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56" r:id="rId3"/>
    <p:sldId id="271" r:id="rId4"/>
    <p:sldId id="272" r:id="rId5"/>
    <p:sldId id="257" r:id="rId6"/>
    <p:sldId id="260" r:id="rId7"/>
    <p:sldId id="258" r:id="rId8"/>
    <p:sldId id="259" r:id="rId9"/>
    <p:sldId id="273" r:id="rId10"/>
    <p:sldId id="262" r:id="rId11"/>
    <p:sldId id="261" r:id="rId12"/>
    <p:sldId id="269" r:id="rId13"/>
    <p:sldId id="264" r:id="rId14"/>
    <p:sldId id="274" r:id="rId15"/>
    <p:sldId id="263" r:id="rId16"/>
    <p:sldId id="265" r:id="rId17"/>
    <p:sldId id="266" r:id="rId18"/>
    <p:sldId id="268" r:id="rId19"/>
    <p:sldId id="275" r:id="rId20"/>
    <p:sldId id="267" r:id="rId21"/>
    <p:sldId id="270" r:id="rId22"/>
    <p:sldId id="276" r:id="rId23"/>
    <p:sldId id="279" r:id="rId24"/>
    <p:sldId id="280" r:id="rId25"/>
    <p:sldId id="281" r:id="rId2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F3665"/>
    <a:srgbClr val="79A220"/>
    <a:srgbClr val="F6F6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72" y="2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notesMaster" Target="notesMasters/notesMaster1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rgbClr val="79A220">
                <a:alpha val="90000"/>
              </a:srgbClr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455546080"/>
        <c:axId val="1455548880"/>
      </c:areaChart>
      <c:areaChart>
        <c:grouping val="stack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rgbClr val="CF3665">
                <a:alpha val="90000"/>
              </a:srgbClr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81866144"/>
        <c:axId val="1455550000"/>
      </c:areaChart>
      <c:catAx>
        <c:axId val="145554608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455548880"/>
        <c:crosses val="autoZero"/>
        <c:auto val="1"/>
        <c:lblAlgn val="ctr"/>
        <c:lblOffset val="100"/>
        <c:noMultiLvlLbl val="0"/>
      </c:catAx>
      <c:valAx>
        <c:axId val="1455548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455546080"/>
        <c:crosses val="autoZero"/>
        <c:crossBetween val="midCat"/>
      </c:valAx>
      <c:catAx>
        <c:axId val="98186614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1455550000"/>
        <c:crosses val="autoZero"/>
        <c:auto val="1"/>
        <c:lblAlgn val="ctr"/>
        <c:lblOffset val="100"/>
        <c:noMultiLvlLbl val="0"/>
      </c:catAx>
      <c:valAx>
        <c:axId val="1455550000"/>
        <c:scaling>
          <c:orientation val="minMax"/>
        </c:scaling>
        <c:delete val="0"/>
        <c:axPos val="r"/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pPr>
          </a:p>
        </c:txPr>
        <c:crossAx val="981866144"/>
        <c:crosses val="max"/>
        <c:crossBetween val="midCat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cs typeface="+mn-cs"/>
            </a:defRPr>
          </a:pPr>
        </a:p>
      </c:txPr>
    </c:legend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>
          <a:solidFill>
            <a:schemeClr val="tx1">
              <a:lumMod val="65000"/>
              <a:lumOff val="35000"/>
            </a:schemeClr>
          </a:solidFill>
          <a:latin typeface="微软雅黑" panose="020B0503020204020204" pitchFamily="34" charset="-122"/>
          <a:ea typeface="微软雅黑" panose="020B0503020204020204" pitchFamily="34" charset="-122"/>
        </a:defRPr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E0C73-949A-4B13-A92E-75D3E8A84BF2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B223C14-AD28-44D9-BB07-2FFAAAA4E717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11.jpeg"/><Relationship Id="rId4" Type="http://schemas.openxmlformats.org/officeDocument/2006/relationships/image" Target="../media/image10.png"/><Relationship Id="rId3" Type="http://schemas.openxmlformats.org/officeDocument/2006/relationships/image" Target="../media/image9.jpeg"/><Relationship Id="rId2" Type="http://schemas.microsoft.com/office/2007/relationships/hdphoto" Target="../media/hdphoto1.wdp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chart" Target="../charts/char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1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16.jpeg"/><Relationship Id="rId1" Type="http://schemas.openxmlformats.org/officeDocument/2006/relationships/image" Target="../media/image15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303559" y="1034060"/>
            <a:ext cx="1015663" cy="45066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梅花清新模板</a:t>
            </a:r>
            <a:endParaRPr lang="zh-CN" altLang="en-US" sz="5400" dirty="0" smtClean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303559" y="1112668"/>
            <a:ext cx="0" cy="4349480"/>
          </a:xfrm>
          <a:prstGeom prst="line">
            <a:avLst/>
          </a:prstGeom>
          <a:ln w="19050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349716" y="1112668"/>
            <a:ext cx="0" cy="4349480"/>
          </a:xfrm>
          <a:prstGeom prst="line">
            <a:avLst/>
          </a:prstGeom>
          <a:ln w="19050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573137" y="1112668"/>
            <a:ext cx="507831" cy="4349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Fresh business general template Applicable to enterprise introduction, summary report,  sales marketing, chart </a:t>
            </a:r>
            <a:r>
              <a:rPr lang="en-US" altLang="zh-CN" sz="105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dataa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03500" y="1112668"/>
            <a:ext cx="426720" cy="2122578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汇报人：中国风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/>
          <a:stretch>
            <a:fillRect/>
          </a:stretch>
        </p:blipFill>
        <p:spPr>
          <a:xfrm flipH="1">
            <a:off x="4475312" y="-167950"/>
            <a:ext cx="7893698" cy="5525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371608"/>
            <a:ext cx="4945224" cy="4747650"/>
          </a:xfrm>
          <a:prstGeom prst="rect">
            <a:avLst/>
          </a:prstGeom>
        </p:spPr>
      </p:pic>
      <p:sp>
        <p:nvSpPr>
          <p:cNvPr id="12" name="Text Box 3"/>
          <p:cNvSpPr>
            <a:spLocks noChangeArrowheads="1"/>
          </p:cNvSpPr>
          <p:nvPr/>
        </p:nvSpPr>
        <p:spPr bwMode="auto">
          <a:xfrm>
            <a:off x="2744536" y="1484905"/>
            <a:ext cx="1362874" cy="98488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zh-CN" altLang="en-US" sz="4000" dirty="0"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  <a:sym typeface="Calibri" panose="020F0502020204030204" pitchFamily="34" charset="0"/>
              </a:rPr>
              <a:t>目 录</a:t>
            </a:r>
            <a:endParaRPr lang="en-US" altLang="zh-CN" sz="4000" dirty="0"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  <a:sym typeface="Calibri" panose="020F0502020204030204" pitchFamily="34" charset="0"/>
            </a:endParaRPr>
          </a:p>
          <a:p>
            <a:pPr algn="ctr">
              <a:spcBef>
                <a:spcPct val="0"/>
              </a:spcBef>
            </a:pPr>
            <a:r>
              <a:rPr lang="en-US" altLang="zh-CN" sz="1600" dirty="0">
                <a:solidFill>
                  <a:schemeClr val="bg2">
                    <a:lumMod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COMPANY</a:t>
            </a:r>
            <a:endParaRPr lang="zh-CN" altLang="en-US" sz="1600" dirty="0">
              <a:solidFill>
                <a:schemeClr val="bg2">
                  <a:lumMod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3" name="椭圆 1"/>
          <p:cNvSpPr>
            <a:spLocks noChangeArrowheads="1"/>
          </p:cNvSpPr>
          <p:nvPr/>
        </p:nvSpPr>
        <p:spPr bwMode="auto">
          <a:xfrm>
            <a:off x="6985045" y="1554495"/>
            <a:ext cx="610177" cy="610177"/>
          </a:xfrm>
          <a:prstGeom prst="ellipse">
            <a:avLst/>
          </a:prstGeom>
          <a:solidFill>
            <a:srgbClr val="CF3665"/>
          </a:solidFill>
          <a:ln w="2222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4" name="TextBox 32"/>
          <p:cNvSpPr txBox="1">
            <a:spLocks noChangeArrowheads="1"/>
          </p:cNvSpPr>
          <p:nvPr/>
        </p:nvSpPr>
        <p:spPr bwMode="auto">
          <a:xfrm>
            <a:off x="7018263" y="1620033"/>
            <a:ext cx="5437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689760" y="1906647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7689760" y="1515683"/>
            <a:ext cx="2428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2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椭圆 1"/>
          <p:cNvSpPr>
            <a:spLocks noChangeArrowheads="1"/>
          </p:cNvSpPr>
          <p:nvPr/>
        </p:nvSpPr>
        <p:spPr bwMode="auto">
          <a:xfrm>
            <a:off x="6985045" y="2594448"/>
            <a:ext cx="610177" cy="610177"/>
          </a:xfrm>
          <a:prstGeom prst="ellipse">
            <a:avLst/>
          </a:prstGeom>
          <a:solidFill>
            <a:srgbClr val="79A220"/>
          </a:solidFill>
          <a:ln w="2222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8" name="TextBox 32"/>
          <p:cNvSpPr txBox="1">
            <a:spLocks noChangeArrowheads="1"/>
          </p:cNvSpPr>
          <p:nvPr/>
        </p:nvSpPr>
        <p:spPr bwMode="auto">
          <a:xfrm>
            <a:off x="7018264" y="2659986"/>
            <a:ext cx="5437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7689760" y="2946600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7689760" y="2555636"/>
            <a:ext cx="2428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24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椭圆 1"/>
          <p:cNvSpPr>
            <a:spLocks noChangeArrowheads="1"/>
          </p:cNvSpPr>
          <p:nvPr/>
        </p:nvSpPr>
        <p:spPr bwMode="auto">
          <a:xfrm>
            <a:off x="6985045" y="3673213"/>
            <a:ext cx="610177" cy="610177"/>
          </a:xfrm>
          <a:prstGeom prst="ellipse">
            <a:avLst/>
          </a:prstGeom>
          <a:solidFill>
            <a:srgbClr val="CF3665"/>
          </a:solidFill>
          <a:ln w="2222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2" name="TextBox 32"/>
          <p:cNvSpPr txBox="1">
            <a:spLocks noChangeArrowheads="1"/>
          </p:cNvSpPr>
          <p:nvPr/>
        </p:nvSpPr>
        <p:spPr bwMode="auto">
          <a:xfrm>
            <a:off x="7018263" y="3738751"/>
            <a:ext cx="5437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7689760" y="4025365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7689760" y="3634401"/>
            <a:ext cx="2428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2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椭圆 1"/>
          <p:cNvSpPr>
            <a:spLocks noChangeArrowheads="1"/>
          </p:cNvSpPr>
          <p:nvPr/>
        </p:nvSpPr>
        <p:spPr bwMode="auto">
          <a:xfrm>
            <a:off x="6985045" y="4713166"/>
            <a:ext cx="610177" cy="610177"/>
          </a:xfrm>
          <a:prstGeom prst="ellipse">
            <a:avLst/>
          </a:prstGeom>
          <a:solidFill>
            <a:srgbClr val="79A220"/>
          </a:solidFill>
          <a:ln w="22225">
            <a:noFill/>
          </a:ln>
          <a:effec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26" name="TextBox 32"/>
          <p:cNvSpPr txBox="1">
            <a:spLocks noChangeArrowheads="1"/>
          </p:cNvSpPr>
          <p:nvPr/>
        </p:nvSpPr>
        <p:spPr bwMode="auto">
          <a:xfrm>
            <a:off x="7018264" y="4778704"/>
            <a:ext cx="54374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8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  <a:endParaRPr lang="zh-CN" altLang="en-US" sz="28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689760" y="5065318"/>
            <a:ext cx="1958613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6"/>
          <p:cNvSpPr txBox="1"/>
          <p:nvPr/>
        </p:nvSpPr>
        <p:spPr>
          <a:xfrm>
            <a:off x="7689760" y="4674354"/>
            <a:ext cx="24287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24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7396" y="-235632"/>
            <a:ext cx="2412570" cy="179012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572" y="140468"/>
            <a:ext cx="5539950" cy="26493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3683" flipH="1">
            <a:off x="8958566" y="3685491"/>
            <a:ext cx="5059361" cy="3708917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4310408" y="2498708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第壹部分</a:t>
            </a:r>
            <a:endParaRPr lang="zh-CN" altLang="en-US" sz="6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19510" y="4164054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4098747" y="3599728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3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21"/>
          <p:cNvSpPr txBox="1"/>
          <p:nvPr/>
        </p:nvSpPr>
        <p:spPr>
          <a:xfrm>
            <a:off x="3921741" y="4611060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 flipH="1">
            <a:off x="6637520" y="3173583"/>
            <a:ext cx="1054407" cy="1054406"/>
          </a:xfrm>
          <a:prstGeom prst="ellipse">
            <a:avLst/>
          </a:prstGeom>
          <a:solidFill>
            <a:srgbClr val="79A22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椭圆 14"/>
          <p:cNvSpPr/>
          <p:nvPr/>
        </p:nvSpPr>
        <p:spPr>
          <a:xfrm flipH="1">
            <a:off x="6637520" y="1804557"/>
            <a:ext cx="1054407" cy="1054406"/>
          </a:xfrm>
          <a:prstGeom prst="ellipse">
            <a:avLst/>
          </a:prstGeom>
          <a:noFill/>
          <a:ln w="25400" cap="flat" cmpd="sng" algn="ctr">
            <a:solidFill>
              <a:srgbClr val="CF366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椭圆 15"/>
          <p:cNvSpPr/>
          <p:nvPr/>
        </p:nvSpPr>
        <p:spPr>
          <a:xfrm flipH="1">
            <a:off x="6637520" y="4545591"/>
            <a:ext cx="1054407" cy="1054406"/>
          </a:xfrm>
          <a:prstGeom prst="ellipse">
            <a:avLst/>
          </a:prstGeom>
          <a:noFill/>
          <a:ln w="25400" cap="flat" cmpd="sng" algn="ctr">
            <a:solidFill>
              <a:srgbClr val="CF366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Freeform 25"/>
          <p:cNvSpPr>
            <a:spLocks noEditPoints="1"/>
          </p:cNvSpPr>
          <p:nvPr/>
        </p:nvSpPr>
        <p:spPr bwMode="auto">
          <a:xfrm>
            <a:off x="6943273" y="2029074"/>
            <a:ext cx="442900" cy="605373"/>
          </a:xfrm>
          <a:custGeom>
            <a:avLst/>
            <a:gdLst>
              <a:gd name="T0" fmla="*/ 58 w 443"/>
              <a:gd name="T1" fmla="*/ 98 h 605"/>
              <a:gd name="T2" fmla="*/ 49 w 443"/>
              <a:gd name="T3" fmla="*/ 605 h 605"/>
              <a:gd name="T4" fmla="*/ 443 w 443"/>
              <a:gd name="T5" fmla="*/ 149 h 605"/>
              <a:gd name="T6" fmla="*/ 410 w 443"/>
              <a:gd name="T7" fmla="*/ 159 h 605"/>
              <a:gd name="T8" fmla="*/ 51 w 443"/>
              <a:gd name="T9" fmla="*/ 570 h 605"/>
              <a:gd name="T10" fmla="*/ 192 w 443"/>
              <a:gd name="T11" fmla="*/ 64 h 605"/>
              <a:gd name="T12" fmla="*/ 252 w 443"/>
              <a:gd name="T13" fmla="*/ 64 h 605"/>
              <a:gd name="T14" fmla="*/ 221 w 443"/>
              <a:gd name="T15" fmla="*/ 96 h 605"/>
              <a:gd name="T16" fmla="*/ 155 w 443"/>
              <a:gd name="T17" fmla="*/ 66 h 605"/>
              <a:gd name="T18" fmla="*/ 81 w 443"/>
              <a:gd name="T19" fmla="*/ 153 h 605"/>
              <a:gd name="T20" fmla="*/ 362 w 443"/>
              <a:gd name="T21" fmla="*/ 153 h 605"/>
              <a:gd name="T22" fmla="*/ 288 w 443"/>
              <a:gd name="T23" fmla="*/ 66 h 605"/>
              <a:gd name="T24" fmla="*/ 155 w 443"/>
              <a:gd name="T25" fmla="*/ 66 h 605"/>
              <a:gd name="T26" fmla="*/ 156 w 443"/>
              <a:gd name="T27" fmla="*/ 459 h 605"/>
              <a:gd name="T28" fmla="*/ 107 w 443"/>
              <a:gd name="T29" fmla="*/ 473 h 605"/>
              <a:gd name="T30" fmla="*/ 97 w 443"/>
              <a:gd name="T31" fmla="*/ 484 h 605"/>
              <a:gd name="T32" fmla="*/ 156 w 443"/>
              <a:gd name="T33" fmla="*/ 489 h 605"/>
              <a:gd name="T34" fmla="*/ 94 w 443"/>
              <a:gd name="T35" fmla="*/ 519 h 605"/>
              <a:gd name="T36" fmla="*/ 172 w 443"/>
              <a:gd name="T37" fmla="*/ 481 h 605"/>
              <a:gd name="T38" fmla="*/ 172 w 443"/>
              <a:gd name="T39" fmla="*/ 456 h 605"/>
              <a:gd name="T40" fmla="*/ 78 w 443"/>
              <a:gd name="T41" fmla="*/ 461 h 605"/>
              <a:gd name="T42" fmla="*/ 152 w 443"/>
              <a:gd name="T43" fmla="*/ 539 h 605"/>
              <a:gd name="T44" fmla="*/ 152 w 443"/>
              <a:gd name="T45" fmla="*/ 237 h 605"/>
              <a:gd name="T46" fmla="*/ 107 w 443"/>
              <a:gd name="T47" fmla="*/ 251 h 605"/>
              <a:gd name="T48" fmla="*/ 123 w 443"/>
              <a:gd name="T49" fmla="*/ 291 h 605"/>
              <a:gd name="T50" fmla="*/ 94 w 443"/>
              <a:gd name="T51" fmla="*/ 302 h 605"/>
              <a:gd name="T52" fmla="*/ 152 w 443"/>
              <a:gd name="T53" fmla="*/ 222 h 605"/>
              <a:gd name="T54" fmla="*/ 78 w 443"/>
              <a:gd name="T55" fmla="*/ 300 h 605"/>
              <a:gd name="T56" fmla="*/ 171 w 443"/>
              <a:gd name="T57" fmla="*/ 255 h 605"/>
              <a:gd name="T58" fmla="*/ 170 w 443"/>
              <a:gd name="T59" fmla="*/ 234 h 605"/>
              <a:gd name="T60" fmla="*/ 156 w 443"/>
              <a:gd name="T61" fmla="*/ 357 h 605"/>
              <a:gd name="T62" fmla="*/ 97 w 443"/>
              <a:gd name="T63" fmla="*/ 372 h 605"/>
              <a:gd name="T64" fmla="*/ 156 w 443"/>
              <a:gd name="T65" fmla="*/ 412 h 605"/>
              <a:gd name="T66" fmla="*/ 171 w 443"/>
              <a:gd name="T67" fmla="*/ 345 h 605"/>
              <a:gd name="T68" fmla="*/ 78 w 443"/>
              <a:gd name="T69" fmla="*/ 349 h 605"/>
              <a:gd name="T70" fmla="*/ 156 w 443"/>
              <a:gd name="T71" fmla="*/ 427 h 605"/>
              <a:gd name="T72" fmla="*/ 205 w 443"/>
              <a:gd name="T73" fmla="*/ 330 h 605"/>
              <a:gd name="T74" fmla="*/ 232 w 443"/>
              <a:gd name="T75" fmla="*/ 513 h 605"/>
              <a:gd name="T76" fmla="*/ 356 w 443"/>
              <a:gd name="T77" fmla="*/ 475 h 605"/>
              <a:gd name="T78" fmla="*/ 227 w 443"/>
              <a:gd name="T79" fmla="*/ 508 h 605"/>
              <a:gd name="T80" fmla="*/ 356 w 443"/>
              <a:gd name="T81" fmla="*/ 360 h 605"/>
              <a:gd name="T82" fmla="*/ 227 w 443"/>
              <a:gd name="T83" fmla="*/ 291 h 605"/>
              <a:gd name="T84" fmla="*/ 227 w 443"/>
              <a:gd name="T85" fmla="*/ 250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443" h="605">
                <a:moveTo>
                  <a:pt x="34" y="159"/>
                </a:moveTo>
                <a:cubicBezTo>
                  <a:pt x="34" y="142"/>
                  <a:pt x="42" y="134"/>
                  <a:pt x="58" y="133"/>
                </a:cubicBezTo>
                <a:lnTo>
                  <a:pt x="58" y="98"/>
                </a:lnTo>
                <a:cubicBezTo>
                  <a:pt x="27" y="99"/>
                  <a:pt x="0" y="118"/>
                  <a:pt x="0" y="149"/>
                </a:cubicBezTo>
                <a:lnTo>
                  <a:pt x="0" y="556"/>
                </a:lnTo>
                <a:cubicBezTo>
                  <a:pt x="0" y="581"/>
                  <a:pt x="24" y="605"/>
                  <a:pt x="49" y="605"/>
                </a:cubicBezTo>
                <a:lnTo>
                  <a:pt x="394" y="605"/>
                </a:lnTo>
                <a:cubicBezTo>
                  <a:pt x="419" y="605"/>
                  <a:pt x="443" y="581"/>
                  <a:pt x="443" y="556"/>
                </a:cubicBezTo>
                <a:lnTo>
                  <a:pt x="443" y="149"/>
                </a:lnTo>
                <a:cubicBezTo>
                  <a:pt x="443" y="118"/>
                  <a:pt x="416" y="99"/>
                  <a:pt x="385" y="98"/>
                </a:cubicBezTo>
                <a:lnTo>
                  <a:pt x="385" y="133"/>
                </a:lnTo>
                <a:cubicBezTo>
                  <a:pt x="402" y="134"/>
                  <a:pt x="410" y="142"/>
                  <a:pt x="410" y="159"/>
                </a:cubicBezTo>
                <a:lnTo>
                  <a:pt x="410" y="545"/>
                </a:lnTo>
                <a:cubicBezTo>
                  <a:pt x="410" y="557"/>
                  <a:pt x="404" y="570"/>
                  <a:pt x="393" y="570"/>
                </a:cubicBezTo>
                <a:lnTo>
                  <a:pt x="51" y="570"/>
                </a:lnTo>
                <a:cubicBezTo>
                  <a:pt x="37" y="570"/>
                  <a:pt x="34" y="556"/>
                  <a:pt x="34" y="542"/>
                </a:cubicBezTo>
                <a:lnTo>
                  <a:pt x="34" y="159"/>
                </a:lnTo>
                <a:close/>
                <a:moveTo>
                  <a:pt x="192" y="64"/>
                </a:moveTo>
                <a:cubicBezTo>
                  <a:pt x="192" y="50"/>
                  <a:pt x="205" y="37"/>
                  <a:pt x="219" y="37"/>
                </a:cubicBezTo>
                <a:lnTo>
                  <a:pt x="224" y="37"/>
                </a:lnTo>
                <a:cubicBezTo>
                  <a:pt x="238" y="37"/>
                  <a:pt x="252" y="50"/>
                  <a:pt x="252" y="64"/>
                </a:cubicBezTo>
                <a:lnTo>
                  <a:pt x="252" y="67"/>
                </a:lnTo>
                <a:cubicBezTo>
                  <a:pt x="252" y="83"/>
                  <a:pt x="238" y="96"/>
                  <a:pt x="222" y="96"/>
                </a:cubicBezTo>
                <a:lnTo>
                  <a:pt x="221" y="96"/>
                </a:lnTo>
                <a:cubicBezTo>
                  <a:pt x="205" y="96"/>
                  <a:pt x="192" y="83"/>
                  <a:pt x="192" y="67"/>
                </a:cubicBezTo>
                <a:lnTo>
                  <a:pt x="192" y="64"/>
                </a:lnTo>
                <a:close/>
                <a:moveTo>
                  <a:pt x="155" y="66"/>
                </a:moveTo>
                <a:lnTo>
                  <a:pt x="106" y="66"/>
                </a:lnTo>
                <a:cubicBezTo>
                  <a:pt x="89" y="66"/>
                  <a:pt x="81" y="74"/>
                  <a:pt x="81" y="90"/>
                </a:cubicBezTo>
                <a:lnTo>
                  <a:pt x="81" y="153"/>
                </a:lnTo>
                <a:cubicBezTo>
                  <a:pt x="81" y="164"/>
                  <a:pt x="88" y="175"/>
                  <a:pt x="98" y="175"/>
                </a:cubicBezTo>
                <a:lnTo>
                  <a:pt x="345" y="175"/>
                </a:lnTo>
                <a:cubicBezTo>
                  <a:pt x="355" y="175"/>
                  <a:pt x="362" y="164"/>
                  <a:pt x="362" y="153"/>
                </a:cubicBezTo>
                <a:lnTo>
                  <a:pt x="362" y="90"/>
                </a:lnTo>
                <a:cubicBezTo>
                  <a:pt x="362" y="74"/>
                  <a:pt x="354" y="66"/>
                  <a:pt x="337" y="66"/>
                </a:cubicBezTo>
                <a:lnTo>
                  <a:pt x="288" y="66"/>
                </a:lnTo>
                <a:cubicBezTo>
                  <a:pt x="288" y="32"/>
                  <a:pt x="260" y="0"/>
                  <a:pt x="227" y="0"/>
                </a:cubicBezTo>
                <a:lnTo>
                  <a:pt x="216" y="0"/>
                </a:lnTo>
                <a:cubicBezTo>
                  <a:pt x="184" y="0"/>
                  <a:pt x="155" y="32"/>
                  <a:pt x="155" y="66"/>
                </a:cubicBezTo>
                <a:close/>
                <a:moveTo>
                  <a:pt x="94" y="464"/>
                </a:moveTo>
                <a:cubicBezTo>
                  <a:pt x="94" y="460"/>
                  <a:pt x="95" y="459"/>
                  <a:pt x="98" y="459"/>
                </a:cubicBezTo>
                <a:lnTo>
                  <a:pt x="156" y="459"/>
                </a:lnTo>
                <a:lnTo>
                  <a:pt x="156" y="464"/>
                </a:lnTo>
                <a:cubicBezTo>
                  <a:pt x="156" y="469"/>
                  <a:pt x="132" y="483"/>
                  <a:pt x="127" y="485"/>
                </a:cubicBezTo>
                <a:cubicBezTo>
                  <a:pt x="123" y="482"/>
                  <a:pt x="114" y="473"/>
                  <a:pt x="107" y="473"/>
                </a:cubicBezTo>
                <a:lnTo>
                  <a:pt x="106" y="473"/>
                </a:lnTo>
                <a:cubicBezTo>
                  <a:pt x="102" y="473"/>
                  <a:pt x="97" y="479"/>
                  <a:pt x="97" y="482"/>
                </a:cubicBezTo>
                <a:lnTo>
                  <a:pt x="97" y="484"/>
                </a:lnTo>
                <a:cubicBezTo>
                  <a:pt x="97" y="488"/>
                  <a:pt x="118" y="511"/>
                  <a:pt x="123" y="511"/>
                </a:cubicBezTo>
                <a:lnTo>
                  <a:pt x="124" y="511"/>
                </a:lnTo>
                <a:cubicBezTo>
                  <a:pt x="128" y="511"/>
                  <a:pt x="152" y="492"/>
                  <a:pt x="156" y="489"/>
                </a:cubicBezTo>
                <a:cubicBezTo>
                  <a:pt x="156" y="497"/>
                  <a:pt x="160" y="524"/>
                  <a:pt x="152" y="524"/>
                </a:cubicBezTo>
                <a:lnTo>
                  <a:pt x="98" y="524"/>
                </a:lnTo>
                <a:cubicBezTo>
                  <a:pt x="95" y="524"/>
                  <a:pt x="94" y="523"/>
                  <a:pt x="94" y="519"/>
                </a:cubicBezTo>
                <a:lnTo>
                  <a:pt x="94" y="464"/>
                </a:lnTo>
                <a:close/>
                <a:moveTo>
                  <a:pt x="152" y="539"/>
                </a:moveTo>
                <a:cubicBezTo>
                  <a:pt x="181" y="539"/>
                  <a:pt x="170" y="508"/>
                  <a:pt x="172" y="481"/>
                </a:cubicBezTo>
                <a:cubicBezTo>
                  <a:pt x="173" y="467"/>
                  <a:pt x="207" y="455"/>
                  <a:pt x="210" y="443"/>
                </a:cubicBezTo>
                <a:lnTo>
                  <a:pt x="206" y="443"/>
                </a:lnTo>
                <a:cubicBezTo>
                  <a:pt x="195" y="443"/>
                  <a:pt x="179" y="452"/>
                  <a:pt x="172" y="456"/>
                </a:cubicBezTo>
                <a:cubicBezTo>
                  <a:pt x="168" y="451"/>
                  <a:pt x="164" y="444"/>
                  <a:pt x="155" y="444"/>
                </a:cubicBezTo>
                <a:lnTo>
                  <a:pt x="95" y="444"/>
                </a:lnTo>
                <a:cubicBezTo>
                  <a:pt x="86" y="444"/>
                  <a:pt x="78" y="452"/>
                  <a:pt x="78" y="461"/>
                </a:cubicBezTo>
                <a:lnTo>
                  <a:pt x="78" y="522"/>
                </a:lnTo>
                <a:cubicBezTo>
                  <a:pt x="78" y="533"/>
                  <a:pt x="87" y="539"/>
                  <a:pt x="98" y="539"/>
                </a:cubicBezTo>
                <a:lnTo>
                  <a:pt x="152" y="539"/>
                </a:lnTo>
                <a:close/>
                <a:moveTo>
                  <a:pt x="94" y="242"/>
                </a:moveTo>
                <a:cubicBezTo>
                  <a:pt x="94" y="238"/>
                  <a:pt x="95" y="237"/>
                  <a:pt x="98" y="237"/>
                </a:cubicBezTo>
                <a:lnTo>
                  <a:pt x="152" y="237"/>
                </a:lnTo>
                <a:cubicBezTo>
                  <a:pt x="155" y="237"/>
                  <a:pt x="156" y="238"/>
                  <a:pt x="156" y="242"/>
                </a:cubicBezTo>
                <a:cubicBezTo>
                  <a:pt x="156" y="246"/>
                  <a:pt x="130" y="263"/>
                  <a:pt x="127" y="263"/>
                </a:cubicBezTo>
                <a:cubicBezTo>
                  <a:pt x="124" y="263"/>
                  <a:pt x="116" y="251"/>
                  <a:pt x="107" y="251"/>
                </a:cubicBezTo>
                <a:cubicBezTo>
                  <a:pt x="103" y="251"/>
                  <a:pt x="97" y="256"/>
                  <a:pt x="97" y="260"/>
                </a:cubicBezTo>
                <a:lnTo>
                  <a:pt x="97" y="262"/>
                </a:lnTo>
                <a:cubicBezTo>
                  <a:pt x="97" y="268"/>
                  <a:pt x="118" y="288"/>
                  <a:pt x="123" y="291"/>
                </a:cubicBezTo>
                <a:lnTo>
                  <a:pt x="156" y="266"/>
                </a:lnTo>
                <a:lnTo>
                  <a:pt x="156" y="302"/>
                </a:lnTo>
                <a:lnTo>
                  <a:pt x="94" y="302"/>
                </a:lnTo>
                <a:lnTo>
                  <a:pt x="94" y="242"/>
                </a:lnTo>
                <a:close/>
                <a:moveTo>
                  <a:pt x="170" y="234"/>
                </a:moveTo>
                <a:cubicBezTo>
                  <a:pt x="168" y="226"/>
                  <a:pt x="162" y="222"/>
                  <a:pt x="152" y="222"/>
                </a:cubicBezTo>
                <a:lnTo>
                  <a:pt x="98" y="222"/>
                </a:lnTo>
                <a:cubicBezTo>
                  <a:pt x="87" y="222"/>
                  <a:pt x="78" y="229"/>
                  <a:pt x="78" y="239"/>
                </a:cubicBezTo>
                <a:lnTo>
                  <a:pt x="78" y="300"/>
                </a:lnTo>
                <a:cubicBezTo>
                  <a:pt x="78" y="309"/>
                  <a:pt x="86" y="317"/>
                  <a:pt x="95" y="317"/>
                </a:cubicBezTo>
                <a:lnTo>
                  <a:pt x="155" y="317"/>
                </a:lnTo>
                <a:cubicBezTo>
                  <a:pt x="179" y="317"/>
                  <a:pt x="172" y="279"/>
                  <a:pt x="171" y="255"/>
                </a:cubicBezTo>
                <a:lnTo>
                  <a:pt x="210" y="222"/>
                </a:lnTo>
                <a:cubicBezTo>
                  <a:pt x="210" y="222"/>
                  <a:pt x="207" y="221"/>
                  <a:pt x="207" y="221"/>
                </a:cubicBezTo>
                <a:cubicBezTo>
                  <a:pt x="192" y="221"/>
                  <a:pt x="180" y="234"/>
                  <a:pt x="170" y="234"/>
                </a:cubicBezTo>
                <a:close/>
                <a:moveTo>
                  <a:pt x="94" y="349"/>
                </a:moveTo>
                <a:lnTo>
                  <a:pt x="156" y="349"/>
                </a:lnTo>
                <a:lnTo>
                  <a:pt x="156" y="357"/>
                </a:lnTo>
                <a:lnTo>
                  <a:pt x="127" y="375"/>
                </a:lnTo>
                <a:lnTo>
                  <a:pt x="108" y="361"/>
                </a:lnTo>
                <a:cubicBezTo>
                  <a:pt x="103" y="364"/>
                  <a:pt x="97" y="365"/>
                  <a:pt x="97" y="372"/>
                </a:cubicBezTo>
                <a:cubicBezTo>
                  <a:pt x="97" y="377"/>
                  <a:pt x="118" y="401"/>
                  <a:pt x="123" y="401"/>
                </a:cubicBezTo>
                <a:cubicBezTo>
                  <a:pt x="130" y="401"/>
                  <a:pt x="148" y="380"/>
                  <a:pt x="156" y="378"/>
                </a:cubicBezTo>
                <a:lnTo>
                  <a:pt x="156" y="412"/>
                </a:lnTo>
                <a:lnTo>
                  <a:pt x="94" y="412"/>
                </a:lnTo>
                <a:lnTo>
                  <a:pt x="94" y="349"/>
                </a:lnTo>
                <a:close/>
                <a:moveTo>
                  <a:pt x="171" y="345"/>
                </a:moveTo>
                <a:cubicBezTo>
                  <a:pt x="169" y="340"/>
                  <a:pt x="165" y="334"/>
                  <a:pt x="156" y="334"/>
                </a:cubicBezTo>
                <a:lnTo>
                  <a:pt x="94" y="334"/>
                </a:lnTo>
                <a:cubicBezTo>
                  <a:pt x="86" y="334"/>
                  <a:pt x="78" y="341"/>
                  <a:pt x="78" y="349"/>
                </a:cubicBezTo>
                <a:lnTo>
                  <a:pt x="78" y="412"/>
                </a:lnTo>
                <a:cubicBezTo>
                  <a:pt x="78" y="420"/>
                  <a:pt x="86" y="427"/>
                  <a:pt x="94" y="427"/>
                </a:cubicBezTo>
                <a:lnTo>
                  <a:pt x="156" y="427"/>
                </a:lnTo>
                <a:cubicBezTo>
                  <a:pt x="179" y="427"/>
                  <a:pt x="172" y="388"/>
                  <a:pt x="171" y="365"/>
                </a:cubicBezTo>
                <a:lnTo>
                  <a:pt x="210" y="333"/>
                </a:lnTo>
                <a:lnTo>
                  <a:pt x="205" y="330"/>
                </a:lnTo>
                <a:lnTo>
                  <a:pt x="171" y="345"/>
                </a:lnTo>
                <a:close/>
                <a:moveTo>
                  <a:pt x="227" y="508"/>
                </a:moveTo>
                <a:cubicBezTo>
                  <a:pt x="227" y="512"/>
                  <a:pt x="228" y="513"/>
                  <a:pt x="232" y="513"/>
                </a:cubicBezTo>
                <a:lnTo>
                  <a:pt x="351" y="513"/>
                </a:lnTo>
                <a:cubicBezTo>
                  <a:pt x="355" y="513"/>
                  <a:pt x="356" y="512"/>
                  <a:pt x="356" y="508"/>
                </a:cubicBezTo>
                <a:lnTo>
                  <a:pt x="356" y="475"/>
                </a:lnTo>
                <a:cubicBezTo>
                  <a:pt x="356" y="471"/>
                  <a:pt x="355" y="470"/>
                  <a:pt x="351" y="470"/>
                </a:cubicBezTo>
                <a:lnTo>
                  <a:pt x="227" y="470"/>
                </a:lnTo>
                <a:lnTo>
                  <a:pt x="227" y="508"/>
                </a:lnTo>
                <a:close/>
                <a:moveTo>
                  <a:pt x="227" y="401"/>
                </a:moveTo>
                <a:lnTo>
                  <a:pt x="356" y="401"/>
                </a:lnTo>
                <a:lnTo>
                  <a:pt x="356" y="360"/>
                </a:lnTo>
                <a:lnTo>
                  <a:pt x="227" y="360"/>
                </a:lnTo>
                <a:lnTo>
                  <a:pt x="227" y="401"/>
                </a:lnTo>
                <a:close/>
                <a:moveTo>
                  <a:pt x="227" y="291"/>
                </a:moveTo>
                <a:lnTo>
                  <a:pt x="321" y="291"/>
                </a:lnTo>
                <a:lnTo>
                  <a:pt x="321" y="250"/>
                </a:lnTo>
                <a:lnTo>
                  <a:pt x="227" y="250"/>
                </a:lnTo>
                <a:lnTo>
                  <a:pt x="227" y="291"/>
                </a:lnTo>
                <a:close/>
              </a:path>
            </a:pathLst>
          </a:custGeom>
          <a:solidFill>
            <a:srgbClr val="CF3665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Freeform 11"/>
          <p:cNvSpPr>
            <a:spLocks noEditPoints="1"/>
          </p:cNvSpPr>
          <p:nvPr/>
        </p:nvSpPr>
        <p:spPr bwMode="auto">
          <a:xfrm>
            <a:off x="6908823" y="3337014"/>
            <a:ext cx="511800" cy="698530"/>
          </a:xfrm>
          <a:custGeom>
            <a:avLst/>
            <a:gdLst>
              <a:gd name="T0" fmla="*/ 90 w 446"/>
              <a:gd name="T1" fmla="*/ 226 h 608"/>
              <a:gd name="T2" fmla="*/ 137 w 446"/>
              <a:gd name="T3" fmla="*/ 337 h 608"/>
              <a:gd name="T4" fmla="*/ 175 w 446"/>
              <a:gd name="T5" fmla="*/ 425 h 608"/>
              <a:gd name="T6" fmla="*/ 261 w 446"/>
              <a:gd name="T7" fmla="*/ 428 h 608"/>
              <a:gd name="T8" fmla="*/ 280 w 446"/>
              <a:gd name="T9" fmla="*/ 393 h 608"/>
              <a:gd name="T10" fmla="*/ 328 w 446"/>
              <a:gd name="T11" fmla="*/ 304 h 608"/>
              <a:gd name="T12" fmla="*/ 223 w 446"/>
              <a:gd name="T13" fmla="*/ 93 h 608"/>
              <a:gd name="T14" fmla="*/ 184 w 446"/>
              <a:gd name="T15" fmla="*/ 456 h 608"/>
              <a:gd name="T16" fmla="*/ 141 w 446"/>
              <a:gd name="T17" fmla="*/ 405 h 608"/>
              <a:gd name="T18" fmla="*/ 94 w 446"/>
              <a:gd name="T19" fmla="*/ 319 h 608"/>
              <a:gd name="T20" fmla="*/ 223 w 446"/>
              <a:gd name="T21" fmla="*/ 65 h 608"/>
              <a:gd name="T22" fmla="*/ 351 w 446"/>
              <a:gd name="T23" fmla="*/ 319 h 608"/>
              <a:gd name="T24" fmla="*/ 305 w 446"/>
              <a:gd name="T25" fmla="*/ 405 h 608"/>
              <a:gd name="T26" fmla="*/ 261 w 446"/>
              <a:gd name="T27" fmla="*/ 456 h 608"/>
              <a:gd name="T28" fmla="*/ 159 w 446"/>
              <a:gd name="T29" fmla="*/ 545 h 608"/>
              <a:gd name="T30" fmla="*/ 267 w 446"/>
              <a:gd name="T31" fmla="*/ 566 h 608"/>
              <a:gd name="T32" fmla="*/ 267 w 446"/>
              <a:gd name="T33" fmla="*/ 524 h 608"/>
              <a:gd name="T34" fmla="*/ 172 w 446"/>
              <a:gd name="T35" fmla="*/ 558 h 608"/>
              <a:gd name="T36" fmla="*/ 276 w 446"/>
              <a:gd name="T37" fmla="*/ 558 h 608"/>
              <a:gd name="T38" fmla="*/ 289 w 446"/>
              <a:gd name="T39" fmla="*/ 545 h 608"/>
              <a:gd name="T40" fmla="*/ 159 w 446"/>
              <a:gd name="T41" fmla="*/ 480 h 608"/>
              <a:gd name="T42" fmla="*/ 289 w 446"/>
              <a:gd name="T43" fmla="*/ 545 h 608"/>
              <a:gd name="T44" fmla="*/ 287 w 446"/>
              <a:gd name="T45" fmla="*/ 254 h 608"/>
              <a:gd name="T46" fmla="*/ 244 w 446"/>
              <a:gd name="T47" fmla="*/ 298 h 608"/>
              <a:gd name="T48" fmla="*/ 202 w 446"/>
              <a:gd name="T49" fmla="*/ 298 h 608"/>
              <a:gd name="T50" fmla="*/ 158 w 446"/>
              <a:gd name="T51" fmla="*/ 254 h 608"/>
              <a:gd name="T52" fmla="*/ 158 w 446"/>
              <a:gd name="T53" fmla="*/ 212 h 608"/>
              <a:gd name="T54" fmla="*/ 202 w 446"/>
              <a:gd name="T55" fmla="*/ 168 h 608"/>
              <a:gd name="T56" fmla="*/ 244 w 446"/>
              <a:gd name="T57" fmla="*/ 168 h 608"/>
              <a:gd name="T58" fmla="*/ 287 w 446"/>
              <a:gd name="T59" fmla="*/ 212 h 608"/>
              <a:gd name="T60" fmla="*/ 428 w 446"/>
              <a:gd name="T61" fmla="*/ 206 h 608"/>
              <a:gd name="T62" fmla="*/ 405 w 446"/>
              <a:gd name="T63" fmla="*/ 226 h 608"/>
              <a:gd name="T64" fmla="*/ 428 w 446"/>
              <a:gd name="T65" fmla="*/ 239 h 608"/>
              <a:gd name="T66" fmla="*/ 428 w 446"/>
              <a:gd name="T67" fmla="*/ 206 h 608"/>
              <a:gd name="T68" fmla="*/ 379 w 446"/>
              <a:gd name="T69" fmla="*/ 90 h 608"/>
              <a:gd name="T70" fmla="*/ 356 w 446"/>
              <a:gd name="T71" fmla="*/ 67 h 608"/>
              <a:gd name="T72" fmla="*/ 362 w 446"/>
              <a:gd name="T73" fmla="*/ 107 h 608"/>
              <a:gd name="T74" fmla="*/ 239 w 446"/>
              <a:gd name="T75" fmla="*/ 44 h 608"/>
              <a:gd name="T76" fmla="*/ 222 w 446"/>
              <a:gd name="T77" fmla="*/ 0 h 608"/>
              <a:gd name="T78" fmla="*/ 206 w 446"/>
              <a:gd name="T79" fmla="*/ 44 h 608"/>
              <a:gd name="T80" fmla="*/ 81 w 446"/>
              <a:gd name="T81" fmla="*/ 109 h 608"/>
              <a:gd name="T82" fmla="*/ 89 w 446"/>
              <a:gd name="T83" fmla="*/ 69 h 608"/>
              <a:gd name="T84" fmla="*/ 65 w 446"/>
              <a:gd name="T85" fmla="*/ 93 h 608"/>
              <a:gd name="T86" fmla="*/ 39 w 446"/>
              <a:gd name="T87" fmla="*/ 226 h 608"/>
              <a:gd name="T88" fmla="*/ 17 w 446"/>
              <a:gd name="T89" fmla="*/ 206 h 608"/>
              <a:gd name="T90" fmla="*/ 17 w 446"/>
              <a:gd name="T91" fmla="*/ 239 h 608"/>
              <a:gd name="T92" fmla="*/ 39 w 446"/>
              <a:gd name="T93" fmla="*/ 226 h 6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446" h="608">
                <a:moveTo>
                  <a:pt x="223" y="93"/>
                </a:moveTo>
                <a:cubicBezTo>
                  <a:pt x="149" y="93"/>
                  <a:pt x="90" y="153"/>
                  <a:pt x="90" y="226"/>
                </a:cubicBezTo>
                <a:cubicBezTo>
                  <a:pt x="90" y="261"/>
                  <a:pt x="117" y="303"/>
                  <a:pt x="117" y="304"/>
                </a:cubicBezTo>
                <a:cubicBezTo>
                  <a:pt x="123" y="313"/>
                  <a:pt x="132" y="327"/>
                  <a:pt x="137" y="337"/>
                </a:cubicBezTo>
                <a:lnTo>
                  <a:pt x="165" y="393"/>
                </a:lnTo>
                <a:cubicBezTo>
                  <a:pt x="171" y="403"/>
                  <a:pt x="175" y="417"/>
                  <a:pt x="175" y="425"/>
                </a:cubicBezTo>
                <a:cubicBezTo>
                  <a:pt x="175" y="426"/>
                  <a:pt x="178" y="428"/>
                  <a:pt x="184" y="428"/>
                </a:cubicBezTo>
                <a:lnTo>
                  <a:pt x="261" y="428"/>
                </a:lnTo>
                <a:cubicBezTo>
                  <a:pt x="267" y="428"/>
                  <a:pt x="270" y="426"/>
                  <a:pt x="271" y="425"/>
                </a:cubicBezTo>
                <a:cubicBezTo>
                  <a:pt x="270" y="417"/>
                  <a:pt x="275" y="403"/>
                  <a:pt x="280" y="393"/>
                </a:cubicBezTo>
                <a:lnTo>
                  <a:pt x="309" y="337"/>
                </a:lnTo>
                <a:cubicBezTo>
                  <a:pt x="313" y="327"/>
                  <a:pt x="322" y="313"/>
                  <a:pt x="328" y="304"/>
                </a:cubicBezTo>
                <a:cubicBezTo>
                  <a:pt x="337" y="289"/>
                  <a:pt x="356" y="254"/>
                  <a:pt x="356" y="226"/>
                </a:cubicBezTo>
                <a:cubicBezTo>
                  <a:pt x="356" y="153"/>
                  <a:pt x="296" y="93"/>
                  <a:pt x="223" y="93"/>
                </a:cubicBezTo>
                <a:close/>
                <a:moveTo>
                  <a:pt x="261" y="456"/>
                </a:moveTo>
                <a:lnTo>
                  <a:pt x="184" y="456"/>
                </a:lnTo>
                <a:cubicBezTo>
                  <a:pt x="163" y="456"/>
                  <a:pt x="147" y="442"/>
                  <a:pt x="147" y="425"/>
                </a:cubicBezTo>
                <a:cubicBezTo>
                  <a:pt x="147" y="423"/>
                  <a:pt x="145" y="414"/>
                  <a:pt x="141" y="405"/>
                </a:cubicBezTo>
                <a:lnTo>
                  <a:pt x="112" y="349"/>
                </a:lnTo>
                <a:cubicBezTo>
                  <a:pt x="107" y="341"/>
                  <a:pt x="99" y="327"/>
                  <a:pt x="94" y="319"/>
                </a:cubicBezTo>
                <a:cubicBezTo>
                  <a:pt x="91" y="314"/>
                  <a:pt x="62" y="268"/>
                  <a:pt x="62" y="226"/>
                </a:cubicBezTo>
                <a:cubicBezTo>
                  <a:pt x="62" y="137"/>
                  <a:pt x="134" y="65"/>
                  <a:pt x="223" y="65"/>
                </a:cubicBezTo>
                <a:cubicBezTo>
                  <a:pt x="311" y="65"/>
                  <a:pt x="383" y="137"/>
                  <a:pt x="383" y="226"/>
                </a:cubicBezTo>
                <a:cubicBezTo>
                  <a:pt x="383" y="268"/>
                  <a:pt x="354" y="314"/>
                  <a:pt x="351" y="319"/>
                </a:cubicBezTo>
                <a:cubicBezTo>
                  <a:pt x="346" y="327"/>
                  <a:pt x="338" y="341"/>
                  <a:pt x="333" y="349"/>
                </a:cubicBezTo>
                <a:lnTo>
                  <a:pt x="305" y="405"/>
                </a:lnTo>
                <a:cubicBezTo>
                  <a:pt x="301" y="414"/>
                  <a:pt x="298" y="423"/>
                  <a:pt x="298" y="425"/>
                </a:cubicBezTo>
                <a:cubicBezTo>
                  <a:pt x="298" y="442"/>
                  <a:pt x="282" y="456"/>
                  <a:pt x="261" y="456"/>
                </a:cubicBezTo>
                <a:close/>
                <a:moveTo>
                  <a:pt x="180" y="524"/>
                </a:moveTo>
                <a:cubicBezTo>
                  <a:pt x="169" y="524"/>
                  <a:pt x="159" y="534"/>
                  <a:pt x="159" y="545"/>
                </a:cubicBezTo>
                <a:cubicBezTo>
                  <a:pt x="159" y="556"/>
                  <a:pt x="169" y="566"/>
                  <a:pt x="180" y="566"/>
                </a:cubicBezTo>
                <a:lnTo>
                  <a:pt x="267" y="566"/>
                </a:lnTo>
                <a:cubicBezTo>
                  <a:pt x="279" y="566"/>
                  <a:pt x="289" y="556"/>
                  <a:pt x="289" y="545"/>
                </a:cubicBezTo>
                <a:cubicBezTo>
                  <a:pt x="289" y="534"/>
                  <a:pt x="279" y="524"/>
                  <a:pt x="267" y="524"/>
                </a:cubicBezTo>
                <a:lnTo>
                  <a:pt x="180" y="524"/>
                </a:lnTo>
                <a:close/>
                <a:moveTo>
                  <a:pt x="172" y="558"/>
                </a:moveTo>
                <a:cubicBezTo>
                  <a:pt x="173" y="586"/>
                  <a:pt x="196" y="608"/>
                  <a:pt x="224" y="608"/>
                </a:cubicBezTo>
                <a:cubicBezTo>
                  <a:pt x="252" y="608"/>
                  <a:pt x="275" y="586"/>
                  <a:pt x="276" y="558"/>
                </a:cubicBezTo>
                <a:lnTo>
                  <a:pt x="172" y="558"/>
                </a:lnTo>
                <a:close/>
                <a:moveTo>
                  <a:pt x="289" y="545"/>
                </a:moveTo>
                <a:lnTo>
                  <a:pt x="159" y="545"/>
                </a:lnTo>
                <a:lnTo>
                  <a:pt x="159" y="480"/>
                </a:lnTo>
                <a:lnTo>
                  <a:pt x="289" y="480"/>
                </a:lnTo>
                <a:lnTo>
                  <a:pt x="289" y="545"/>
                </a:lnTo>
                <a:close/>
                <a:moveTo>
                  <a:pt x="309" y="233"/>
                </a:moveTo>
                <a:cubicBezTo>
                  <a:pt x="309" y="245"/>
                  <a:pt x="299" y="254"/>
                  <a:pt x="287" y="254"/>
                </a:cubicBezTo>
                <a:lnTo>
                  <a:pt x="244" y="254"/>
                </a:lnTo>
                <a:lnTo>
                  <a:pt x="244" y="298"/>
                </a:lnTo>
                <a:cubicBezTo>
                  <a:pt x="244" y="309"/>
                  <a:pt x="234" y="319"/>
                  <a:pt x="223" y="319"/>
                </a:cubicBezTo>
                <a:cubicBezTo>
                  <a:pt x="211" y="319"/>
                  <a:pt x="202" y="309"/>
                  <a:pt x="202" y="298"/>
                </a:cubicBezTo>
                <a:lnTo>
                  <a:pt x="202" y="254"/>
                </a:lnTo>
                <a:lnTo>
                  <a:pt x="158" y="254"/>
                </a:lnTo>
                <a:cubicBezTo>
                  <a:pt x="146" y="254"/>
                  <a:pt x="137" y="245"/>
                  <a:pt x="137" y="233"/>
                </a:cubicBezTo>
                <a:cubicBezTo>
                  <a:pt x="137" y="221"/>
                  <a:pt x="146" y="212"/>
                  <a:pt x="158" y="212"/>
                </a:cubicBezTo>
                <a:lnTo>
                  <a:pt x="202" y="212"/>
                </a:lnTo>
                <a:lnTo>
                  <a:pt x="202" y="168"/>
                </a:lnTo>
                <a:cubicBezTo>
                  <a:pt x="202" y="157"/>
                  <a:pt x="211" y="147"/>
                  <a:pt x="223" y="147"/>
                </a:cubicBezTo>
                <a:cubicBezTo>
                  <a:pt x="234" y="147"/>
                  <a:pt x="244" y="157"/>
                  <a:pt x="244" y="168"/>
                </a:cubicBezTo>
                <a:lnTo>
                  <a:pt x="244" y="212"/>
                </a:lnTo>
                <a:lnTo>
                  <a:pt x="287" y="212"/>
                </a:lnTo>
                <a:cubicBezTo>
                  <a:pt x="299" y="212"/>
                  <a:pt x="309" y="221"/>
                  <a:pt x="309" y="233"/>
                </a:cubicBezTo>
                <a:close/>
                <a:moveTo>
                  <a:pt x="428" y="206"/>
                </a:moveTo>
                <a:lnTo>
                  <a:pt x="404" y="206"/>
                </a:lnTo>
                <a:cubicBezTo>
                  <a:pt x="405" y="212"/>
                  <a:pt x="405" y="219"/>
                  <a:pt x="405" y="226"/>
                </a:cubicBezTo>
                <a:cubicBezTo>
                  <a:pt x="405" y="230"/>
                  <a:pt x="405" y="235"/>
                  <a:pt x="405" y="239"/>
                </a:cubicBezTo>
                <a:lnTo>
                  <a:pt x="428" y="239"/>
                </a:lnTo>
                <a:cubicBezTo>
                  <a:pt x="438" y="239"/>
                  <a:pt x="446" y="232"/>
                  <a:pt x="446" y="222"/>
                </a:cubicBezTo>
                <a:cubicBezTo>
                  <a:pt x="446" y="213"/>
                  <a:pt x="438" y="206"/>
                  <a:pt x="428" y="206"/>
                </a:cubicBezTo>
                <a:close/>
                <a:moveTo>
                  <a:pt x="362" y="107"/>
                </a:moveTo>
                <a:lnTo>
                  <a:pt x="379" y="90"/>
                </a:lnTo>
                <a:cubicBezTo>
                  <a:pt x="386" y="83"/>
                  <a:pt x="386" y="72"/>
                  <a:pt x="380" y="66"/>
                </a:cubicBezTo>
                <a:cubicBezTo>
                  <a:pt x="373" y="60"/>
                  <a:pt x="362" y="60"/>
                  <a:pt x="356" y="67"/>
                </a:cubicBezTo>
                <a:lnTo>
                  <a:pt x="338" y="84"/>
                </a:lnTo>
                <a:cubicBezTo>
                  <a:pt x="347" y="91"/>
                  <a:pt x="355" y="99"/>
                  <a:pt x="362" y="107"/>
                </a:cubicBezTo>
                <a:close/>
                <a:moveTo>
                  <a:pt x="222" y="43"/>
                </a:moveTo>
                <a:cubicBezTo>
                  <a:pt x="228" y="43"/>
                  <a:pt x="233" y="43"/>
                  <a:pt x="239" y="44"/>
                </a:cubicBezTo>
                <a:lnTo>
                  <a:pt x="239" y="18"/>
                </a:lnTo>
                <a:cubicBezTo>
                  <a:pt x="239" y="8"/>
                  <a:pt x="231" y="0"/>
                  <a:pt x="222" y="0"/>
                </a:cubicBezTo>
                <a:cubicBezTo>
                  <a:pt x="213" y="0"/>
                  <a:pt x="206" y="8"/>
                  <a:pt x="206" y="18"/>
                </a:cubicBezTo>
                <a:lnTo>
                  <a:pt x="206" y="44"/>
                </a:lnTo>
                <a:cubicBezTo>
                  <a:pt x="211" y="43"/>
                  <a:pt x="217" y="43"/>
                  <a:pt x="222" y="43"/>
                </a:cubicBezTo>
                <a:close/>
                <a:moveTo>
                  <a:pt x="81" y="109"/>
                </a:moveTo>
                <a:cubicBezTo>
                  <a:pt x="89" y="101"/>
                  <a:pt x="96" y="93"/>
                  <a:pt x="105" y="86"/>
                </a:cubicBezTo>
                <a:lnTo>
                  <a:pt x="89" y="69"/>
                </a:lnTo>
                <a:cubicBezTo>
                  <a:pt x="82" y="63"/>
                  <a:pt x="71" y="62"/>
                  <a:pt x="65" y="69"/>
                </a:cubicBezTo>
                <a:cubicBezTo>
                  <a:pt x="58" y="75"/>
                  <a:pt x="58" y="86"/>
                  <a:pt x="65" y="93"/>
                </a:cubicBezTo>
                <a:lnTo>
                  <a:pt x="81" y="109"/>
                </a:lnTo>
                <a:close/>
                <a:moveTo>
                  <a:pt x="39" y="226"/>
                </a:moveTo>
                <a:cubicBezTo>
                  <a:pt x="39" y="219"/>
                  <a:pt x="40" y="212"/>
                  <a:pt x="41" y="206"/>
                </a:cubicBezTo>
                <a:lnTo>
                  <a:pt x="17" y="206"/>
                </a:lnTo>
                <a:cubicBezTo>
                  <a:pt x="7" y="206"/>
                  <a:pt x="0" y="213"/>
                  <a:pt x="0" y="222"/>
                </a:cubicBezTo>
                <a:cubicBezTo>
                  <a:pt x="0" y="232"/>
                  <a:pt x="7" y="239"/>
                  <a:pt x="17" y="239"/>
                </a:cubicBezTo>
                <a:lnTo>
                  <a:pt x="40" y="239"/>
                </a:lnTo>
                <a:cubicBezTo>
                  <a:pt x="40" y="235"/>
                  <a:pt x="39" y="230"/>
                  <a:pt x="39" y="226"/>
                </a:cubicBezTo>
                <a:close/>
              </a:path>
            </a:pathLst>
          </a:custGeom>
          <a:solidFill>
            <a:srgbClr val="F4F4F4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Freeform 19"/>
          <p:cNvSpPr>
            <a:spLocks noEditPoints="1"/>
          </p:cNvSpPr>
          <p:nvPr/>
        </p:nvSpPr>
        <p:spPr bwMode="auto">
          <a:xfrm>
            <a:off x="6857454" y="4777439"/>
            <a:ext cx="563169" cy="533582"/>
          </a:xfrm>
          <a:custGeom>
            <a:avLst/>
            <a:gdLst>
              <a:gd name="T0" fmla="*/ 522 w 638"/>
              <a:gd name="T1" fmla="*/ 59 h 603"/>
              <a:gd name="T2" fmla="*/ 520 w 638"/>
              <a:gd name="T3" fmla="*/ 186 h 603"/>
              <a:gd name="T4" fmla="*/ 301 w 638"/>
              <a:gd name="T5" fmla="*/ 186 h 603"/>
              <a:gd name="T6" fmla="*/ 299 w 638"/>
              <a:gd name="T7" fmla="*/ 129 h 603"/>
              <a:gd name="T8" fmla="*/ 299 w 638"/>
              <a:gd name="T9" fmla="*/ 119 h 603"/>
              <a:gd name="T10" fmla="*/ 301 w 638"/>
              <a:gd name="T11" fmla="*/ 54 h 603"/>
              <a:gd name="T12" fmla="*/ 305 w 638"/>
              <a:gd name="T13" fmla="*/ 27 h 603"/>
              <a:gd name="T14" fmla="*/ 273 w 638"/>
              <a:gd name="T15" fmla="*/ 59 h 603"/>
              <a:gd name="T16" fmla="*/ 263 w 638"/>
              <a:gd name="T17" fmla="*/ 113 h 603"/>
              <a:gd name="T18" fmla="*/ 111 w 638"/>
              <a:gd name="T19" fmla="*/ 94 h 603"/>
              <a:gd name="T20" fmla="*/ 112 w 638"/>
              <a:gd name="T21" fmla="*/ 207 h 603"/>
              <a:gd name="T22" fmla="*/ 117 w 638"/>
              <a:gd name="T23" fmla="*/ 207 h 603"/>
              <a:gd name="T24" fmla="*/ 148 w 638"/>
              <a:gd name="T25" fmla="*/ 339 h 603"/>
              <a:gd name="T26" fmla="*/ 155 w 638"/>
              <a:gd name="T27" fmla="*/ 339 h 603"/>
              <a:gd name="T28" fmla="*/ 185 w 638"/>
              <a:gd name="T29" fmla="*/ 223 h 603"/>
              <a:gd name="T30" fmla="*/ 185 w 638"/>
              <a:gd name="T31" fmla="*/ 127 h 603"/>
              <a:gd name="T32" fmla="*/ 263 w 638"/>
              <a:gd name="T33" fmla="*/ 136 h 603"/>
              <a:gd name="T34" fmla="*/ 282 w 638"/>
              <a:gd name="T35" fmla="*/ 204 h 603"/>
              <a:gd name="T36" fmla="*/ 305 w 638"/>
              <a:gd name="T37" fmla="*/ 214 h 603"/>
              <a:gd name="T38" fmla="*/ 539 w 638"/>
              <a:gd name="T39" fmla="*/ 204 h 603"/>
              <a:gd name="T40" fmla="*/ 539 w 638"/>
              <a:gd name="T41" fmla="*/ 36 h 603"/>
              <a:gd name="T42" fmla="*/ 520 w 638"/>
              <a:gd name="T43" fmla="*/ 221 h 603"/>
              <a:gd name="T44" fmla="*/ 523 w 638"/>
              <a:gd name="T45" fmla="*/ 341 h 603"/>
              <a:gd name="T46" fmla="*/ 367 w 638"/>
              <a:gd name="T47" fmla="*/ 249 h 603"/>
              <a:gd name="T48" fmla="*/ 334 w 638"/>
              <a:gd name="T49" fmla="*/ 249 h 603"/>
              <a:gd name="T50" fmla="*/ 520 w 638"/>
              <a:gd name="T51" fmla="*/ 221 h 603"/>
              <a:gd name="T52" fmla="*/ 158 w 638"/>
              <a:gd name="T53" fmla="*/ 438 h 603"/>
              <a:gd name="T54" fmla="*/ 113 w 638"/>
              <a:gd name="T55" fmla="*/ 373 h 603"/>
              <a:gd name="T56" fmla="*/ 361 w 638"/>
              <a:gd name="T57" fmla="*/ 438 h 603"/>
              <a:gd name="T58" fmla="*/ 316 w 638"/>
              <a:gd name="T59" fmla="*/ 373 h 603"/>
              <a:gd name="T60" fmla="*/ 567 w 638"/>
              <a:gd name="T61" fmla="*/ 438 h 603"/>
              <a:gd name="T62" fmla="*/ 522 w 638"/>
              <a:gd name="T63" fmla="*/ 373 h 603"/>
              <a:gd name="T64" fmla="*/ 200 w 638"/>
              <a:gd name="T65" fmla="*/ 487 h 603"/>
              <a:gd name="T66" fmla="*/ 221 w 638"/>
              <a:gd name="T67" fmla="*/ 527 h 603"/>
              <a:gd name="T68" fmla="*/ 265 w 638"/>
              <a:gd name="T69" fmla="*/ 448 h 603"/>
              <a:gd name="T70" fmla="*/ 403 w 638"/>
              <a:gd name="T71" fmla="*/ 527 h 603"/>
              <a:gd name="T72" fmla="*/ 433 w 638"/>
              <a:gd name="T73" fmla="*/ 527 h 603"/>
              <a:gd name="T74" fmla="*/ 570 w 638"/>
              <a:gd name="T75" fmla="*/ 448 h 603"/>
              <a:gd name="T76" fmla="*/ 614 w 638"/>
              <a:gd name="T77" fmla="*/ 527 h 603"/>
              <a:gd name="T78" fmla="*/ 638 w 638"/>
              <a:gd name="T79" fmla="*/ 549 h 603"/>
              <a:gd name="T80" fmla="*/ 608 w 638"/>
              <a:gd name="T81" fmla="*/ 549 h 603"/>
              <a:gd name="T82" fmla="*/ 433 w 638"/>
              <a:gd name="T83" fmla="*/ 549 h 603"/>
              <a:gd name="T84" fmla="*/ 403 w 638"/>
              <a:gd name="T85" fmla="*/ 549 h 603"/>
              <a:gd name="T86" fmla="*/ 227 w 638"/>
              <a:gd name="T87" fmla="*/ 549 h 603"/>
              <a:gd name="T88" fmla="*/ 200 w 638"/>
              <a:gd name="T89" fmla="*/ 549 h 603"/>
              <a:gd name="T90" fmla="*/ 24 w 638"/>
              <a:gd name="T91" fmla="*/ 549 h 603"/>
              <a:gd name="T92" fmla="*/ 24 w 638"/>
              <a:gd name="T93" fmla="*/ 527 h 603"/>
              <a:gd name="T94" fmla="*/ 152 w 638"/>
              <a:gd name="T95" fmla="*/ 0 h 603"/>
              <a:gd name="T96" fmla="*/ 108 w 638"/>
              <a:gd name="T97" fmla="*/ 44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638" h="603">
                <a:moveTo>
                  <a:pt x="516" y="53"/>
                </a:moveTo>
                <a:cubicBezTo>
                  <a:pt x="517" y="53"/>
                  <a:pt x="519" y="53"/>
                  <a:pt x="520" y="54"/>
                </a:cubicBezTo>
                <a:cubicBezTo>
                  <a:pt x="522" y="56"/>
                  <a:pt x="522" y="57"/>
                  <a:pt x="522" y="59"/>
                </a:cubicBezTo>
                <a:lnTo>
                  <a:pt x="522" y="181"/>
                </a:lnTo>
                <a:cubicBezTo>
                  <a:pt x="522" y="183"/>
                  <a:pt x="522" y="185"/>
                  <a:pt x="520" y="186"/>
                </a:cubicBezTo>
                <a:lnTo>
                  <a:pt x="520" y="186"/>
                </a:lnTo>
                <a:cubicBezTo>
                  <a:pt x="519" y="187"/>
                  <a:pt x="517" y="188"/>
                  <a:pt x="516" y="188"/>
                </a:cubicBezTo>
                <a:lnTo>
                  <a:pt x="305" y="188"/>
                </a:lnTo>
                <a:cubicBezTo>
                  <a:pt x="303" y="188"/>
                  <a:pt x="302" y="187"/>
                  <a:pt x="301" y="186"/>
                </a:cubicBezTo>
                <a:lnTo>
                  <a:pt x="300" y="186"/>
                </a:lnTo>
                <a:cubicBezTo>
                  <a:pt x="299" y="185"/>
                  <a:pt x="299" y="183"/>
                  <a:pt x="299" y="181"/>
                </a:cubicBezTo>
                <a:lnTo>
                  <a:pt x="299" y="129"/>
                </a:lnTo>
                <a:lnTo>
                  <a:pt x="403" y="107"/>
                </a:lnTo>
                <a:lnTo>
                  <a:pt x="403" y="105"/>
                </a:lnTo>
                <a:lnTo>
                  <a:pt x="299" y="119"/>
                </a:lnTo>
                <a:lnTo>
                  <a:pt x="299" y="59"/>
                </a:lnTo>
                <a:cubicBezTo>
                  <a:pt x="299" y="57"/>
                  <a:pt x="299" y="56"/>
                  <a:pt x="300" y="54"/>
                </a:cubicBezTo>
                <a:lnTo>
                  <a:pt x="301" y="54"/>
                </a:lnTo>
                <a:cubicBezTo>
                  <a:pt x="302" y="53"/>
                  <a:pt x="303" y="53"/>
                  <a:pt x="305" y="53"/>
                </a:cubicBezTo>
                <a:lnTo>
                  <a:pt x="516" y="53"/>
                </a:lnTo>
                <a:close/>
                <a:moveTo>
                  <a:pt x="305" y="27"/>
                </a:moveTo>
                <a:cubicBezTo>
                  <a:pt x="296" y="27"/>
                  <a:pt x="288" y="30"/>
                  <a:pt x="282" y="36"/>
                </a:cubicBezTo>
                <a:lnTo>
                  <a:pt x="282" y="36"/>
                </a:lnTo>
                <a:cubicBezTo>
                  <a:pt x="276" y="42"/>
                  <a:pt x="273" y="50"/>
                  <a:pt x="273" y="59"/>
                </a:cubicBezTo>
                <a:lnTo>
                  <a:pt x="273" y="122"/>
                </a:lnTo>
                <a:lnTo>
                  <a:pt x="263" y="124"/>
                </a:lnTo>
                <a:lnTo>
                  <a:pt x="263" y="113"/>
                </a:lnTo>
                <a:lnTo>
                  <a:pt x="217" y="113"/>
                </a:lnTo>
                <a:lnTo>
                  <a:pt x="185" y="94"/>
                </a:lnTo>
                <a:lnTo>
                  <a:pt x="111" y="94"/>
                </a:lnTo>
                <a:cubicBezTo>
                  <a:pt x="96" y="94"/>
                  <a:pt x="84" y="106"/>
                  <a:pt x="84" y="121"/>
                </a:cubicBezTo>
                <a:lnTo>
                  <a:pt x="84" y="207"/>
                </a:lnTo>
                <a:lnTo>
                  <a:pt x="112" y="207"/>
                </a:lnTo>
                <a:lnTo>
                  <a:pt x="112" y="144"/>
                </a:lnTo>
                <a:lnTo>
                  <a:pt x="117" y="144"/>
                </a:lnTo>
                <a:lnTo>
                  <a:pt x="117" y="207"/>
                </a:lnTo>
                <a:lnTo>
                  <a:pt x="117" y="223"/>
                </a:lnTo>
                <a:lnTo>
                  <a:pt x="117" y="339"/>
                </a:lnTo>
                <a:lnTo>
                  <a:pt x="148" y="339"/>
                </a:lnTo>
                <a:lnTo>
                  <a:pt x="148" y="243"/>
                </a:lnTo>
                <a:lnTo>
                  <a:pt x="155" y="243"/>
                </a:lnTo>
                <a:lnTo>
                  <a:pt x="155" y="339"/>
                </a:lnTo>
                <a:lnTo>
                  <a:pt x="185" y="339"/>
                </a:lnTo>
                <a:lnTo>
                  <a:pt x="185" y="322"/>
                </a:lnTo>
                <a:lnTo>
                  <a:pt x="185" y="223"/>
                </a:lnTo>
                <a:lnTo>
                  <a:pt x="185" y="207"/>
                </a:lnTo>
                <a:lnTo>
                  <a:pt x="185" y="144"/>
                </a:lnTo>
                <a:lnTo>
                  <a:pt x="185" y="127"/>
                </a:lnTo>
                <a:lnTo>
                  <a:pt x="217" y="144"/>
                </a:lnTo>
                <a:lnTo>
                  <a:pt x="263" y="144"/>
                </a:lnTo>
                <a:lnTo>
                  <a:pt x="263" y="136"/>
                </a:lnTo>
                <a:lnTo>
                  <a:pt x="273" y="134"/>
                </a:lnTo>
                <a:lnTo>
                  <a:pt x="273" y="181"/>
                </a:lnTo>
                <a:cubicBezTo>
                  <a:pt x="273" y="190"/>
                  <a:pt x="276" y="198"/>
                  <a:pt x="282" y="204"/>
                </a:cubicBezTo>
                <a:lnTo>
                  <a:pt x="282" y="204"/>
                </a:lnTo>
                <a:lnTo>
                  <a:pt x="282" y="204"/>
                </a:lnTo>
                <a:cubicBezTo>
                  <a:pt x="288" y="210"/>
                  <a:pt x="296" y="214"/>
                  <a:pt x="305" y="214"/>
                </a:cubicBezTo>
                <a:lnTo>
                  <a:pt x="516" y="214"/>
                </a:lnTo>
                <a:cubicBezTo>
                  <a:pt x="525" y="214"/>
                  <a:pt x="533" y="210"/>
                  <a:pt x="539" y="204"/>
                </a:cubicBezTo>
                <a:lnTo>
                  <a:pt x="539" y="204"/>
                </a:lnTo>
                <a:cubicBezTo>
                  <a:pt x="545" y="198"/>
                  <a:pt x="548" y="190"/>
                  <a:pt x="548" y="181"/>
                </a:cubicBezTo>
                <a:lnTo>
                  <a:pt x="548" y="59"/>
                </a:lnTo>
                <a:cubicBezTo>
                  <a:pt x="548" y="50"/>
                  <a:pt x="545" y="42"/>
                  <a:pt x="539" y="36"/>
                </a:cubicBezTo>
                <a:cubicBezTo>
                  <a:pt x="533" y="30"/>
                  <a:pt x="525" y="27"/>
                  <a:pt x="516" y="27"/>
                </a:cubicBezTo>
                <a:lnTo>
                  <a:pt x="305" y="27"/>
                </a:lnTo>
                <a:close/>
                <a:moveTo>
                  <a:pt x="520" y="221"/>
                </a:moveTo>
                <a:lnTo>
                  <a:pt x="520" y="249"/>
                </a:lnTo>
                <a:lnTo>
                  <a:pt x="497" y="249"/>
                </a:lnTo>
                <a:lnTo>
                  <a:pt x="523" y="341"/>
                </a:lnTo>
                <a:lnTo>
                  <a:pt x="490" y="341"/>
                </a:lnTo>
                <a:lnTo>
                  <a:pt x="464" y="249"/>
                </a:lnTo>
                <a:lnTo>
                  <a:pt x="367" y="249"/>
                </a:lnTo>
                <a:lnTo>
                  <a:pt x="341" y="341"/>
                </a:lnTo>
                <a:lnTo>
                  <a:pt x="308" y="341"/>
                </a:lnTo>
                <a:lnTo>
                  <a:pt x="334" y="249"/>
                </a:lnTo>
                <a:lnTo>
                  <a:pt x="306" y="249"/>
                </a:lnTo>
                <a:lnTo>
                  <a:pt x="306" y="221"/>
                </a:lnTo>
                <a:lnTo>
                  <a:pt x="520" y="221"/>
                </a:lnTo>
                <a:close/>
                <a:moveTo>
                  <a:pt x="113" y="373"/>
                </a:moveTo>
                <a:cubicBezTo>
                  <a:pt x="139" y="373"/>
                  <a:pt x="161" y="394"/>
                  <a:pt x="161" y="421"/>
                </a:cubicBezTo>
                <a:cubicBezTo>
                  <a:pt x="161" y="427"/>
                  <a:pt x="160" y="433"/>
                  <a:pt x="158" y="438"/>
                </a:cubicBezTo>
                <a:lnTo>
                  <a:pt x="68" y="438"/>
                </a:lnTo>
                <a:cubicBezTo>
                  <a:pt x="66" y="433"/>
                  <a:pt x="65" y="427"/>
                  <a:pt x="65" y="421"/>
                </a:cubicBezTo>
                <a:cubicBezTo>
                  <a:pt x="65" y="394"/>
                  <a:pt x="86" y="373"/>
                  <a:pt x="113" y="373"/>
                </a:cubicBezTo>
                <a:close/>
                <a:moveTo>
                  <a:pt x="316" y="373"/>
                </a:moveTo>
                <a:cubicBezTo>
                  <a:pt x="342" y="373"/>
                  <a:pt x="364" y="394"/>
                  <a:pt x="364" y="421"/>
                </a:cubicBezTo>
                <a:cubicBezTo>
                  <a:pt x="364" y="427"/>
                  <a:pt x="363" y="433"/>
                  <a:pt x="361" y="438"/>
                </a:cubicBezTo>
                <a:lnTo>
                  <a:pt x="271" y="438"/>
                </a:lnTo>
                <a:cubicBezTo>
                  <a:pt x="269" y="433"/>
                  <a:pt x="268" y="427"/>
                  <a:pt x="268" y="421"/>
                </a:cubicBezTo>
                <a:cubicBezTo>
                  <a:pt x="268" y="394"/>
                  <a:pt x="289" y="373"/>
                  <a:pt x="316" y="373"/>
                </a:cubicBezTo>
                <a:close/>
                <a:moveTo>
                  <a:pt x="522" y="373"/>
                </a:moveTo>
                <a:cubicBezTo>
                  <a:pt x="548" y="373"/>
                  <a:pt x="570" y="394"/>
                  <a:pt x="570" y="421"/>
                </a:cubicBezTo>
                <a:cubicBezTo>
                  <a:pt x="570" y="427"/>
                  <a:pt x="569" y="433"/>
                  <a:pt x="567" y="438"/>
                </a:cubicBezTo>
                <a:lnTo>
                  <a:pt x="477" y="438"/>
                </a:lnTo>
                <a:cubicBezTo>
                  <a:pt x="475" y="433"/>
                  <a:pt x="474" y="427"/>
                  <a:pt x="474" y="421"/>
                </a:cubicBezTo>
                <a:cubicBezTo>
                  <a:pt x="474" y="394"/>
                  <a:pt x="495" y="373"/>
                  <a:pt x="522" y="373"/>
                </a:cubicBezTo>
                <a:close/>
                <a:moveTo>
                  <a:pt x="62" y="448"/>
                </a:moveTo>
                <a:lnTo>
                  <a:pt x="161" y="448"/>
                </a:lnTo>
                <a:cubicBezTo>
                  <a:pt x="182" y="448"/>
                  <a:pt x="200" y="466"/>
                  <a:pt x="200" y="487"/>
                </a:cubicBezTo>
                <a:lnTo>
                  <a:pt x="200" y="527"/>
                </a:lnTo>
                <a:lnTo>
                  <a:pt x="203" y="527"/>
                </a:lnTo>
                <a:lnTo>
                  <a:pt x="221" y="527"/>
                </a:lnTo>
                <a:lnTo>
                  <a:pt x="227" y="527"/>
                </a:lnTo>
                <a:lnTo>
                  <a:pt x="227" y="487"/>
                </a:lnTo>
                <a:cubicBezTo>
                  <a:pt x="227" y="466"/>
                  <a:pt x="244" y="448"/>
                  <a:pt x="265" y="448"/>
                </a:cubicBezTo>
                <a:lnTo>
                  <a:pt x="364" y="448"/>
                </a:lnTo>
                <a:cubicBezTo>
                  <a:pt x="385" y="448"/>
                  <a:pt x="403" y="466"/>
                  <a:pt x="403" y="487"/>
                </a:cubicBezTo>
                <a:lnTo>
                  <a:pt x="403" y="527"/>
                </a:lnTo>
                <a:lnTo>
                  <a:pt x="409" y="527"/>
                </a:lnTo>
                <a:lnTo>
                  <a:pt x="424" y="527"/>
                </a:lnTo>
                <a:lnTo>
                  <a:pt x="433" y="527"/>
                </a:lnTo>
                <a:lnTo>
                  <a:pt x="433" y="487"/>
                </a:lnTo>
                <a:cubicBezTo>
                  <a:pt x="433" y="466"/>
                  <a:pt x="450" y="448"/>
                  <a:pt x="471" y="448"/>
                </a:cubicBezTo>
                <a:lnTo>
                  <a:pt x="570" y="448"/>
                </a:lnTo>
                <a:cubicBezTo>
                  <a:pt x="591" y="448"/>
                  <a:pt x="608" y="466"/>
                  <a:pt x="608" y="487"/>
                </a:cubicBezTo>
                <a:lnTo>
                  <a:pt x="608" y="527"/>
                </a:lnTo>
                <a:lnTo>
                  <a:pt x="614" y="527"/>
                </a:lnTo>
                <a:lnTo>
                  <a:pt x="630" y="527"/>
                </a:lnTo>
                <a:lnTo>
                  <a:pt x="638" y="527"/>
                </a:lnTo>
                <a:lnTo>
                  <a:pt x="638" y="549"/>
                </a:lnTo>
                <a:lnTo>
                  <a:pt x="630" y="549"/>
                </a:lnTo>
                <a:lnTo>
                  <a:pt x="614" y="549"/>
                </a:lnTo>
                <a:lnTo>
                  <a:pt x="608" y="549"/>
                </a:lnTo>
                <a:lnTo>
                  <a:pt x="608" y="603"/>
                </a:lnTo>
                <a:lnTo>
                  <a:pt x="433" y="603"/>
                </a:lnTo>
                <a:lnTo>
                  <a:pt x="433" y="549"/>
                </a:lnTo>
                <a:lnTo>
                  <a:pt x="424" y="549"/>
                </a:lnTo>
                <a:lnTo>
                  <a:pt x="409" y="549"/>
                </a:lnTo>
                <a:lnTo>
                  <a:pt x="403" y="549"/>
                </a:lnTo>
                <a:lnTo>
                  <a:pt x="403" y="603"/>
                </a:lnTo>
                <a:lnTo>
                  <a:pt x="227" y="603"/>
                </a:lnTo>
                <a:lnTo>
                  <a:pt x="227" y="549"/>
                </a:lnTo>
                <a:lnTo>
                  <a:pt x="221" y="549"/>
                </a:lnTo>
                <a:lnTo>
                  <a:pt x="203" y="549"/>
                </a:lnTo>
                <a:lnTo>
                  <a:pt x="200" y="549"/>
                </a:lnTo>
                <a:lnTo>
                  <a:pt x="200" y="603"/>
                </a:lnTo>
                <a:lnTo>
                  <a:pt x="24" y="603"/>
                </a:lnTo>
                <a:lnTo>
                  <a:pt x="24" y="549"/>
                </a:lnTo>
                <a:lnTo>
                  <a:pt x="0" y="549"/>
                </a:lnTo>
                <a:lnTo>
                  <a:pt x="0" y="527"/>
                </a:lnTo>
                <a:lnTo>
                  <a:pt x="24" y="527"/>
                </a:lnTo>
                <a:lnTo>
                  <a:pt x="24" y="487"/>
                </a:lnTo>
                <a:cubicBezTo>
                  <a:pt x="24" y="466"/>
                  <a:pt x="41" y="448"/>
                  <a:pt x="62" y="448"/>
                </a:cubicBezTo>
                <a:close/>
                <a:moveTo>
                  <a:pt x="152" y="0"/>
                </a:moveTo>
                <a:cubicBezTo>
                  <a:pt x="176" y="0"/>
                  <a:pt x="196" y="20"/>
                  <a:pt x="196" y="44"/>
                </a:cubicBezTo>
                <a:cubicBezTo>
                  <a:pt x="196" y="69"/>
                  <a:pt x="176" y="88"/>
                  <a:pt x="152" y="88"/>
                </a:cubicBezTo>
                <a:cubicBezTo>
                  <a:pt x="127" y="88"/>
                  <a:pt x="108" y="69"/>
                  <a:pt x="108" y="44"/>
                </a:cubicBezTo>
                <a:cubicBezTo>
                  <a:pt x="108" y="20"/>
                  <a:pt x="127" y="0"/>
                  <a:pt x="152" y="0"/>
                </a:cubicBezTo>
                <a:close/>
              </a:path>
            </a:pathLst>
          </a:custGeom>
          <a:solidFill>
            <a:srgbClr val="CF3665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endParaRPr lang="zh-CN" altLang="en-US" sz="160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TextBox 76"/>
          <p:cNvSpPr txBox="1"/>
          <p:nvPr/>
        </p:nvSpPr>
        <p:spPr>
          <a:xfrm flipH="1">
            <a:off x="7903090" y="1804557"/>
            <a:ext cx="111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 flipH="1">
            <a:off x="7903091" y="2122680"/>
            <a:ext cx="2933585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 flipH="1">
            <a:off x="7903090" y="3170546"/>
            <a:ext cx="111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flipH="1">
            <a:off x="7903091" y="3488669"/>
            <a:ext cx="2933585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 flipH="1">
            <a:off x="7903090" y="4542552"/>
            <a:ext cx="111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 flipH="1">
            <a:off x="7903091" y="4860675"/>
            <a:ext cx="2933585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椭圆 25"/>
          <p:cNvSpPr/>
          <p:nvPr/>
        </p:nvSpPr>
        <p:spPr>
          <a:xfrm flipH="1">
            <a:off x="1355323" y="3173583"/>
            <a:ext cx="1054407" cy="1054406"/>
          </a:xfrm>
          <a:prstGeom prst="ellipse">
            <a:avLst/>
          </a:prstGeom>
          <a:noFill/>
          <a:ln w="25400" cap="flat" cmpd="sng" algn="ctr">
            <a:solidFill>
              <a:srgbClr val="CF3665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 flipH="1">
            <a:off x="1355323" y="1804557"/>
            <a:ext cx="1054407" cy="1054406"/>
          </a:xfrm>
          <a:prstGeom prst="ellipse">
            <a:avLst/>
          </a:prstGeom>
          <a:solidFill>
            <a:srgbClr val="79A22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椭圆 27"/>
          <p:cNvSpPr/>
          <p:nvPr/>
        </p:nvSpPr>
        <p:spPr>
          <a:xfrm flipH="1">
            <a:off x="1355323" y="4545591"/>
            <a:ext cx="1054407" cy="1054406"/>
          </a:xfrm>
          <a:prstGeom prst="ellipse">
            <a:avLst/>
          </a:prstGeom>
          <a:solidFill>
            <a:srgbClr val="79A22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zh-CN" altLang="en-US" sz="1600" kern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TextBox 76"/>
          <p:cNvSpPr txBox="1"/>
          <p:nvPr/>
        </p:nvSpPr>
        <p:spPr>
          <a:xfrm flipH="1">
            <a:off x="2620894" y="1804557"/>
            <a:ext cx="111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 flipH="1">
            <a:off x="2620895" y="2122680"/>
            <a:ext cx="2933585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 flipH="1">
            <a:off x="2620894" y="3170546"/>
            <a:ext cx="111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 flipH="1">
            <a:off x="2620895" y="3488669"/>
            <a:ext cx="2933585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6"/>
          <p:cNvSpPr txBox="1"/>
          <p:nvPr/>
        </p:nvSpPr>
        <p:spPr>
          <a:xfrm flipH="1">
            <a:off x="2620894" y="4542552"/>
            <a:ext cx="11178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 flipH="1">
            <a:off x="2620895" y="4860675"/>
            <a:ext cx="2933585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5" name="组合 34"/>
          <p:cNvGrpSpPr/>
          <p:nvPr/>
        </p:nvGrpSpPr>
        <p:grpSpPr>
          <a:xfrm>
            <a:off x="1599731" y="3434453"/>
            <a:ext cx="565594" cy="503649"/>
            <a:chOff x="822585" y="744166"/>
            <a:chExt cx="306549" cy="272975"/>
          </a:xfrm>
          <a:solidFill>
            <a:srgbClr val="CF3665"/>
          </a:solidFill>
        </p:grpSpPr>
        <p:sp>
          <p:nvSpPr>
            <p:cNvPr id="36" name="Freeform 453"/>
            <p:cNvSpPr>
              <a:spLocks noEditPoints="1"/>
            </p:cNvSpPr>
            <p:nvPr/>
          </p:nvSpPr>
          <p:spPr bwMode="auto">
            <a:xfrm>
              <a:off x="822585" y="744166"/>
              <a:ext cx="306549" cy="272975"/>
            </a:xfrm>
            <a:custGeom>
              <a:avLst/>
              <a:gdLst>
                <a:gd name="T0" fmla="*/ 178 w 210"/>
                <a:gd name="T1" fmla="*/ 0 h 187"/>
                <a:gd name="T2" fmla="*/ 31 w 210"/>
                <a:gd name="T3" fmla="*/ 0 h 187"/>
                <a:gd name="T4" fmla="*/ 0 w 210"/>
                <a:gd name="T5" fmla="*/ 85 h 187"/>
                <a:gd name="T6" fmla="*/ 0 w 210"/>
                <a:gd name="T7" fmla="*/ 187 h 187"/>
                <a:gd name="T8" fmla="*/ 210 w 210"/>
                <a:gd name="T9" fmla="*/ 187 h 187"/>
                <a:gd name="T10" fmla="*/ 210 w 210"/>
                <a:gd name="T11" fmla="*/ 84 h 187"/>
                <a:gd name="T12" fmla="*/ 178 w 210"/>
                <a:gd name="T13" fmla="*/ 0 h 187"/>
                <a:gd name="T14" fmla="*/ 28 w 210"/>
                <a:gd name="T15" fmla="*/ 77 h 187"/>
                <a:gd name="T16" fmla="*/ 48 w 210"/>
                <a:gd name="T17" fmla="*/ 15 h 187"/>
                <a:gd name="T18" fmla="*/ 162 w 210"/>
                <a:gd name="T19" fmla="*/ 15 h 187"/>
                <a:gd name="T20" fmla="*/ 183 w 210"/>
                <a:gd name="T21" fmla="*/ 77 h 187"/>
                <a:gd name="T22" fmla="*/ 28 w 210"/>
                <a:gd name="T23" fmla="*/ 77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10" h="187">
                  <a:moveTo>
                    <a:pt x="178" y="0"/>
                  </a:moveTo>
                  <a:lnTo>
                    <a:pt x="31" y="0"/>
                  </a:lnTo>
                  <a:lnTo>
                    <a:pt x="0" y="85"/>
                  </a:lnTo>
                  <a:lnTo>
                    <a:pt x="0" y="187"/>
                  </a:lnTo>
                  <a:lnTo>
                    <a:pt x="210" y="187"/>
                  </a:lnTo>
                  <a:lnTo>
                    <a:pt x="210" y="84"/>
                  </a:lnTo>
                  <a:lnTo>
                    <a:pt x="178" y="0"/>
                  </a:lnTo>
                  <a:close/>
                  <a:moveTo>
                    <a:pt x="28" y="77"/>
                  </a:moveTo>
                  <a:lnTo>
                    <a:pt x="48" y="15"/>
                  </a:lnTo>
                  <a:lnTo>
                    <a:pt x="162" y="15"/>
                  </a:lnTo>
                  <a:lnTo>
                    <a:pt x="183" y="77"/>
                  </a:lnTo>
                  <a:lnTo>
                    <a:pt x="28" y="7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Freeform 454"/>
            <p:cNvSpPr/>
            <p:nvPr/>
          </p:nvSpPr>
          <p:spPr bwMode="auto">
            <a:xfrm>
              <a:off x="882435" y="828832"/>
              <a:ext cx="188309" cy="13138"/>
            </a:xfrm>
            <a:custGeom>
              <a:avLst/>
              <a:gdLst>
                <a:gd name="T0" fmla="*/ 129 w 129"/>
                <a:gd name="T1" fmla="*/ 9 h 9"/>
                <a:gd name="T2" fmla="*/ 126 w 129"/>
                <a:gd name="T3" fmla="*/ 0 h 9"/>
                <a:gd name="T4" fmla="*/ 3 w 129"/>
                <a:gd name="T5" fmla="*/ 0 h 9"/>
                <a:gd name="T6" fmla="*/ 0 w 129"/>
                <a:gd name="T7" fmla="*/ 9 h 9"/>
                <a:gd name="T8" fmla="*/ 129 w 129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9" h="9">
                  <a:moveTo>
                    <a:pt x="129" y="9"/>
                  </a:moveTo>
                  <a:lnTo>
                    <a:pt x="126" y="0"/>
                  </a:lnTo>
                  <a:lnTo>
                    <a:pt x="3" y="0"/>
                  </a:lnTo>
                  <a:lnTo>
                    <a:pt x="0" y="9"/>
                  </a:lnTo>
                  <a:lnTo>
                    <a:pt x="129" y="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8" name="Freeform 455"/>
            <p:cNvSpPr/>
            <p:nvPr/>
          </p:nvSpPr>
          <p:spPr bwMode="auto">
            <a:xfrm>
              <a:off x="898492" y="780660"/>
              <a:ext cx="154734" cy="10219"/>
            </a:xfrm>
            <a:custGeom>
              <a:avLst/>
              <a:gdLst>
                <a:gd name="T0" fmla="*/ 106 w 106"/>
                <a:gd name="T1" fmla="*/ 7 h 7"/>
                <a:gd name="T2" fmla="*/ 104 w 106"/>
                <a:gd name="T3" fmla="*/ 0 h 7"/>
                <a:gd name="T4" fmla="*/ 3 w 106"/>
                <a:gd name="T5" fmla="*/ 0 h 7"/>
                <a:gd name="T6" fmla="*/ 0 w 106"/>
                <a:gd name="T7" fmla="*/ 7 h 7"/>
                <a:gd name="T8" fmla="*/ 106 w 106"/>
                <a:gd name="T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7">
                  <a:moveTo>
                    <a:pt x="106" y="7"/>
                  </a:moveTo>
                  <a:lnTo>
                    <a:pt x="104" y="0"/>
                  </a:lnTo>
                  <a:lnTo>
                    <a:pt x="3" y="0"/>
                  </a:lnTo>
                  <a:lnTo>
                    <a:pt x="0" y="7"/>
                  </a:lnTo>
                  <a:lnTo>
                    <a:pt x="106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9" name="Freeform 456"/>
            <p:cNvSpPr/>
            <p:nvPr/>
          </p:nvSpPr>
          <p:spPr bwMode="auto">
            <a:xfrm>
              <a:off x="889734" y="804016"/>
              <a:ext cx="172251" cy="13138"/>
            </a:xfrm>
            <a:custGeom>
              <a:avLst/>
              <a:gdLst>
                <a:gd name="T0" fmla="*/ 3 w 118"/>
                <a:gd name="T1" fmla="*/ 0 h 9"/>
                <a:gd name="T2" fmla="*/ 0 w 118"/>
                <a:gd name="T3" fmla="*/ 9 h 9"/>
                <a:gd name="T4" fmla="*/ 118 w 118"/>
                <a:gd name="T5" fmla="*/ 9 h 9"/>
                <a:gd name="T6" fmla="*/ 115 w 118"/>
                <a:gd name="T7" fmla="*/ 0 h 9"/>
                <a:gd name="T8" fmla="*/ 3 w 118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8" h="9">
                  <a:moveTo>
                    <a:pt x="3" y="0"/>
                  </a:moveTo>
                  <a:lnTo>
                    <a:pt x="0" y="9"/>
                  </a:lnTo>
                  <a:lnTo>
                    <a:pt x="118" y="9"/>
                  </a:lnTo>
                  <a:lnTo>
                    <a:pt x="115" y="0"/>
                  </a:lnTo>
                  <a:lnTo>
                    <a:pt x="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40" name="Freeform 514"/>
          <p:cNvSpPr>
            <a:spLocks noEditPoints="1"/>
          </p:cNvSpPr>
          <p:nvPr/>
        </p:nvSpPr>
        <p:spPr bwMode="auto">
          <a:xfrm>
            <a:off x="1599730" y="2094721"/>
            <a:ext cx="565594" cy="568288"/>
          </a:xfrm>
          <a:custGeom>
            <a:avLst/>
            <a:gdLst>
              <a:gd name="T0" fmla="*/ 144 w 288"/>
              <a:gd name="T1" fmla="*/ 0 h 289"/>
              <a:gd name="T2" fmla="*/ 0 w 288"/>
              <a:gd name="T3" fmla="*/ 145 h 289"/>
              <a:gd name="T4" fmla="*/ 144 w 288"/>
              <a:gd name="T5" fmla="*/ 289 h 289"/>
              <a:gd name="T6" fmla="*/ 288 w 288"/>
              <a:gd name="T7" fmla="*/ 145 h 289"/>
              <a:gd name="T8" fmla="*/ 144 w 288"/>
              <a:gd name="T9" fmla="*/ 0 h 289"/>
              <a:gd name="T10" fmla="*/ 208 w 288"/>
              <a:gd name="T11" fmla="*/ 148 h 289"/>
              <a:gd name="T12" fmla="*/ 117 w 288"/>
              <a:gd name="T13" fmla="*/ 239 h 289"/>
              <a:gd name="T14" fmla="*/ 114 w 288"/>
              <a:gd name="T15" fmla="*/ 240 h 289"/>
              <a:gd name="T16" fmla="*/ 111 w 288"/>
              <a:gd name="T17" fmla="*/ 239 h 289"/>
              <a:gd name="T18" fmla="*/ 111 w 288"/>
              <a:gd name="T19" fmla="*/ 239 h 289"/>
              <a:gd name="T20" fmla="*/ 110 w 288"/>
              <a:gd name="T21" fmla="*/ 236 h 289"/>
              <a:gd name="T22" fmla="*/ 110 w 288"/>
              <a:gd name="T23" fmla="*/ 192 h 289"/>
              <a:gd name="T24" fmla="*/ 111 w 288"/>
              <a:gd name="T25" fmla="*/ 189 h 289"/>
              <a:gd name="T26" fmla="*/ 155 w 288"/>
              <a:gd name="T27" fmla="*/ 145 h 289"/>
              <a:gd name="T28" fmla="*/ 111 w 288"/>
              <a:gd name="T29" fmla="*/ 101 h 289"/>
              <a:gd name="T30" fmla="*/ 110 w 288"/>
              <a:gd name="T31" fmla="*/ 98 h 289"/>
              <a:gd name="T32" fmla="*/ 110 w 288"/>
              <a:gd name="T33" fmla="*/ 54 h 289"/>
              <a:gd name="T34" fmla="*/ 111 w 288"/>
              <a:gd name="T35" fmla="*/ 51 h 289"/>
              <a:gd name="T36" fmla="*/ 111 w 288"/>
              <a:gd name="T37" fmla="*/ 51 h 289"/>
              <a:gd name="T38" fmla="*/ 117 w 288"/>
              <a:gd name="T39" fmla="*/ 51 h 289"/>
              <a:gd name="T40" fmla="*/ 208 w 288"/>
              <a:gd name="T41" fmla="*/ 142 h 289"/>
              <a:gd name="T42" fmla="*/ 209 w 288"/>
              <a:gd name="T43" fmla="*/ 145 h 289"/>
              <a:gd name="T44" fmla="*/ 208 w 288"/>
              <a:gd name="T45" fmla="*/ 148 h 2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88" h="289">
                <a:moveTo>
                  <a:pt x="144" y="0"/>
                </a:moveTo>
                <a:cubicBezTo>
                  <a:pt x="64" y="0"/>
                  <a:pt x="0" y="65"/>
                  <a:pt x="0" y="145"/>
                </a:cubicBezTo>
                <a:cubicBezTo>
                  <a:pt x="0" y="224"/>
                  <a:pt x="64" y="289"/>
                  <a:pt x="144" y="289"/>
                </a:cubicBezTo>
                <a:cubicBezTo>
                  <a:pt x="224" y="289"/>
                  <a:pt x="288" y="224"/>
                  <a:pt x="288" y="145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08" y="148"/>
                </a:moveTo>
                <a:cubicBezTo>
                  <a:pt x="117" y="239"/>
                  <a:pt x="117" y="239"/>
                  <a:pt x="117" y="239"/>
                </a:cubicBezTo>
                <a:cubicBezTo>
                  <a:pt x="116" y="240"/>
                  <a:pt x="115" y="240"/>
                  <a:pt x="114" y="240"/>
                </a:cubicBezTo>
                <a:cubicBezTo>
                  <a:pt x="113" y="240"/>
                  <a:pt x="112" y="240"/>
                  <a:pt x="111" y="239"/>
                </a:cubicBezTo>
                <a:cubicBezTo>
                  <a:pt x="111" y="239"/>
                  <a:pt x="111" y="239"/>
                  <a:pt x="111" y="239"/>
                </a:cubicBezTo>
                <a:cubicBezTo>
                  <a:pt x="110" y="238"/>
                  <a:pt x="110" y="237"/>
                  <a:pt x="110" y="236"/>
                </a:cubicBezTo>
                <a:cubicBezTo>
                  <a:pt x="110" y="192"/>
                  <a:pt x="110" y="192"/>
                  <a:pt x="110" y="192"/>
                </a:cubicBezTo>
                <a:cubicBezTo>
                  <a:pt x="110" y="191"/>
                  <a:pt x="110" y="190"/>
                  <a:pt x="111" y="189"/>
                </a:cubicBezTo>
                <a:cubicBezTo>
                  <a:pt x="155" y="145"/>
                  <a:pt x="155" y="145"/>
                  <a:pt x="155" y="145"/>
                </a:cubicBezTo>
                <a:cubicBezTo>
                  <a:pt x="111" y="101"/>
                  <a:pt x="111" y="101"/>
                  <a:pt x="111" y="101"/>
                </a:cubicBezTo>
                <a:cubicBezTo>
                  <a:pt x="110" y="100"/>
                  <a:pt x="110" y="99"/>
                  <a:pt x="110" y="98"/>
                </a:cubicBezTo>
                <a:cubicBezTo>
                  <a:pt x="110" y="54"/>
                  <a:pt x="110" y="54"/>
                  <a:pt x="110" y="54"/>
                </a:cubicBezTo>
                <a:cubicBezTo>
                  <a:pt x="110" y="53"/>
                  <a:pt x="110" y="52"/>
                  <a:pt x="111" y="51"/>
                </a:cubicBezTo>
                <a:cubicBezTo>
                  <a:pt x="111" y="51"/>
                  <a:pt x="111" y="51"/>
                  <a:pt x="111" y="51"/>
                </a:cubicBezTo>
                <a:cubicBezTo>
                  <a:pt x="113" y="49"/>
                  <a:pt x="115" y="49"/>
                  <a:pt x="117" y="51"/>
                </a:cubicBezTo>
                <a:cubicBezTo>
                  <a:pt x="208" y="142"/>
                  <a:pt x="208" y="142"/>
                  <a:pt x="208" y="142"/>
                </a:cubicBezTo>
                <a:cubicBezTo>
                  <a:pt x="209" y="143"/>
                  <a:pt x="209" y="144"/>
                  <a:pt x="209" y="145"/>
                </a:cubicBezTo>
                <a:cubicBezTo>
                  <a:pt x="209" y="146"/>
                  <a:pt x="209" y="147"/>
                  <a:pt x="208" y="14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Freeform 549"/>
          <p:cNvSpPr/>
          <p:nvPr/>
        </p:nvSpPr>
        <p:spPr bwMode="auto">
          <a:xfrm>
            <a:off x="1598386" y="4830396"/>
            <a:ext cx="568288" cy="484794"/>
          </a:xfrm>
          <a:custGeom>
            <a:avLst/>
            <a:gdLst>
              <a:gd name="T0" fmla="*/ 261 w 288"/>
              <a:gd name="T1" fmla="*/ 195 h 247"/>
              <a:gd name="T2" fmla="*/ 261 w 288"/>
              <a:gd name="T3" fmla="*/ 169 h 247"/>
              <a:gd name="T4" fmla="*/ 241 w 288"/>
              <a:gd name="T5" fmla="*/ 124 h 247"/>
              <a:gd name="T6" fmla="*/ 187 w 288"/>
              <a:gd name="T7" fmla="*/ 70 h 247"/>
              <a:gd name="T8" fmla="*/ 167 w 288"/>
              <a:gd name="T9" fmla="*/ 47 h 247"/>
              <a:gd name="T10" fmla="*/ 161 w 288"/>
              <a:gd name="T11" fmla="*/ 29 h 247"/>
              <a:gd name="T12" fmla="*/ 161 w 288"/>
              <a:gd name="T13" fmla="*/ 29 h 247"/>
              <a:gd name="T14" fmla="*/ 161 w 288"/>
              <a:gd name="T15" fmla="*/ 0 h 247"/>
              <a:gd name="T16" fmla="*/ 128 w 288"/>
              <a:gd name="T17" fmla="*/ 0 h 247"/>
              <a:gd name="T18" fmla="*/ 128 w 288"/>
              <a:gd name="T19" fmla="*/ 0 h 247"/>
              <a:gd name="T20" fmla="*/ 128 w 288"/>
              <a:gd name="T21" fmla="*/ 0 h 247"/>
              <a:gd name="T22" fmla="*/ 128 w 288"/>
              <a:gd name="T23" fmla="*/ 29 h 247"/>
              <a:gd name="T24" fmla="*/ 128 w 288"/>
              <a:gd name="T25" fmla="*/ 29 h 247"/>
              <a:gd name="T26" fmla="*/ 121 w 288"/>
              <a:gd name="T27" fmla="*/ 47 h 247"/>
              <a:gd name="T28" fmla="*/ 101 w 288"/>
              <a:gd name="T29" fmla="*/ 70 h 247"/>
              <a:gd name="T30" fmla="*/ 47 w 288"/>
              <a:gd name="T31" fmla="*/ 124 h 247"/>
              <a:gd name="T32" fmla="*/ 28 w 288"/>
              <a:gd name="T33" fmla="*/ 169 h 247"/>
              <a:gd name="T34" fmla="*/ 28 w 288"/>
              <a:gd name="T35" fmla="*/ 195 h 247"/>
              <a:gd name="T36" fmla="*/ 0 w 288"/>
              <a:gd name="T37" fmla="*/ 195 h 247"/>
              <a:gd name="T38" fmla="*/ 44 w 288"/>
              <a:gd name="T39" fmla="*/ 247 h 247"/>
              <a:gd name="T40" fmla="*/ 88 w 288"/>
              <a:gd name="T41" fmla="*/ 195 h 247"/>
              <a:gd name="T42" fmla="*/ 61 w 288"/>
              <a:gd name="T43" fmla="*/ 195 h 247"/>
              <a:gd name="T44" fmla="*/ 61 w 288"/>
              <a:gd name="T45" fmla="*/ 169 h 247"/>
              <a:gd name="T46" fmla="*/ 61 w 288"/>
              <a:gd name="T47" fmla="*/ 169 h 247"/>
              <a:gd name="T48" fmla="*/ 67 w 288"/>
              <a:gd name="T49" fmla="*/ 152 h 247"/>
              <a:gd name="T50" fmla="*/ 88 w 288"/>
              <a:gd name="T51" fmla="*/ 129 h 247"/>
              <a:gd name="T52" fmla="*/ 127 w 288"/>
              <a:gd name="T53" fmla="*/ 91 h 247"/>
              <a:gd name="T54" fmla="*/ 127 w 288"/>
              <a:gd name="T55" fmla="*/ 195 h 247"/>
              <a:gd name="T56" fmla="*/ 101 w 288"/>
              <a:gd name="T57" fmla="*/ 195 h 247"/>
              <a:gd name="T58" fmla="*/ 144 w 288"/>
              <a:gd name="T59" fmla="*/ 247 h 247"/>
              <a:gd name="T60" fmla="*/ 188 w 288"/>
              <a:gd name="T61" fmla="*/ 195 h 247"/>
              <a:gd name="T62" fmla="*/ 161 w 288"/>
              <a:gd name="T63" fmla="*/ 195 h 247"/>
              <a:gd name="T64" fmla="*/ 161 w 288"/>
              <a:gd name="T65" fmla="*/ 90 h 247"/>
              <a:gd name="T66" fmla="*/ 201 w 288"/>
              <a:gd name="T67" fmla="*/ 129 h 247"/>
              <a:gd name="T68" fmla="*/ 221 w 288"/>
              <a:gd name="T69" fmla="*/ 152 h 247"/>
              <a:gd name="T70" fmla="*/ 227 w 288"/>
              <a:gd name="T71" fmla="*/ 169 h 247"/>
              <a:gd name="T72" fmla="*/ 227 w 288"/>
              <a:gd name="T73" fmla="*/ 169 h 247"/>
              <a:gd name="T74" fmla="*/ 227 w 288"/>
              <a:gd name="T75" fmla="*/ 195 h 247"/>
              <a:gd name="T76" fmla="*/ 201 w 288"/>
              <a:gd name="T77" fmla="*/ 195 h 247"/>
              <a:gd name="T78" fmla="*/ 244 w 288"/>
              <a:gd name="T79" fmla="*/ 247 h 247"/>
              <a:gd name="T80" fmla="*/ 288 w 288"/>
              <a:gd name="T81" fmla="*/ 195 h 247"/>
              <a:gd name="T82" fmla="*/ 261 w 288"/>
              <a:gd name="T83" fmla="*/ 195 h 2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288" h="247">
                <a:moveTo>
                  <a:pt x="261" y="195"/>
                </a:moveTo>
                <a:cubicBezTo>
                  <a:pt x="261" y="188"/>
                  <a:pt x="261" y="182"/>
                  <a:pt x="261" y="169"/>
                </a:cubicBezTo>
                <a:cubicBezTo>
                  <a:pt x="260" y="151"/>
                  <a:pt x="252" y="136"/>
                  <a:pt x="241" y="124"/>
                </a:cubicBezTo>
                <a:cubicBezTo>
                  <a:pt x="226" y="104"/>
                  <a:pt x="204" y="87"/>
                  <a:pt x="187" y="70"/>
                </a:cubicBezTo>
                <a:cubicBezTo>
                  <a:pt x="179" y="62"/>
                  <a:pt x="172" y="54"/>
                  <a:pt x="167" y="47"/>
                </a:cubicBezTo>
                <a:cubicBezTo>
                  <a:pt x="163" y="40"/>
                  <a:pt x="161" y="34"/>
                  <a:pt x="161" y="29"/>
                </a:cubicBezTo>
                <a:cubicBezTo>
                  <a:pt x="161" y="29"/>
                  <a:pt x="161" y="29"/>
                  <a:pt x="161" y="29"/>
                </a:cubicBezTo>
                <a:cubicBezTo>
                  <a:pt x="161" y="16"/>
                  <a:pt x="161" y="7"/>
                  <a:pt x="161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0"/>
                  <a:pt x="128" y="0"/>
                  <a:pt x="128" y="0"/>
                </a:cubicBezTo>
                <a:cubicBezTo>
                  <a:pt x="128" y="7"/>
                  <a:pt x="128" y="16"/>
                  <a:pt x="128" y="29"/>
                </a:cubicBezTo>
                <a:cubicBezTo>
                  <a:pt x="128" y="29"/>
                  <a:pt x="128" y="29"/>
                  <a:pt x="128" y="29"/>
                </a:cubicBezTo>
                <a:cubicBezTo>
                  <a:pt x="128" y="34"/>
                  <a:pt x="126" y="40"/>
                  <a:pt x="121" y="47"/>
                </a:cubicBezTo>
                <a:cubicBezTo>
                  <a:pt x="116" y="54"/>
                  <a:pt x="109" y="62"/>
                  <a:pt x="101" y="70"/>
                </a:cubicBezTo>
                <a:cubicBezTo>
                  <a:pt x="84" y="87"/>
                  <a:pt x="63" y="104"/>
                  <a:pt x="47" y="124"/>
                </a:cubicBezTo>
                <a:cubicBezTo>
                  <a:pt x="37" y="136"/>
                  <a:pt x="28" y="151"/>
                  <a:pt x="28" y="169"/>
                </a:cubicBezTo>
                <a:cubicBezTo>
                  <a:pt x="28" y="182"/>
                  <a:pt x="28" y="188"/>
                  <a:pt x="28" y="195"/>
                </a:cubicBezTo>
                <a:cubicBezTo>
                  <a:pt x="0" y="195"/>
                  <a:pt x="0" y="195"/>
                  <a:pt x="0" y="195"/>
                </a:cubicBezTo>
                <a:cubicBezTo>
                  <a:pt x="44" y="247"/>
                  <a:pt x="44" y="247"/>
                  <a:pt x="44" y="247"/>
                </a:cubicBezTo>
                <a:cubicBezTo>
                  <a:pt x="88" y="195"/>
                  <a:pt x="88" y="195"/>
                  <a:pt x="88" y="195"/>
                </a:cubicBezTo>
                <a:cubicBezTo>
                  <a:pt x="61" y="195"/>
                  <a:pt x="61" y="195"/>
                  <a:pt x="61" y="195"/>
                </a:cubicBezTo>
                <a:cubicBezTo>
                  <a:pt x="61" y="188"/>
                  <a:pt x="61" y="182"/>
                  <a:pt x="61" y="169"/>
                </a:cubicBezTo>
                <a:cubicBezTo>
                  <a:pt x="61" y="169"/>
                  <a:pt x="61" y="169"/>
                  <a:pt x="61" y="169"/>
                </a:cubicBezTo>
                <a:cubicBezTo>
                  <a:pt x="61" y="165"/>
                  <a:pt x="63" y="159"/>
                  <a:pt x="67" y="152"/>
                </a:cubicBezTo>
                <a:cubicBezTo>
                  <a:pt x="72" y="145"/>
                  <a:pt x="79" y="137"/>
                  <a:pt x="88" y="129"/>
                </a:cubicBezTo>
                <a:cubicBezTo>
                  <a:pt x="100" y="116"/>
                  <a:pt x="114" y="104"/>
                  <a:pt x="127" y="91"/>
                </a:cubicBezTo>
                <a:cubicBezTo>
                  <a:pt x="127" y="195"/>
                  <a:pt x="127" y="195"/>
                  <a:pt x="127" y="195"/>
                </a:cubicBezTo>
                <a:cubicBezTo>
                  <a:pt x="101" y="195"/>
                  <a:pt x="101" y="195"/>
                  <a:pt x="101" y="195"/>
                </a:cubicBezTo>
                <a:cubicBezTo>
                  <a:pt x="144" y="247"/>
                  <a:pt x="144" y="247"/>
                  <a:pt x="144" y="247"/>
                </a:cubicBezTo>
                <a:cubicBezTo>
                  <a:pt x="188" y="195"/>
                  <a:pt x="188" y="195"/>
                  <a:pt x="188" y="195"/>
                </a:cubicBezTo>
                <a:cubicBezTo>
                  <a:pt x="161" y="195"/>
                  <a:pt x="161" y="195"/>
                  <a:pt x="161" y="195"/>
                </a:cubicBezTo>
                <a:cubicBezTo>
                  <a:pt x="161" y="90"/>
                  <a:pt x="161" y="90"/>
                  <a:pt x="161" y="90"/>
                </a:cubicBezTo>
                <a:cubicBezTo>
                  <a:pt x="174" y="104"/>
                  <a:pt x="189" y="116"/>
                  <a:pt x="201" y="129"/>
                </a:cubicBezTo>
                <a:cubicBezTo>
                  <a:pt x="209" y="137"/>
                  <a:pt x="216" y="145"/>
                  <a:pt x="221" y="152"/>
                </a:cubicBezTo>
                <a:cubicBezTo>
                  <a:pt x="226" y="159"/>
                  <a:pt x="227" y="164"/>
                  <a:pt x="227" y="169"/>
                </a:cubicBezTo>
                <a:cubicBezTo>
                  <a:pt x="227" y="169"/>
                  <a:pt x="227" y="169"/>
                  <a:pt x="227" y="169"/>
                </a:cubicBezTo>
                <a:cubicBezTo>
                  <a:pt x="227" y="182"/>
                  <a:pt x="227" y="188"/>
                  <a:pt x="227" y="195"/>
                </a:cubicBezTo>
                <a:cubicBezTo>
                  <a:pt x="201" y="195"/>
                  <a:pt x="201" y="195"/>
                  <a:pt x="201" y="195"/>
                </a:cubicBezTo>
                <a:cubicBezTo>
                  <a:pt x="244" y="247"/>
                  <a:pt x="244" y="247"/>
                  <a:pt x="244" y="247"/>
                </a:cubicBezTo>
                <a:cubicBezTo>
                  <a:pt x="288" y="195"/>
                  <a:pt x="288" y="195"/>
                  <a:pt x="288" y="195"/>
                </a:cubicBezTo>
                <a:lnTo>
                  <a:pt x="261" y="1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组合 32"/>
          <p:cNvGrpSpPr/>
          <p:nvPr/>
        </p:nvGrpSpPr>
        <p:grpSpPr>
          <a:xfrm>
            <a:off x="632586" y="1708011"/>
            <a:ext cx="6393266" cy="4132299"/>
            <a:chOff x="-3733388" y="719528"/>
            <a:chExt cx="8707199" cy="5627914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" cstate="print">
              <a:extLst>
                <a:ext uri="{BEBA8EAE-BF5A-486C-A8C5-ECC9F3942E4B}">
                  <a14:imgProps xmlns:a14="http://schemas.microsoft.com/office/drawing/2010/main">
                    <a14:imgLayer r:embed="rId2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733388" y="719528"/>
              <a:ext cx="8707199" cy="5627914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440338" y="1661537"/>
              <a:ext cx="5973450" cy="3982300"/>
            </a:xfrm>
            <a:custGeom>
              <a:avLst/>
              <a:gdLst>
                <a:gd name="connsiteX0" fmla="*/ 0 w 6172200"/>
                <a:gd name="connsiteY0" fmla="*/ 0 h 3981450"/>
                <a:gd name="connsiteX1" fmla="*/ 6172200 w 6172200"/>
                <a:gd name="connsiteY1" fmla="*/ 0 h 3981450"/>
                <a:gd name="connsiteX2" fmla="*/ 6172200 w 6172200"/>
                <a:gd name="connsiteY2" fmla="*/ 3981450 h 3981450"/>
                <a:gd name="connsiteX3" fmla="*/ 0 w 6172200"/>
                <a:gd name="connsiteY3" fmla="*/ 3981450 h 398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72200" h="3981450">
                  <a:moveTo>
                    <a:pt x="0" y="0"/>
                  </a:moveTo>
                  <a:lnTo>
                    <a:pt x="6172200" y="0"/>
                  </a:lnTo>
                  <a:lnTo>
                    <a:pt x="6172200" y="3981450"/>
                  </a:lnTo>
                  <a:lnTo>
                    <a:pt x="0" y="3981450"/>
                  </a:lnTo>
                  <a:close/>
                </a:path>
              </a:pathLst>
            </a:custGeom>
            <a:ln>
              <a:solidFill>
                <a:srgbClr val="282828"/>
              </a:solidFill>
            </a:ln>
          </p:spPr>
        </p:pic>
      </p:grpSp>
      <p:grpSp>
        <p:nvGrpSpPr>
          <p:cNvPr id="36" name="Group 1"/>
          <p:cNvGrpSpPr/>
          <p:nvPr/>
        </p:nvGrpSpPr>
        <p:grpSpPr bwMode="auto">
          <a:xfrm>
            <a:off x="4878621" y="2955998"/>
            <a:ext cx="2283928" cy="2781558"/>
            <a:chOff x="781924" y="1653977"/>
            <a:chExt cx="2806595" cy="3417112"/>
          </a:xfrm>
        </p:grpSpPr>
        <p:pic>
          <p:nvPicPr>
            <p:cNvPr id="37" name="Picture 37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354" t="8440" r="6203" b="10136"/>
            <a:stretch>
              <a:fillRect/>
            </a:stretch>
          </p:blipFill>
          <p:spPr bwMode="auto">
            <a:xfrm>
              <a:off x="781924" y="1653977"/>
              <a:ext cx="2806595" cy="34171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8" name="Rectangle 38"/>
            <p:cNvSpPr/>
            <p:nvPr/>
          </p:nvSpPr>
          <p:spPr>
            <a:xfrm>
              <a:off x="1210776" y="2066825"/>
              <a:ext cx="1985424" cy="2556482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 l="-40000" r="-40000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9" name="TextBox 76"/>
          <p:cNvSpPr txBox="1"/>
          <p:nvPr/>
        </p:nvSpPr>
        <p:spPr>
          <a:xfrm>
            <a:off x="7942998" y="42908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7942998" y="4690937"/>
            <a:ext cx="3084393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76"/>
          <p:cNvSpPr txBox="1"/>
          <p:nvPr/>
        </p:nvSpPr>
        <p:spPr>
          <a:xfrm>
            <a:off x="7942998" y="1838527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7942998" y="2238637"/>
            <a:ext cx="3084393" cy="9220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圆角矩形 41"/>
          <p:cNvSpPr/>
          <p:nvPr/>
        </p:nvSpPr>
        <p:spPr>
          <a:xfrm>
            <a:off x="1686157" y="1833539"/>
            <a:ext cx="3459122" cy="1216882"/>
          </a:xfrm>
          <a:prstGeom prst="roundRect">
            <a:avLst/>
          </a:prstGeom>
          <a:noFill/>
          <a:ln w="19050" cmpd="sng">
            <a:solidFill>
              <a:srgbClr val="CF3665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圆角矩形 42"/>
          <p:cNvSpPr/>
          <p:nvPr/>
        </p:nvSpPr>
        <p:spPr>
          <a:xfrm rot="2700000">
            <a:off x="4707278" y="2552998"/>
            <a:ext cx="876002" cy="876002"/>
          </a:xfrm>
          <a:prstGeom prst="roundRect">
            <a:avLst/>
          </a:prstGeom>
          <a:solidFill>
            <a:srgbClr val="CF366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A</a:t>
            </a:r>
            <a:endParaRPr kumimoji="0" lang="zh-CN" altLang="en-US" sz="3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2016664" y="1985920"/>
            <a:ext cx="2798108" cy="5664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圆角矩形 44"/>
          <p:cNvSpPr/>
          <p:nvPr/>
        </p:nvSpPr>
        <p:spPr>
          <a:xfrm>
            <a:off x="6501225" y="1833539"/>
            <a:ext cx="3459122" cy="1216882"/>
          </a:xfrm>
          <a:prstGeom prst="roundRect">
            <a:avLst/>
          </a:prstGeom>
          <a:noFill/>
          <a:ln w="19050" cmpd="sng">
            <a:solidFill>
              <a:srgbClr val="79A220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圆角矩形 45"/>
          <p:cNvSpPr/>
          <p:nvPr/>
        </p:nvSpPr>
        <p:spPr>
          <a:xfrm rot="2700000">
            <a:off x="9522346" y="2552998"/>
            <a:ext cx="876002" cy="876002"/>
          </a:xfrm>
          <a:prstGeom prst="roundRect">
            <a:avLst/>
          </a:prstGeom>
          <a:solidFill>
            <a:srgbClr val="79A22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B</a:t>
            </a:r>
            <a:endParaRPr kumimoji="0" lang="zh-CN" altLang="en-US" sz="3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831732" y="1985920"/>
            <a:ext cx="2798108" cy="5664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圆角矩形 47"/>
          <p:cNvSpPr/>
          <p:nvPr/>
        </p:nvSpPr>
        <p:spPr>
          <a:xfrm flipH="1" flipV="1">
            <a:off x="7046720" y="4415981"/>
            <a:ext cx="3459122" cy="1216882"/>
          </a:xfrm>
          <a:prstGeom prst="roundRect">
            <a:avLst/>
          </a:prstGeom>
          <a:noFill/>
          <a:ln w="19050" cmpd="sng">
            <a:solidFill>
              <a:srgbClr val="CF3665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圆角矩形 48"/>
          <p:cNvSpPr/>
          <p:nvPr/>
        </p:nvSpPr>
        <p:spPr>
          <a:xfrm rot="2700000" flipH="1">
            <a:off x="6608719" y="4037402"/>
            <a:ext cx="876002" cy="876002"/>
          </a:xfrm>
          <a:prstGeom prst="roundRect">
            <a:avLst/>
          </a:prstGeom>
          <a:solidFill>
            <a:srgbClr val="CF3665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D</a:t>
            </a:r>
            <a:endParaRPr kumimoji="0" lang="zh-CN" altLang="en-US" sz="3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 flipH="1">
            <a:off x="7377227" y="4667952"/>
            <a:ext cx="2798108" cy="5664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圆角矩形 50"/>
          <p:cNvSpPr/>
          <p:nvPr/>
        </p:nvSpPr>
        <p:spPr>
          <a:xfrm flipH="1" flipV="1">
            <a:off x="2231652" y="4415981"/>
            <a:ext cx="3459122" cy="1216882"/>
          </a:xfrm>
          <a:prstGeom prst="roundRect">
            <a:avLst/>
          </a:prstGeom>
          <a:noFill/>
          <a:ln w="19050" cmpd="sng">
            <a:solidFill>
              <a:srgbClr val="79A220"/>
            </a:solidFill>
            <a:prstDash val="solid"/>
            <a:round/>
            <a:headEnd type="none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tlCol="0" anchor="ctr"/>
          <a:lstStyle/>
          <a:p>
            <a:pPr marL="0" marR="0" lvl="0" indent="0" algn="ctr" defTabSz="91440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400" i="0" u="none" strike="noStrike" kern="0" cap="none" spc="0" normalizeH="0" baseline="0" noProof="0">
              <a:ln>
                <a:noFill/>
              </a:ln>
              <a:solidFill>
                <a:schemeClr val="tx1">
                  <a:lumMod val="65000"/>
                  <a:lumOff val="3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圆角矩形 51"/>
          <p:cNvSpPr/>
          <p:nvPr/>
        </p:nvSpPr>
        <p:spPr>
          <a:xfrm rot="2700000" flipH="1">
            <a:off x="1793651" y="4037402"/>
            <a:ext cx="876002" cy="876002"/>
          </a:xfrm>
          <a:prstGeom prst="roundRect">
            <a:avLst/>
          </a:prstGeom>
          <a:solidFill>
            <a:srgbClr val="79A220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</a:t>
            </a:r>
            <a:endParaRPr kumimoji="0" lang="zh-CN" altLang="en-US" sz="360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 flipH="1">
            <a:off x="2562159" y="4667952"/>
            <a:ext cx="2798108" cy="5664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8" name="图片 5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59" name="图片 5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Oval 5"/>
          <p:cNvSpPr>
            <a:spLocks noChangeArrowheads="1"/>
          </p:cNvSpPr>
          <p:nvPr/>
        </p:nvSpPr>
        <p:spPr bwMode="auto">
          <a:xfrm flipH="1">
            <a:off x="1294465" y="2043831"/>
            <a:ext cx="998096" cy="996056"/>
          </a:xfrm>
          <a:prstGeom prst="parallelogram">
            <a:avLst/>
          </a:prstGeom>
          <a:solidFill>
            <a:srgbClr val="79A220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8" name="Freeform 7"/>
          <p:cNvSpPr>
            <a:spLocks noEditPoints="1"/>
          </p:cNvSpPr>
          <p:nvPr/>
        </p:nvSpPr>
        <p:spPr bwMode="auto">
          <a:xfrm>
            <a:off x="1540140" y="2246034"/>
            <a:ext cx="521958" cy="52089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8F8F9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Oval 21"/>
          <p:cNvSpPr>
            <a:spLocks noChangeArrowheads="1"/>
          </p:cNvSpPr>
          <p:nvPr/>
        </p:nvSpPr>
        <p:spPr bwMode="auto">
          <a:xfrm flipH="1">
            <a:off x="1294465" y="4157336"/>
            <a:ext cx="998096" cy="998097"/>
          </a:xfrm>
          <a:prstGeom prst="parallelogram">
            <a:avLst/>
          </a:prstGeom>
          <a:solidFill>
            <a:srgbClr val="79A220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0" name="Freeform 12"/>
          <p:cNvSpPr>
            <a:spLocks noEditPoints="1"/>
          </p:cNvSpPr>
          <p:nvPr/>
        </p:nvSpPr>
        <p:spPr bwMode="auto">
          <a:xfrm>
            <a:off x="1443566" y="4406189"/>
            <a:ext cx="680964" cy="415504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 flipH="1">
            <a:off x="6760961" y="4154262"/>
            <a:ext cx="998097" cy="996056"/>
          </a:xfrm>
          <a:prstGeom prst="parallelogram">
            <a:avLst/>
          </a:prstGeom>
          <a:solidFill>
            <a:srgbClr val="CF3665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2" name="Freeform 22"/>
          <p:cNvSpPr>
            <a:spLocks noEditPoints="1"/>
          </p:cNvSpPr>
          <p:nvPr/>
        </p:nvSpPr>
        <p:spPr bwMode="auto">
          <a:xfrm>
            <a:off x="7026055" y="4420578"/>
            <a:ext cx="476784" cy="475172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Oval 26"/>
          <p:cNvSpPr>
            <a:spLocks noChangeArrowheads="1"/>
          </p:cNvSpPr>
          <p:nvPr/>
        </p:nvSpPr>
        <p:spPr bwMode="auto">
          <a:xfrm flipH="1">
            <a:off x="6760961" y="2039221"/>
            <a:ext cx="998097" cy="998096"/>
          </a:xfrm>
          <a:prstGeom prst="parallelogram">
            <a:avLst/>
          </a:prstGeom>
          <a:solidFill>
            <a:srgbClr val="CF3665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24" name="Freeform 6"/>
          <p:cNvSpPr>
            <a:spLocks noEditPoints="1"/>
          </p:cNvSpPr>
          <p:nvPr/>
        </p:nvSpPr>
        <p:spPr bwMode="auto">
          <a:xfrm>
            <a:off x="6935103" y="2239115"/>
            <a:ext cx="622649" cy="637201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2513765" y="2039221"/>
            <a:ext cx="1733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2513765" y="2377775"/>
            <a:ext cx="3256409" cy="527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请在此添加文字说明，请插入您的内容。请在此添加文字说明，请插入您的内容。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7965050" y="2039221"/>
            <a:ext cx="1733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965050" y="2377775"/>
            <a:ext cx="3256409" cy="527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请在此添加文字说明，请插入您的内容。请在此添加文字说明，请插入您的内容。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2513765" y="4157336"/>
            <a:ext cx="1733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2513765" y="4495890"/>
            <a:ext cx="3256409" cy="527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请在此添加文字说明，请插入您的内容。请在此添加文字说明，请插入您的内容。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7965050" y="4157336"/>
            <a:ext cx="17336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965050" y="4495890"/>
            <a:ext cx="3256409" cy="5270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请在此添加文字说明，请插入您的内容。请在此添加文字说明，请插入您的内容。</a:t>
            </a:r>
            <a:endParaRPr lang="en-US" altLang="zh-CN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572" y="140468"/>
            <a:ext cx="5539950" cy="26493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3683" flipH="1">
            <a:off x="8958566" y="3685491"/>
            <a:ext cx="5059361" cy="3708917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4310408" y="2498708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第贰部分</a:t>
            </a:r>
            <a:endParaRPr lang="zh-CN" altLang="en-US" sz="6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19510" y="4164054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4098747" y="3599728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36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21"/>
          <p:cNvSpPr txBox="1"/>
          <p:nvPr/>
        </p:nvSpPr>
        <p:spPr>
          <a:xfrm>
            <a:off x="3921741" y="4611060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>
            <a:off x="1517715" y="2051675"/>
            <a:ext cx="2498104" cy="3553905"/>
          </a:xfrm>
          <a:prstGeom prst="roundRect">
            <a:avLst/>
          </a:prstGeom>
          <a:noFill/>
          <a:ln w="19050">
            <a:solidFill>
              <a:srgbClr val="CF366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4681921" y="1555253"/>
            <a:ext cx="2847049" cy="4050328"/>
          </a:xfrm>
          <a:prstGeom prst="roundRect">
            <a:avLst/>
          </a:prstGeom>
          <a:blipFill>
            <a:blip r:embed="rId1"/>
            <a:stretch>
              <a:fillRect l="-40000" r="-40000"/>
            </a:stretch>
          </a:blip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圆角矩形 6"/>
          <p:cNvSpPr/>
          <p:nvPr/>
        </p:nvSpPr>
        <p:spPr>
          <a:xfrm>
            <a:off x="8195071" y="2051675"/>
            <a:ext cx="2498104" cy="3553905"/>
          </a:xfrm>
          <a:prstGeom prst="roundRect">
            <a:avLst/>
          </a:prstGeom>
          <a:noFill/>
          <a:ln w="19050">
            <a:solidFill>
              <a:srgbClr val="79A2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6"/>
          <p:cNvSpPr txBox="1"/>
          <p:nvPr/>
        </p:nvSpPr>
        <p:spPr>
          <a:xfrm>
            <a:off x="1917862" y="2696366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615774" y="3208326"/>
            <a:ext cx="2337847" cy="8039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280363" y="3110388"/>
            <a:ext cx="1008668" cy="0"/>
          </a:xfrm>
          <a:prstGeom prst="line">
            <a:avLst/>
          </a:prstGeom>
          <a:ln w="19050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文本框 13"/>
          <p:cNvSpPr txBox="1"/>
          <p:nvPr/>
        </p:nvSpPr>
        <p:spPr>
          <a:xfrm>
            <a:off x="1615774" y="4253127"/>
            <a:ext cx="2337847" cy="8039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8577288" y="2696366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8275200" y="3208326"/>
            <a:ext cx="2337847" cy="8039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8939789" y="3110388"/>
            <a:ext cx="1008668" cy="0"/>
          </a:xfrm>
          <a:prstGeom prst="line">
            <a:avLst/>
          </a:prstGeom>
          <a:ln w="19050">
            <a:solidFill>
              <a:srgbClr val="79A2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8275200" y="4253127"/>
            <a:ext cx="2337847" cy="8039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圆角矩形 4"/>
          <p:cNvSpPr/>
          <p:nvPr/>
        </p:nvSpPr>
        <p:spPr>
          <a:xfrm rot="2700000">
            <a:off x="5090986" y="1958652"/>
            <a:ext cx="1010371" cy="1010371"/>
          </a:xfrm>
          <a:prstGeom prst="roundRect">
            <a:avLst/>
          </a:prstGeom>
          <a:solidFill>
            <a:srgbClr val="79A22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" name="圆角矩形 5"/>
          <p:cNvSpPr/>
          <p:nvPr/>
        </p:nvSpPr>
        <p:spPr>
          <a:xfrm rot="2700000">
            <a:off x="5984749" y="2855096"/>
            <a:ext cx="1010371" cy="1010371"/>
          </a:xfrm>
          <a:prstGeom prst="roundRect">
            <a:avLst/>
          </a:prstGeom>
          <a:solidFill>
            <a:srgbClr val="CF3665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 rot="2700000">
            <a:off x="5985196" y="4561112"/>
            <a:ext cx="1010371" cy="1010371"/>
          </a:xfrm>
          <a:prstGeom prst="roundRect">
            <a:avLst/>
          </a:prstGeom>
          <a:solidFill>
            <a:srgbClr val="79A220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 rot="2700000">
            <a:off x="5090986" y="3664668"/>
            <a:ext cx="1010371" cy="1010371"/>
          </a:xfrm>
          <a:prstGeom prst="roundRect">
            <a:avLst/>
          </a:prstGeom>
          <a:solidFill>
            <a:srgbClr val="CF3665"/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21878" y="4830128"/>
            <a:ext cx="546312" cy="483031"/>
            <a:chOff x="6424429" y="2862185"/>
            <a:chExt cx="250094" cy="221125"/>
          </a:xfrm>
          <a:solidFill>
            <a:schemeClr val="bg1"/>
          </a:solidFill>
          <a:effectLst/>
        </p:grpSpPr>
        <p:sp>
          <p:nvSpPr>
            <p:cNvPr id="11" name="Freeform 1044"/>
            <p:cNvSpPr>
              <a:spLocks noEditPoints="1"/>
            </p:cNvSpPr>
            <p:nvPr/>
          </p:nvSpPr>
          <p:spPr bwMode="auto">
            <a:xfrm>
              <a:off x="6424429" y="2862185"/>
              <a:ext cx="171879" cy="221125"/>
            </a:xfrm>
            <a:custGeom>
              <a:avLst/>
              <a:gdLst>
                <a:gd name="T0" fmla="*/ 55 w 110"/>
                <a:gd name="T1" fmla="*/ 62 h 142"/>
                <a:gd name="T2" fmla="*/ 0 w 110"/>
                <a:gd name="T3" fmla="*/ 138 h 142"/>
                <a:gd name="T4" fmla="*/ 0 w 110"/>
                <a:gd name="T5" fmla="*/ 142 h 142"/>
                <a:gd name="T6" fmla="*/ 110 w 110"/>
                <a:gd name="T7" fmla="*/ 142 h 142"/>
                <a:gd name="T8" fmla="*/ 110 w 110"/>
                <a:gd name="T9" fmla="*/ 138 h 142"/>
                <a:gd name="T10" fmla="*/ 55 w 110"/>
                <a:gd name="T11" fmla="*/ 62 h 142"/>
                <a:gd name="T12" fmla="*/ 56 w 110"/>
                <a:gd name="T13" fmla="*/ 55 h 142"/>
                <a:gd name="T14" fmla="*/ 84 w 110"/>
                <a:gd name="T15" fmla="*/ 27 h 142"/>
                <a:gd name="T16" fmla="*/ 56 w 110"/>
                <a:gd name="T17" fmla="*/ 0 h 142"/>
                <a:gd name="T18" fmla="*/ 28 w 110"/>
                <a:gd name="T19" fmla="*/ 27 h 142"/>
                <a:gd name="T20" fmla="*/ 56 w 110"/>
                <a:gd name="T21" fmla="*/ 5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0" h="142">
                  <a:moveTo>
                    <a:pt x="55" y="62"/>
                  </a:moveTo>
                  <a:cubicBezTo>
                    <a:pt x="25" y="62"/>
                    <a:pt x="0" y="96"/>
                    <a:pt x="0" y="138"/>
                  </a:cubicBezTo>
                  <a:cubicBezTo>
                    <a:pt x="0" y="139"/>
                    <a:pt x="0" y="140"/>
                    <a:pt x="0" y="142"/>
                  </a:cubicBezTo>
                  <a:cubicBezTo>
                    <a:pt x="110" y="142"/>
                    <a:pt x="110" y="142"/>
                    <a:pt x="110" y="142"/>
                  </a:cubicBezTo>
                  <a:cubicBezTo>
                    <a:pt x="110" y="140"/>
                    <a:pt x="110" y="139"/>
                    <a:pt x="110" y="138"/>
                  </a:cubicBezTo>
                  <a:cubicBezTo>
                    <a:pt x="110" y="96"/>
                    <a:pt x="86" y="62"/>
                    <a:pt x="55" y="62"/>
                  </a:cubicBezTo>
                  <a:close/>
                  <a:moveTo>
                    <a:pt x="56" y="55"/>
                  </a:moveTo>
                  <a:cubicBezTo>
                    <a:pt x="71" y="55"/>
                    <a:pt x="84" y="42"/>
                    <a:pt x="84" y="27"/>
                  </a:cubicBezTo>
                  <a:cubicBezTo>
                    <a:pt x="84" y="12"/>
                    <a:pt x="71" y="0"/>
                    <a:pt x="56" y="0"/>
                  </a:cubicBezTo>
                  <a:cubicBezTo>
                    <a:pt x="40" y="0"/>
                    <a:pt x="28" y="12"/>
                    <a:pt x="28" y="27"/>
                  </a:cubicBezTo>
                  <a:cubicBezTo>
                    <a:pt x="28" y="42"/>
                    <a:pt x="40" y="55"/>
                    <a:pt x="56" y="5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4" name="Freeform 1045"/>
            <p:cNvSpPr>
              <a:spLocks noEditPoints="1"/>
            </p:cNvSpPr>
            <p:nvPr/>
          </p:nvSpPr>
          <p:spPr bwMode="auto">
            <a:xfrm>
              <a:off x="6588583" y="2934606"/>
              <a:ext cx="85940" cy="148704"/>
            </a:xfrm>
            <a:custGeom>
              <a:avLst/>
              <a:gdLst>
                <a:gd name="T0" fmla="*/ 18 w 55"/>
                <a:gd name="T1" fmla="*/ 42 h 95"/>
                <a:gd name="T2" fmla="*/ 10 w 55"/>
                <a:gd name="T3" fmla="*/ 43 h 95"/>
                <a:gd name="T4" fmla="*/ 21 w 55"/>
                <a:gd name="T5" fmla="*/ 91 h 95"/>
                <a:gd name="T6" fmla="*/ 21 w 55"/>
                <a:gd name="T7" fmla="*/ 95 h 95"/>
                <a:gd name="T8" fmla="*/ 55 w 55"/>
                <a:gd name="T9" fmla="*/ 95 h 95"/>
                <a:gd name="T10" fmla="*/ 55 w 55"/>
                <a:gd name="T11" fmla="*/ 92 h 95"/>
                <a:gd name="T12" fmla="*/ 18 w 55"/>
                <a:gd name="T13" fmla="*/ 42 h 95"/>
                <a:gd name="T14" fmla="*/ 37 w 55"/>
                <a:gd name="T15" fmla="*/ 18 h 95"/>
                <a:gd name="T16" fmla="*/ 18 w 55"/>
                <a:gd name="T17" fmla="*/ 0 h 95"/>
                <a:gd name="T18" fmla="*/ 0 w 55"/>
                <a:gd name="T19" fmla="*/ 18 h 95"/>
                <a:gd name="T20" fmla="*/ 18 w 55"/>
                <a:gd name="T21" fmla="*/ 37 h 95"/>
                <a:gd name="T22" fmla="*/ 37 w 55"/>
                <a:gd name="T23" fmla="*/ 18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5" h="95">
                  <a:moveTo>
                    <a:pt x="18" y="42"/>
                  </a:moveTo>
                  <a:cubicBezTo>
                    <a:pt x="15" y="42"/>
                    <a:pt x="13" y="42"/>
                    <a:pt x="10" y="43"/>
                  </a:cubicBezTo>
                  <a:cubicBezTo>
                    <a:pt x="17" y="56"/>
                    <a:pt x="21" y="73"/>
                    <a:pt x="21" y="91"/>
                  </a:cubicBezTo>
                  <a:cubicBezTo>
                    <a:pt x="21" y="92"/>
                    <a:pt x="21" y="93"/>
                    <a:pt x="21" y="95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5" y="94"/>
                    <a:pt x="55" y="93"/>
                    <a:pt x="55" y="92"/>
                  </a:cubicBezTo>
                  <a:cubicBezTo>
                    <a:pt x="55" y="64"/>
                    <a:pt x="38" y="42"/>
                    <a:pt x="18" y="42"/>
                  </a:cubicBezTo>
                  <a:close/>
                  <a:moveTo>
                    <a:pt x="37" y="18"/>
                  </a:moveTo>
                  <a:cubicBezTo>
                    <a:pt x="37" y="8"/>
                    <a:pt x="29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8"/>
                    <a:pt x="8" y="37"/>
                    <a:pt x="18" y="37"/>
                  </a:cubicBezTo>
                  <a:cubicBezTo>
                    <a:pt x="29" y="37"/>
                    <a:pt x="37" y="28"/>
                    <a:pt x="37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317317" y="3854037"/>
            <a:ext cx="490049" cy="535753"/>
            <a:chOff x="930276" y="5935664"/>
            <a:chExt cx="306388" cy="334963"/>
          </a:xfrm>
          <a:solidFill>
            <a:schemeClr val="bg1"/>
          </a:solidFill>
          <a:effectLst/>
        </p:grpSpPr>
        <p:sp>
          <p:nvSpPr>
            <p:cNvPr id="16" name="Freeform 665"/>
            <p:cNvSpPr/>
            <p:nvPr/>
          </p:nvSpPr>
          <p:spPr bwMode="auto">
            <a:xfrm>
              <a:off x="930276" y="5935664"/>
              <a:ext cx="306388" cy="236538"/>
            </a:xfrm>
            <a:custGeom>
              <a:avLst/>
              <a:gdLst>
                <a:gd name="T0" fmla="*/ 179 w 193"/>
                <a:gd name="T1" fmla="*/ 54 h 149"/>
                <a:gd name="T2" fmla="*/ 193 w 193"/>
                <a:gd name="T3" fmla="*/ 0 h 149"/>
                <a:gd name="T4" fmla="*/ 138 w 193"/>
                <a:gd name="T5" fmla="*/ 13 h 149"/>
                <a:gd name="T6" fmla="*/ 152 w 193"/>
                <a:gd name="T7" fmla="*/ 27 h 149"/>
                <a:gd name="T8" fmla="*/ 99 w 193"/>
                <a:gd name="T9" fmla="*/ 79 h 149"/>
                <a:gd name="T10" fmla="*/ 77 w 193"/>
                <a:gd name="T11" fmla="*/ 57 h 149"/>
                <a:gd name="T12" fmla="*/ 0 w 193"/>
                <a:gd name="T13" fmla="*/ 134 h 149"/>
                <a:gd name="T14" fmla="*/ 15 w 193"/>
                <a:gd name="T15" fmla="*/ 149 h 149"/>
                <a:gd name="T16" fmla="*/ 15 w 193"/>
                <a:gd name="T17" fmla="*/ 149 h 149"/>
                <a:gd name="T18" fmla="*/ 77 w 193"/>
                <a:gd name="T19" fmla="*/ 87 h 149"/>
                <a:gd name="T20" fmla="*/ 99 w 193"/>
                <a:gd name="T21" fmla="*/ 108 h 149"/>
                <a:gd name="T22" fmla="*/ 167 w 193"/>
                <a:gd name="T23" fmla="*/ 41 h 149"/>
                <a:gd name="T24" fmla="*/ 179 w 193"/>
                <a:gd name="T25" fmla="*/ 54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3" h="149">
                  <a:moveTo>
                    <a:pt x="179" y="54"/>
                  </a:moveTo>
                  <a:lnTo>
                    <a:pt x="193" y="0"/>
                  </a:lnTo>
                  <a:lnTo>
                    <a:pt x="138" y="13"/>
                  </a:lnTo>
                  <a:lnTo>
                    <a:pt x="152" y="27"/>
                  </a:lnTo>
                  <a:lnTo>
                    <a:pt x="99" y="79"/>
                  </a:lnTo>
                  <a:lnTo>
                    <a:pt x="77" y="57"/>
                  </a:lnTo>
                  <a:lnTo>
                    <a:pt x="0" y="134"/>
                  </a:lnTo>
                  <a:lnTo>
                    <a:pt x="15" y="149"/>
                  </a:lnTo>
                  <a:lnTo>
                    <a:pt x="15" y="149"/>
                  </a:lnTo>
                  <a:lnTo>
                    <a:pt x="77" y="87"/>
                  </a:lnTo>
                  <a:lnTo>
                    <a:pt x="99" y="108"/>
                  </a:lnTo>
                  <a:lnTo>
                    <a:pt x="167" y="41"/>
                  </a:lnTo>
                  <a:lnTo>
                    <a:pt x="179" y="5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Rectangle 666"/>
            <p:cNvSpPr>
              <a:spLocks noChangeArrowheads="1"/>
            </p:cNvSpPr>
            <p:nvPr/>
          </p:nvSpPr>
          <p:spPr bwMode="auto">
            <a:xfrm>
              <a:off x="957264" y="6189664"/>
              <a:ext cx="44450" cy="8096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8" name="Rectangle 667"/>
            <p:cNvSpPr>
              <a:spLocks noChangeArrowheads="1"/>
            </p:cNvSpPr>
            <p:nvPr/>
          </p:nvSpPr>
          <p:spPr bwMode="auto">
            <a:xfrm>
              <a:off x="1030289" y="6149976"/>
              <a:ext cx="44450" cy="12065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9" name="Rectangle 668"/>
            <p:cNvSpPr>
              <a:spLocks noChangeArrowheads="1"/>
            </p:cNvSpPr>
            <p:nvPr/>
          </p:nvSpPr>
          <p:spPr bwMode="auto">
            <a:xfrm>
              <a:off x="1104901" y="6110289"/>
              <a:ext cx="44450" cy="1603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0" name="Rectangle 669"/>
            <p:cNvSpPr>
              <a:spLocks noChangeArrowheads="1"/>
            </p:cNvSpPr>
            <p:nvPr/>
          </p:nvSpPr>
          <p:spPr bwMode="auto">
            <a:xfrm>
              <a:off x="1177926" y="6070601"/>
              <a:ext cx="44450" cy="20002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1" name="Freeform 698"/>
          <p:cNvSpPr>
            <a:spLocks noEditPoints="1"/>
          </p:cNvSpPr>
          <p:nvPr/>
        </p:nvSpPr>
        <p:spPr bwMode="auto">
          <a:xfrm>
            <a:off x="5274242" y="2194134"/>
            <a:ext cx="620886" cy="593654"/>
          </a:xfrm>
          <a:custGeom>
            <a:avLst/>
            <a:gdLst>
              <a:gd name="T0" fmla="*/ 313 w 313"/>
              <a:gd name="T1" fmla="*/ 8 h 297"/>
              <a:gd name="T2" fmla="*/ 206 w 313"/>
              <a:gd name="T3" fmla="*/ 13 h 297"/>
              <a:gd name="T4" fmla="*/ 61 w 313"/>
              <a:gd name="T5" fmla="*/ 45 h 297"/>
              <a:gd name="T6" fmla="*/ 61 w 313"/>
              <a:gd name="T7" fmla="*/ 225 h 297"/>
              <a:gd name="T8" fmla="*/ 25 w 313"/>
              <a:gd name="T9" fmla="*/ 278 h 297"/>
              <a:gd name="T10" fmla="*/ 38 w 313"/>
              <a:gd name="T11" fmla="*/ 297 h 297"/>
              <a:gd name="T12" fmla="*/ 91 w 313"/>
              <a:gd name="T13" fmla="*/ 254 h 297"/>
              <a:gd name="T14" fmla="*/ 169 w 313"/>
              <a:gd name="T15" fmla="*/ 285 h 297"/>
              <a:gd name="T16" fmla="*/ 310 w 313"/>
              <a:gd name="T17" fmla="*/ 162 h 297"/>
              <a:gd name="T18" fmla="*/ 313 w 313"/>
              <a:gd name="T19" fmla="*/ 8 h 297"/>
              <a:gd name="T20" fmla="*/ 267 w 313"/>
              <a:gd name="T21" fmla="*/ 63 h 297"/>
              <a:gd name="T22" fmla="*/ 192 w 313"/>
              <a:gd name="T23" fmla="*/ 136 h 297"/>
              <a:gd name="T24" fmla="*/ 101 w 313"/>
              <a:gd name="T25" fmla="*/ 222 h 297"/>
              <a:gd name="T26" fmla="*/ 98 w 313"/>
              <a:gd name="T27" fmla="*/ 223 h 297"/>
              <a:gd name="T28" fmla="*/ 95 w 313"/>
              <a:gd name="T29" fmla="*/ 222 h 297"/>
              <a:gd name="T30" fmla="*/ 95 w 313"/>
              <a:gd name="T31" fmla="*/ 217 h 297"/>
              <a:gd name="T32" fmla="*/ 172 w 313"/>
              <a:gd name="T33" fmla="*/ 116 h 297"/>
              <a:gd name="T34" fmla="*/ 263 w 313"/>
              <a:gd name="T35" fmla="*/ 56 h 297"/>
              <a:gd name="T36" fmla="*/ 268 w 313"/>
              <a:gd name="T37" fmla="*/ 58 h 297"/>
              <a:gd name="T38" fmla="*/ 267 w 313"/>
              <a:gd name="T39" fmla="*/ 63 h 2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13" h="297">
                <a:moveTo>
                  <a:pt x="313" y="8"/>
                </a:moveTo>
                <a:cubicBezTo>
                  <a:pt x="313" y="8"/>
                  <a:pt x="295" y="27"/>
                  <a:pt x="206" y="13"/>
                </a:cubicBezTo>
                <a:cubicBezTo>
                  <a:pt x="124" y="0"/>
                  <a:pt x="91" y="15"/>
                  <a:pt x="61" y="45"/>
                </a:cubicBezTo>
                <a:cubicBezTo>
                  <a:pt x="32" y="74"/>
                  <a:pt x="0" y="164"/>
                  <a:pt x="61" y="225"/>
                </a:cubicBezTo>
                <a:cubicBezTo>
                  <a:pt x="71" y="235"/>
                  <a:pt x="25" y="278"/>
                  <a:pt x="25" y="278"/>
                </a:cubicBezTo>
                <a:cubicBezTo>
                  <a:pt x="38" y="297"/>
                  <a:pt x="38" y="297"/>
                  <a:pt x="38" y="297"/>
                </a:cubicBezTo>
                <a:cubicBezTo>
                  <a:pt x="91" y="254"/>
                  <a:pt x="91" y="254"/>
                  <a:pt x="91" y="254"/>
                </a:cubicBezTo>
                <a:cubicBezTo>
                  <a:pt x="91" y="254"/>
                  <a:pt x="123" y="285"/>
                  <a:pt x="169" y="285"/>
                </a:cubicBezTo>
                <a:cubicBezTo>
                  <a:pt x="233" y="285"/>
                  <a:pt x="306" y="258"/>
                  <a:pt x="310" y="162"/>
                </a:cubicBezTo>
                <a:cubicBezTo>
                  <a:pt x="313" y="101"/>
                  <a:pt x="297" y="58"/>
                  <a:pt x="313" y="8"/>
                </a:cubicBezTo>
                <a:close/>
                <a:moveTo>
                  <a:pt x="267" y="63"/>
                </a:moveTo>
                <a:cubicBezTo>
                  <a:pt x="267" y="63"/>
                  <a:pt x="239" y="89"/>
                  <a:pt x="192" y="136"/>
                </a:cubicBezTo>
                <a:cubicBezTo>
                  <a:pt x="150" y="178"/>
                  <a:pt x="101" y="222"/>
                  <a:pt x="101" y="222"/>
                </a:cubicBezTo>
                <a:cubicBezTo>
                  <a:pt x="100" y="223"/>
                  <a:pt x="99" y="223"/>
                  <a:pt x="98" y="223"/>
                </a:cubicBezTo>
                <a:cubicBezTo>
                  <a:pt x="97" y="223"/>
                  <a:pt x="96" y="223"/>
                  <a:pt x="95" y="222"/>
                </a:cubicBezTo>
                <a:cubicBezTo>
                  <a:pt x="94" y="221"/>
                  <a:pt x="94" y="219"/>
                  <a:pt x="95" y="217"/>
                </a:cubicBezTo>
                <a:cubicBezTo>
                  <a:pt x="95" y="217"/>
                  <a:pt x="138" y="148"/>
                  <a:pt x="172" y="116"/>
                </a:cubicBezTo>
                <a:cubicBezTo>
                  <a:pt x="209" y="83"/>
                  <a:pt x="263" y="57"/>
                  <a:pt x="263" y="56"/>
                </a:cubicBezTo>
                <a:cubicBezTo>
                  <a:pt x="265" y="56"/>
                  <a:pt x="267" y="56"/>
                  <a:pt x="268" y="58"/>
                </a:cubicBezTo>
                <a:cubicBezTo>
                  <a:pt x="269" y="59"/>
                  <a:pt x="269" y="62"/>
                  <a:pt x="267" y="6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228116" y="3079420"/>
            <a:ext cx="500664" cy="597383"/>
            <a:chOff x="277814" y="5935664"/>
            <a:chExt cx="279400" cy="333375"/>
          </a:xfrm>
          <a:solidFill>
            <a:schemeClr val="bg1"/>
          </a:solidFill>
          <a:effectLst/>
        </p:grpSpPr>
        <p:sp>
          <p:nvSpPr>
            <p:cNvPr id="23" name="Freeform 829"/>
            <p:cNvSpPr>
              <a:spLocks noEditPoints="1"/>
            </p:cNvSpPr>
            <p:nvPr/>
          </p:nvSpPr>
          <p:spPr bwMode="auto">
            <a:xfrm>
              <a:off x="277814" y="5935664"/>
              <a:ext cx="279400" cy="333375"/>
            </a:xfrm>
            <a:custGeom>
              <a:avLst/>
              <a:gdLst>
                <a:gd name="T0" fmla="*/ 241 w 241"/>
                <a:gd name="T1" fmla="*/ 30 h 288"/>
                <a:gd name="T2" fmla="*/ 129 w 241"/>
                <a:gd name="T3" fmla="*/ 30 h 288"/>
                <a:gd name="T4" fmla="*/ 129 w 241"/>
                <a:gd name="T5" fmla="*/ 10 h 288"/>
                <a:gd name="T6" fmla="*/ 119 w 241"/>
                <a:gd name="T7" fmla="*/ 0 h 288"/>
                <a:gd name="T8" fmla="*/ 109 w 241"/>
                <a:gd name="T9" fmla="*/ 10 h 288"/>
                <a:gd name="T10" fmla="*/ 109 w 241"/>
                <a:gd name="T11" fmla="*/ 30 h 288"/>
                <a:gd name="T12" fmla="*/ 0 w 241"/>
                <a:gd name="T13" fmla="*/ 30 h 288"/>
                <a:gd name="T14" fmla="*/ 0 w 241"/>
                <a:gd name="T15" fmla="*/ 196 h 288"/>
                <a:gd name="T16" fmla="*/ 75 w 241"/>
                <a:gd name="T17" fmla="*/ 196 h 288"/>
                <a:gd name="T18" fmla="*/ 45 w 241"/>
                <a:gd name="T19" fmla="*/ 272 h 288"/>
                <a:gd name="T20" fmla="*/ 52 w 241"/>
                <a:gd name="T21" fmla="*/ 288 h 288"/>
                <a:gd name="T22" fmla="*/ 56 w 241"/>
                <a:gd name="T23" fmla="*/ 288 h 288"/>
                <a:gd name="T24" fmla="*/ 67 w 241"/>
                <a:gd name="T25" fmla="*/ 281 h 288"/>
                <a:gd name="T26" fmla="*/ 100 w 241"/>
                <a:gd name="T27" fmla="*/ 196 h 288"/>
                <a:gd name="T28" fmla="*/ 138 w 241"/>
                <a:gd name="T29" fmla="*/ 196 h 288"/>
                <a:gd name="T30" fmla="*/ 171 w 241"/>
                <a:gd name="T31" fmla="*/ 281 h 288"/>
                <a:gd name="T32" fmla="*/ 182 w 241"/>
                <a:gd name="T33" fmla="*/ 288 h 288"/>
                <a:gd name="T34" fmla="*/ 186 w 241"/>
                <a:gd name="T35" fmla="*/ 288 h 288"/>
                <a:gd name="T36" fmla="*/ 193 w 241"/>
                <a:gd name="T37" fmla="*/ 272 h 288"/>
                <a:gd name="T38" fmla="*/ 164 w 241"/>
                <a:gd name="T39" fmla="*/ 196 h 288"/>
                <a:gd name="T40" fmla="*/ 241 w 241"/>
                <a:gd name="T41" fmla="*/ 196 h 288"/>
                <a:gd name="T42" fmla="*/ 241 w 241"/>
                <a:gd name="T43" fmla="*/ 30 h 288"/>
                <a:gd name="T44" fmla="*/ 218 w 241"/>
                <a:gd name="T45" fmla="*/ 172 h 288"/>
                <a:gd name="T46" fmla="*/ 23 w 241"/>
                <a:gd name="T47" fmla="*/ 172 h 288"/>
                <a:gd name="T48" fmla="*/ 23 w 241"/>
                <a:gd name="T49" fmla="*/ 53 h 288"/>
                <a:gd name="T50" fmla="*/ 218 w 241"/>
                <a:gd name="T51" fmla="*/ 53 h 288"/>
                <a:gd name="T52" fmla="*/ 218 w 241"/>
                <a:gd name="T53" fmla="*/ 1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41" h="288">
                  <a:moveTo>
                    <a:pt x="241" y="30"/>
                  </a:moveTo>
                  <a:cubicBezTo>
                    <a:pt x="129" y="30"/>
                    <a:pt x="129" y="30"/>
                    <a:pt x="129" y="30"/>
                  </a:cubicBezTo>
                  <a:cubicBezTo>
                    <a:pt x="129" y="10"/>
                    <a:pt x="129" y="10"/>
                    <a:pt x="129" y="10"/>
                  </a:cubicBezTo>
                  <a:cubicBezTo>
                    <a:pt x="129" y="5"/>
                    <a:pt x="125" y="0"/>
                    <a:pt x="119" y="0"/>
                  </a:cubicBezTo>
                  <a:cubicBezTo>
                    <a:pt x="114" y="0"/>
                    <a:pt x="109" y="5"/>
                    <a:pt x="109" y="10"/>
                  </a:cubicBezTo>
                  <a:cubicBezTo>
                    <a:pt x="109" y="30"/>
                    <a:pt x="109" y="30"/>
                    <a:pt x="109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75" y="196"/>
                    <a:pt x="75" y="196"/>
                    <a:pt x="75" y="196"/>
                  </a:cubicBezTo>
                  <a:cubicBezTo>
                    <a:pt x="45" y="272"/>
                    <a:pt x="45" y="272"/>
                    <a:pt x="45" y="272"/>
                  </a:cubicBezTo>
                  <a:cubicBezTo>
                    <a:pt x="43" y="278"/>
                    <a:pt x="46" y="285"/>
                    <a:pt x="52" y="288"/>
                  </a:cubicBezTo>
                  <a:cubicBezTo>
                    <a:pt x="53" y="288"/>
                    <a:pt x="55" y="288"/>
                    <a:pt x="56" y="288"/>
                  </a:cubicBezTo>
                  <a:cubicBezTo>
                    <a:pt x="61" y="288"/>
                    <a:pt x="65" y="286"/>
                    <a:pt x="67" y="281"/>
                  </a:cubicBezTo>
                  <a:cubicBezTo>
                    <a:pt x="100" y="196"/>
                    <a:pt x="100" y="196"/>
                    <a:pt x="100" y="196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71" y="281"/>
                    <a:pt x="171" y="281"/>
                    <a:pt x="171" y="281"/>
                  </a:cubicBezTo>
                  <a:cubicBezTo>
                    <a:pt x="173" y="286"/>
                    <a:pt x="177" y="288"/>
                    <a:pt x="182" y="288"/>
                  </a:cubicBezTo>
                  <a:cubicBezTo>
                    <a:pt x="184" y="288"/>
                    <a:pt x="185" y="288"/>
                    <a:pt x="186" y="288"/>
                  </a:cubicBezTo>
                  <a:cubicBezTo>
                    <a:pt x="193" y="285"/>
                    <a:pt x="196" y="278"/>
                    <a:pt x="193" y="272"/>
                  </a:cubicBezTo>
                  <a:cubicBezTo>
                    <a:pt x="164" y="196"/>
                    <a:pt x="164" y="196"/>
                    <a:pt x="164" y="196"/>
                  </a:cubicBezTo>
                  <a:cubicBezTo>
                    <a:pt x="241" y="196"/>
                    <a:pt x="241" y="196"/>
                    <a:pt x="241" y="196"/>
                  </a:cubicBezTo>
                  <a:lnTo>
                    <a:pt x="241" y="30"/>
                  </a:lnTo>
                  <a:close/>
                  <a:moveTo>
                    <a:pt x="218" y="172"/>
                  </a:moveTo>
                  <a:cubicBezTo>
                    <a:pt x="23" y="172"/>
                    <a:pt x="23" y="172"/>
                    <a:pt x="23" y="172"/>
                  </a:cubicBezTo>
                  <a:cubicBezTo>
                    <a:pt x="23" y="53"/>
                    <a:pt x="23" y="53"/>
                    <a:pt x="23" y="53"/>
                  </a:cubicBezTo>
                  <a:cubicBezTo>
                    <a:pt x="218" y="53"/>
                    <a:pt x="218" y="53"/>
                    <a:pt x="218" y="53"/>
                  </a:cubicBezTo>
                  <a:lnTo>
                    <a:pt x="218" y="17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Freeform 830"/>
            <p:cNvSpPr/>
            <p:nvPr/>
          </p:nvSpPr>
          <p:spPr bwMode="auto">
            <a:xfrm>
              <a:off x="323851" y="6018214"/>
              <a:ext cx="184150" cy="96838"/>
            </a:xfrm>
            <a:custGeom>
              <a:avLst/>
              <a:gdLst>
                <a:gd name="T0" fmla="*/ 6 w 116"/>
                <a:gd name="T1" fmla="*/ 61 h 61"/>
                <a:gd name="T2" fmla="*/ 46 w 116"/>
                <a:gd name="T3" fmla="*/ 34 h 61"/>
                <a:gd name="T4" fmla="*/ 55 w 116"/>
                <a:gd name="T5" fmla="*/ 48 h 61"/>
                <a:gd name="T6" fmla="*/ 98 w 116"/>
                <a:gd name="T7" fmla="*/ 20 h 61"/>
                <a:gd name="T8" fmla="*/ 104 w 116"/>
                <a:gd name="T9" fmla="*/ 28 h 61"/>
                <a:gd name="T10" fmla="*/ 116 w 116"/>
                <a:gd name="T11" fmla="*/ 0 h 61"/>
                <a:gd name="T12" fmla="*/ 85 w 116"/>
                <a:gd name="T13" fmla="*/ 2 h 61"/>
                <a:gd name="T14" fmla="*/ 92 w 116"/>
                <a:gd name="T15" fmla="*/ 10 h 61"/>
                <a:gd name="T16" fmla="*/ 58 w 116"/>
                <a:gd name="T17" fmla="*/ 33 h 61"/>
                <a:gd name="T18" fmla="*/ 49 w 116"/>
                <a:gd name="T19" fmla="*/ 18 h 61"/>
                <a:gd name="T20" fmla="*/ 0 w 116"/>
                <a:gd name="T21" fmla="*/ 51 h 61"/>
                <a:gd name="T22" fmla="*/ 6 w 116"/>
                <a:gd name="T23" fmla="*/ 61 h 61"/>
                <a:gd name="T24" fmla="*/ 6 w 116"/>
                <a:gd name="T25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6" h="61">
                  <a:moveTo>
                    <a:pt x="6" y="61"/>
                  </a:moveTo>
                  <a:lnTo>
                    <a:pt x="46" y="34"/>
                  </a:lnTo>
                  <a:lnTo>
                    <a:pt x="55" y="48"/>
                  </a:lnTo>
                  <a:lnTo>
                    <a:pt x="98" y="20"/>
                  </a:lnTo>
                  <a:lnTo>
                    <a:pt x="104" y="28"/>
                  </a:lnTo>
                  <a:lnTo>
                    <a:pt x="116" y="0"/>
                  </a:lnTo>
                  <a:lnTo>
                    <a:pt x="85" y="2"/>
                  </a:lnTo>
                  <a:lnTo>
                    <a:pt x="92" y="10"/>
                  </a:lnTo>
                  <a:lnTo>
                    <a:pt x="58" y="33"/>
                  </a:lnTo>
                  <a:lnTo>
                    <a:pt x="49" y="18"/>
                  </a:lnTo>
                  <a:lnTo>
                    <a:pt x="0" y="51"/>
                  </a:lnTo>
                  <a:lnTo>
                    <a:pt x="6" y="61"/>
                  </a:lnTo>
                  <a:lnTo>
                    <a:pt x="6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5" name="TextBox 76"/>
          <p:cNvSpPr txBox="1"/>
          <p:nvPr/>
        </p:nvSpPr>
        <p:spPr>
          <a:xfrm>
            <a:off x="7267345" y="4576517"/>
            <a:ext cx="94533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7267345" y="4884294"/>
            <a:ext cx="3366389" cy="5664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7267345" y="2806860"/>
            <a:ext cx="94533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7267345" y="3114637"/>
            <a:ext cx="3366389" cy="5664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76"/>
          <p:cNvSpPr txBox="1"/>
          <p:nvPr/>
        </p:nvSpPr>
        <p:spPr>
          <a:xfrm>
            <a:off x="3895145" y="3719211"/>
            <a:ext cx="94533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1474094" y="4026988"/>
            <a:ext cx="3366389" cy="5664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3895145" y="1949554"/>
            <a:ext cx="945338" cy="30777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1474094" y="2257331"/>
            <a:ext cx="3366389" cy="5664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7" name="图片 3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8079285" y="2318994"/>
            <a:ext cx="1715164" cy="2329922"/>
          </a:xfrm>
          <a:prstGeom prst="line">
            <a:avLst/>
          </a:prstGeom>
          <a:ln w="19050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 flipH="1">
            <a:off x="5260157" y="2325795"/>
            <a:ext cx="1673421" cy="2323121"/>
          </a:xfrm>
          <a:prstGeom prst="line">
            <a:avLst/>
          </a:prstGeom>
          <a:ln w="19050">
            <a:solidFill>
              <a:srgbClr val="79A2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537981" y="2318994"/>
            <a:ext cx="1656947" cy="2329922"/>
          </a:xfrm>
          <a:prstGeom prst="line">
            <a:avLst/>
          </a:prstGeom>
          <a:ln w="19050">
            <a:solidFill>
              <a:srgbClr val="79A2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>
            <a:spLocks noChangeArrowheads="1"/>
          </p:cNvSpPr>
          <p:nvPr/>
        </p:nvSpPr>
        <p:spPr bwMode="auto">
          <a:xfrm rot="2700000">
            <a:off x="4267890" y="4169794"/>
            <a:ext cx="951437" cy="940925"/>
          </a:xfrm>
          <a:prstGeom prst="roundRect">
            <a:avLst/>
          </a:prstGeom>
          <a:solidFill>
            <a:srgbClr val="79A22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9" name="Freeform 6"/>
          <p:cNvSpPr>
            <a:spLocks noEditPoints="1" noChangeArrowheads="1"/>
          </p:cNvSpPr>
          <p:nvPr/>
        </p:nvSpPr>
        <p:spPr bwMode="auto">
          <a:xfrm>
            <a:off x="4474009" y="4470402"/>
            <a:ext cx="542916" cy="357029"/>
          </a:xfrm>
          <a:custGeom>
            <a:avLst/>
            <a:gdLst>
              <a:gd name="T0" fmla="*/ 2147483647 w 176"/>
              <a:gd name="T1" fmla="*/ 2147483647 h 117"/>
              <a:gd name="T2" fmla="*/ 2147483647 w 176"/>
              <a:gd name="T3" fmla="*/ 2147483647 h 117"/>
              <a:gd name="T4" fmla="*/ 2147483647 w 176"/>
              <a:gd name="T5" fmla="*/ 2147483647 h 117"/>
              <a:gd name="T6" fmla="*/ 2147483647 w 176"/>
              <a:gd name="T7" fmla="*/ 2147483647 h 117"/>
              <a:gd name="T8" fmla="*/ 0 w 176"/>
              <a:gd name="T9" fmla="*/ 2147483647 h 117"/>
              <a:gd name="T10" fmla="*/ 0 w 176"/>
              <a:gd name="T11" fmla="*/ 2147483647 h 117"/>
              <a:gd name="T12" fmla="*/ 2147483647 w 176"/>
              <a:gd name="T13" fmla="*/ 2147483647 h 117"/>
              <a:gd name="T14" fmla="*/ 2147483647 w 176"/>
              <a:gd name="T15" fmla="*/ 2147483647 h 117"/>
              <a:gd name="T16" fmla="*/ 2147483647 w 176"/>
              <a:gd name="T17" fmla="*/ 2147483647 h 117"/>
              <a:gd name="T18" fmla="*/ 2147483647 w 176"/>
              <a:gd name="T19" fmla="*/ 2147483647 h 117"/>
              <a:gd name="T20" fmla="*/ 2147483647 w 176"/>
              <a:gd name="T21" fmla="*/ 2147483647 h 117"/>
              <a:gd name="T22" fmla="*/ 2147483647 w 176"/>
              <a:gd name="T23" fmla="*/ 0 h 117"/>
              <a:gd name="T24" fmla="*/ 2147483647 w 176"/>
              <a:gd name="T25" fmla="*/ 0 h 117"/>
              <a:gd name="T26" fmla="*/ 2147483647 w 176"/>
              <a:gd name="T27" fmla="*/ 2147483647 h 117"/>
              <a:gd name="T28" fmla="*/ 2147483647 w 176"/>
              <a:gd name="T29" fmla="*/ 2147483647 h 117"/>
              <a:gd name="T30" fmla="*/ 2147483647 w 176"/>
              <a:gd name="T31" fmla="*/ 2147483647 h 117"/>
              <a:gd name="T32" fmla="*/ 2147483647 w 176"/>
              <a:gd name="T33" fmla="*/ 2147483647 h 117"/>
              <a:gd name="T34" fmla="*/ 2147483647 w 176"/>
              <a:gd name="T35" fmla="*/ 2147483647 h 117"/>
              <a:gd name="T36" fmla="*/ 2147483647 w 176"/>
              <a:gd name="T37" fmla="*/ 2147483647 h 117"/>
              <a:gd name="T38" fmla="*/ 2147483647 w 176"/>
              <a:gd name="T39" fmla="*/ 2147483647 h 117"/>
              <a:gd name="T40" fmla="*/ 2147483647 w 176"/>
              <a:gd name="T41" fmla="*/ 2147483647 h 117"/>
              <a:gd name="T42" fmla="*/ 2147483647 w 176"/>
              <a:gd name="T43" fmla="*/ 2147483647 h 117"/>
              <a:gd name="T44" fmla="*/ 2147483647 w 176"/>
              <a:gd name="T45" fmla="*/ 2147483647 h 117"/>
              <a:gd name="T46" fmla="*/ 2147483647 w 176"/>
              <a:gd name="T47" fmla="*/ 2147483647 h 117"/>
              <a:gd name="T48" fmla="*/ 2147483647 w 176"/>
              <a:gd name="T49" fmla="*/ 2147483647 h 117"/>
              <a:gd name="T50" fmla="*/ 2147483647 w 176"/>
              <a:gd name="T51" fmla="*/ 2147483647 h 117"/>
              <a:gd name="T52" fmla="*/ 2147483647 w 176"/>
              <a:gd name="T53" fmla="*/ 2147483647 h 117"/>
              <a:gd name="T54" fmla="*/ 2147483647 w 176"/>
              <a:gd name="T55" fmla="*/ 2147483647 h 117"/>
              <a:gd name="T56" fmla="*/ 2147483647 w 176"/>
              <a:gd name="T57" fmla="*/ 2147483647 h 117"/>
              <a:gd name="T58" fmla="*/ 2147483647 w 176"/>
              <a:gd name="T59" fmla="*/ 2147483647 h 117"/>
              <a:gd name="T60" fmla="*/ 2147483647 w 176"/>
              <a:gd name="T61" fmla="*/ 2147483647 h 117"/>
              <a:gd name="T62" fmla="*/ 2147483647 w 176"/>
              <a:gd name="T63" fmla="*/ 2147483647 h 117"/>
              <a:gd name="T64" fmla="*/ 2147483647 w 176"/>
              <a:gd name="T65" fmla="*/ 2147483647 h 117"/>
              <a:gd name="T66" fmla="*/ 2147483647 w 176"/>
              <a:gd name="T67" fmla="*/ 2147483647 h 117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w 176"/>
              <a:gd name="T103" fmla="*/ 0 h 117"/>
              <a:gd name="T104" fmla="*/ 176 w 176"/>
              <a:gd name="T105" fmla="*/ 117 h 117"/>
            </a:gdLst>
            <a:ahLst/>
            <a:cxnLst>
              <a:cxn ang="T68">
                <a:pos x="T0" y="T1"/>
              </a:cxn>
              <a:cxn ang="T69">
                <a:pos x="T2" y="T3"/>
              </a:cxn>
              <a:cxn ang="T70">
                <a:pos x="T4" y="T5"/>
              </a:cxn>
              <a:cxn ang="T71">
                <a:pos x="T6" y="T7"/>
              </a:cxn>
              <a:cxn ang="T72">
                <a:pos x="T8" y="T9"/>
              </a:cxn>
              <a:cxn ang="T73">
                <a:pos x="T10" y="T11"/>
              </a:cxn>
              <a:cxn ang="T74">
                <a:pos x="T12" y="T13"/>
              </a:cxn>
              <a:cxn ang="T75">
                <a:pos x="T14" y="T15"/>
              </a:cxn>
              <a:cxn ang="T76">
                <a:pos x="T16" y="T17"/>
              </a:cxn>
              <a:cxn ang="T77">
                <a:pos x="T18" y="T19"/>
              </a:cxn>
              <a:cxn ang="T78">
                <a:pos x="T20" y="T21"/>
              </a:cxn>
              <a:cxn ang="T79">
                <a:pos x="T22" y="T23"/>
              </a:cxn>
              <a:cxn ang="T80">
                <a:pos x="T24" y="T25"/>
              </a:cxn>
              <a:cxn ang="T81">
                <a:pos x="T26" y="T27"/>
              </a:cxn>
              <a:cxn ang="T82">
                <a:pos x="T28" y="T29"/>
              </a:cxn>
              <a:cxn ang="T83">
                <a:pos x="T30" y="T31"/>
              </a:cxn>
              <a:cxn ang="T84">
                <a:pos x="T32" y="T33"/>
              </a:cxn>
              <a:cxn ang="T85">
                <a:pos x="T34" y="T35"/>
              </a:cxn>
              <a:cxn ang="T86">
                <a:pos x="T36" y="T37"/>
              </a:cxn>
              <a:cxn ang="T87">
                <a:pos x="T38" y="T39"/>
              </a:cxn>
              <a:cxn ang="T88">
                <a:pos x="T40" y="T41"/>
              </a:cxn>
              <a:cxn ang="T89">
                <a:pos x="T42" y="T43"/>
              </a:cxn>
              <a:cxn ang="T90">
                <a:pos x="T44" y="T45"/>
              </a:cxn>
              <a:cxn ang="T91">
                <a:pos x="T46" y="T47"/>
              </a:cxn>
              <a:cxn ang="T92">
                <a:pos x="T48" y="T49"/>
              </a:cxn>
              <a:cxn ang="T93">
                <a:pos x="T50" y="T51"/>
              </a:cxn>
              <a:cxn ang="T94">
                <a:pos x="T52" y="T53"/>
              </a:cxn>
              <a:cxn ang="T95">
                <a:pos x="T54" y="T55"/>
              </a:cxn>
              <a:cxn ang="T96">
                <a:pos x="T56" y="T57"/>
              </a:cxn>
              <a:cxn ang="T97">
                <a:pos x="T58" y="T59"/>
              </a:cxn>
              <a:cxn ang="T98">
                <a:pos x="T60" y="T61"/>
              </a:cxn>
              <a:cxn ang="T99">
                <a:pos x="T62" y="T63"/>
              </a:cxn>
              <a:cxn ang="T100">
                <a:pos x="T64" y="T65"/>
              </a:cxn>
              <a:cxn ang="T101">
                <a:pos x="T66" y="T67"/>
              </a:cxn>
            </a:cxnLst>
            <a:rect l="T102" t="T103" r="T104" b="T105"/>
            <a:pathLst>
              <a:path w="176" h="117">
                <a:moveTo>
                  <a:pt x="176" y="99"/>
                </a:moveTo>
                <a:cubicBezTo>
                  <a:pt x="176" y="108"/>
                  <a:pt x="176" y="108"/>
                  <a:pt x="176" y="108"/>
                </a:cubicBezTo>
                <a:cubicBezTo>
                  <a:pt x="176" y="113"/>
                  <a:pt x="169" y="117"/>
                  <a:pt x="161" y="117"/>
                </a:cubicBezTo>
                <a:cubicBezTo>
                  <a:pt x="15" y="117"/>
                  <a:pt x="15" y="117"/>
                  <a:pt x="15" y="117"/>
                </a:cubicBezTo>
                <a:cubicBezTo>
                  <a:pt x="7" y="117"/>
                  <a:pt x="0" y="113"/>
                  <a:pt x="0" y="108"/>
                </a:cubicBezTo>
                <a:cubicBezTo>
                  <a:pt x="0" y="99"/>
                  <a:pt x="0" y="99"/>
                  <a:pt x="0" y="99"/>
                </a:cubicBezTo>
                <a:cubicBezTo>
                  <a:pt x="15" y="99"/>
                  <a:pt x="15" y="99"/>
                  <a:pt x="15" y="99"/>
                </a:cubicBezTo>
                <a:cubicBezTo>
                  <a:pt x="161" y="99"/>
                  <a:pt x="161" y="99"/>
                  <a:pt x="161" y="99"/>
                </a:cubicBezTo>
                <a:lnTo>
                  <a:pt x="176" y="99"/>
                </a:lnTo>
                <a:close/>
                <a:moveTo>
                  <a:pt x="24" y="79"/>
                </a:moveTo>
                <a:cubicBezTo>
                  <a:pt x="24" y="14"/>
                  <a:pt x="24" y="14"/>
                  <a:pt x="24" y="14"/>
                </a:cubicBezTo>
                <a:cubicBezTo>
                  <a:pt x="24" y="6"/>
                  <a:pt x="30" y="0"/>
                  <a:pt x="38" y="0"/>
                </a:cubicBezTo>
                <a:cubicBezTo>
                  <a:pt x="138" y="0"/>
                  <a:pt x="138" y="0"/>
                  <a:pt x="138" y="0"/>
                </a:cubicBezTo>
                <a:cubicBezTo>
                  <a:pt x="146" y="0"/>
                  <a:pt x="152" y="6"/>
                  <a:pt x="152" y="14"/>
                </a:cubicBezTo>
                <a:cubicBezTo>
                  <a:pt x="152" y="79"/>
                  <a:pt x="152" y="79"/>
                  <a:pt x="152" y="79"/>
                </a:cubicBezTo>
                <a:cubicBezTo>
                  <a:pt x="152" y="87"/>
                  <a:pt x="146" y="93"/>
                  <a:pt x="138" y="93"/>
                </a:cubicBezTo>
                <a:cubicBezTo>
                  <a:pt x="38" y="93"/>
                  <a:pt x="38" y="93"/>
                  <a:pt x="38" y="93"/>
                </a:cubicBezTo>
                <a:cubicBezTo>
                  <a:pt x="30" y="93"/>
                  <a:pt x="24" y="87"/>
                  <a:pt x="24" y="79"/>
                </a:cubicBezTo>
                <a:close/>
                <a:moveTo>
                  <a:pt x="35" y="79"/>
                </a:moveTo>
                <a:cubicBezTo>
                  <a:pt x="35" y="80"/>
                  <a:pt x="37" y="82"/>
                  <a:pt x="38" y="82"/>
                </a:cubicBezTo>
                <a:cubicBezTo>
                  <a:pt x="138" y="82"/>
                  <a:pt x="138" y="82"/>
                  <a:pt x="138" y="82"/>
                </a:cubicBezTo>
                <a:cubicBezTo>
                  <a:pt x="139" y="82"/>
                  <a:pt x="141" y="80"/>
                  <a:pt x="141" y="79"/>
                </a:cubicBezTo>
                <a:cubicBezTo>
                  <a:pt x="141" y="14"/>
                  <a:pt x="141" y="14"/>
                  <a:pt x="141" y="14"/>
                </a:cubicBezTo>
                <a:cubicBezTo>
                  <a:pt x="141" y="13"/>
                  <a:pt x="139" y="11"/>
                  <a:pt x="138" y="11"/>
                </a:cubicBezTo>
                <a:cubicBezTo>
                  <a:pt x="38" y="11"/>
                  <a:pt x="38" y="11"/>
                  <a:pt x="38" y="11"/>
                </a:cubicBezTo>
                <a:cubicBezTo>
                  <a:pt x="37" y="11"/>
                  <a:pt x="35" y="13"/>
                  <a:pt x="35" y="14"/>
                </a:cubicBezTo>
                <a:lnTo>
                  <a:pt x="35" y="79"/>
                </a:lnTo>
                <a:close/>
                <a:moveTo>
                  <a:pt x="97" y="107"/>
                </a:moveTo>
                <a:cubicBezTo>
                  <a:pt x="97" y="106"/>
                  <a:pt x="96" y="105"/>
                  <a:pt x="95" y="105"/>
                </a:cubicBezTo>
                <a:cubicBezTo>
                  <a:pt x="81" y="105"/>
                  <a:pt x="81" y="105"/>
                  <a:pt x="81" y="105"/>
                </a:cubicBezTo>
                <a:cubicBezTo>
                  <a:pt x="80" y="105"/>
                  <a:pt x="79" y="106"/>
                  <a:pt x="79" y="107"/>
                </a:cubicBezTo>
                <a:cubicBezTo>
                  <a:pt x="79" y="107"/>
                  <a:pt x="80" y="108"/>
                  <a:pt x="81" y="108"/>
                </a:cubicBezTo>
                <a:cubicBezTo>
                  <a:pt x="95" y="108"/>
                  <a:pt x="95" y="108"/>
                  <a:pt x="95" y="108"/>
                </a:cubicBezTo>
                <a:cubicBezTo>
                  <a:pt x="96" y="108"/>
                  <a:pt x="97" y="107"/>
                  <a:pt x="97" y="107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Oval 13"/>
          <p:cNvSpPr>
            <a:spLocks noChangeArrowheads="1"/>
          </p:cNvSpPr>
          <p:nvPr/>
        </p:nvSpPr>
        <p:spPr bwMode="auto">
          <a:xfrm rot="2700000">
            <a:off x="9907013" y="4169794"/>
            <a:ext cx="951437" cy="940925"/>
          </a:xfrm>
          <a:prstGeom prst="roundRect">
            <a:avLst/>
          </a:prstGeom>
          <a:solidFill>
            <a:srgbClr val="CF366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Freeform 7"/>
          <p:cNvSpPr>
            <a:spLocks noEditPoints="1" noChangeArrowheads="1"/>
          </p:cNvSpPr>
          <p:nvPr/>
        </p:nvSpPr>
        <p:spPr bwMode="auto">
          <a:xfrm>
            <a:off x="10115347" y="4415151"/>
            <a:ext cx="510625" cy="467532"/>
          </a:xfrm>
          <a:custGeom>
            <a:avLst/>
            <a:gdLst>
              <a:gd name="T0" fmla="*/ 2147483647 w 177"/>
              <a:gd name="T1" fmla="*/ 2147483647 h 164"/>
              <a:gd name="T2" fmla="*/ 2147483647 w 177"/>
              <a:gd name="T3" fmla="*/ 2147483647 h 164"/>
              <a:gd name="T4" fmla="*/ 2147483647 w 177"/>
              <a:gd name="T5" fmla="*/ 2147483647 h 164"/>
              <a:gd name="T6" fmla="*/ 2147483647 w 177"/>
              <a:gd name="T7" fmla="*/ 2147483647 h 164"/>
              <a:gd name="T8" fmla="*/ 2147483647 w 177"/>
              <a:gd name="T9" fmla="*/ 2147483647 h 164"/>
              <a:gd name="T10" fmla="*/ 2147483647 w 177"/>
              <a:gd name="T11" fmla="*/ 2147483647 h 164"/>
              <a:gd name="T12" fmla="*/ 2147483647 w 177"/>
              <a:gd name="T13" fmla="*/ 2147483647 h 164"/>
              <a:gd name="T14" fmla="*/ 2147483647 w 177"/>
              <a:gd name="T15" fmla="*/ 2147483647 h 164"/>
              <a:gd name="T16" fmla="*/ 2147483647 w 177"/>
              <a:gd name="T17" fmla="*/ 2147483647 h 164"/>
              <a:gd name="T18" fmla="*/ 2147483647 w 177"/>
              <a:gd name="T19" fmla="*/ 2147483647 h 164"/>
              <a:gd name="T20" fmla="*/ 2147483647 w 177"/>
              <a:gd name="T21" fmla="*/ 2147483647 h 164"/>
              <a:gd name="T22" fmla="*/ 2147483647 w 177"/>
              <a:gd name="T23" fmla="*/ 0 h 164"/>
              <a:gd name="T24" fmla="*/ 2147483647 w 177"/>
              <a:gd name="T25" fmla="*/ 2147483647 h 164"/>
              <a:gd name="T26" fmla="*/ 2147483647 w 177"/>
              <a:gd name="T27" fmla="*/ 2147483647 h 164"/>
              <a:gd name="T28" fmla="*/ 2147483647 w 177"/>
              <a:gd name="T29" fmla="*/ 2147483647 h 164"/>
              <a:gd name="T30" fmla="*/ 2147483647 w 177"/>
              <a:gd name="T31" fmla="*/ 2147483647 h 164"/>
              <a:gd name="T32" fmla="*/ 2147483647 w 177"/>
              <a:gd name="T33" fmla="*/ 2147483647 h 164"/>
              <a:gd name="T34" fmla="*/ 2147483647 w 177"/>
              <a:gd name="T35" fmla="*/ 2147483647 h 164"/>
              <a:gd name="T36" fmla="*/ 2147483647 w 177"/>
              <a:gd name="T37" fmla="*/ 2147483647 h 164"/>
              <a:gd name="T38" fmla="*/ 2147483647 w 177"/>
              <a:gd name="T39" fmla="*/ 2147483647 h 164"/>
              <a:gd name="T40" fmla="*/ 2147483647 w 177"/>
              <a:gd name="T41" fmla="*/ 2147483647 h 164"/>
              <a:gd name="T42" fmla="*/ 2147483647 w 177"/>
              <a:gd name="T43" fmla="*/ 2147483647 h 164"/>
              <a:gd name="T44" fmla="*/ 2147483647 w 177"/>
              <a:gd name="T45" fmla="*/ 2147483647 h 164"/>
              <a:gd name="T46" fmla="*/ 2147483647 w 177"/>
              <a:gd name="T47" fmla="*/ 2147483647 h 164"/>
              <a:gd name="T48" fmla="*/ 2147483647 w 177"/>
              <a:gd name="T49" fmla="*/ 2147483647 h 164"/>
              <a:gd name="T50" fmla="*/ 2147483647 w 177"/>
              <a:gd name="T51" fmla="*/ 2147483647 h 164"/>
              <a:gd name="T52" fmla="*/ 2147483647 w 177"/>
              <a:gd name="T53" fmla="*/ 2147483647 h 164"/>
              <a:gd name="T54" fmla="*/ 2147483647 w 177"/>
              <a:gd name="T55" fmla="*/ 2147483647 h 164"/>
              <a:gd name="T56" fmla="*/ 2147483647 w 177"/>
              <a:gd name="T57" fmla="*/ 2147483647 h 164"/>
              <a:gd name="T58" fmla="*/ 2147483647 w 177"/>
              <a:gd name="T59" fmla="*/ 0 h 164"/>
              <a:gd name="T60" fmla="*/ 2147483647 w 177"/>
              <a:gd name="T61" fmla="*/ 2147483647 h 164"/>
              <a:gd name="T62" fmla="*/ 2147483647 w 177"/>
              <a:gd name="T63" fmla="*/ 2147483647 h 164"/>
              <a:gd name="T64" fmla="*/ 2147483647 w 177"/>
              <a:gd name="T65" fmla="*/ 2147483647 h 164"/>
              <a:gd name="T66" fmla="*/ 2147483647 w 177"/>
              <a:gd name="T67" fmla="*/ 2147483647 h 164"/>
              <a:gd name="T68" fmla="*/ 2147483647 w 177"/>
              <a:gd name="T69" fmla="*/ 2147483647 h 164"/>
              <a:gd name="T70" fmla="*/ 2147483647 w 177"/>
              <a:gd name="T71" fmla="*/ 2147483647 h 164"/>
              <a:gd name="T72" fmla="*/ 2147483647 w 177"/>
              <a:gd name="T73" fmla="*/ 2147483647 h 164"/>
              <a:gd name="T74" fmla="*/ 2147483647 w 177"/>
              <a:gd name="T75" fmla="*/ 2147483647 h 164"/>
              <a:gd name="T76" fmla="*/ 2147483647 w 177"/>
              <a:gd name="T77" fmla="*/ 2147483647 h 164"/>
              <a:gd name="T78" fmla="*/ 2147483647 w 177"/>
              <a:gd name="T79" fmla="*/ 2147483647 h 164"/>
              <a:gd name="T80" fmla="*/ 2147483647 w 177"/>
              <a:gd name="T81" fmla="*/ 2147483647 h 164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7"/>
              <a:gd name="T124" fmla="*/ 0 h 164"/>
              <a:gd name="T125" fmla="*/ 177 w 177"/>
              <a:gd name="T126" fmla="*/ 164 h 164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7" h="164">
                <a:moveTo>
                  <a:pt x="31" y="94"/>
                </a:moveTo>
                <a:cubicBezTo>
                  <a:pt x="19" y="94"/>
                  <a:pt x="19" y="94"/>
                  <a:pt x="19" y="94"/>
                </a:cubicBezTo>
                <a:cubicBezTo>
                  <a:pt x="9" y="94"/>
                  <a:pt x="1" y="89"/>
                  <a:pt x="1" y="79"/>
                </a:cubicBezTo>
                <a:cubicBezTo>
                  <a:pt x="1" y="72"/>
                  <a:pt x="0" y="47"/>
                  <a:pt x="12" y="47"/>
                </a:cubicBezTo>
                <a:cubicBezTo>
                  <a:pt x="14" y="47"/>
                  <a:pt x="24" y="55"/>
                  <a:pt x="36" y="55"/>
                </a:cubicBezTo>
                <a:cubicBezTo>
                  <a:pt x="40" y="55"/>
                  <a:pt x="44" y="54"/>
                  <a:pt x="48" y="52"/>
                </a:cubicBezTo>
                <a:cubicBezTo>
                  <a:pt x="48" y="54"/>
                  <a:pt x="48" y="57"/>
                  <a:pt x="48" y="59"/>
                </a:cubicBezTo>
                <a:cubicBezTo>
                  <a:pt x="48" y="67"/>
                  <a:pt x="50" y="75"/>
                  <a:pt x="55" y="82"/>
                </a:cubicBezTo>
                <a:cubicBezTo>
                  <a:pt x="46" y="82"/>
                  <a:pt x="37" y="86"/>
                  <a:pt x="31" y="94"/>
                </a:cubicBezTo>
                <a:close/>
                <a:moveTo>
                  <a:pt x="36" y="47"/>
                </a:moveTo>
                <a:cubicBezTo>
                  <a:pt x="23" y="47"/>
                  <a:pt x="12" y="36"/>
                  <a:pt x="12" y="23"/>
                </a:cubicBezTo>
                <a:cubicBezTo>
                  <a:pt x="12" y="10"/>
                  <a:pt x="23" y="0"/>
                  <a:pt x="36" y="0"/>
                </a:cubicBezTo>
                <a:cubicBezTo>
                  <a:pt x="49" y="0"/>
                  <a:pt x="59" y="10"/>
                  <a:pt x="59" y="23"/>
                </a:cubicBezTo>
                <a:cubicBezTo>
                  <a:pt x="59" y="36"/>
                  <a:pt x="49" y="47"/>
                  <a:pt x="36" y="47"/>
                </a:cubicBezTo>
                <a:close/>
                <a:moveTo>
                  <a:pt x="129" y="164"/>
                </a:moveTo>
                <a:cubicBezTo>
                  <a:pt x="49" y="164"/>
                  <a:pt x="49" y="164"/>
                  <a:pt x="49" y="164"/>
                </a:cubicBezTo>
                <a:cubicBezTo>
                  <a:pt x="34" y="164"/>
                  <a:pt x="24" y="155"/>
                  <a:pt x="24" y="140"/>
                </a:cubicBezTo>
                <a:cubicBezTo>
                  <a:pt x="24" y="120"/>
                  <a:pt x="29" y="88"/>
                  <a:pt x="56" y="88"/>
                </a:cubicBezTo>
                <a:cubicBezTo>
                  <a:pt x="59" y="88"/>
                  <a:pt x="70" y="101"/>
                  <a:pt x="89" y="101"/>
                </a:cubicBezTo>
                <a:cubicBezTo>
                  <a:pt x="107" y="101"/>
                  <a:pt x="118" y="88"/>
                  <a:pt x="121" y="88"/>
                </a:cubicBezTo>
                <a:cubicBezTo>
                  <a:pt x="148" y="88"/>
                  <a:pt x="153" y="120"/>
                  <a:pt x="153" y="140"/>
                </a:cubicBezTo>
                <a:cubicBezTo>
                  <a:pt x="153" y="155"/>
                  <a:pt x="143" y="164"/>
                  <a:pt x="129" y="164"/>
                </a:cubicBezTo>
                <a:close/>
                <a:moveTo>
                  <a:pt x="89" y="94"/>
                </a:moveTo>
                <a:cubicBezTo>
                  <a:pt x="69" y="94"/>
                  <a:pt x="53" y="78"/>
                  <a:pt x="53" y="59"/>
                </a:cubicBezTo>
                <a:cubicBezTo>
                  <a:pt x="53" y="39"/>
                  <a:pt x="69" y="23"/>
                  <a:pt x="89" y="23"/>
                </a:cubicBezTo>
                <a:cubicBezTo>
                  <a:pt x="108" y="23"/>
                  <a:pt x="124" y="39"/>
                  <a:pt x="124" y="59"/>
                </a:cubicBezTo>
                <a:cubicBezTo>
                  <a:pt x="124" y="78"/>
                  <a:pt x="108" y="94"/>
                  <a:pt x="89" y="94"/>
                </a:cubicBezTo>
                <a:close/>
                <a:moveTo>
                  <a:pt x="141" y="47"/>
                </a:moveTo>
                <a:cubicBezTo>
                  <a:pt x="128" y="47"/>
                  <a:pt x="118" y="36"/>
                  <a:pt x="118" y="23"/>
                </a:cubicBezTo>
                <a:cubicBezTo>
                  <a:pt x="118" y="10"/>
                  <a:pt x="128" y="0"/>
                  <a:pt x="141" y="0"/>
                </a:cubicBezTo>
                <a:cubicBezTo>
                  <a:pt x="154" y="0"/>
                  <a:pt x="165" y="10"/>
                  <a:pt x="165" y="23"/>
                </a:cubicBezTo>
                <a:cubicBezTo>
                  <a:pt x="165" y="36"/>
                  <a:pt x="154" y="47"/>
                  <a:pt x="141" y="47"/>
                </a:cubicBezTo>
                <a:close/>
                <a:moveTo>
                  <a:pt x="159" y="94"/>
                </a:moveTo>
                <a:cubicBezTo>
                  <a:pt x="146" y="94"/>
                  <a:pt x="146" y="94"/>
                  <a:pt x="146" y="94"/>
                </a:cubicBezTo>
                <a:cubicBezTo>
                  <a:pt x="140" y="86"/>
                  <a:pt x="132" y="82"/>
                  <a:pt x="122" y="82"/>
                </a:cubicBezTo>
                <a:cubicBezTo>
                  <a:pt x="127" y="75"/>
                  <a:pt x="130" y="67"/>
                  <a:pt x="130" y="59"/>
                </a:cubicBezTo>
                <a:cubicBezTo>
                  <a:pt x="130" y="57"/>
                  <a:pt x="129" y="54"/>
                  <a:pt x="129" y="52"/>
                </a:cubicBezTo>
                <a:cubicBezTo>
                  <a:pt x="133" y="54"/>
                  <a:pt x="137" y="55"/>
                  <a:pt x="141" y="55"/>
                </a:cubicBezTo>
                <a:cubicBezTo>
                  <a:pt x="154" y="55"/>
                  <a:pt x="163" y="47"/>
                  <a:pt x="165" y="47"/>
                </a:cubicBezTo>
                <a:cubicBezTo>
                  <a:pt x="177" y="47"/>
                  <a:pt x="177" y="72"/>
                  <a:pt x="177" y="79"/>
                </a:cubicBezTo>
                <a:cubicBezTo>
                  <a:pt x="177" y="89"/>
                  <a:pt x="168" y="94"/>
                  <a:pt x="159" y="94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 lIns="90170" tIns="46990" rIns="90170" bIns="46990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Oval 4"/>
          <p:cNvSpPr>
            <a:spLocks noChangeArrowheads="1"/>
          </p:cNvSpPr>
          <p:nvPr/>
        </p:nvSpPr>
        <p:spPr bwMode="auto">
          <a:xfrm rot="2700000">
            <a:off x="1509071" y="1855331"/>
            <a:ext cx="951437" cy="940925"/>
          </a:xfrm>
          <a:prstGeom prst="roundRect">
            <a:avLst/>
          </a:prstGeom>
          <a:solidFill>
            <a:srgbClr val="79A220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6" name="Freeform 8"/>
          <p:cNvSpPr>
            <a:spLocks noEditPoints="1" noChangeArrowheads="1"/>
          </p:cNvSpPr>
          <p:nvPr/>
        </p:nvSpPr>
        <p:spPr bwMode="auto">
          <a:xfrm>
            <a:off x="1812845" y="2081076"/>
            <a:ext cx="343888" cy="506756"/>
          </a:xfrm>
          <a:custGeom>
            <a:avLst/>
            <a:gdLst>
              <a:gd name="T0" fmla="*/ 2147483647 w 94"/>
              <a:gd name="T1" fmla="*/ 2147483647 h 140"/>
              <a:gd name="T2" fmla="*/ 2147483647 w 94"/>
              <a:gd name="T3" fmla="*/ 2147483647 h 140"/>
              <a:gd name="T4" fmla="*/ 2147483647 w 94"/>
              <a:gd name="T5" fmla="*/ 2147483647 h 140"/>
              <a:gd name="T6" fmla="*/ 2147483647 w 94"/>
              <a:gd name="T7" fmla="*/ 2147483647 h 140"/>
              <a:gd name="T8" fmla="*/ 2147483647 w 94"/>
              <a:gd name="T9" fmla="*/ 2147483647 h 140"/>
              <a:gd name="T10" fmla="*/ 2147483647 w 94"/>
              <a:gd name="T11" fmla="*/ 2147483647 h 140"/>
              <a:gd name="T12" fmla="*/ 0 w 94"/>
              <a:gd name="T13" fmla="*/ 2147483647 h 140"/>
              <a:gd name="T14" fmla="*/ 2147483647 w 94"/>
              <a:gd name="T15" fmla="*/ 2147483647 h 140"/>
              <a:gd name="T16" fmla="*/ 2147483647 w 94"/>
              <a:gd name="T17" fmla="*/ 2147483647 h 140"/>
              <a:gd name="T18" fmla="*/ 0 w 94"/>
              <a:gd name="T19" fmla="*/ 2147483647 h 140"/>
              <a:gd name="T20" fmla="*/ 2147483647 w 94"/>
              <a:gd name="T21" fmla="*/ 0 h 140"/>
              <a:gd name="T22" fmla="*/ 2147483647 w 94"/>
              <a:gd name="T23" fmla="*/ 2147483647 h 140"/>
              <a:gd name="T24" fmla="*/ 2147483647 w 94"/>
              <a:gd name="T25" fmla="*/ 2147483647 h 140"/>
              <a:gd name="T26" fmla="*/ 2147483647 w 94"/>
              <a:gd name="T27" fmla="*/ 2147483647 h 140"/>
              <a:gd name="T28" fmla="*/ 2147483647 w 94"/>
              <a:gd name="T29" fmla="*/ 2147483647 h 140"/>
              <a:gd name="T30" fmla="*/ 2147483647 w 94"/>
              <a:gd name="T31" fmla="*/ 2147483647 h 140"/>
              <a:gd name="T32" fmla="*/ 2147483647 w 94"/>
              <a:gd name="T33" fmla="*/ 2147483647 h 140"/>
              <a:gd name="T34" fmla="*/ 2147483647 w 94"/>
              <a:gd name="T35" fmla="*/ 2147483647 h 140"/>
              <a:gd name="T36" fmla="*/ 2147483647 w 94"/>
              <a:gd name="T37" fmla="*/ 2147483647 h 140"/>
              <a:gd name="T38" fmla="*/ 2147483647 w 94"/>
              <a:gd name="T39" fmla="*/ 2147483647 h 140"/>
              <a:gd name="T40" fmla="*/ 2147483647 w 94"/>
              <a:gd name="T41" fmla="*/ 2147483647 h 140"/>
              <a:gd name="T42" fmla="*/ 2147483647 w 94"/>
              <a:gd name="T43" fmla="*/ 2147483647 h 140"/>
              <a:gd name="T44" fmla="*/ 2147483647 w 94"/>
              <a:gd name="T45" fmla="*/ 2147483647 h 140"/>
              <a:gd name="T46" fmla="*/ 2147483647 w 94"/>
              <a:gd name="T47" fmla="*/ 2147483647 h 140"/>
              <a:gd name="T48" fmla="*/ 2147483647 w 94"/>
              <a:gd name="T49" fmla="*/ 2147483647 h 140"/>
              <a:gd name="T50" fmla="*/ 2147483647 w 94"/>
              <a:gd name="T51" fmla="*/ 2147483647 h 140"/>
              <a:gd name="T52" fmla="*/ 2147483647 w 94"/>
              <a:gd name="T53" fmla="*/ 2147483647 h 140"/>
              <a:gd name="T54" fmla="*/ 2147483647 w 94"/>
              <a:gd name="T55" fmla="*/ 2147483647 h 140"/>
              <a:gd name="T56" fmla="*/ 2147483647 w 94"/>
              <a:gd name="T57" fmla="*/ 2147483647 h 140"/>
              <a:gd name="T58" fmla="*/ 2147483647 w 94"/>
              <a:gd name="T59" fmla="*/ 2147483647 h 140"/>
              <a:gd name="T60" fmla="*/ 2147483647 w 94"/>
              <a:gd name="T61" fmla="*/ 2147483647 h 140"/>
              <a:gd name="T62" fmla="*/ 2147483647 w 94"/>
              <a:gd name="T63" fmla="*/ 2147483647 h 140"/>
              <a:gd name="T64" fmla="*/ 2147483647 w 94"/>
              <a:gd name="T65" fmla="*/ 2147483647 h 140"/>
              <a:gd name="T66" fmla="*/ 2147483647 w 94"/>
              <a:gd name="T67" fmla="*/ 2147483647 h 140"/>
              <a:gd name="T68" fmla="*/ 2147483647 w 94"/>
              <a:gd name="T69" fmla="*/ 2147483647 h 140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4"/>
              <a:gd name="T106" fmla="*/ 0 h 140"/>
              <a:gd name="T107" fmla="*/ 94 w 94"/>
              <a:gd name="T108" fmla="*/ 140 h 140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4" h="140">
                <a:moveTo>
                  <a:pt x="85" y="44"/>
                </a:moveTo>
                <a:cubicBezTo>
                  <a:pt x="84" y="77"/>
                  <a:pt x="61" y="85"/>
                  <a:pt x="45" y="90"/>
                </a:cubicBezTo>
                <a:cubicBezTo>
                  <a:pt x="31" y="94"/>
                  <a:pt x="26" y="96"/>
                  <a:pt x="26" y="105"/>
                </a:cubicBezTo>
                <a:cubicBezTo>
                  <a:pt x="26" y="108"/>
                  <a:pt x="26" y="108"/>
                  <a:pt x="26" y="108"/>
                </a:cubicBezTo>
                <a:cubicBezTo>
                  <a:pt x="31" y="111"/>
                  <a:pt x="35" y="116"/>
                  <a:pt x="35" y="123"/>
                </a:cubicBezTo>
                <a:cubicBezTo>
                  <a:pt x="35" y="132"/>
                  <a:pt x="27" y="140"/>
                  <a:pt x="17" y="140"/>
                </a:cubicBezTo>
                <a:cubicBezTo>
                  <a:pt x="8" y="140"/>
                  <a:pt x="0" y="132"/>
                  <a:pt x="0" y="123"/>
                </a:cubicBezTo>
                <a:cubicBezTo>
                  <a:pt x="0" y="116"/>
                  <a:pt x="3" y="111"/>
                  <a:pt x="9" y="108"/>
                </a:cubicBezTo>
                <a:cubicBezTo>
                  <a:pt x="9" y="33"/>
                  <a:pt x="9" y="33"/>
                  <a:pt x="9" y="33"/>
                </a:cubicBezTo>
                <a:cubicBezTo>
                  <a:pt x="3" y="29"/>
                  <a:pt x="0" y="24"/>
                  <a:pt x="0" y="17"/>
                </a:cubicBezTo>
                <a:cubicBezTo>
                  <a:pt x="0" y="8"/>
                  <a:pt x="8" y="0"/>
                  <a:pt x="17" y="0"/>
                </a:cubicBezTo>
                <a:cubicBezTo>
                  <a:pt x="27" y="0"/>
                  <a:pt x="35" y="8"/>
                  <a:pt x="35" y="17"/>
                </a:cubicBezTo>
                <a:cubicBezTo>
                  <a:pt x="35" y="24"/>
                  <a:pt x="31" y="29"/>
                  <a:pt x="26" y="33"/>
                </a:cubicBezTo>
                <a:cubicBezTo>
                  <a:pt x="26" y="78"/>
                  <a:pt x="26" y="78"/>
                  <a:pt x="26" y="78"/>
                </a:cubicBezTo>
                <a:cubicBezTo>
                  <a:pt x="31" y="76"/>
                  <a:pt x="36" y="74"/>
                  <a:pt x="40" y="73"/>
                </a:cubicBezTo>
                <a:cubicBezTo>
                  <a:pt x="57" y="67"/>
                  <a:pt x="67" y="63"/>
                  <a:pt x="67" y="44"/>
                </a:cubicBezTo>
                <a:cubicBezTo>
                  <a:pt x="62" y="41"/>
                  <a:pt x="58" y="36"/>
                  <a:pt x="58" y="29"/>
                </a:cubicBezTo>
                <a:cubicBezTo>
                  <a:pt x="58" y="19"/>
                  <a:pt x="66" y="11"/>
                  <a:pt x="76" y="11"/>
                </a:cubicBezTo>
                <a:cubicBezTo>
                  <a:pt x="86" y="11"/>
                  <a:pt x="94" y="19"/>
                  <a:pt x="94" y="29"/>
                </a:cubicBezTo>
                <a:cubicBezTo>
                  <a:pt x="94" y="36"/>
                  <a:pt x="90" y="41"/>
                  <a:pt x="85" y="44"/>
                </a:cubicBezTo>
                <a:close/>
                <a:moveTo>
                  <a:pt x="17" y="9"/>
                </a:moveTo>
                <a:cubicBezTo>
                  <a:pt x="13" y="9"/>
                  <a:pt x="9" y="12"/>
                  <a:pt x="9" y="17"/>
                </a:cubicBezTo>
                <a:cubicBezTo>
                  <a:pt x="9" y="22"/>
                  <a:pt x="13" y="26"/>
                  <a:pt x="17" y="26"/>
                </a:cubicBezTo>
                <a:cubicBezTo>
                  <a:pt x="22" y="26"/>
                  <a:pt x="26" y="22"/>
                  <a:pt x="26" y="17"/>
                </a:cubicBezTo>
                <a:cubicBezTo>
                  <a:pt x="26" y="12"/>
                  <a:pt x="22" y="9"/>
                  <a:pt x="17" y="9"/>
                </a:cubicBezTo>
                <a:close/>
                <a:moveTo>
                  <a:pt x="17" y="114"/>
                </a:moveTo>
                <a:cubicBezTo>
                  <a:pt x="13" y="114"/>
                  <a:pt x="9" y="118"/>
                  <a:pt x="9" y="123"/>
                </a:cubicBezTo>
                <a:cubicBezTo>
                  <a:pt x="9" y="128"/>
                  <a:pt x="13" y="132"/>
                  <a:pt x="17" y="132"/>
                </a:cubicBezTo>
                <a:cubicBezTo>
                  <a:pt x="22" y="132"/>
                  <a:pt x="26" y="128"/>
                  <a:pt x="26" y="123"/>
                </a:cubicBezTo>
                <a:cubicBezTo>
                  <a:pt x="26" y="118"/>
                  <a:pt x="22" y="114"/>
                  <a:pt x="17" y="114"/>
                </a:cubicBezTo>
                <a:close/>
                <a:moveTo>
                  <a:pt x="76" y="20"/>
                </a:moveTo>
                <a:cubicBezTo>
                  <a:pt x="71" y="20"/>
                  <a:pt x="67" y="24"/>
                  <a:pt x="67" y="29"/>
                </a:cubicBezTo>
                <a:cubicBezTo>
                  <a:pt x="67" y="34"/>
                  <a:pt x="71" y="38"/>
                  <a:pt x="76" y="38"/>
                </a:cubicBezTo>
                <a:cubicBezTo>
                  <a:pt x="81" y="38"/>
                  <a:pt x="85" y="34"/>
                  <a:pt x="85" y="29"/>
                </a:cubicBezTo>
                <a:cubicBezTo>
                  <a:pt x="85" y="24"/>
                  <a:pt x="81" y="20"/>
                  <a:pt x="76" y="20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Oval 10"/>
          <p:cNvSpPr>
            <a:spLocks noChangeArrowheads="1"/>
          </p:cNvSpPr>
          <p:nvPr/>
        </p:nvSpPr>
        <p:spPr bwMode="auto">
          <a:xfrm rot="2700000">
            <a:off x="7038097" y="1855331"/>
            <a:ext cx="951438" cy="940925"/>
          </a:xfrm>
          <a:prstGeom prst="roundRect">
            <a:avLst/>
          </a:prstGeom>
          <a:solidFill>
            <a:srgbClr val="CF3665"/>
          </a:solidFill>
          <a:ln>
            <a:noFill/>
          </a:ln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buFont typeface="Arial" panose="020B0604020202020204" pitchFamily="34" charset="0"/>
              <a:buNone/>
            </a:pPr>
            <a:endParaRPr lang="zh-CN" altLang="zh-CN" sz="28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Freeform 11"/>
          <p:cNvSpPr>
            <a:spLocks noEditPoints="1" noChangeArrowheads="1"/>
          </p:cNvSpPr>
          <p:nvPr/>
        </p:nvSpPr>
        <p:spPr bwMode="auto">
          <a:xfrm>
            <a:off x="7296914" y="2120801"/>
            <a:ext cx="434189" cy="427305"/>
          </a:xfrm>
          <a:custGeom>
            <a:avLst/>
            <a:gdLst>
              <a:gd name="T0" fmla="*/ 2147483647 w 152"/>
              <a:gd name="T1" fmla="*/ 2147483647 h 152"/>
              <a:gd name="T2" fmla="*/ 2147483647 w 152"/>
              <a:gd name="T3" fmla="*/ 2147483647 h 152"/>
              <a:gd name="T4" fmla="*/ 2147483647 w 152"/>
              <a:gd name="T5" fmla="*/ 2147483647 h 152"/>
              <a:gd name="T6" fmla="*/ 2147483647 w 152"/>
              <a:gd name="T7" fmla="*/ 2147483647 h 152"/>
              <a:gd name="T8" fmla="*/ 0 w 152"/>
              <a:gd name="T9" fmla="*/ 2147483647 h 152"/>
              <a:gd name="T10" fmla="*/ 2147483647 w 152"/>
              <a:gd name="T11" fmla="*/ 0 h 152"/>
              <a:gd name="T12" fmla="*/ 2147483647 w 152"/>
              <a:gd name="T13" fmla="*/ 2147483647 h 152"/>
              <a:gd name="T14" fmla="*/ 2147483647 w 152"/>
              <a:gd name="T15" fmla="*/ 2147483647 h 152"/>
              <a:gd name="T16" fmla="*/ 2147483647 w 152"/>
              <a:gd name="T17" fmla="*/ 2147483647 h 152"/>
              <a:gd name="T18" fmla="*/ 2147483647 w 152"/>
              <a:gd name="T19" fmla="*/ 2147483647 h 152"/>
              <a:gd name="T20" fmla="*/ 2147483647 w 152"/>
              <a:gd name="T21" fmla="*/ 2147483647 h 152"/>
              <a:gd name="T22" fmla="*/ 2147483647 w 152"/>
              <a:gd name="T23" fmla="*/ 2147483647 h 152"/>
              <a:gd name="T24" fmla="*/ 2147483647 w 152"/>
              <a:gd name="T25" fmla="*/ 2147483647 h 152"/>
              <a:gd name="T26" fmla="*/ 2147483647 w 152"/>
              <a:gd name="T27" fmla="*/ 2147483647 h 152"/>
              <a:gd name="T28" fmla="*/ 2147483647 w 152"/>
              <a:gd name="T29" fmla="*/ 2147483647 h 152"/>
              <a:gd name="T30" fmla="*/ 2147483647 w 152"/>
              <a:gd name="T31" fmla="*/ 2147483647 h 152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w 152"/>
              <a:gd name="T49" fmla="*/ 0 h 152"/>
              <a:gd name="T50" fmla="*/ 152 w 152"/>
              <a:gd name="T51" fmla="*/ 152 h 152"/>
            </a:gdLst>
            <a:ahLst/>
            <a:cxnLst>
              <a:cxn ang="T32">
                <a:pos x="T0" y="T1"/>
              </a:cxn>
              <a:cxn ang="T33">
                <a:pos x="T2" y="T3"/>
              </a:cxn>
              <a:cxn ang="T34">
                <a:pos x="T4" y="T5"/>
              </a:cxn>
              <a:cxn ang="T35">
                <a:pos x="T6" y="T7"/>
              </a:cxn>
              <a:cxn ang="T36">
                <a:pos x="T8" y="T9"/>
              </a:cxn>
              <a:cxn ang="T37">
                <a:pos x="T10" y="T11"/>
              </a:cxn>
              <a:cxn ang="T38">
                <a:pos x="T12" y="T13"/>
              </a:cxn>
              <a:cxn ang="T39">
                <a:pos x="T14" y="T15"/>
              </a:cxn>
              <a:cxn ang="T40">
                <a:pos x="T16" y="T17"/>
              </a:cxn>
              <a:cxn ang="T41">
                <a:pos x="T18" y="T19"/>
              </a:cxn>
              <a:cxn ang="T42">
                <a:pos x="T20" y="T21"/>
              </a:cxn>
              <a:cxn ang="T43">
                <a:pos x="T22" y="T23"/>
              </a:cxn>
              <a:cxn ang="T44">
                <a:pos x="T24" y="T25"/>
              </a:cxn>
              <a:cxn ang="T45">
                <a:pos x="T26" y="T27"/>
              </a:cxn>
              <a:cxn ang="T46">
                <a:pos x="T28" y="T29"/>
              </a:cxn>
              <a:cxn ang="T47">
                <a:pos x="T30" y="T31"/>
              </a:cxn>
            </a:cxnLst>
            <a:rect l="T48" t="T49" r="T50" b="T51"/>
            <a:pathLst>
              <a:path w="152" h="152">
                <a:moveTo>
                  <a:pt x="141" y="152"/>
                </a:moveTo>
                <a:cubicBezTo>
                  <a:pt x="138" y="152"/>
                  <a:pt x="135" y="151"/>
                  <a:pt x="132" y="148"/>
                </a:cubicBezTo>
                <a:cubicBezTo>
                  <a:pt x="101" y="117"/>
                  <a:pt x="101" y="117"/>
                  <a:pt x="101" y="117"/>
                </a:cubicBezTo>
                <a:cubicBezTo>
                  <a:pt x="90" y="124"/>
                  <a:pt x="78" y="128"/>
                  <a:pt x="65" y="128"/>
                </a:cubicBezTo>
                <a:cubicBezTo>
                  <a:pt x="29" y="128"/>
                  <a:pt x="0" y="100"/>
                  <a:pt x="0" y="64"/>
                </a:cubicBezTo>
                <a:cubicBezTo>
                  <a:pt x="0" y="28"/>
                  <a:pt x="29" y="0"/>
                  <a:pt x="65" y="0"/>
                </a:cubicBezTo>
                <a:cubicBezTo>
                  <a:pt x="100" y="0"/>
                  <a:pt x="129" y="28"/>
                  <a:pt x="129" y="64"/>
                </a:cubicBezTo>
                <a:cubicBezTo>
                  <a:pt x="129" y="77"/>
                  <a:pt x="125" y="90"/>
                  <a:pt x="118" y="100"/>
                </a:cubicBezTo>
                <a:cubicBezTo>
                  <a:pt x="149" y="132"/>
                  <a:pt x="149" y="132"/>
                  <a:pt x="149" y="132"/>
                </a:cubicBezTo>
                <a:cubicBezTo>
                  <a:pt x="151" y="134"/>
                  <a:pt x="152" y="137"/>
                  <a:pt x="152" y="140"/>
                </a:cubicBezTo>
                <a:cubicBezTo>
                  <a:pt x="152" y="147"/>
                  <a:pt x="147" y="152"/>
                  <a:pt x="141" y="152"/>
                </a:cubicBezTo>
                <a:close/>
                <a:moveTo>
                  <a:pt x="65" y="23"/>
                </a:moveTo>
                <a:cubicBezTo>
                  <a:pt x="42" y="23"/>
                  <a:pt x="24" y="41"/>
                  <a:pt x="24" y="64"/>
                </a:cubicBezTo>
                <a:cubicBezTo>
                  <a:pt x="24" y="87"/>
                  <a:pt x="42" y="105"/>
                  <a:pt x="65" y="105"/>
                </a:cubicBezTo>
                <a:cubicBezTo>
                  <a:pt x="87" y="105"/>
                  <a:pt x="106" y="87"/>
                  <a:pt x="106" y="64"/>
                </a:cubicBezTo>
                <a:cubicBezTo>
                  <a:pt x="106" y="41"/>
                  <a:pt x="87" y="23"/>
                  <a:pt x="65" y="23"/>
                </a:cubicBezTo>
                <a:close/>
              </a:path>
            </a:pathLst>
          </a:custGeom>
          <a:solidFill>
            <a:srgbClr val="F4F5F7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TextBox 76"/>
          <p:cNvSpPr txBox="1"/>
          <p:nvPr/>
        </p:nvSpPr>
        <p:spPr>
          <a:xfrm>
            <a:off x="1346580" y="341678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79A2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79A2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009697" y="3830087"/>
            <a:ext cx="1972963" cy="1041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4058304" y="233295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79A22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79A22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3721421" y="2746257"/>
            <a:ext cx="1972963" cy="1041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76"/>
          <p:cNvSpPr txBox="1"/>
          <p:nvPr/>
        </p:nvSpPr>
        <p:spPr>
          <a:xfrm>
            <a:off x="6868756" y="341678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CF366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F366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6531873" y="3830087"/>
            <a:ext cx="1972963" cy="1041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76"/>
          <p:cNvSpPr txBox="1"/>
          <p:nvPr/>
        </p:nvSpPr>
        <p:spPr>
          <a:xfrm>
            <a:off x="9668173" y="2332958"/>
            <a:ext cx="12991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 dirty="0" smtClean="0">
                <a:solidFill>
                  <a:srgbClr val="CF366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F366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331290" y="2746257"/>
            <a:ext cx="1972963" cy="1041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图表 4"/>
          <p:cNvGraphicFramePr/>
          <p:nvPr/>
        </p:nvGraphicFramePr>
        <p:xfrm>
          <a:off x="5166149" y="2872338"/>
          <a:ext cx="6203482" cy="3318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TextBox 76"/>
          <p:cNvSpPr txBox="1"/>
          <p:nvPr/>
        </p:nvSpPr>
        <p:spPr>
          <a:xfrm>
            <a:off x="6505172" y="1795120"/>
            <a:ext cx="3401144" cy="10772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2015</a:t>
            </a:r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年</a:t>
            </a:r>
            <a:r>
              <a:rPr lang="en-US" altLang="zh-CN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-2016</a:t>
            </a:r>
            <a:r>
              <a:rPr lang="zh-CN" altLang="en-US" sz="36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年 </a:t>
            </a:r>
            <a:endParaRPr lang="en-US" altLang="zh-CN" sz="3600" dirty="0" smtClean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  <a:p>
            <a:pPr algn="ctr"/>
            <a:r>
              <a:rPr lang="zh-CN" altLang="en-US" sz="2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销售对比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1238604" y="1964397"/>
            <a:ext cx="1786613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38605" y="2333729"/>
            <a:ext cx="3259603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76"/>
          <p:cNvSpPr txBox="1"/>
          <p:nvPr/>
        </p:nvSpPr>
        <p:spPr>
          <a:xfrm>
            <a:off x="1238604" y="4434464"/>
            <a:ext cx="1786613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n"/>
            </a:pPr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238605" y="4803796"/>
            <a:ext cx="3259603" cy="64516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572" y="140468"/>
            <a:ext cx="5539950" cy="26493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3683" flipH="1">
            <a:off x="8958566" y="3685491"/>
            <a:ext cx="5059361" cy="3708917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4310408" y="2498708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</a:t>
            </a:r>
            <a:r>
              <a:rPr lang="zh-CN" altLang="en-US" sz="6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  <a:r>
              <a:rPr lang="zh-CN" altLang="en-US" sz="6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部分</a:t>
            </a:r>
            <a:endParaRPr lang="zh-CN" altLang="en-US" sz="6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19510" y="4164054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4098747" y="3599728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3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21"/>
          <p:cNvSpPr txBox="1"/>
          <p:nvPr/>
        </p:nvSpPr>
        <p:spPr>
          <a:xfrm>
            <a:off x="3921741" y="4611060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8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36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1635126"/>
            <a:ext cx="1376363" cy="1512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reeform 8"/>
          <p:cNvSpPr/>
          <p:nvPr/>
        </p:nvSpPr>
        <p:spPr bwMode="auto">
          <a:xfrm>
            <a:off x="4821238" y="1757364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1 w 291"/>
              <a:gd name="T3" fmla="*/ 331 h 333"/>
              <a:gd name="T4" fmla="*/ 5 w 291"/>
              <a:gd name="T5" fmla="*/ 253 h 333"/>
              <a:gd name="T6" fmla="*/ 0 w 291"/>
              <a:gd name="T7" fmla="*/ 244 h 333"/>
              <a:gd name="T8" fmla="*/ 0 w 291"/>
              <a:gd name="T9" fmla="*/ 88 h 333"/>
              <a:gd name="T10" fmla="*/ 5 w 291"/>
              <a:gd name="T11" fmla="*/ 79 h 333"/>
              <a:gd name="T12" fmla="*/ 141 w 291"/>
              <a:gd name="T13" fmla="*/ 1 h 333"/>
              <a:gd name="T14" fmla="*/ 146 w 291"/>
              <a:gd name="T15" fmla="*/ 0 h 333"/>
              <a:gd name="T16" fmla="*/ 151 w 291"/>
              <a:gd name="T17" fmla="*/ 1 h 333"/>
              <a:gd name="T18" fmla="*/ 286 w 291"/>
              <a:gd name="T19" fmla="*/ 79 h 333"/>
              <a:gd name="T20" fmla="*/ 291 w 291"/>
              <a:gd name="T21" fmla="*/ 88 h 333"/>
              <a:gd name="T22" fmla="*/ 291 w 291"/>
              <a:gd name="T23" fmla="*/ 244 h 333"/>
              <a:gd name="T24" fmla="*/ 286 w 291"/>
              <a:gd name="T25" fmla="*/ 253 h 333"/>
              <a:gd name="T26" fmla="*/ 151 w 291"/>
              <a:gd name="T27" fmla="*/ 331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2"/>
                  <a:pt x="141" y="331"/>
                </a:cubicBezTo>
                <a:cubicBezTo>
                  <a:pt x="5" y="253"/>
                  <a:pt x="5" y="253"/>
                  <a:pt x="5" y="253"/>
                </a:cubicBezTo>
                <a:cubicBezTo>
                  <a:pt x="2" y="251"/>
                  <a:pt x="0" y="248"/>
                  <a:pt x="0" y="244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4"/>
                  <a:pt x="2" y="81"/>
                  <a:pt x="5" y="79"/>
                </a:cubicBezTo>
                <a:cubicBezTo>
                  <a:pt x="141" y="1"/>
                  <a:pt x="141" y="1"/>
                  <a:pt x="141" y="1"/>
                </a:cubicBezTo>
                <a:cubicBezTo>
                  <a:pt x="142" y="0"/>
                  <a:pt x="144" y="0"/>
                  <a:pt x="146" y="0"/>
                </a:cubicBezTo>
                <a:cubicBezTo>
                  <a:pt x="148" y="0"/>
                  <a:pt x="149" y="0"/>
                  <a:pt x="151" y="1"/>
                </a:cubicBezTo>
                <a:cubicBezTo>
                  <a:pt x="286" y="79"/>
                  <a:pt x="286" y="79"/>
                  <a:pt x="286" y="79"/>
                </a:cubicBezTo>
                <a:cubicBezTo>
                  <a:pt x="289" y="81"/>
                  <a:pt x="291" y="84"/>
                  <a:pt x="291" y="88"/>
                </a:cubicBezTo>
                <a:cubicBezTo>
                  <a:pt x="291" y="244"/>
                  <a:pt x="291" y="244"/>
                  <a:pt x="291" y="244"/>
                </a:cubicBezTo>
                <a:cubicBezTo>
                  <a:pt x="291" y="248"/>
                  <a:pt x="289" y="251"/>
                  <a:pt x="286" y="253"/>
                </a:cubicBezTo>
                <a:cubicBezTo>
                  <a:pt x="151" y="331"/>
                  <a:pt x="151" y="331"/>
                  <a:pt x="151" y="331"/>
                </a:cubicBezTo>
                <a:cubicBezTo>
                  <a:pt x="149" y="332"/>
                  <a:pt x="148" y="333"/>
                  <a:pt x="146" y="333"/>
                </a:cubicBezTo>
              </a:path>
            </a:pathLst>
          </a:custGeom>
          <a:solidFill>
            <a:srgbClr val="CF36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Freeform 21"/>
          <p:cNvSpPr/>
          <p:nvPr/>
        </p:nvSpPr>
        <p:spPr bwMode="auto">
          <a:xfrm>
            <a:off x="4095750" y="3013076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0 w 291"/>
              <a:gd name="T3" fmla="*/ 332 h 333"/>
              <a:gd name="T4" fmla="*/ 5 w 291"/>
              <a:gd name="T5" fmla="*/ 254 h 333"/>
              <a:gd name="T6" fmla="*/ 0 w 291"/>
              <a:gd name="T7" fmla="*/ 245 h 333"/>
              <a:gd name="T8" fmla="*/ 0 w 291"/>
              <a:gd name="T9" fmla="*/ 89 h 333"/>
              <a:gd name="T10" fmla="*/ 5 w 291"/>
              <a:gd name="T11" fmla="*/ 80 h 333"/>
              <a:gd name="T12" fmla="*/ 140 w 291"/>
              <a:gd name="T13" fmla="*/ 2 h 333"/>
              <a:gd name="T14" fmla="*/ 146 w 291"/>
              <a:gd name="T15" fmla="*/ 0 h 333"/>
              <a:gd name="T16" fmla="*/ 151 w 291"/>
              <a:gd name="T17" fmla="*/ 2 h 333"/>
              <a:gd name="T18" fmla="*/ 286 w 291"/>
              <a:gd name="T19" fmla="*/ 80 h 333"/>
              <a:gd name="T20" fmla="*/ 291 w 291"/>
              <a:gd name="T21" fmla="*/ 89 h 333"/>
              <a:gd name="T22" fmla="*/ 291 w 291"/>
              <a:gd name="T23" fmla="*/ 245 h 333"/>
              <a:gd name="T24" fmla="*/ 286 w 291"/>
              <a:gd name="T25" fmla="*/ 254 h 333"/>
              <a:gd name="T26" fmla="*/ 151 w 291"/>
              <a:gd name="T27" fmla="*/ 332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3"/>
                  <a:pt x="140" y="332"/>
                </a:cubicBezTo>
                <a:cubicBezTo>
                  <a:pt x="5" y="254"/>
                  <a:pt x="5" y="254"/>
                  <a:pt x="5" y="254"/>
                </a:cubicBezTo>
                <a:cubicBezTo>
                  <a:pt x="2" y="252"/>
                  <a:pt x="0" y="249"/>
                  <a:pt x="0" y="245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5"/>
                  <a:pt x="2" y="82"/>
                  <a:pt x="5" y="80"/>
                </a:cubicBezTo>
                <a:cubicBezTo>
                  <a:pt x="140" y="2"/>
                  <a:pt x="140" y="2"/>
                  <a:pt x="140" y="2"/>
                </a:cubicBezTo>
                <a:cubicBezTo>
                  <a:pt x="142" y="1"/>
                  <a:pt x="144" y="0"/>
                  <a:pt x="146" y="0"/>
                </a:cubicBezTo>
                <a:cubicBezTo>
                  <a:pt x="147" y="0"/>
                  <a:pt x="149" y="1"/>
                  <a:pt x="151" y="2"/>
                </a:cubicBezTo>
                <a:cubicBezTo>
                  <a:pt x="286" y="80"/>
                  <a:pt x="286" y="80"/>
                  <a:pt x="286" y="80"/>
                </a:cubicBezTo>
                <a:cubicBezTo>
                  <a:pt x="289" y="82"/>
                  <a:pt x="291" y="85"/>
                  <a:pt x="291" y="89"/>
                </a:cubicBezTo>
                <a:cubicBezTo>
                  <a:pt x="291" y="245"/>
                  <a:pt x="291" y="245"/>
                  <a:pt x="291" y="245"/>
                </a:cubicBezTo>
                <a:cubicBezTo>
                  <a:pt x="291" y="249"/>
                  <a:pt x="289" y="252"/>
                  <a:pt x="286" y="254"/>
                </a:cubicBezTo>
                <a:cubicBezTo>
                  <a:pt x="151" y="332"/>
                  <a:pt x="151" y="332"/>
                  <a:pt x="151" y="332"/>
                </a:cubicBezTo>
                <a:cubicBezTo>
                  <a:pt x="149" y="333"/>
                  <a:pt x="147" y="333"/>
                  <a:pt x="146" y="333"/>
                </a:cubicBezTo>
              </a:path>
            </a:pathLst>
          </a:custGeom>
          <a:solidFill>
            <a:srgbClr val="79A22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Freeform 39"/>
          <p:cNvSpPr/>
          <p:nvPr/>
        </p:nvSpPr>
        <p:spPr bwMode="auto">
          <a:xfrm>
            <a:off x="6276975" y="1757364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0 w 291"/>
              <a:gd name="T3" fmla="*/ 331 h 333"/>
              <a:gd name="T4" fmla="*/ 5 w 291"/>
              <a:gd name="T5" fmla="*/ 253 h 333"/>
              <a:gd name="T6" fmla="*/ 0 w 291"/>
              <a:gd name="T7" fmla="*/ 244 h 333"/>
              <a:gd name="T8" fmla="*/ 0 w 291"/>
              <a:gd name="T9" fmla="*/ 88 h 333"/>
              <a:gd name="T10" fmla="*/ 5 w 291"/>
              <a:gd name="T11" fmla="*/ 79 h 333"/>
              <a:gd name="T12" fmla="*/ 140 w 291"/>
              <a:gd name="T13" fmla="*/ 1 h 333"/>
              <a:gd name="T14" fmla="*/ 146 w 291"/>
              <a:gd name="T15" fmla="*/ 0 h 333"/>
              <a:gd name="T16" fmla="*/ 151 w 291"/>
              <a:gd name="T17" fmla="*/ 1 h 333"/>
              <a:gd name="T18" fmla="*/ 286 w 291"/>
              <a:gd name="T19" fmla="*/ 79 h 333"/>
              <a:gd name="T20" fmla="*/ 291 w 291"/>
              <a:gd name="T21" fmla="*/ 88 h 333"/>
              <a:gd name="T22" fmla="*/ 291 w 291"/>
              <a:gd name="T23" fmla="*/ 244 h 333"/>
              <a:gd name="T24" fmla="*/ 286 w 291"/>
              <a:gd name="T25" fmla="*/ 253 h 333"/>
              <a:gd name="T26" fmla="*/ 151 w 291"/>
              <a:gd name="T27" fmla="*/ 331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2"/>
                  <a:pt x="140" y="331"/>
                </a:cubicBezTo>
                <a:cubicBezTo>
                  <a:pt x="5" y="253"/>
                  <a:pt x="5" y="253"/>
                  <a:pt x="5" y="253"/>
                </a:cubicBezTo>
                <a:cubicBezTo>
                  <a:pt x="2" y="251"/>
                  <a:pt x="0" y="248"/>
                  <a:pt x="0" y="244"/>
                </a:cubicBezTo>
                <a:cubicBezTo>
                  <a:pt x="0" y="88"/>
                  <a:pt x="0" y="88"/>
                  <a:pt x="0" y="88"/>
                </a:cubicBezTo>
                <a:cubicBezTo>
                  <a:pt x="0" y="84"/>
                  <a:pt x="2" y="81"/>
                  <a:pt x="5" y="79"/>
                </a:cubicBezTo>
                <a:cubicBezTo>
                  <a:pt x="140" y="1"/>
                  <a:pt x="140" y="1"/>
                  <a:pt x="140" y="1"/>
                </a:cubicBezTo>
                <a:cubicBezTo>
                  <a:pt x="142" y="0"/>
                  <a:pt x="144" y="0"/>
                  <a:pt x="146" y="0"/>
                </a:cubicBezTo>
                <a:cubicBezTo>
                  <a:pt x="147" y="0"/>
                  <a:pt x="149" y="0"/>
                  <a:pt x="151" y="1"/>
                </a:cubicBezTo>
                <a:cubicBezTo>
                  <a:pt x="286" y="79"/>
                  <a:pt x="286" y="79"/>
                  <a:pt x="286" y="79"/>
                </a:cubicBezTo>
                <a:cubicBezTo>
                  <a:pt x="289" y="81"/>
                  <a:pt x="291" y="84"/>
                  <a:pt x="291" y="88"/>
                </a:cubicBezTo>
                <a:cubicBezTo>
                  <a:pt x="291" y="244"/>
                  <a:pt x="291" y="244"/>
                  <a:pt x="291" y="244"/>
                </a:cubicBezTo>
                <a:cubicBezTo>
                  <a:pt x="291" y="248"/>
                  <a:pt x="289" y="251"/>
                  <a:pt x="286" y="253"/>
                </a:cubicBezTo>
                <a:cubicBezTo>
                  <a:pt x="151" y="331"/>
                  <a:pt x="151" y="331"/>
                  <a:pt x="151" y="331"/>
                </a:cubicBezTo>
                <a:cubicBezTo>
                  <a:pt x="149" y="332"/>
                  <a:pt x="147" y="333"/>
                  <a:pt x="146" y="333"/>
                </a:cubicBezTo>
              </a:path>
            </a:pathLst>
          </a:custGeom>
          <a:solidFill>
            <a:srgbClr val="79A22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Freeform 51"/>
          <p:cNvSpPr/>
          <p:nvPr/>
        </p:nvSpPr>
        <p:spPr bwMode="auto">
          <a:xfrm>
            <a:off x="4821238" y="4273551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1 w 291"/>
              <a:gd name="T3" fmla="*/ 332 h 333"/>
              <a:gd name="T4" fmla="*/ 5 w 291"/>
              <a:gd name="T5" fmla="*/ 254 h 333"/>
              <a:gd name="T6" fmla="*/ 0 w 291"/>
              <a:gd name="T7" fmla="*/ 245 h 333"/>
              <a:gd name="T8" fmla="*/ 0 w 291"/>
              <a:gd name="T9" fmla="*/ 89 h 333"/>
              <a:gd name="T10" fmla="*/ 5 w 291"/>
              <a:gd name="T11" fmla="*/ 80 h 333"/>
              <a:gd name="T12" fmla="*/ 141 w 291"/>
              <a:gd name="T13" fmla="*/ 2 h 333"/>
              <a:gd name="T14" fmla="*/ 146 w 291"/>
              <a:gd name="T15" fmla="*/ 0 h 333"/>
              <a:gd name="T16" fmla="*/ 151 w 291"/>
              <a:gd name="T17" fmla="*/ 2 h 333"/>
              <a:gd name="T18" fmla="*/ 286 w 291"/>
              <a:gd name="T19" fmla="*/ 80 h 333"/>
              <a:gd name="T20" fmla="*/ 291 w 291"/>
              <a:gd name="T21" fmla="*/ 89 h 333"/>
              <a:gd name="T22" fmla="*/ 291 w 291"/>
              <a:gd name="T23" fmla="*/ 245 h 333"/>
              <a:gd name="T24" fmla="*/ 286 w 291"/>
              <a:gd name="T25" fmla="*/ 254 h 333"/>
              <a:gd name="T26" fmla="*/ 151 w 291"/>
              <a:gd name="T27" fmla="*/ 332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3"/>
                  <a:pt x="141" y="332"/>
                </a:cubicBezTo>
                <a:cubicBezTo>
                  <a:pt x="5" y="254"/>
                  <a:pt x="5" y="254"/>
                  <a:pt x="5" y="254"/>
                </a:cubicBezTo>
                <a:cubicBezTo>
                  <a:pt x="2" y="252"/>
                  <a:pt x="0" y="248"/>
                  <a:pt x="0" y="245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5"/>
                  <a:pt x="2" y="81"/>
                  <a:pt x="5" y="80"/>
                </a:cubicBezTo>
                <a:cubicBezTo>
                  <a:pt x="141" y="2"/>
                  <a:pt x="141" y="2"/>
                  <a:pt x="141" y="2"/>
                </a:cubicBezTo>
                <a:cubicBezTo>
                  <a:pt x="142" y="1"/>
                  <a:pt x="144" y="0"/>
                  <a:pt x="146" y="0"/>
                </a:cubicBezTo>
                <a:cubicBezTo>
                  <a:pt x="148" y="0"/>
                  <a:pt x="149" y="1"/>
                  <a:pt x="151" y="2"/>
                </a:cubicBezTo>
                <a:cubicBezTo>
                  <a:pt x="286" y="80"/>
                  <a:pt x="286" y="80"/>
                  <a:pt x="286" y="80"/>
                </a:cubicBezTo>
                <a:cubicBezTo>
                  <a:pt x="289" y="81"/>
                  <a:pt x="291" y="85"/>
                  <a:pt x="291" y="89"/>
                </a:cubicBezTo>
                <a:cubicBezTo>
                  <a:pt x="291" y="245"/>
                  <a:pt x="291" y="245"/>
                  <a:pt x="291" y="245"/>
                </a:cubicBezTo>
                <a:cubicBezTo>
                  <a:pt x="291" y="248"/>
                  <a:pt x="289" y="252"/>
                  <a:pt x="286" y="254"/>
                </a:cubicBezTo>
                <a:cubicBezTo>
                  <a:pt x="151" y="332"/>
                  <a:pt x="151" y="332"/>
                  <a:pt x="151" y="332"/>
                </a:cubicBezTo>
                <a:cubicBezTo>
                  <a:pt x="149" y="333"/>
                  <a:pt x="148" y="333"/>
                  <a:pt x="146" y="333"/>
                </a:cubicBezTo>
              </a:path>
            </a:pathLst>
          </a:custGeom>
          <a:solidFill>
            <a:srgbClr val="CF36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1" name="Freeform 68"/>
          <p:cNvSpPr/>
          <p:nvPr/>
        </p:nvSpPr>
        <p:spPr bwMode="auto">
          <a:xfrm>
            <a:off x="7002463" y="3013076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1 w 291"/>
              <a:gd name="T3" fmla="*/ 332 h 333"/>
              <a:gd name="T4" fmla="*/ 5 w 291"/>
              <a:gd name="T5" fmla="*/ 254 h 333"/>
              <a:gd name="T6" fmla="*/ 0 w 291"/>
              <a:gd name="T7" fmla="*/ 245 h 333"/>
              <a:gd name="T8" fmla="*/ 0 w 291"/>
              <a:gd name="T9" fmla="*/ 89 h 333"/>
              <a:gd name="T10" fmla="*/ 5 w 291"/>
              <a:gd name="T11" fmla="*/ 80 h 333"/>
              <a:gd name="T12" fmla="*/ 141 w 291"/>
              <a:gd name="T13" fmla="*/ 2 h 333"/>
              <a:gd name="T14" fmla="*/ 146 w 291"/>
              <a:gd name="T15" fmla="*/ 0 h 333"/>
              <a:gd name="T16" fmla="*/ 151 w 291"/>
              <a:gd name="T17" fmla="*/ 2 h 333"/>
              <a:gd name="T18" fmla="*/ 286 w 291"/>
              <a:gd name="T19" fmla="*/ 80 h 333"/>
              <a:gd name="T20" fmla="*/ 291 w 291"/>
              <a:gd name="T21" fmla="*/ 89 h 333"/>
              <a:gd name="T22" fmla="*/ 291 w 291"/>
              <a:gd name="T23" fmla="*/ 245 h 333"/>
              <a:gd name="T24" fmla="*/ 286 w 291"/>
              <a:gd name="T25" fmla="*/ 254 h 333"/>
              <a:gd name="T26" fmla="*/ 151 w 291"/>
              <a:gd name="T27" fmla="*/ 332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3"/>
                  <a:pt x="141" y="332"/>
                </a:cubicBezTo>
                <a:cubicBezTo>
                  <a:pt x="5" y="254"/>
                  <a:pt x="5" y="254"/>
                  <a:pt x="5" y="254"/>
                </a:cubicBezTo>
                <a:cubicBezTo>
                  <a:pt x="2" y="252"/>
                  <a:pt x="0" y="249"/>
                  <a:pt x="0" y="245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5"/>
                  <a:pt x="2" y="82"/>
                  <a:pt x="5" y="80"/>
                </a:cubicBezTo>
                <a:cubicBezTo>
                  <a:pt x="141" y="2"/>
                  <a:pt x="141" y="2"/>
                  <a:pt x="141" y="2"/>
                </a:cubicBezTo>
                <a:cubicBezTo>
                  <a:pt x="142" y="1"/>
                  <a:pt x="144" y="0"/>
                  <a:pt x="146" y="0"/>
                </a:cubicBezTo>
                <a:cubicBezTo>
                  <a:pt x="148" y="0"/>
                  <a:pt x="149" y="1"/>
                  <a:pt x="151" y="2"/>
                </a:cubicBezTo>
                <a:cubicBezTo>
                  <a:pt x="286" y="80"/>
                  <a:pt x="286" y="80"/>
                  <a:pt x="286" y="80"/>
                </a:cubicBezTo>
                <a:cubicBezTo>
                  <a:pt x="289" y="82"/>
                  <a:pt x="291" y="85"/>
                  <a:pt x="291" y="89"/>
                </a:cubicBezTo>
                <a:cubicBezTo>
                  <a:pt x="291" y="245"/>
                  <a:pt x="291" y="245"/>
                  <a:pt x="291" y="245"/>
                </a:cubicBezTo>
                <a:cubicBezTo>
                  <a:pt x="291" y="249"/>
                  <a:pt x="289" y="252"/>
                  <a:pt x="286" y="254"/>
                </a:cubicBezTo>
                <a:cubicBezTo>
                  <a:pt x="151" y="332"/>
                  <a:pt x="151" y="332"/>
                  <a:pt x="151" y="332"/>
                </a:cubicBezTo>
                <a:cubicBezTo>
                  <a:pt x="149" y="333"/>
                  <a:pt x="148" y="333"/>
                  <a:pt x="146" y="333"/>
                </a:cubicBezTo>
              </a:path>
            </a:pathLst>
          </a:custGeom>
          <a:solidFill>
            <a:srgbClr val="CF36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Freeform 76"/>
          <p:cNvSpPr/>
          <p:nvPr/>
        </p:nvSpPr>
        <p:spPr bwMode="auto">
          <a:xfrm>
            <a:off x="6276975" y="4273551"/>
            <a:ext cx="1093788" cy="1252538"/>
          </a:xfrm>
          <a:custGeom>
            <a:avLst/>
            <a:gdLst>
              <a:gd name="T0" fmla="*/ 146 w 291"/>
              <a:gd name="T1" fmla="*/ 333 h 333"/>
              <a:gd name="T2" fmla="*/ 140 w 291"/>
              <a:gd name="T3" fmla="*/ 332 h 333"/>
              <a:gd name="T4" fmla="*/ 5 w 291"/>
              <a:gd name="T5" fmla="*/ 254 h 333"/>
              <a:gd name="T6" fmla="*/ 0 w 291"/>
              <a:gd name="T7" fmla="*/ 245 h 333"/>
              <a:gd name="T8" fmla="*/ 0 w 291"/>
              <a:gd name="T9" fmla="*/ 89 h 333"/>
              <a:gd name="T10" fmla="*/ 5 w 291"/>
              <a:gd name="T11" fmla="*/ 80 h 333"/>
              <a:gd name="T12" fmla="*/ 140 w 291"/>
              <a:gd name="T13" fmla="*/ 2 h 333"/>
              <a:gd name="T14" fmla="*/ 146 w 291"/>
              <a:gd name="T15" fmla="*/ 0 h 333"/>
              <a:gd name="T16" fmla="*/ 151 w 291"/>
              <a:gd name="T17" fmla="*/ 2 h 333"/>
              <a:gd name="T18" fmla="*/ 286 w 291"/>
              <a:gd name="T19" fmla="*/ 80 h 333"/>
              <a:gd name="T20" fmla="*/ 291 w 291"/>
              <a:gd name="T21" fmla="*/ 89 h 333"/>
              <a:gd name="T22" fmla="*/ 291 w 291"/>
              <a:gd name="T23" fmla="*/ 245 h 333"/>
              <a:gd name="T24" fmla="*/ 286 w 291"/>
              <a:gd name="T25" fmla="*/ 254 h 333"/>
              <a:gd name="T26" fmla="*/ 151 w 291"/>
              <a:gd name="T27" fmla="*/ 332 h 333"/>
              <a:gd name="T28" fmla="*/ 146 w 291"/>
              <a:gd name="T29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291" h="333">
                <a:moveTo>
                  <a:pt x="146" y="333"/>
                </a:moveTo>
                <a:cubicBezTo>
                  <a:pt x="144" y="333"/>
                  <a:pt x="142" y="333"/>
                  <a:pt x="140" y="332"/>
                </a:cubicBezTo>
                <a:cubicBezTo>
                  <a:pt x="5" y="254"/>
                  <a:pt x="5" y="254"/>
                  <a:pt x="5" y="254"/>
                </a:cubicBezTo>
                <a:cubicBezTo>
                  <a:pt x="2" y="252"/>
                  <a:pt x="0" y="248"/>
                  <a:pt x="0" y="245"/>
                </a:cubicBezTo>
                <a:cubicBezTo>
                  <a:pt x="0" y="89"/>
                  <a:pt x="0" y="89"/>
                  <a:pt x="0" y="89"/>
                </a:cubicBezTo>
                <a:cubicBezTo>
                  <a:pt x="0" y="85"/>
                  <a:pt x="2" y="81"/>
                  <a:pt x="5" y="80"/>
                </a:cubicBezTo>
                <a:cubicBezTo>
                  <a:pt x="140" y="2"/>
                  <a:pt x="140" y="2"/>
                  <a:pt x="140" y="2"/>
                </a:cubicBezTo>
                <a:cubicBezTo>
                  <a:pt x="142" y="1"/>
                  <a:pt x="144" y="0"/>
                  <a:pt x="146" y="0"/>
                </a:cubicBezTo>
                <a:cubicBezTo>
                  <a:pt x="147" y="0"/>
                  <a:pt x="149" y="1"/>
                  <a:pt x="151" y="2"/>
                </a:cubicBezTo>
                <a:cubicBezTo>
                  <a:pt x="286" y="80"/>
                  <a:pt x="286" y="80"/>
                  <a:pt x="286" y="80"/>
                </a:cubicBezTo>
                <a:cubicBezTo>
                  <a:pt x="289" y="81"/>
                  <a:pt x="291" y="85"/>
                  <a:pt x="291" y="89"/>
                </a:cubicBezTo>
                <a:cubicBezTo>
                  <a:pt x="291" y="245"/>
                  <a:pt x="291" y="245"/>
                  <a:pt x="291" y="245"/>
                </a:cubicBezTo>
                <a:cubicBezTo>
                  <a:pt x="291" y="248"/>
                  <a:pt x="289" y="252"/>
                  <a:pt x="286" y="254"/>
                </a:cubicBezTo>
                <a:cubicBezTo>
                  <a:pt x="151" y="332"/>
                  <a:pt x="151" y="332"/>
                  <a:pt x="151" y="332"/>
                </a:cubicBezTo>
                <a:cubicBezTo>
                  <a:pt x="149" y="333"/>
                  <a:pt x="147" y="333"/>
                  <a:pt x="146" y="333"/>
                </a:cubicBezTo>
              </a:path>
            </a:pathLst>
          </a:custGeom>
          <a:solidFill>
            <a:srgbClr val="79A22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5" name="Freeform 9"/>
          <p:cNvSpPr>
            <a:spLocks noEditPoints="1"/>
          </p:cNvSpPr>
          <p:nvPr/>
        </p:nvSpPr>
        <p:spPr bwMode="auto">
          <a:xfrm>
            <a:off x="5270498" y="2111376"/>
            <a:ext cx="104775" cy="153988"/>
          </a:xfrm>
          <a:custGeom>
            <a:avLst/>
            <a:gdLst>
              <a:gd name="T0" fmla="*/ 6 w 28"/>
              <a:gd name="T1" fmla="*/ 37 h 41"/>
              <a:gd name="T2" fmla="*/ 3 w 28"/>
              <a:gd name="T3" fmla="*/ 35 h 41"/>
              <a:gd name="T4" fmla="*/ 3 w 28"/>
              <a:gd name="T5" fmla="*/ 6 h 41"/>
              <a:gd name="T6" fmla="*/ 6 w 28"/>
              <a:gd name="T7" fmla="*/ 3 h 41"/>
              <a:gd name="T8" fmla="*/ 21 w 28"/>
              <a:gd name="T9" fmla="*/ 3 h 41"/>
              <a:gd name="T10" fmla="*/ 24 w 28"/>
              <a:gd name="T11" fmla="*/ 6 h 41"/>
              <a:gd name="T12" fmla="*/ 24 w 28"/>
              <a:gd name="T13" fmla="*/ 35 h 41"/>
              <a:gd name="T14" fmla="*/ 21 w 28"/>
              <a:gd name="T15" fmla="*/ 37 h 41"/>
              <a:gd name="T16" fmla="*/ 6 w 28"/>
              <a:gd name="T17" fmla="*/ 37 h 41"/>
              <a:gd name="T18" fmla="*/ 21 w 28"/>
              <a:gd name="T19" fmla="*/ 0 h 41"/>
              <a:gd name="T20" fmla="*/ 6 w 28"/>
              <a:gd name="T21" fmla="*/ 0 h 41"/>
              <a:gd name="T22" fmla="*/ 0 w 28"/>
              <a:gd name="T23" fmla="*/ 6 h 41"/>
              <a:gd name="T24" fmla="*/ 0 w 28"/>
              <a:gd name="T25" fmla="*/ 35 h 41"/>
              <a:gd name="T26" fmla="*/ 6 w 28"/>
              <a:gd name="T27" fmla="*/ 41 h 41"/>
              <a:gd name="T28" fmla="*/ 21 w 28"/>
              <a:gd name="T29" fmla="*/ 41 h 41"/>
              <a:gd name="T30" fmla="*/ 28 w 28"/>
              <a:gd name="T31" fmla="*/ 35 h 41"/>
              <a:gd name="T32" fmla="*/ 28 w 28"/>
              <a:gd name="T33" fmla="*/ 6 h 41"/>
              <a:gd name="T34" fmla="*/ 21 w 28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1">
                <a:moveTo>
                  <a:pt x="6" y="37"/>
                </a:moveTo>
                <a:cubicBezTo>
                  <a:pt x="4" y="37"/>
                  <a:pt x="3" y="36"/>
                  <a:pt x="3" y="35"/>
                </a:cubicBezTo>
                <a:cubicBezTo>
                  <a:pt x="3" y="6"/>
                  <a:pt x="3" y="6"/>
                  <a:pt x="3" y="6"/>
                </a:cubicBezTo>
                <a:cubicBezTo>
                  <a:pt x="3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4" y="4"/>
                  <a:pt x="24" y="6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6"/>
                  <a:pt x="23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moveTo>
                  <a:pt x="21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9"/>
                  <a:pt x="1" y="41"/>
                  <a:pt x="6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6" y="41"/>
                  <a:pt x="28" y="39"/>
                  <a:pt x="28" y="3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Freeform 10"/>
          <p:cNvSpPr/>
          <p:nvPr/>
        </p:nvSpPr>
        <p:spPr bwMode="auto">
          <a:xfrm>
            <a:off x="5397498" y="2111376"/>
            <a:ext cx="87313" cy="153988"/>
          </a:xfrm>
          <a:custGeom>
            <a:avLst/>
            <a:gdLst>
              <a:gd name="T0" fmla="*/ 12 w 23"/>
              <a:gd name="T1" fmla="*/ 0 h 41"/>
              <a:gd name="T2" fmla="*/ 1 w 23"/>
              <a:gd name="T3" fmla="*/ 0 h 41"/>
              <a:gd name="T4" fmla="*/ 0 w 23"/>
              <a:gd name="T5" fmla="*/ 1 h 41"/>
              <a:gd name="T6" fmla="*/ 0 w 23"/>
              <a:gd name="T7" fmla="*/ 2 h 41"/>
              <a:gd name="T8" fmla="*/ 1 w 23"/>
              <a:gd name="T9" fmla="*/ 3 h 41"/>
              <a:gd name="T10" fmla="*/ 9 w 23"/>
              <a:gd name="T11" fmla="*/ 3 h 41"/>
              <a:gd name="T12" fmla="*/ 9 w 23"/>
              <a:gd name="T13" fmla="*/ 37 h 41"/>
              <a:gd name="T14" fmla="*/ 1 w 23"/>
              <a:gd name="T15" fmla="*/ 37 h 41"/>
              <a:gd name="T16" fmla="*/ 0 w 23"/>
              <a:gd name="T17" fmla="*/ 38 h 41"/>
              <a:gd name="T18" fmla="*/ 0 w 23"/>
              <a:gd name="T19" fmla="*/ 39 h 41"/>
              <a:gd name="T20" fmla="*/ 1 w 23"/>
              <a:gd name="T21" fmla="*/ 41 h 41"/>
              <a:gd name="T22" fmla="*/ 21 w 23"/>
              <a:gd name="T23" fmla="*/ 41 h 41"/>
              <a:gd name="T24" fmla="*/ 23 w 23"/>
              <a:gd name="T25" fmla="*/ 39 h 41"/>
              <a:gd name="T26" fmla="*/ 23 w 23"/>
              <a:gd name="T27" fmla="*/ 38 h 41"/>
              <a:gd name="T28" fmla="*/ 21 w 23"/>
              <a:gd name="T29" fmla="*/ 37 h 41"/>
              <a:gd name="T30" fmla="*/ 13 w 23"/>
              <a:gd name="T31" fmla="*/ 37 h 41"/>
              <a:gd name="T32" fmla="*/ 13 w 23"/>
              <a:gd name="T33" fmla="*/ 1 h 41"/>
              <a:gd name="T34" fmla="*/ 12 w 23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3" h="41">
                <a:moveTo>
                  <a:pt x="12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"/>
                  <a:pt x="0" y="2"/>
                  <a:pt x="0" y="2"/>
                </a:cubicBezTo>
                <a:cubicBezTo>
                  <a:pt x="0" y="3"/>
                  <a:pt x="0" y="3"/>
                  <a:pt x="1" y="3"/>
                </a:cubicBezTo>
                <a:cubicBezTo>
                  <a:pt x="9" y="3"/>
                  <a:pt x="9" y="3"/>
                  <a:pt x="9" y="3"/>
                </a:cubicBezTo>
                <a:cubicBezTo>
                  <a:pt x="9" y="37"/>
                  <a:pt x="9" y="37"/>
                  <a:pt x="9" y="37"/>
                </a:cubicBezTo>
                <a:cubicBezTo>
                  <a:pt x="1" y="37"/>
                  <a:pt x="1" y="37"/>
                  <a:pt x="1" y="37"/>
                </a:cubicBezTo>
                <a:cubicBezTo>
                  <a:pt x="0" y="37"/>
                  <a:pt x="0" y="37"/>
                  <a:pt x="0" y="38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0"/>
                  <a:pt x="0" y="41"/>
                  <a:pt x="1" y="41"/>
                </a:cubicBezTo>
                <a:cubicBezTo>
                  <a:pt x="21" y="41"/>
                  <a:pt x="21" y="41"/>
                  <a:pt x="21" y="41"/>
                </a:cubicBezTo>
                <a:cubicBezTo>
                  <a:pt x="22" y="41"/>
                  <a:pt x="23" y="40"/>
                  <a:pt x="23" y="39"/>
                </a:cubicBezTo>
                <a:cubicBezTo>
                  <a:pt x="23" y="38"/>
                  <a:pt x="23" y="38"/>
                  <a:pt x="23" y="38"/>
                </a:cubicBezTo>
                <a:cubicBezTo>
                  <a:pt x="23" y="37"/>
                  <a:pt x="22" y="37"/>
                  <a:pt x="21" y="37"/>
                </a:cubicBezTo>
                <a:cubicBezTo>
                  <a:pt x="13" y="37"/>
                  <a:pt x="13" y="37"/>
                  <a:pt x="13" y="37"/>
                </a:cubicBezTo>
                <a:cubicBezTo>
                  <a:pt x="13" y="1"/>
                  <a:pt x="13" y="1"/>
                  <a:pt x="13" y="1"/>
                </a:cubicBezTo>
                <a:cubicBezTo>
                  <a:pt x="13" y="0"/>
                  <a:pt x="13" y="0"/>
                  <a:pt x="1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7" name="Freeform 11"/>
          <p:cNvSpPr>
            <a:spLocks noEditPoints="1"/>
          </p:cNvSpPr>
          <p:nvPr/>
        </p:nvSpPr>
        <p:spPr bwMode="auto">
          <a:xfrm>
            <a:off x="5254623" y="2454276"/>
            <a:ext cx="241300" cy="236538"/>
          </a:xfrm>
          <a:custGeom>
            <a:avLst/>
            <a:gdLst>
              <a:gd name="T0" fmla="*/ 64 w 64"/>
              <a:gd name="T1" fmla="*/ 31 h 63"/>
              <a:gd name="T2" fmla="*/ 63 w 64"/>
              <a:gd name="T3" fmla="*/ 32 h 63"/>
              <a:gd name="T4" fmla="*/ 62 w 64"/>
              <a:gd name="T5" fmla="*/ 32 h 63"/>
              <a:gd name="T6" fmla="*/ 55 w 64"/>
              <a:gd name="T7" fmla="*/ 51 h 63"/>
              <a:gd name="T8" fmla="*/ 56 w 64"/>
              <a:gd name="T9" fmla="*/ 51 h 63"/>
              <a:gd name="T10" fmla="*/ 56 w 64"/>
              <a:gd name="T11" fmla="*/ 52 h 63"/>
              <a:gd name="T12" fmla="*/ 55 w 64"/>
              <a:gd name="T13" fmla="*/ 52 h 63"/>
              <a:gd name="T14" fmla="*/ 55 w 64"/>
              <a:gd name="T15" fmla="*/ 52 h 63"/>
              <a:gd name="T16" fmla="*/ 54 w 64"/>
              <a:gd name="T17" fmla="*/ 52 h 63"/>
              <a:gd name="T18" fmla="*/ 39 w 64"/>
              <a:gd name="T19" fmla="*/ 61 h 63"/>
              <a:gd name="T20" fmla="*/ 32 w 64"/>
              <a:gd name="T21" fmla="*/ 63 h 63"/>
              <a:gd name="T22" fmla="*/ 25 w 64"/>
              <a:gd name="T23" fmla="*/ 61 h 63"/>
              <a:gd name="T24" fmla="*/ 10 w 64"/>
              <a:gd name="T25" fmla="*/ 52 h 63"/>
              <a:gd name="T26" fmla="*/ 9 w 64"/>
              <a:gd name="T27" fmla="*/ 52 h 63"/>
              <a:gd name="T28" fmla="*/ 8 w 64"/>
              <a:gd name="T29" fmla="*/ 52 h 63"/>
              <a:gd name="T30" fmla="*/ 9 w 64"/>
              <a:gd name="T31" fmla="*/ 51 h 63"/>
              <a:gd name="T32" fmla="*/ 9 w 64"/>
              <a:gd name="T33" fmla="*/ 51 h 63"/>
              <a:gd name="T34" fmla="*/ 2 w 64"/>
              <a:gd name="T35" fmla="*/ 32 h 63"/>
              <a:gd name="T36" fmla="*/ 1 w 64"/>
              <a:gd name="T37" fmla="*/ 32 h 63"/>
              <a:gd name="T38" fmla="*/ 0 w 64"/>
              <a:gd name="T39" fmla="*/ 31 h 63"/>
              <a:gd name="T40" fmla="*/ 0 w 64"/>
              <a:gd name="T41" fmla="*/ 31 h 63"/>
              <a:gd name="T42" fmla="*/ 32 w 64"/>
              <a:gd name="T43" fmla="*/ 63 h 63"/>
              <a:gd name="T44" fmla="*/ 64 w 64"/>
              <a:gd name="T45" fmla="*/ 31 h 63"/>
              <a:gd name="T46" fmla="*/ 64 w 64"/>
              <a:gd name="T47" fmla="*/ 31 h 63"/>
              <a:gd name="T48" fmla="*/ 32 w 64"/>
              <a:gd name="T49" fmla="*/ 0 h 63"/>
              <a:gd name="T50" fmla="*/ 0 w 64"/>
              <a:gd name="T51" fmla="*/ 31 h 63"/>
              <a:gd name="T52" fmla="*/ 1 w 64"/>
              <a:gd name="T53" fmla="*/ 31 h 63"/>
              <a:gd name="T54" fmla="*/ 2 w 64"/>
              <a:gd name="T55" fmla="*/ 31 h 63"/>
              <a:gd name="T56" fmla="*/ 9 w 64"/>
              <a:gd name="T57" fmla="*/ 12 h 63"/>
              <a:gd name="T58" fmla="*/ 9 w 64"/>
              <a:gd name="T59" fmla="*/ 11 h 63"/>
              <a:gd name="T60" fmla="*/ 8 w 64"/>
              <a:gd name="T61" fmla="*/ 10 h 63"/>
              <a:gd name="T62" fmla="*/ 9 w 64"/>
              <a:gd name="T63" fmla="*/ 10 h 63"/>
              <a:gd name="T64" fmla="*/ 10 w 64"/>
              <a:gd name="T65" fmla="*/ 11 h 63"/>
              <a:gd name="T66" fmla="*/ 25 w 64"/>
              <a:gd name="T67" fmla="*/ 2 h 63"/>
              <a:gd name="T68" fmla="*/ 32 w 64"/>
              <a:gd name="T69" fmla="*/ 0 h 63"/>
              <a:gd name="T70" fmla="*/ 32 w 64"/>
              <a:gd name="T71" fmla="*/ 0 h 63"/>
              <a:gd name="T72" fmla="*/ 32 w 64"/>
              <a:gd name="T73" fmla="*/ 0 h 63"/>
              <a:gd name="T74" fmla="*/ 32 w 64"/>
              <a:gd name="T75" fmla="*/ 0 h 63"/>
              <a:gd name="T76" fmla="*/ 39 w 64"/>
              <a:gd name="T77" fmla="*/ 2 h 63"/>
              <a:gd name="T78" fmla="*/ 54 w 64"/>
              <a:gd name="T79" fmla="*/ 11 h 63"/>
              <a:gd name="T80" fmla="*/ 55 w 64"/>
              <a:gd name="T81" fmla="*/ 10 h 63"/>
              <a:gd name="T82" fmla="*/ 56 w 64"/>
              <a:gd name="T83" fmla="*/ 10 h 63"/>
              <a:gd name="T84" fmla="*/ 56 w 64"/>
              <a:gd name="T85" fmla="*/ 11 h 63"/>
              <a:gd name="T86" fmla="*/ 55 w 64"/>
              <a:gd name="T87" fmla="*/ 12 h 63"/>
              <a:gd name="T88" fmla="*/ 62 w 64"/>
              <a:gd name="T89" fmla="*/ 31 h 63"/>
              <a:gd name="T90" fmla="*/ 63 w 64"/>
              <a:gd name="T91" fmla="*/ 31 h 63"/>
              <a:gd name="T92" fmla="*/ 64 w 64"/>
              <a:gd name="T93" fmla="*/ 31 h 63"/>
              <a:gd name="T94" fmla="*/ 32 w 64"/>
              <a:gd name="T9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64" h="63">
                <a:moveTo>
                  <a:pt x="64" y="31"/>
                </a:moveTo>
                <a:cubicBezTo>
                  <a:pt x="64" y="32"/>
                  <a:pt x="63" y="32"/>
                  <a:pt x="63" y="32"/>
                </a:cubicBezTo>
                <a:cubicBezTo>
                  <a:pt x="62" y="32"/>
                  <a:pt x="62" y="32"/>
                  <a:pt x="62" y="32"/>
                </a:cubicBezTo>
                <a:cubicBezTo>
                  <a:pt x="62" y="39"/>
                  <a:pt x="59" y="46"/>
                  <a:pt x="55" y="51"/>
                </a:cubicBezTo>
                <a:cubicBezTo>
                  <a:pt x="55" y="51"/>
                  <a:pt x="56" y="51"/>
                  <a:pt x="56" y="51"/>
                </a:cubicBezTo>
                <a:cubicBezTo>
                  <a:pt x="56" y="52"/>
                  <a:pt x="56" y="52"/>
                  <a:pt x="56" y="52"/>
                </a:cubicBezTo>
                <a:cubicBezTo>
                  <a:pt x="55" y="52"/>
                  <a:pt x="55" y="52"/>
                  <a:pt x="55" y="52"/>
                </a:cubicBezTo>
                <a:cubicBezTo>
                  <a:pt x="55" y="52"/>
                  <a:pt x="55" y="52"/>
                  <a:pt x="55" y="52"/>
                </a:cubicBezTo>
                <a:cubicBezTo>
                  <a:pt x="55" y="52"/>
                  <a:pt x="54" y="52"/>
                  <a:pt x="54" y="52"/>
                </a:cubicBezTo>
                <a:cubicBezTo>
                  <a:pt x="50" y="56"/>
                  <a:pt x="45" y="59"/>
                  <a:pt x="39" y="61"/>
                </a:cubicBezTo>
                <a:cubicBezTo>
                  <a:pt x="37" y="62"/>
                  <a:pt x="35" y="63"/>
                  <a:pt x="32" y="63"/>
                </a:cubicBezTo>
                <a:cubicBezTo>
                  <a:pt x="30" y="63"/>
                  <a:pt x="27" y="62"/>
                  <a:pt x="25" y="61"/>
                </a:cubicBezTo>
                <a:cubicBezTo>
                  <a:pt x="19" y="59"/>
                  <a:pt x="14" y="56"/>
                  <a:pt x="10" y="52"/>
                </a:cubicBezTo>
                <a:cubicBezTo>
                  <a:pt x="10" y="52"/>
                  <a:pt x="10" y="52"/>
                  <a:pt x="9" y="52"/>
                </a:cubicBezTo>
                <a:cubicBezTo>
                  <a:pt x="8" y="52"/>
                  <a:pt x="8" y="52"/>
                  <a:pt x="8" y="52"/>
                </a:cubicBezTo>
                <a:cubicBezTo>
                  <a:pt x="9" y="51"/>
                  <a:pt x="9" y="51"/>
                  <a:pt x="9" y="51"/>
                </a:cubicBezTo>
                <a:cubicBezTo>
                  <a:pt x="9" y="51"/>
                  <a:pt x="9" y="51"/>
                  <a:pt x="9" y="51"/>
                </a:cubicBezTo>
                <a:cubicBezTo>
                  <a:pt x="5" y="46"/>
                  <a:pt x="2" y="39"/>
                  <a:pt x="2" y="32"/>
                </a:cubicBezTo>
                <a:cubicBezTo>
                  <a:pt x="1" y="32"/>
                  <a:pt x="1" y="32"/>
                  <a:pt x="1" y="32"/>
                </a:cubicBezTo>
                <a:cubicBezTo>
                  <a:pt x="1" y="32"/>
                  <a:pt x="0" y="32"/>
                  <a:pt x="0" y="31"/>
                </a:cubicBezTo>
                <a:cubicBezTo>
                  <a:pt x="0" y="31"/>
                  <a:pt x="0" y="31"/>
                  <a:pt x="0" y="31"/>
                </a:cubicBezTo>
                <a:cubicBezTo>
                  <a:pt x="0" y="49"/>
                  <a:pt x="15" y="63"/>
                  <a:pt x="32" y="63"/>
                </a:cubicBezTo>
                <a:cubicBezTo>
                  <a:pt x="50" y="63"/>
                  <a:pt x="64" y="49"/>
                  <a:pt x="64" y="31"/>
                </a:cubicBezTo>
                <a:cubicBezTo>
                  <a:pt x="64" y="31"/>
                  <a:pt x="64" y="31"/>
                  <a:pt x="64" y="31"/>
                </a:cubicBezTo>
                <a:moveTo>
                  <a:pt x="32" y="0"/>
                </a:moveTo>
                <a:cubicBezTo>
                  <a:pt x="15" y="0"/>
                  <a:pt x="0" y="14"/>
                  <a:pt x="0" y="31"/>
                </a:cubicBezTo>
                <a:cubicBezTo>
                  <a:pt x="0" y="31"/>
                  <a:pt x="1" y="31"/>
                  <a:pt x="1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2" y="23"/>
                  <a:pt x="5" y="17"/>
                  <a:pt x="9" y="12"/>
                </a:cubicBezTo>
                <a:cubicBezTo>
                  <a:pt x="9" y="12"/>
                  <a:pt x="9" y="12"/>
                  <a:pt x="9" y="11"/>
                </a:cubicBezTo>
                <a:cubicBezTo>
                  <a:pt x="8" y="10"/>
                  <a:pt x="8" y="10"/>
                  <a:pt x="8" y="10"/>
                </a:cubicBezTo>
                <a:cubicBezTo>
                  <a:pt x="9" y="10"/>
                  <a:pt x="9" y="10"/>
                  <a:pt x="9" y="10"/>
                </a:cubicBezTo>
                <a:cubicBezTo>
                  <a:pt x="10" y="10"/>
                  <a:pt x="10" y="11"/>
                  <a:pt x="10" y="11"/>
                </a:cubicBezTo>
                <a:cubicBezTo>
                  <a:pt x="14" y="6"/>
                  <a:pt x="19" y="3"/>
                  <a:pt x="25" y="2"/>
                </a:cubicBezTo>
                <a:cubicBezTo>
                  <a:pt x="27" y="0"/>
                  <a:pt x="30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moveTo>
                  <a:pt x="32" y="0"/>
                </a:moveTo>
                <a:cubicBezTo>
                  <a:pt x="32" y="0"/>
                  <a:pt x="32" y="0"/>
                  <a:pt x="32" y="0"/>
                </a:cubicBezTo>
                <a:cubicBezTo>
                  <a:pt x="35" y="0"/>
                  <a:pt x="37" y="0"/>
                  <a:pt x="39" y="2"/>
                </a:cubicBezTo>
                <a:cubicBezTo>
                  <a:pt x="45" y="3"/>
                  <a:pt x="50" y="6"/>
                  <a:pt x="54" y="11"/>
                </a:cubicBezTo>
                <a:cubicBezTo>
                  <a:pt x="54" y="11"/>
                  <a:pt x="55" y="10"/>
                  <a:pt x="55" y="10"/>
                </a:cubicBezTo>
                <a:cubicBezTo>
                  <a:pt x="56" y="10"/>
                  <a:pt x="56" y="10"/>
                  <a:pt x="56" y="10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9" y="17"/>
                  <a:pt x="62" y="23"/>
                  <a:pt x="62" y="31"/>
                </a:cubicBezTo>
                <a:cubicBezTo>
                  <a:pt x="63" y="31"/>
                  <a:pt x="63" y="31"/>
                  <a:pt x="63" y="31"/>
                </a:cubicBezTo>
                <a:cubicBezTo>
                  <a:pt x="63" y="31"/>
                  <a:pt x="64" y="31"/>
                  <a:pt x="64" y="31"/>
                </a:cubicBezTo>
                <a:cubicBezTo>
                  <a:pt x="64" y="14"/>
                  <a:pt x="50" y="0"/>
                  <a:pt x="3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8" name="Freeform 12"/>
          <p:cNvSpPr>
            <a:spLocks noEditPoints="1"/>
          </p:cNvSpPr>
          <p:nvPr/>
        </p:nvSpPr>
        <p:spPr bwMode="auto">
          <a:xfrm>
            <a:off x="5303836" y="2454276"/>
            <a:ext cx="142875" cy="236538"/>
          </a:xfrm>
          <a:custGeom>
            <a:avLst/>
            <a:gdLst>
              <a:gd name="T0" fmla="*/ 5 w 38"/>
              <a:gd name="T1" fmla="*/ 48 h 63"/>
              <a:gd name="T2" fmla="*/ 4 w 38"/>
              <a:gd name="T3" fmla="*/ 49 h 63"/>
              <a:gd name="T4" fmla="*/ 4 w 38"/>
              <a:gd name="T5" fmla="*/ 49 h 63"/>
              <a:gd name="T6" fmla="*/ 12 w 38"/>
              <a:gd name="T7" fmla="*/ 61 h 63"/>
              <a:gd name="T8" fmla="*/ 19 w 38"/>
              <a:gd name="T9" fmla="*/ 63 h 63"/>
              <a:gd name="T10" fmla="*/ 26 w 38"/>
              <a:gd name="T11" fmla="*/ 61 h 63"/>
              <a:gd name="T12" fmla="*/ 35 w 38"/>
              <a:gd name="T13" fmla="*/ 49 h 63"/>
              <a:gd name="T14" fmla="*/ 34 w 38"/>
              <a:gd name="T15" fmla="*/ 49 h 63"/>
              <a:gd name="T16" fmla="*/ 33 w 38"/>
              <a:gd name="T17" fmla="*/ 48 h 63"/>
              <a:gd name="T18" fmla="*/ 20 w 38"/>
              <a:gd name="T19" fmla="*/ 61 h 63"/>
              <a:gd name="T20" fmla="*/ 20 w 38"/>
              <a:gd name="T21" fmla="*/ 62 h 63"/>
              <a:gd name="T22" fmla="*/ 19 w 38"/>
              <a:gd name="T23" fmla="*/ 63 h 63"/>
              <a:gd name="T24" fmla="*/ 18 w 38"/>
              <a:gd name="T25" fmla="*/ 62 h 63"/>
              <a:gd name="T26" fmla="*/ 18 w 38"/>
              <a:gd name="T27" fmla="*/ 61 h 63"/>
              <a:gd name="T28" fmla="*/ 5 w 38"/>
              <a:gd name="T29" fmla="*/ 48 h 63"/>
              <a:gd name="T30" fmla="*/ 2 w 38"/>
              <a:gd name="T31" fmla="*/ 32 h 63"/>
              <a:gd name="T32" fmla="*/ 0 w 38"/>
              <a:gd name="T33" fmla="*/ 32 h 63"/>
              <a:gd name="T34" fmla="*/ 3 w 38"/>
              <a:gd name="T35" fmla="*/ 47 h 63"/>
              <a:gd name="T36" fmla="*/ 4 w 38"/>
              <a:gd name="T37" fmla="*/ 47 h 63"/>
              <a:gd name="T38" fmla="*/ 4 w 38"/>
              <a:gd name="T39" fmla="*/ 47 h 63"/>
              <a:gd name="T40" fmla="*/ 2 w 38"/>
              <a:gd name="T41" fmla="*/ 32 h 63"/>
              <a:gd name="T42" fmla="*/ 38 w 38"/>
              <a:gd name="T43" fmla="*/ 32 h 63"/>
              <a:gd name="T44" fmla="*/ 36 w 38"/>
              <a:gd name="T45" fmla="*/ 32 h 63"/>
              <a:gd name="T46" fmla="*/ 34 w 38"/>
              <a:gd name="T47" fmla="*/ 47 h 63"/>
              <a:gd name="T48" fmla="*/ 34 w 38"/>
              <a:gd name="T49" fmla="*/ 47 h 63"/>
              <a:gd name="T50" fmla="*/ 35 w 38"/>
              <a:gd name="T51" fmla="*/ 47 h 63"/>
              <a:gd name="T52" fmla="*/ 38 w 38"/>
              <a:gd name="T53" fmla="*/ 32 h 63"/>
              <a:gd name="T54" fmla="*/ 3 w 38"/>
              <a:gd name="T55" fmla="*/ 15 h 63"/>
              <a:gd name="T56" fmla="*/ 0 w 38"/>
              <a:gd name="T57" fmla="*/ 31 h 63"/>
              <a:gd name="T58" fmla="*/ 2 w 38"/>
              <a:gd name="T59" fmla="*/ 31 h 63"/>
              <a:gd name="T60" fmla="*/ 4 w 38"/>
              <a:gd name="T61" fmla="*/ 16 h 63"/>
              <a:gd name="T62" fmla="*/ 4 w 38"/>
              <a:gd name="T63" fmla="*/ 15 h 63"/>
              <a:gd name="T64" fmla="*/ 3 w 38"/>
              <a:gd name="T65" fmla="*/ 15 h 63"/>
              <a:gd name="T66" fmla="*/ 35 w 38"/>
              <a:gd name="T67" fmla="*/ 15 h 63"/>
              <a:gd name="T68" fmla="*/ 34 w 38"/>
              <a:gd name="T69" fmla="*/ 15 h 63"/>
              <a:gd name="T70" fmla="*/ 34 w 38"/>
              <a:gd name="T71" fmla="*/ 16 h 63"/>
              <a:gd name="T72" fmla="*/ 36 w 38"/>
              <a:gd name="T73" fmla="*/ 31 h 63"/>
              <a:gd name="T74" fmla="*/ 38 w 38"/>
              <a:gd name="T75" fmla="*/ 31 h 63"/>
              <a:gd name="T76" fmla="*/ 35 w 38"/>
              <a:gd name="T77" fmla="*/ 15 h 63"/>
              <a:gd name="T78" fmla="*/ 19 w 38"/>
              <a:gd name="T79" fmla="*/ 0 h 63"/>
              <a:gd name="T80" fmla="*/ 12 w 38"/>
              <a:gd name="T81" fmla="*/ 2 h 63"/>
              <a:gd name="T82" fmla="*/ 4 w 38"/>
              <a:gd name="T83" fmla="*/ 14 h 63"/>
              <a:gd name="T84" fmla="*/ 4 w 38"/>
              <a:gd name="T85" fmla="*/ 14 h 63"/>
              <a:gd name="T86" fmla="*/ 5 w 38"/>
              <a:gd name="T87" fmla="*/ 14 h 63"/>
              <a:gd name="T88" fmla="*/ 18 w 38"/>
              <a:gd name="T89" fmla="*/ 1 h 63"/>
              <a:gd name="T90" fmla="*/ 18 w 38"/>
              <a:gd name="T91" fmla="*/ 0 h 63"/>
              <a:gd name="T92" fmla="*/ 19 w 38"/>
              <a:gd name="T93" fmla="*/ 0 h 63"/>
              <a:gd name="T94" fmla="*/ 19 w 38"/>
              <a:gd name="T95" fmla="*/ 0 h 63"/>
              <a:gd name="T96" fmla="*/ 20 w 38"/>
              <a:gd name="T97" fmla="*/ 0 h 63"/>
              <a:gd name="T98" fmla="*/ 20 w 38"/>
              <a:gd name="T99" fmla="*/ 1 h 63"/>
              <a:gd name="T100" fmla="*/ 33 w 38"/>
              <a:gd name="T101" fmla="*/ 14 h 63"/>
              <a:gd name="T102" fmla="*/ 34 w 38"/>
              <a:gd name="T103" fmla="*/ 14 h 63"/>
              <a:gd name="T104" fmla="*/ 35 w 38"/>
              <a:gd name="T105" fmla="*/ 14 h 63"/>
              <a:gd name="T106" fmla="*/ 26 w 38"/>
              <a:gd name="T107" fmla="*/ 2 h 63"/>
              <a:gd name="T108" fmla="*/ 19 w 38"/>
              <a:gd name="T109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38" h="63">
                <a:moveTo>
                  <a:pt x="5" y="48"/>
                </a:moveTo>
                <a:cubicBezTo>
                  <a:pt x="5" y="48"/>
                  <a:pt x="4" y="48"/>
                  <a:pt x="4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6" y="54"/>
                  <a:pt x="9" y="58"/>
                  <a:pt x="12" y="61"/>
                </a:cubicBezTo>
                <a:cubicBezTo>
                  <a:pt x="14" y="62"/>
                  <a:pt x="17" y="63"/>
                  <a:pt x="19" y="63"/>
                </a:cubicBezTo>
                <a:cubicBezTo>
                  <a:pt x="22" y="63"/>
                  <a:pt x="24" y="62"/>
                  <a:pt x="26" y="61"/>
                </a:cubicBezTo>
                <a:cubicBezTo>
                  <a:pt x="30" y="58"/>
                  <a:pt x="33" y="54"/>
                  <a:pt x="35" y="49"/>
                </a:cubicBezTo>
                <a:cubicBezTo>
                  <a:pt x="34" y="49"/>
                  <a:pt x="34" y="49"/>
                  <a:pt x="34" y="49"/>
                </a:cubicBezTo>
                <a:cubicBezTo>
                  <a:pt x="34" y="48"/>
                  <a:pt x="33" y="48"/>
                  <a:pt x="33" y="48"/>
                </a:cubicBezTo>
                <a:cubicBezTo>
                  <a:pt x="30" y="56"/>
                  <a:pt x="25" y="61"/>
                  <a:pt x="20" y="61"/>
                </a:cubicBezTo>
                <a:cubicBezTo>
                  <a:pt x="20" y="62"/>
                  <a:pt x="20" y="62"/>
                  <a:pt x="20" y="62"/>
                </a:cubicBezTo>
                <a:cubicBezTo>
                  <a:pt x="20" y="63"/>
                  <a:pt x="20" y="63"/>
                  <a:pt x="19" y="63"/>
                </a:cubicBezTo>
                <a:cubicBezTo>
                  <a:pt x="19" y="63"/>
                  <a:pt x="18" y="63"/>
                  <a:pt x="18" y="62"/>
                </a:cubicBezTo>
                <a:cubicBezTo>
                  <a:pt x="18" y="61"/>
                  <a:pt x="18" y="61"/>
                  <a:pt x="18" y="61"/>
                </a:cubicBezTo>
                <a:cubicBezTo>
                  <a:pt x="13" y="61"/>
                  <a:pt x="8" y="56"/>
                  <a:pt x="5" y="48"/>
                </a:cubicBezTo>
                <a:moveTo>
                  <a:pt x="2" y="32"/>
                </a:moveTo>
                <a:cubicBezTo>
                  <a:pt x="0" y="32"/>
                  <a:pt x="0" y="32"/>
                  <a:pt x="0" y="32"/>
                </a:cubicBezTo>
                <a:cubicBezTo>
                  <a:pt x="1" y="38"/>
                  <a:pt x="1" y="43"/>
                  <a:pt x="3" y="47"/>
                </a:cubicBezTo>
                <a:cubicBezTo>
                  <a:pt x="3" y="47"/>
                  <a:pt x="4" y="47"/>
                  <a:pt x="4" y="47"/>
                </a:cubicBezTo>
                <a:cubicBezTo>
                  <a:pt x="4" y="47"/>
                  <a:pt x="4" y="47"/>
                  <a:pt x="4" y="47"/>
                </a:cubicBezTo>
                <a:cubicBezTo>
                  <a:pt x="3" y="43"/>
                  <a:pt x="2" y="37"/>
                  <a:pt x="2" y="32"/>
                </a:cubicBezTo>
                <a:moveTo>
                  <a:pt x="38" y="32"/>
                </a:moveTo>
                <a:cubicBezTo>
                  <a:pt x="36" y="32"/>
                  <a:pt x="36" y="32"/>
                  <a:pt x="36" y="32"/>
                </a:cubicBezTo>
                <a:cubicBezTo>
                  <a:pt x="36" y="37"/>
                  <a:pt x="35" y="43"/>
                  <a:pt x="34" y="47"/>
                </a:cubicBezTo>
                <a:cubicBezTo>
                  <a:pt x="34" y="47"/>
                  <a:pt x="34" y="47"/>
                  <a:pt x="34" y="47"/>
                </a:cubicBezTo>
                <a:cubicBezTo>
                  <a:pt x="35" y="47"/>
                  <a:pt x="35" y="47"/>
                  <a:pt x="35" y="47"/>
                </a:cubicBezTo>
                <a:cubicBezTo>
                  <a:pt x="37" y="43"/>
                  <a:pt x="38" y="38"/>
                  <a:pt x="38" y="32"/>
                </a:cubicBezTo>
                <a:moveTo>
                  <a:pt x="3" y="15"/>
                </a:moveTo>
                <a:cubicBezTo>
                  <a:pt x="1" y="20"/>
                  <a:pt x="1" y="25"/>
                  <a:pt x="0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2" y="25"/>
                  <a:pt x="3" y="20"/>
                  <a:pt x="4" y="16"/>
                </a:cubicBezTo>
                <a:cubicBezTo>
                  <a:pt x="4" y="15"/>
                  <a:pt x="4" y="15"/>
                  <a:pt x="4" y="15"/>
                </a:cubicBezTo>
                <a:cubicBezTo>
                  <a:pt x="4" y="15"/>
                  <a:pt x="3" y="15"/>
                  <a:pt x="3" y="15"/>
                </a:cubicBezTo>
                <a:moveTo>
                  <a:pt x="35" y="15"/>
                </a:moveTo>
                <a:cubicBezTo>
                  <a:pt x="35" y="15"/>
                  <a:pt x="35" y="15"/>
                  <a:pt x="34" y="15"/>
                </a:cubicBezTo>
                <a:cubicBezTo>
                  <a:pt x="34" y="15"/>
                  <a:pt x="34" y="15"/>
                  <a:pt x="34" y="16"/>
                </a:cubicBezTo>
                <a:cubicBezTo>
                  <a:pt x="35" y="20"/>
                  <a:pt x="36" y="25"/>
                  <a:pt x="36" y="31"/>
                </a:cubicBezTo>
                <a:cubicBezTo>
                  <a:pt x="38" y="31"/>
                  <a:pt x="38" y="31"/>
                  <a:pt x="38" y="31"/>
                </a:cubicBezTo>
                <a:cubicBezTo>
                  <a:pt x="38" y="25"/>
                  <a:pt x="37" y="20"/>
                  <a:pt x="35" y="15"/>
                </a:cubicBezTo>
                <a:moveTo>
                  <a:pt x="19" y="0"/>
                </a:moveTo>
                <a:cubicBezTo>
                  <a:pt x="17" y="0"/>
                  <a:pt x="14" y="0"/>
                  <a:pt x="12" y="2"/>
                </a:cubicBezTo>
                <a:cubicBezTo>
                  <a:pt x="9" y="4"/>
                  <a:pt x="6" y="8"/>
                  <a:pt x="4" y="14"/>
                </a:cubicBezTo>
                <a:cubicBezTo>
                  <a:pt x="4" y="14"/>
                  <a:pt x="4" y="14"/>
                  <a:pt x="4" y="14"/>
                </a:cubicBezTo>
                <a:cubicBezTo>
                  <a:pt x="4" y="14"/>
                  <a:pt x="5" y="14"/>
                  <a:pt x="5" y="14"/>
                </a:cubicBezTo>
                <a:cubicBezTo>
                  <a:pt x="8" y="7"/>
                  <a:pt x="13" y="2"/>
                  <a:pt x="18" y="1"/>
                </a:cubicBezTo>
                <a:cubicBezTo>
                  <a:pt x="18" y="0"/>
                  <a:pt x="18" y="0"/>
                  <a:pt x="18" y="0"/>
                </a:cubicBezTo>
                <a:cubicBezTo>
                  <a:pt x="18" y="0"/>
                  <a:pt x="19" y="0"/>
                  <a:pt x="19" y="0"/>
                </a:cubicBezTo>
                <a:moveTo>
                  <a:pt x="19" y="0"/>
                </a:moveTo>
                <a:cubicBezTo>
                  <a:pt x="20" y="0"/>
                  <a:pt x="20" y="0"/>
                  <a:pt x="20" y="0"/>
                </a:cubicBezTo>
                <a:cubicBezTo>
                  <a:pt x="20" y="1"/>
                  <a:pt x="20" y="1"/>
                  <a:pt x="20" y="1"/>
                </a:cubicBezTo>
                <a:cubicBezTo>
                  <a:pt x="25" y="1"/>
                  <a:pt x="30" y="7"/>
                  <a:pt x="33" y="14"/>
                </a:cubicBezTo>
                <a:cubicBezTo>
                  <a:pt x="33" y="14"/>
                  <a:pt x="34" y="14"/>
                  <a:pt x="34" y="14"/>
                </a:cubicBezTo>
                <a:cubicBezTo>
                  <a:pt x="34" y="14"/>
                  <a:pt x="34" y="14"/>
                  <a:pt x="35" y="14"/>
                </a:cubicBezTo>
                <a:cubicBezTo>
                  <a:pt x="33" y="8"/>
                  <a:pt x="30" y="4"/>
                  <a:pt x="26" y="2"/>
                </a:cubicBezTo>
                <a:cubicBezTo>
                  <a:pt x="24" y="0"/>
                  <a:pt x="22" y="0"/>
                  <a:pt x="1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9" name="Freeform 13"/>
          <p:cNvSpPr>
            <a:spLocks noEditPoints="1"/>
          </p:cNvSpPr>
          <p:nvPr/>
        </p:nvSpPr>
        <p:spPr bwMode="auto">
          <a:xfrm>
            <a:off x="5284786" y="2490789"/>
            <a:ext cx="180975" cy="30163"/>
          </a:xfrm>
          <a:custGeom>
            <a:avLst/>
            <a:gdLst>
              <a:gd name="T0" fmla="*/ 1 w 48"/>
              <a:gd name="T1" fmla="*/ 0 h 8"/>
              <a:gd name="T2" fmla="*/ 0 w 48"/>
              <a:gd name="T3" fmla="*/ 0 h 8"/>
              <a:gd name="T4" fmla="*/ 1 w 48"/>
              <a:gd name="T5" fmla="*/ 1 h 8"/>
              <a:gd name="T6" fmla="*/ 1 w 48"/>
              <a:gd name="T7" fmla="*/ 2 h 8"/>
              <a:gd name="T8" fmla="*/ 8 w 48"/>
              <a:gd name="T9" fmla="*/ 5 h 8"/>
              <a:gd name="T10" fmla="*/ 9 w 48"/>
              <a:gd name="T11" fmla="*/ 5 h 8"/>
              <a:gd name="T12" fmla="*/ 9 w 48"/>
              <a:gd name="T13" fmla="*/ 6 h 8"/>
              <a:gd name="T14" fmla="*/ 23 w 48"/>
              <a:gd name="T15" fmla="*/ 8 h 8"/>
              <a:gd name="T16" fmla="*/ 23 w 48"/>
              <a:gd name="T17" fmla="*/ 6 h 8"/>
              <a:gd name="T18" fmla="*/ 10 w 48"/>
              <a:gd name="T19" fmla="*/ 4 h 8"/>
              <a:gd name="T20" fmla="*/ 9 w 48"/>
              <a:gd name="T21" fmla="*/ 4 h 8"/>
              <a:gd name="T22" fmla="*/ 9 w 48"/>
              <a:gd name="T23" fmla="*/ 4 h 8"/>
              <a:gd name="T24" fmla="*/ 2 w 48"/>
              <a:gd name="T25" fmla="*/ 1 h 8"/>
              <a:gd name="T26" fmla="*/ 1 w 48"/>
              <a:gd name="T27" fmla="*/ 0 h 8"/>
              <a:gd name="T28" fmla="*/ 47 w 48"/>
              <a:gd name="T29" fmla="*/ 0 h 8"/>
              <a:gd name="T30" fmla="*/ 46 w 48"/>
              <a:gd name="T31" fmla="*/ 1 h 8"/>
              <a:gd name="T32" fmla="*/ 40 w 48"/>
              <a:gd name="T33" fmla="*/ 4 h 8"/>
              <a:gd name="T34" fmla="*/ 39 w 48"/>
              <a:gd name="T35" fmla="*/ 4 h 8"/>
              <a:gd name="T36" fmla="*/ 38 w 48"/>
              <a:gd name="T37" fmla="*/ 4 h 8"/>
              <a:gd name="T38" fmla="*/ 25 w 48"/>
              <a:gd name="T39" fmla="*/ 6 h 8"/>
              <a:gd name="T40" fmla="*/ 25 w 48"/>
              <a:gd name="T41" fmla="*/ 8 h 8"/>
              <a:gd name="T42" fmla="*/ 39 w 48"/>
              <a:gd name="T43" fmla="*/ 6 h 8"/>
              <a:gd name="T44" fmla="*/ 39 w 48"/>
              <a:gd name="T45" fmla="*/ 5 h 8"/>
              <a:gd name="T46" fmla="*/ 40 w 48"/>
              <a:gd name="T47" fmla="*/ 5 h 8"/>
              <a:gd name="T48" fmla="*/ 47 w 48"/>
              <a:gd name="T49" fmla="*/ 2 h 8"/>
              <a:gd name="T50" fmla="*/ 48 w 48"/>
              <a:gd name="T51" fmla="*/ 1 h 8"/>
              <a:gd name="T52" fmla="*/ 48 w 48"/>
              <a:gd name="T53" fmla="*/ 0 h 8"/>
              <a:gd name="T54" fmla="*/ 47 w 48"/>
              <a:gd name="T55" fmla="*/ 0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8" h="8">
                <a:moveTo>
                  <a:pt x="1" y="0"/>
                </a:moveTo>
                <a:cubicBezTo>
                  <a:pt x="0" y="0"/>
                  <a:pt x="0" y="0"/>
                  <a:pt x="0" y="0"/>
                </a:cubicBezTo>
                <a:cubicBezTo>
                  <a:pt x="1" y="1"/>
                  <a:pt x="1" y="1"/>
                  <a:pt x="1" y="1"/>
                </a:cubicBezTo>
                <a:cubicBezTo>
                  <a:pt x="1" y="2"/>
                  <a:pt x="1" y="2"/>
                  <a:pt x="1" y="2"/>
                </a:cubicBezTo>
                <a:cubicBezTo>
                  <a:pt x="3" y="3"/>
                  <a:pt x="5" y="4"/>
                  <a:pt x="8" y="5"/>
                </a:cubicBezTo>
                <a:cubicBezTo>
                  <a:pt x="8" y="5"/>
                  <a:pt x="9" y="5"/>
                  <a:pt x="9" y="5"/>
                </a:cubicBezTo>
                <a:cubicBezTo>
                  <a:pt x="9" y="5"/>
                  <a:pt x="9" y="5"/>
                  <a:pt x="9" y="6"/>
                </a:cubicBezTo>
                <a:cubicBezTo>
                  <a:pt x="14" y="7"/>
                  <a:pt x="18" y="8"/>
                  <a:pt x="23" y="8"/>
                </a:cubicBezTo>
                <a:cubicBezTo>
                  <a:pt x="23" y="6"/>
                  <a:pt x="23" y="6"/>
                  <a:pt x="23" y="6"/>
                </a:cubicBezTo>
                <a:cubicBezTo>
                  <a:pt x="19" y="6"/>
                  <a:pt x="14" y="5"/>
                  <a:pt x="10" y="4"/>
                </a:cubicBezTo>
                <a:cubicBezTo>
                  <a:pt x="10" y="4"/>
                  <a:pt x="9" y="4"/>
                  <a:pt x="9" y="4"/>
                </a:cubicBezTo>
                <a:cubicBezTo>
                  <a:pt x="9" y="4"/>
                  <a:pt x="9" y="4"/>
                  <a:pt x="9" y="4"/>
                </a:cubicBezTo>
                <a:cubicBezTo>
                  <a:pt x="6" y="3"/>
                  <a:pt x="4" y="2"/>
                  <a:pt x="2" y="1"/>
                </a:cubicBezTo>
                <a:cubicBezTo>
                  <a:pt x="2" y="1"/>
                  <a:pt x="2" y="0"/>
                  <a:pt x="1" y="0"/>
                </a:cubicBezTo>
                <a:moveTo>
                  <a:pt x="47" y="0"/>
                </a:moveTo>
                <a:cubicBezTo>
                  <a:pt x="47" y="0"/>
                  <a:pt x="46" y="1"/>
                  <a:pt x="46" y="1"/>
                </a:cubicBezTo>
                <a:cubicBezTo>
                  <a:pt x="44" y="2"/>
                  <a:pt x="42" y="3"/>
                  <a:pt x="40" y="4"/>
                </a:cubicBezTo>
                <a:cubicBezTo>
                  <a:pt x="39" y="4"/>
                  <a:pt x="39" y="4"/>
                  <a:pt x="39" y="4"/>
                </a:cubicBezTo>
                <a:cubicBezTo>
                  <a:pt x="39" y="4"/>
                  <a:pt x="38" y="4"/>
                  <a:pt x="38" y="4"/>
                </a:cubicBezTo>
                <a:cubicBezTo>
                  <a:pt x="34" y="5"/>
                  <a:pt x="29" y="6"/>
                  <a:pt x="25" y="6"/>
                </a:cubicBezTo>
                <a:cubicBezTo>
                  <a:pt x="25" y="8"/>
                  <a:pt x="25" y="8"/>
                  <a:pt x="25" y="8"/>
                </a:cubicBezTo>
                <a:cubicBezTo>
                  <a:pt x="30" y="8"/>
                  <a:pt x="34" y="7"/>
                  <a:pt x="39" y="6"/>
                </a:cubicBezTo>
                <a:cubicBezTo>
                  <a:pt x="39" y="5"/>
                  <a:pt x="39" y="5"/>
                  <a:pt x="39" y="5"/>
                </a:cubicBezTo>
                <a:cubicBezTo>
                  <a:pt x="40" y="5"/>
                  <a:pt x="40" y="5"/>
                  <a:pt x="40" y="5"/>
                </a:cubicBezTo>
                <a:cubicBezTo>
                  <a:pt x="43" y="4"/>
                  <a:pt x="45" y="3"/>
                  <a:pt x="47" y="2"/>
                </a:cubicBezTo>
                <a:cubicBezTo>
                  <a:pt x="47" y="2"/>
                  <a:pt x="48" y="2"/>
                  <a:pt x="48" y="1"/>
                </a:cubicBezTo>
                <a:cubicBezTo>
                  <a:pt x="48" y="0"/>
                  <a:pt x="48" y="0"/>
                  <a:pt x="48" y="0"/>
                </a:cubicBezTo>
                <a:cubicBezTo>
                  <a:pt x="47" y="0"/>
                  <a:pt x="47" y="0"/>
                  <a:pt x="4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0" name="Freeform 14"/>
          <p:cNvSpPr>
            <a:spLocks noEditPoints="1"/>
          </p:cNvSpPr>
          <p:nvPr/>
        </p:nvSpPr>
        <p:spPr bwMode="auto">
          <a:xfrm>
            <a:off x="5284786" y="2622551"/>
            <a:ext cx="180975" cy="26988"/>
          </a:xfrm>
          <a:custGeom>
            <a:avLst/>
            <a:gdLst>
              <a:gd name="T0" fmla="*/ 23 w 48"/>
              <a:gd name="T1" fmla="*/ 0 h 7"/>
              <a:gd name="T2" fmla="*/ 9 w 48"/>
              <a:gd name="T3" fmla="*/ 2 h 7"/>
              <a:gd name="T4" fmla="*/ 9 w 48"/>
              <a:gd name="T5" fmla="*/ 2 h 7"/>
              <a:gd name="T6" fmla="*/ 8 w 48"/>
              <a:gd name="T7" fmla="*/ 2 h 7"/>
              <a:gd name="T8" fmla="*/ 1 w 48"/>
              <a:gd name="T9" fmla="*/ 6 h 7"/>
              <a:gd name="T10" fmla="*/ 1 w 48"/>
              <a:gd name="T11" fmla="*/ 6 h 7"/>
              <a:gd name="T12" fmla="*/ 0 w 48"/>
              <a:gd name="T13" fmla="*/ 7 h 7"/>
              <a:gd name="T14" fmla="*/ 1 w 48"/>
              <a:gd name="T15" fmla="*/ 7 h 7"/>
              <a:gd name="T16" fmla="*/ 2 w 48"/>
              <a:gd name="T17" fmla="*/ 7 h 7"/>
              <a:gd name="T18" fmla="*/ 9 w 48"/>
              <a:gd name="T19" fmla="*/ 4 h 7"/>
              <a:gd name="T20" fmla="*/ 9 w 48"/>
              <a:gd name="T21" fmla="*/ 4 h 7"/>
              <a:gd name="T22" fmla="*/ 10 w 48"/>
              <a:gd name="T23" fmla="*/ 3 h 7"/>
              <a:gd name="T24" fmla="*/ 23 w 48"/>
              <a:gd name="T25" fmla="*/ 1 h 7"/>
              <a:gd name="T26" fmla="*/ 23 w 48"/>
              <a:gd name="T27" fmla="*/ 0 h 7"/>
              <a:gd name="T28" fmla="*/ 25 w 48"/>
              <a:gd name="T29" fmla="*/ 0 h 7"/>
              <a:gd name="T30" fmla="*/ 25 w 48"/>
              <a:gd name="T31" fmla="*/ 1 h 7"/>
              <a:gd name="T32" fmla="*/ 38 w 48"/>
              <a:gd name="T33" fmla="*/ 3 h 7"/>
              <a:gd name="T34" fmla="*/ 39 w 48"/>
              <a:gd name="T35" fmla="*/ 4 h 7"/>
              <a:gd name="T36" fmla="*/ 40 w 48"/>
              <a:gd name="T37" fmla="*/ 4 h 7"/>
              <a:gd name="T38" fmla="*/ 46 w 48"/>
              <a:gd name="T39" fmla="*/ 7 h 7"/>
              <a:gd name="T40" fmla="*/ 47 w 48"/>
              <a:gd name="T41" fmla="*/ 7 h 7"/>
              <a:gd name="T42" fmla="*/ 47 w 48"/>
              <a:gd name="T43" fmla="*/ 7 h 7"/>
              <a:gd name="T44" fmla="*/ 48 w 48"/>
              <a:gd name="T45" fmla="*/ 7 h 7"/>
              <a:gd name="T46" fmla="*/ 48 w 48"/>
              <a:gd name="T47" fmla="*/ 6 h 7"/>
              <a:gd name="T48" fmla="*/ 47 w 48"/>
              <a:gd name="T49" fmla="*/ 6 h 7"/>
              <a:gd name="T50" fmla="*/ 40 w 48"/>
              <a:gd name="T51" fmla="*/ 2 h 7"/>
              <a:gd name="T52" fmla="*/ 39 w 48"/>
              <a:gd name="T53" fmla="*/ 2 h 7"/>
              <a:gd name="T54" fmla="*/ 39 w 48"/>
              <a:gd name="T55" fmla="*/ 2 h 7"/>
              <a:gd name="T56" fmla="*/ 25 w 48"/>
              <a:gd name="T5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48" h="7">
                <a:moveTo>
                  <a:pt x="23" y="0"/>
                </a:moveTo>
                <a:cubicBezTo>
                  <a:pt x="18" y="0"/>
                  <a:pt x="14" y="1"/>
                  <a:pt x="9" y="2"/>
                </a:cubicBezTo>
                <a:cubicBezTo>
                  <a:pt x="9" y="2"/>
                  <a:pt x="9" y="2"/>
                  <a:pt x="9" y="2"/>
                </a:cubicBezTo>
                <a:cubicBezTo>
                  <a:pt x="9" y="2"/>
                  <a:pt x="8" y="2"/>
                  <a:pt x="8" y="2"/>
                </a:cubicBezTo>
                <a:cubicBezTo>
                  <a:pt x="5" y="3"/>
                  <a:pt x="3" y="4"/>
                  <a:pt x="1" y="6"/>
                </a:cubicBezTo>
                <a:cubicBezTo>
                  <a:pt x="1" y="6"/>
                  <a:pt x="1" y="6"/>
                  <a:pt x="1" y="6"/>
                </a:cubicBezTo>
                <a:cubicBezTo>
                  <a:pt x="0" y="7"/>
                  <a:pt x="0" y="7"/>
                  <a:pt x="0" y="7"/>
                </a:cubicBezTo>
                <a:cubicBezTo>
                  <a:pt x="1" y="7"/>
                  <a:pt x="1" y="7"/>
                  <a:pt x="1" y="7"/>
                </a:cubicBezTo>
                <a:cubicBezTo>
                  <a:pt x="2" y="7"/>
                  <a:pt x="2" y="7"/>
                  <a:pt x="2" y="7"/>
                </a:cubicBezTo>
                <a:cubicBezTo>
                  <a:pt x="4" y="6"/>
                  <a:pt x="6" y="5"/>
                  <a:pt x="9" y="4"/>
                </a:cubicBezTo>
                <a:cubicBezTo>
                  <a:pt x="9" y="4"/>
                  <a:pt x="9" y="4"/>
                  <a:pt x="9" y="4"/>
                </a:cubicBezTo>
                <a:cubicBezTo>
                  <a:pt x="9" y="3"/>
                  <a:pt x="10" y="3"/>
                  <a:pt x="10" y="3"/>
                </a:cubicBezTo>
                <a:cubicBezTo>
                  <a:pt x="14" y="2"/>
                  <a:pt x="19" y="1"/>
                  <a:pt x="23" y="1"/>
                </a:cubicBezTo>
                <a:cubicBezTo>
                  <a:pt x="23" y="0"/>
                  <a:pt x="23" y="0"/>
                  <a:pt x="23" y="0"/>
                </a:cubicBezTo>
                <a:moveTo>
                  <a:pt x="25" y="0"/>
                </a:moveTo>
                <a:cubicBezTo>
                  <a:pt x="25" y="1"/>
                  <a:pt x="25" y="1"/>
                  <a:pt x="25" y="1"/>
                </a:cubicBezTo>
                <a:cubicBezTo>
                  <a:pt x="29" y="1"/>
                  <a:pt x="34" y="2"/>
                  <a:pt x="38" y="3"/>
                </a:cubicBezTo>
                <a:cubicBezTo>
                  <a:pt x="38" y="3"/>
                  <a:pt x="39" y="3"/>
                  <a:pt x="39" y="4"/>
                </a:cubicBezTo>
                <a:cubicBezTo>
                  <a:pt x="39" y="4"/>
                  <a:pt x="39" y="4"/>
                  <a:pt x="40" y="4"/>
                </a:cubicBezTo>
                <a:cubicBezTo>
                  <a:pt x="42" y="5"/>
                  <a:pt x="44" y="6"/>
                  <a:pt x="46" y="7"/>
                </a:cubicBezTo>
                <a:cubicBezTo>
                  <a:pt x="46" y="7"/>
                  <a:pt x="47" y="7"/>
                  <a:pt x="47" y="7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8" y="7"/>
                </a:cubicBezTo>
                <a:cubicBezTo>
                  <a:pt x="48" y="6"/>
                  <a:pt x="48" y="6"/>
                  <a:pt x="48" y="6"/>
                </a:cubicBezTo>
                <a:cubicBezTo>
                  <a:pt x="48" y="6"/>
                  <a:pt x="47" y="6"/>
                  <a:pt x="47" y="6"/>
                </a:cubicBezTo>
                <a:cubicBezTo>
                  <a:pt x="45" y="4"/>
                  <a:pt x="43" y="3"/>
                  <a:pt x="40" y="2"/>
                </a:cubicBezTo>
                <a:cubicBezTo>
                  <a:pt x="40" y="2"/>
                  <a:pt x="40" y="2"/>
                  <a:pt x="39" y="2"/>
                </a:cubicBezTo>
                <a:cubicBezTo>
                  <a:pt x="39" y="2"/>
                  <a:pt x="39" y="2"/>
                  <a:pt x="39" y="2"/>
                </a:cubicBezTo>
                <a:cubicBezTo>
                  <a:pt x="34" y="1"/>
                  <a:pt x="30" y="0"/>
                  <a:pt x="2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1" name="Freeform 15"/>
          <p:cNvSpPr>
            <a:spLocks noEditPoints="1"/>
          </p:cNvSpPr>
          <p:nvPr/>
        </p:nvSpPr>
        <p:spPr bwMode="auto">
          <a:xfrm>
            <a:off x="5372098" y="2454276"/>
            <a:ext cx="6350" cy="236538"/>
          </a:xfrm>
          <a:custGeom>
            <a:avLst/>
            <a:gdLst>
              <a:gd name="T0" fmla="*/ 2 w 2"/>
              <a:gd name="T1" fmla="*/ 32 h 63"/>
              <a:gd name="T2" fmla="*/ 0 w 2"/>
              <a:gd name="T3" fmla="*/ 32 h 63"/>
              <a:gd name="T4" fmla="*/ 0 w 2"/>
              <a:gd name="T5" fmla="*/ 45 h 63"/>
              <a:gd name="T6" fmla="*/ 0 w 2"/>
              <a:gd name="T7" fmla="*/ 46 h 63"/>
              <a:gd name="T8" fmla="*/ 0 w 2"/>
              <a:gd name="T9" fmla="*/ 61 h 63"/>
              <a:gd name="T10" fmla="*/ 0 w 2"/>
              <a:gd name="T11" fmla="*/ 62 h 63"/>
              <a:gd name="T12" fmla="*/ 1 w 2"/>
              <a:gd name="T13" fmla="*/ 63 h 63"/>
              <a:gd name="T14" fmla="*/ 2 w 2"/>
              <a:gd name="T15" fmla="*/ 62 h 63"/>
              <a:gd name="T16" fmla="*/ 2 w 2"/>
              <a:gd name="T17" fmla="*/ 61 h 63"/>
              <a:gd name="T18" fmla="*/ 2 w 2"/>
              <a:gd name="T19" fmla="*/ 46 h 63"/>
              <a:gd name="T20" fmla="*/ 2 w 2"/>
              <a:gd name="T21" fmla="*/ 45 h 63"/>
              <a:gd name="T22" fmla="*/ 2 w 2"/>
              <a:gd name="T23" fmla="*/ 32 h 63"/>
              <a:gd name="T24" fmla="*/ 1 w 2"/>
              <a:gd name="T25" fmla="*/ 0 h 63"/>
              <a:gd name="T26" fmla="*/ 1 w 2"/>
              <a:gd name="T27" fmla="*/ 0 h 63"/>
              <a:gd name="T28" fmla="*/ 1 w 2"/>
              <a:gd name="T29" fmla="*/ 0 h 63"/>
              <a:gd name="T30" fmla="*/ 0 w 2"/>
              <a:gd name="T31" fmla="*/ 0 h 63"/>
              <a:gd name="T32" fmla="*/ 0 w 2"/>
              <a:gd name="T33" fmla="*/ 1 h 63"/>
              <a:gd name="T34" fmla="*/ 0 w 2"/>
              <a:gd name="T35" fmla="*/ 16 h 63"/>
              <a:gd name="T36" fmla="*/ 0 w 2"/>
              <a:gd name="T37" fmla="*/ 18 h 63"/>
              <a:gd name="T38" fmla="*/ 0 w 2"/>
              <a:gd name="T39" fmla="*/ 31 h 63"/>
              <a:gd name="T40" fmla="*/ 2 w 2"/>
              <a:gd name="T41" fmla="*/ 31 h 63"/>
              <a:gd name="T42" fmla="*/ 2 w 2"/>
              <a:gd name="T43" fmla="*/ 18 h 63"/>
              <a:gd name="T44" fmla="*/ 2 w 2"/>
              <a:gd name="T45" fmla="*/ 16 h 63"/>
              <a:gd name="T46" fmla="*/ 2 w 2"/>
              <a:gd name="T47" fmla="*/ 1 h 63"/>
              <a:gd name="T48" fmla="*/ 2 w 2"/>
              <a:gd name="T49" fmla="*/ 0 h 63"/>
              <a:gd name="T50" fmla="*/ 1 w 2"/>
              <a:gd name="T51" fmla="*/ 0 h 63"/>
              <a:gd name="T52" fmla="*/ 1 w 2"/>
              <a:gd name="T53" fmla="*/ 0 h 63"/>
              <a:gd name="T54" fmla="*/ 1 w 2"/>
              <a:gd name="T55" fmla="*/ 0 h 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" h="63">
                <a:moveTo>
                  <a:pt x="2" y="32"/>
                </a:moveTo>
                <a:cubicBezTo>
                  <a:pt x="0" y="32"/>
                  <a:pt x="0" y="32"/>
                  <a:pt x="0" y="32"/>
                </a:cubicBezTo>
                <a:cubicBezTo>
                  <a:pt x="0" y="45"/>
                  <a:pt x="0" y="45"/>
                  <a:pt x="0" y="45"/>
                </a:cubicBezTo>
                <a:cubicBezTo>
                  <a:pt x="0" y="46"/>
                  <a:pt x="0" y="46"/>
                  <a:pt x="0" y="46"/>
                </a:cubicBezTo>
                <a:cubicBezTo>
                  <a:pt x="0" y="61"/>
                  <a:pt x="0" y="61"/>
                  <a:pt x="0" y="6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3"/>
                  <a:pt x="1" y="63"/>
                  <a:pt x="1" y="63"/>
                </a:cubicBezTo>
                <a:cubicBezTo>
                  <a:pt x="2" y="63"/>
                  <a:pt x="2" y="63"/>
                  <a:pt x="2" y="62"/>
                </a:cubicBezTo>
                <a:cubicBezTo>
                  <a:pt x="2" y="61"/>
                  <a:pt x="2" y="61"/>
                  <a:pt x="2" y="61"/>
                </a:cubicBezTo>
                <a:cubicBezTo>
                  <a:pt x="2" y="46"/>
                  <a:pt x="2" y="46"/>
                  <a:pt x="2" y="46"/>
                </a:cubicBezTo>
                <a:cubicBezTo>
                  <a:pt x="2" y="45"/>
                  <a:pt x="2" y="45"/>
                  <a:pt x="2" y="45"/>
                </a:cubicBezTo>
                <a:cubicBezTo>
                  <a:pt x="2" y="32"/>
                  <a:pt x="2" y="32"/>
                  <a:pt x="2" y="32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6"/>
                  <a:pt x="0" y="16"/>
                  <a:pt x="0" y="16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31"/>
                  <a:pt x="0" y="31"/>
                  <a:pt x="0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2" y="18"/>
                  <a:pt x="2" y="18"/>
                  <a:pt x="2" y="18"/>
                </a:cubicBezTo>
                <a:cubicBezTo>
                  <a:pt x="2" y="16"/>
                  <a:pt x="2" y="16"/>
                  <a:pt x="2" y="16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2" y="0"/>
                  <a:pt x="2" y="0"/>
                </a:cubicBezTo>
                <a:cubicBezTo>
                  <a:pt x="2" y="0"/>
                  <a:pt x="2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2" name="Freeform 16"/>
          <p:cNvSpPr/>
          <p:nvPr/>
        </p:nvSpPr>
        <p:spPr bwMode="auto">
          <a:xfrm>
            <a:off x="5254623" y="2570164"/>
            <a:ext cx="241300" cy="3175"/>
          </a:xfrm>
          <a:custGeom>
            <a:avLst/>
            <a:gdLst>
              <a:gd name="T0" fmla="*/ 63 w 64"/>
              <a:gd name="T1" fmla="*/ 0 h 1"/>
              <a:gd name="T2" fmla="*/ 62 w 64"/>
              <a:gd name="T3" fmla="*/ 0 h 1"/>
              <a:gd name="T4" fmla="*/ 51 w 64"/>
              <a:gd name="T5" fmla="*/ 0 h 1"/>
              <a:gd name="T6" fmla="*/ 49 w 64"/>
              <a:gd name="T7" fmla="*/ 0 h 1"/>
              <a:gd name="T8" fmla="*/ 33 w 64"/>
              <a:gd name="T9" fmla="*/ 0 h 1"/>
              <a:gd name="T10" fmla="*/ 31 w 64"/>
              <a:gd name="T11" fmla="*/ 0 h 1"/>
              <a:gd name="T12" fmla="*/ 15 w 64"/>
              <a:gd name="T13" fmla="*/ 0 h 1"/>
              <a:gd name="T14" fmla="*/ 13 w 64"/>
              <a:gd name="T15" fmla="*/ 0 h 1"/>
              <a:gd name="T16" fmla="*/ 2 w 64"/>
              <a:gd name="T17" fmla="*/ 0 h 1"/>
              <a:gd name="T18" fmla="*/ 1 w 64"/>
              <a:gd name="T19" fmla="*/ 0 h 1"/>
              <a:gd name="T20" fmla="*/ 0 w 64"/>
              <a:gd name="T21" fmla="*/ 0 h 1"/>
              <a:gd name="T22" fmla="*/ 0 w 64"/>
              <a:gd name="T23" fmla="*/ 0 h 1"/>
              <a:gd name="T24" fmla="*/ 0 w 64"/>
              <a:gd name="T25" fmla="*/ 0 h 1"/>
              <a:gd name="T26" fmla="*/ 1 w 64"/>
              <a:gd name="T27" fmla="*/ 1 h 1"/>
              <a:gd name="T28" fmla="*/ 2 w 64"/>
              <a:gd name="T29" fmla="*/ 1 h 1"/>
              <a:gd name="T30" fmla="*/ 13 w 64"/>
              <a:gd name="T31" fmla="*/ 1 h 1"/>
              <a:gd name="T32" fmla="*/ 15 w 64"/>
              <a:gd name="T33" fmla="*/ 1 h 1"/>
              <a:gd name="T34" fmla="*/ 31 w 64"/>
              <a:gd name="T35" fmla="*/ 1 h 1"/>
              <a:gd name="T36" fmla="*/ 33 w 64"/>
              <a:gd name="T37" fmla="*/ 1 h 1"/>
              <a:gd name="T38" fmla="*/ 49 w 64"/>
              <a:gd name="T39" fmla="*/ 1 h 1"/>
              <a:gd name="T40" fmla="*/ 51 w 64"/>
              <a:gd name="T41" fmla="*/ 1 h 1"/>
              <a:gd name="T42" fmla="*/ 62 w 64"/>
              <a:gd name="T43" fmla="*/ 1 h 1"/>
              <a:gd name="T44" fmla="*/ 63 w 64"/>
              <a:gd name="T45" fmla="*/ 1 h 1"/>
              <a:gd name="T46" fmla="*/ 64 w 64"/>
              <a:gd name="T47" fmla="*/ 0 h 1"/>
              <a:gd name="T48" fmla="*/ 64 w 64"/>
              <a:gd name="T49" fmla="*/ 0 h 1"/>
              <a:gd name="T50" fmla="*/ 64 w 64"/>
              <a:gd name="T51" fmla="*/ 0 h 1"/>
              <a:gd name="T52" fmla="*/ 63 w 64"/>
              <a:gd name="T5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4" h="1">
                <a:moveTo>
                  <a:pt x="63" y="0"/>
                </a:moveTo>
                <a:cubicBezTo>
                  <a:pt x="62" y="0"/>
                  <a:pt x="62" y="0"/>
                  <a:pt x="62" y="0"/>
                </a:cubicBezTo>
                <a:cubicBezTo>
                  <a:pt x="51" y="0"/>
                  <a:pt x="51" y="0"/>
                  <a:pt x="51" y="0"/>
                </a:cubicBezTo>
                <a:cubicBezTo>
                  <a:pt x="49" y="0"/>
                  <a:pt x="49" y="0"/>
                  <a:pt x="49" y="0"/>
                </a:cubicBezTo>
                <a:cubicBezTo>
                  <a:pt x="33" y="0"/>
                  <a:pt x="33" y="0"/>
                  <a:pt x="33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15" y="0"/>
                  <a:pt x="15" y="0"/>
                  <a:pt x="15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2" y="0"/>
                  <a:pt x="2" y="0"/>
                  <a:pt x="2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1" y="1"/>
                  <a:pt x="1" y="1"/>
                </a:cubicBezTo>
                <a:cubicBezTo>
                  <a:pt x="2" y="1"/>
                  <a:pt x="2" y="1"/>
                  <a:pt x="2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15" y="1"/>
                  <a:pt x="15" y="1"/>
                  <a:pt x="15" y="1"/>
                </a:cubicBezTo>
                <a:cubicBezTo>
                  <a:pt x="31" y="1"/>
                  <a:pt x="31" y="1"/>
                  <a:pt x="31" y="1"/>
                </a:cubicBezTo>
                <a:cubicBezTo>
                  <a:pt x="33" y="1"/>
                  <a:pt x="33" y="1"/>
                  <a:pt x="33" y="1"/>
                </a:cubicBezTo>
                <a:cubicBezTo>
                  <a:pt x="49" y="1"/>
                  <a:pt x="49" y="1"/>
                  <a:pt x="49" y="1"/>
                </a:cubicBezTo>
                <a:cubicBezTo>
                  <a:pt x="51" y="1"/>
                  <a:pt x="51" y="1"/>
                  <a:pt x="51" y="1"/>
                </a:cubicBezTo>
                <a:cubicBezTo>
                  <a:pt x="62" y="1"/>
                  <a:pt x="62" y="1"/>
                  <a:pt x="62" y="1"/>
                </a:cubicBezTo>
                <a:cubicBezTo>
                  <a:pt x="63" y="1"/>
                  <a:pt x="63" y="1"/>
                  <a:pt x="63" y="1"/>
                </a:cubicBezTo>
                <a:cubicBezTo>
                  <a:pt x="63" y="1"/>
                  <a:pt x="64" y="1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64" y="0"/>
                  <a:pt x="63" y="0"/>
                  <a:pt x="6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3" name="Freeform 17"/>
          <p:cNvSpPr>
            <a:spLocks noEditPoints="1"/>
          </p:cNvSpPr>
          <p:nvPr/>
        </p:nvSpPr>
        <p:spPr bwMode="auto">
          <a:xfrm>
            <a:off x="5235573" y="2430464"/>
            <a:ext cx="279400" cy="279400"/>
          </a:xfrm>
          <a:custGeom>
            <a:avLst/>
            <a:gdLst>
              <a:gd name="T0" fmla="*/ 39 w 74"/>
              <a:gd name="T1" fmla="*/ 73 h 74"/>
              <a:gd name="T2" fmla="*/ 32 w 74"/>
              <a:gd name="T3" fmla="*/ 73 h 74"/>
              <a:gd name="T4" fmla="*/ 41 w 74"/>
              <a:gd name="T5" fmla="*/ 73 h 74"/>
              <a:gd name="T6" fmla="*/ 29 w 74"/>
              <a:gd name="T7" fmla="*/ 73 h 74"/>
              <a:gd name="T8" fmla="*/ 45 w 74"/>
              <a:gd name="T9" fmla="*/ 73 h 74"/>
              <a:gd name="T10" fmla="*/ 26 w 74"/>
              <a:gd name="T11" fmla="*/ 71 h 74"/>
              <a:gd name="T12" fmla="*/ 48 w 74"/>
              <a:gd name="T13" fmla="*/ 71 h 74"/>
              <a:gd name="T14" fmla="*/ 22 w 74"/>
              <a:gd name="T15" fmla="*/ 70 h 74"/>
              <a:gd name="T16" fmla="*/ 20 w 74"/>
              <a:gd name="T17" fmla="*/ 70 h 74"/>
              <a:gd name="T18" fmla="*/ 55 w 74"/>
              <a:gd name="T19" fmla="*/ 70 h 74"/>
              <a:gd name="T20" fmla="*/ 18 w 74"/>
              <a:gd name="T21" fmla="*/ 67 h 74"/>
              <a:gd name="T22" fmla="*/ 14 w 74"/>
              <a:gd name="T23" fmla="*/ 65 h 74"/>
              <a:gd name="T24" fmla="*/ 60 w 74"/>
              <a:gd name="T25" fmla="*/ 66 h 74"/>
              <a:gd name="T26" fmla="*/ 13 w 74"/>
              <a:gd name="T27" fmla="*/ 63 h 74"/>
              <a:gd name="T28" fmla="*/ 9 w 74"/>
              <a:gd name="T29" fmla="*/ 62 h 74"/>
              <a:gd name="T30" fmla="*/ 64 w 74"/>
              <a:gd name="T31" fmla="*/ 62 h 74"/>
              <a:gd name="T32" fmla="*/ 7 w 74"/>
              <a:gd name="T33" fmla="*/ 58 h 74"/>
              <a:gd name="T34" fmla="*/ 5 w 74"/>
              <a:gd name="T35" fmla="*/ 56 h 74"/>
              <a:gd name="T36" fmla="*/ 68 w 74"/>
              <a:gd name="T37" fmla="*/ 57 h 74"/>
              <a:gd name="T38" fmla="*/ 70 w 74"/>
              <a:gd name="T39" fmla="*/ 52 h 74"/>
              <a:gd name="T40" fmla="*/ 71 w 74"/>
              <a:gd name="T41" fmla="*/ 49 h 74"/>
              <a:gd name="T42" fmla="*/ 2 w 74"/>
              <a:gd name="T43" fmla="*/ 50 h 74"/>
              <a:gd name="T44" fmla="*/ 2 w 74"/>
              <a:gd name="T45" fmla="*/ 48 h 74"/>
              <a:gd name="T46" fmla="*/ 73 w 74"/>
              <a:gd name="T47" fmla="*/ 47 h 74"/>
              <a:gd name="T48" fmla="*/ 2 w 74"/>
              <a:gd name="T49" fmla="*/ 44 h 74"/>
              <a:gd name="T50" fmla="*/ 73 w 74"/>
              <a:gd name="T51" fmla="*/ 43 h 74"/>
              <a:gd name="T52" fmla="*/ 73 w 74"/>
              <a:gd name="T53" fmla="*/ 40 h 74"/>
              <a:gd name="T54" fmla="*/ 0 w 74"/>
              <a:gd name="T55" fmla="*/ 37 h 74"/>
              <a:gd name="T56" fmla="*/ 73 w 74"/>
              <a:gd name="T57" fmla="*/ 38 h 74"/>
              <a:gd name="T58" fmla="*/ 1 w 74"/>
              <a:gd name="T59" fmla="*/ 35 h 74"/>
              <a:gd name="T60" fmla="*/ 73 w 74"/>
              <a:gd name="T61" fmla="*/ 35 h 74"/>
              <a:gd name="T62" fmla="*/ 1 w 74"/>
              <a:gd name="T63" fmla="*/ 30 h 74"/>
              <a:gd name="T64" fmla="*/ 73 w 74"/>
              <a:gd name="T65" fmla="*/ 30 h 74"/>
              <a:gd name="T66" fmla="*/ 72 w 74"/>
              <a:gd name="T67" fmla="*/ 27 h 74"/>
              <a:gd name="T68" fmla="*/ 2 w 74"/>
              <a:gd name="T69" fmla="*/ 24 h 74"/>
              <a:gd name="T70" fmla="*/ 70 w 74"/>
              <a:gd name="T71" fmla="*/ 25 h 74"/>
              <a:gd name="T72" fmla="*/ 4 w 74"/>
              <a:gd name="T73" fmla="*/ 22 h 74"/>
              <a:gd name="T74" fmla="*/ 70 w 74"/>
              <a:gd name="T75" fmla="*/ 21 h 74"/>
              <a:gd name="T76" fmla="*/ 68 w 74"/>
              <a:gd name="T77" fmla="*/ 19 h 74"/>
              <a:gd name="T78" fmla="*/ 8 w 74"/>
              <a:gd name="T79" fmla="*/ 17 h 74"/>
              <a:gd name="T80" fmla="*/ 66 w 74"/>
              <a:gd name="T81" fmla="*/ 15 h 74"/>
              <a:gd name="T82" fmla="*/ 64 w 74"/>
              <a:gd name="T83" fmla="*/ 14 h 74"/>
              <a:gd name="T84" fmla="*/ 12 w 74"/>
              <a:gd name="T85" fmla="*/ 12 h 74"/>
              <a:gd name="T86" fmla="*/ 63 w 74"/>
              <a:gd name="T87" fmla="*/ 10 h 74"/>
              <a:gd name="T88" fmla="*/ 59 w 74"/>
              <a:gd name="T89" fmla="*/ 8 h 74"/>
              <a:gd name="T90" fmla="*/ 17 w 74"/>
              <a:gd name="T91" fmla="*/ 8 h 74"/>
              <a:gd name="T92" fmla="*/ 57 w 74"/>
              <a:gd name="T93" fmla="*/ 6 h 74"/>
              <a:gd name="T94" fmla="*/ 54 w 74"/>
              <a:gd name="T95" fmla="*/ 5 h 74"/>
              <a:gd name="T96" fmla="*/ 23 w 74"/>
              <a:gd name="T97" fmla="*/ 5 h 74"/>
              <a:gd name="T98" fmla="*/ 52 w 74"/>
              <a:gd name="T99" fmla="*/ 4 h 74"/>
              <a:gd name="T100" fmla="*/ 26 w 74"/>
              <a:gd name="T101" fmla="*/ 2 h 74"/>
              <a:gd name="T102" fmla="*/ 48 w 74"/>
              <a:gd name="T103" fmla="*/ 2 h 74"/>
              <a:gd name="T104" fmla="*/ 45 w 74"/>
              <a:gd name="T105" fmla="*/ 1 h 74"/>
              <a:gd name="T106" fmla="*/ 32 w 74"/>
              <a:gd name="T107" fmla="*/ 1 h 74"/>
              <a:gd name="T108" fmla="*/ 42 w 74"/>
              <a:gd name="T109" fmla="*/ 2 h 74"/>
              <a:gd name="T110" fmla="*/ 35 w 74"/>
              <a:gd name="T111" fmla="*/ 2 h 74"/>
              <a:gd name="T112" fmla="*/ 39 w 74"/>
              <a:gd name="T113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4" h="74">
                <a:moveTo>
                  <a:pt x="35" y="73"/>
                </a:moveTo>
                <a:cubicBezTo>
                  <a:pt x="35" y="73"/>
                  <a:pt x="35" y="73"/>
                  <a:pt x="35" y="74"/>
                </a:cubicBezTo>
                <a:cubicBezTo>
                  <a:pt x="35" y="74"/>
                  <a:pt x="35" y="74"/>
                  <a:pt x="35" y="74"/>
                </a:cubicBezTo>
                <a:cubicBezTo>
                  <a:pt x="36" y="74"/>
                  <a:pt x="36" y="74"/>
                  <a:pt x="36" y="74"/>
                </a:cubicBezTo>
                <a:cubicBezTo>
                  <a:pt x="36" y="74"/>
                  <a:pt x="36" y="74"/>
                  <a:pt x="36" y="74"/>
                </a:cubicBezTo>
                <a:cubicBezTo>
                  <a:pt x="36" y="73"/>
                  <a:pt x="36" y="73"/>
                  <a:pt x="36" y="73"/>
                </a:cubicBezTo>
                <a:cubicBezTo>
                  <a:pt x="35" y="73"/>
                  <a:pt x="35" y="73"/>
                  <a:pt x="35" y="73"/>
                </a:cubicBezTo>
                <a:moveTo>
                  <a:pt x="39" y="73"/>
                </a:moveTo>
                <a:cubicBezTo>
                  <a:pt x="39" y="73"/>
                  <a:pt x="39" y="73"/>
                  <a:pt x="39" y="73"/>
                </a:cubicBezTo>
                <a:cubicBezTo>
                  <a:pt x="38" y="73"/>
                  <a:pt x="38" y="73"/>
                  <a:pt x="38" y="74"/>
                </a:cubicBezTo>
                <a:cubicBezTo>
                  <a:pt x="38" y="74"/>
                  <a:pt x="38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4"/>
                  <a:pt x="39" y="74"/>
                  <a:pt x="39" y="74"/>
                </a:cubicBezTo>
                <a:cubicBezTo>
                  <a:pt x="39" y="73"/>
                  <a:pt x="39" y="73"/>
                  <a:pt x="39" y="73"/>
                </a:cubicBezTo>
                <a:moveTo>
                  <a:pt x="32" y="73"/>
                </a:moveTo>
                <a:cubicBezTo>
                  <a:pt x="32" y="73"/>
                  <a:pt x="32" y="73"/>
                  <a:pt x="32" y="73"/>
                </a:cubicBezTo>
                <a:cubicBezTo>
                  <a:pt x="31" y="74"/>
                  <a:pt x="32" y="74"/>
                  <a:pt x="32" y="74"/>
                </a:cubicBezTo>
                <a:cubicBezTo>
                  <a:pt x="32" y="74"/>
                  <a:pt x="32" y="74"/>
                  <a:pt x="32" y="74"/>
                </a:cubicBezTo>
                <a:cubicBezTo>
                  <a:pt x="33" y="74"/>
                  <a:pt x="33" y="74"/>
                  <a:pt x="33" y="73"/>
                </a:cubicBezTo>
                <a:cubicBezTo>
                  <a:pt x="33" y="73"/>
                  <a:pt x="33" y="73"/>
                  <a:pt x="32" y="73"/>
                </a:cubicBezTo>
                <a:cubicBezTo>
                  <a:pt x="32" y="73"/>
                  <a:pt x="32" y="73"/>
                  <a:pt x="32" y="73"/>
                </a:cubicBezTo>
                <a:moveTo>
                  <a:pt x="42" y="73"/>
                </a:moveTo>
                <a:cubicBezTo>
                  <a:pt x="42" y="73"/>
                  <a:pt x="42" y="73"/>
                  <a:pt x="42" y="73"/>
                </a:cubicBezTo>
                <a:cubicBezTo>
                  <a:pt x="41" y="73"/>
                  <a:pt x="41" y="73"/>
                  <a:pt x="41" y="73"/>
                </a:cubicBezTo>
                <a:cubicBezTo>
                  <a:pt x="41" y="74"/>
                  <a:pt x="42" y="74"/>
                  <a:pt x="42" y="74"/>
                </a:cubicBezTo>
                <a:cubicBezTo>
                  <a:pt x="42" y="74"/>
                  <a:pt x="42" y="74"/>
                  <a:pt x="42" y="74"/>
                </a:cubicBezTo>
                <a:cubicBezTo>
                  <a:pt x="42" y="74"/>
                  <a:pt x="43" y="74"/>
                  <a:pt x="43" y="73"/>
                </a:cubicBezTo>
                <a:cubicBezTo>
                  <a:pt x="43" y="73"/>
                  <a:pt x="42" y="73"/>
                  <a:pt x="42" y="73"/>
                </a:cubicBezTo>
                <a:moveTo>
                  <a:pt x="29" y="72"/>
                </a:moveTo>
                <a:cubicBezTo>
                  <a:pt x="29" y="72"/>
                  <a:pt x="28" y="72"/>
                  <a:pt x="28" y="73"/>
                </a:cubicBezTo>
                <a:cubicBezTo>
                  <a:pt x="28" y="73"/>
                  <a:pt x="28" y="73"/>
                  <a:pt x="29" y="73"/>
                </a:cubicBezTo>
                <a:cubicBezTo>
                  <a:pt x="29" y="73"/>
                  <a:pt x="29" y="73"/>
                  <a:pt x="29" y="73"/>
                </a:cubicBezTo>
                <a:cubicBezTo>
                  <a:pt x="30" y="73"/>
                  <a:pt x="30" y="73"/>
                  <a:pt x="30" y="73"/>
                </a:cubicBezTo>
                <a:cubicBezTo>
                  <a:pt x="30" y="72"/>
                  <a:pt x="30" y="72"/>
                  <a:pt x="29" y="72"/>
                </a:cubicBezTo>
                <a:cubicBezTo>
                  <a:pt x="29" y="72"/>
                  <a:pt x="29" y="72"/>
                  <a:pt x="29" y="72"/>
                </a:cubicBezTo>
                <a:moveTo>
                  <a:pt x="45" y="72"/>
                </a:moveTo>
                <a:cubicBezTo>
                  <a:pt x="45" y="72"/>
                  <a:pt x="45" y="72"/>
                  <a:pt x="45" y="72"/>
                </a:cubicBezTo>
                <a:cubicBezTo>
                  <a:pt x="45" y="72"/>
                  <a:pt x="44" y="72"/>
                  <a:pt x="44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5" y="73"/>
                  <a:pt x="45" y="73"/>
                  <a:pt x="45" y="73"/>
                </a:cubicBezTo>
                <a:cubicBezTo>
                  <a:pt x="46" y="73"/>
                  <a:pt x="46" y="73"/>
                  <a:pt x="46" y="72"/>
                </a:cubicBezTo>
                <a:cubicBezTo>
                  <a:pt x="46" y="72"/>
                  <a:pt x="45" y="72"/>
                  <a:pt x="45" y="72"/>
                </a:cubicBezTo>
                <a:moveTo>
                  <a:pt x="26" y="71"/>
                </a:moveTo>
                <a:cubicBezTo>
                  <a:pt x="26" y="71"/>
                  <a:pt x="25" y="71"/>
                  <a:pt x="25" y="72"/>
                </a:cubicBezTo>
                <a:cubicBezTo>
                  <a:pt x="25" y="72"/>
                  <a:pt x="25" y="72"/>
                  <a:pt x="26" y="72"/>
                </a:cubicBezTo>
                <a:cubicBezTo>
                  <a:pt x="26" y="73"/>
                  <a:pt x="26" y="73"/>
                  <a:pt x="26" y="73"/>
                </a:cubicBezTo>
                <a:cubicBezTo>
                  <a:pt x="27" y="72"/>
                  <a:pt x="27" y="72"/>
                  <a:pt x="27" y="72"/>
                </a:cubicBezTo>
                <a:cubicBezTo>
                  <a:pt x="27" y="72"/>
                  <a:pt x="26" y="71"/>
                  <a:pt x="26" y="71"/>
                </a:cubicBezTo>
                <a:cubicBezTo>
                  <a:pt x="26" y="71"/>
                  <a:pt x="26" y="71"/>
                  <a:pt x="26" y="71"/>
                </a:cubicBezTo>
                <a:moveTo>
                  <a:pt x="48" y="71"/>
                </a:moveTo>
                <a:cubicBezTo>
                  <a:pt x="48" y="71"/>
                  <a:pt x="48" y="71"/>
                  <a:pt x="48" y="71"/>
                </a:cubicBezTo>
                <a:cubicBezTo>
                  <a:pt x="48" y="71"/>
                  <a:pt x="48" y="72"/>
                  <a:pt x="48" y="72"/>
                </a:cubicBezTo>
                <a:cubicBezTo>
                  <a:pt x="48" y="73"/>
                  <a:pt x="48" y="73"/>
                  <a:pt x="48" y="73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2"/>
                  <a:pt x="49" y="72"/>
                  <a:pt x="49" y="72"/>
                </a:cubicBezTo>
                <a:cubicBezTo>
                  <a:pt x="49" y="71"/>
                  <a:pt x="49" y="71"/>
                  <a:pt x="48" y="71"/>
                </a:cubicBezTo>
                <a:moveTo>
                  <a:pt x="51" y="70"/>
                </a:moveTo>
                <a:cubicBezTo>
                  <a:pt x="51" y="70"/>
                  <a:pt x="51" y="71"/>
                  <a:pt x="51" y="71"/>
                </a:cubicBezTo>
                <a:cubicBezTo>
                  <a:pt x="51" y="71"/>
                  <a:pt x="51" y="71"/>
                  <a:pt x="51" y="71"/>
                </a:cubicBezTo>
                <a:cubicBezTo>
                  <a:pt x="52" y="71"/>
                  <a:pt x="52" y="71"/>
                  <a:pt x="52" y="71"/>
                </a:cubicBezTo>
                <a:cubicBezTo>
                  <a:pt x="52" y="71"/>
                  <a:pt x="52" y="71"/>
                  <a:pt x="52" y="70"/>
                </a:cubicBezTo>
                <a:cubicBezTo>
                  <a:pt x="51" y="70"/>
                  <a:pt x="51" y="70"/>
                  <a:pt x="51" y="70"/>
                </a:cubicBezTo>
                <a:moveTo>
                  <a:pt x="23" y="70"/>
                </a:moveTo>
                <a:cubicBezTo>
                  <a:pt x="23" y="70"/>
                  <a:pt x="22" y="70"/>
                  <a:pt x="22" y="70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1"/>
                  <a:pt x="23" y="71"/>
                  <a:pt x="23" y="71"/>
                </a:cubicBezTo>
                <a:cubicBezTo>
                  <a:pt x="23" y="70"/>
                  <a:pt x="23" y="70"/>
                  <a:pt x="23" y="70"/>
                </a:cubicBezTo>
                <a:cubicBezTo>
                  <a:pt x="23" y="70"/>
                  <a:pt x="23" y="70"/>
                  <a:pt x="23" y="70"/>
                </a:cubicBezTo>
                <a:moveTo>
                  <a:pt x="20" y="69"/>
                </a:moveTo>
                <a:cubicBezTo>
                  <a:pt x="19" y="69"/>
                  <a:pt x="19" y="69"/>
                  <a:pt x="19" y="69"/>
                </a:cubicBezTo>
                <a:cubicBezTo>
                  <a:pt x="20" y="70"/>
                  <a:pt x="20" y="70"/>
                  <a:pt x="20" y="70"/>
                </a:cubicBezTo>
                <a:cubicBezTo>
                  <a:pt x="20" y="70"/>
                  <a:pt x="20" y="70"/>
                  <a:pt x="20" y="70"/>
                </a:cubicBezTo>
                <a:cubicBezTo>
                  <a:pt x="21" y="70"/>
                  <a:pt x="21" y="70"/>
                  <a:pt x="21" y="70"/>
                </a:cubicBezTo>
                <a:cubicBezTo>
                  <a:pt x="20" y="69"/>
                  <a:pt x="20" y="69"/>
                  <a:pt x="20" y="69"/>
                </a:cubicBezTo>
                <a:moveTo>
                  <a:pt x="54" y="68"/>
                </a:moveTo>
                <a:cubicBezTo>
                  <a:pt x="54" y="68"/>
                  <a:pt x="54" y="69"/>
                  <a:pt x="54" y="69"/>
                </a:cubicBezTo>
                <a:cubicBezTo>
                  <a:pt x="54" y="70"/>
                  <a:pt x="54" y="70"/>
                  <a:pt x="54" y="70"/>
                </a:cubicBezTo>
                <a:cubicBezTo>
                  <a:pt x="54" y="70"/>
                  <a:pt x="54" y="70"/>
                  <a:pt x="54" y="70"/>
                </a:cubicBezTo>
                <a:cubicBezTo>
                  <a:pt x="55" y="70"/>
                  <a:pt x="55" y="70"/>
                  <a:pt x="55" y="70"/>
                </a:cubicBezTo>
                <a:cubicBezTo>
                  <a:pt x="55" y="70"/>
                  <a:pt x="55" y="69"/>
                  <a:pt x="55" y="69"/>
                </a:cubicBezTo>
                <a:cubicBezTo>
                  <a:pt x="55" y="69"/>
                  <a:pt x="55" y="68"/>
                  <a:pt x="54" y="68"/>
                </a:cubicBezTo>
                <a:moveTo>
                  <a:pt x="18" y="67"/>
                </a:moveTo>
                <a:cubicBezTo>
                  <a:pt x="17" y="67"/>
                  <a:pt x="17" y="67"/>
                  <a:pt x="17" y="67"/>
                </a:cubicBezTo>
                <a:cubicBezTo>
                  <a:pt x="17" y="68"/>
                  <a:pt x="17" y="68"/>
                  <a:pt x="17" y="68"/>
                </a:cubicBezTo>
                <a:cubicBezTo>
                  <a:pt x="17" y="68"/>
                  <a:pt x="17" y="68"/>
                  <a:pt x="17" y="68"/>
                </a:cubicBezTo>
                <a:cubicBezTo>
                  <a:pt x="18" y="68"/>
                  <a:pt x="18" y="68"/>
                  <a:pt x="18" y="68"/>
                </a:cubicBezTo>
                <a:cubicBezTo>
                  <a:pt x="18" y="67"/>
                  <a:pt x="18" y="67"/>
                  <a:pt x="18" y="67"/>
                </a:cubicBezTo>
                <a:moveTo>
                  <a:pt x="57" y="67"/>
                </a:moveTo>
                <a:cubicBezTo>
                  <a:pt x="56" y="68"/>
                  <a:pt x="56" y="68"/>
                  <a:pt x="56" y="68"/>
                </a:cubicBezTo>
                <a:cubicBezTo>
                  <a:pt x="57" y="68"/>
                  <a:pt x="57" y="68"/>
                  <a:pt x="57" y="68"/>
                </a:cubicBezTo>
                <a:cubicBezTo>
                  <a:pt x="58" y="68"/>
                  <a:pt x="58" y="68"/>
                  <a:pt x="58" y="68"/>
                </a:cubicBezTo>
                <a:cubicBezTo>
                  <a:pt x="58" y="67"/>
                  <a:pt x="58" y="67"/>
                  <a:pt x="58" y="67"/>
                </a:cubicBezTo>
                <a:cubicBezTo>
                  <a:pt x="57" y="67"/>
                  <a:pt x="57" y="67"/>
                  <a:pt x="57" y="67"/>
                </a:cubicBezTo>
                <a:moveTo>
                  <a:pt x="15" y="65"/>
                </a:moveTo>
                <a:cubicBezTo>
                  <a:pt x="14" y="65"/>
                  <a:pt x="14" y="65"/>
                  <a:pt x="14" y="65"/>
                </a:cubicBezTo>
                <a:cubicBezTo>
                  <a:pt x="14" y="66"/>
                  <a:pt x="14" y="66"/>
                  <a:pt x="14" y="66"/>
                </a:cubicBezTo>
                <a:cubicBezTo>
                  <a:pt x="14" y="66"/>
                  <a:pt x="14" y="66"/>
                  <a:pt x="14" y="66"/>
                </a:cubicBezTo>
                <a:cubicBezTo>
                  <a:pt x="15" y="66"/>
                  <a:pt x="15" y="66"/>
                  <a:pt x="15" y="66"/>
                </a:cubicBezTo>
                <a:cubicBezTo>
                  <a:pt x="15" y="65"/>
                  <a:pt x="15" y="65"/>
                  <a:pt x="15" y="65"/>
                </a:cubicBezTo>
                <a:moveTo>
                  <a:pt x="59" y="65"/>
                </a:moveTo>
                <a:cubicBezTo>
                  <a:pt x="59" y="66"/>
                  <a:pt x="59" y="66"/>
                  <a:pt x="59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6"/>
                  <a:pt x="60" y="66"/>
                  <a:pt x="60" y="66"/>
                </a:cubicBezTo>
                <a:cubicBezTo>
                  <a:pt x="60" y="65"/>
                  <a:pt x="60" y="65"/>
                  <a:pt x="60" y="65"/>
                </a:cubicBezTo>
                <a:cubicBezTo>
                  <a:pt x="59" y="65"/>
                  <a:pt x="59" y="65"/>
                  <a:pt x="59" y="65"/>
                </a:cubicBezTo>
                <a:moveTo>
                  <a:pt x="13" y="63"/>
                </a:moveTo>
                <a:cubicBezTo>
                  <a:pt x="11" y="63"/>
                  <a:pt x="11" y="63"/>
                  <a:pt x="11" y="63"/>
                </a:cubicBezTo>
                <a:cubicBezTo>
                  <a:pt x="12" y="64"/>
                  <a:pt x="12" y="64"/>
                  <a:pt x="12" y="64"/>
                </a:cubicBezTo>
                <a:cubicBezTo>
                  <a:pt x="12" y="64"/>
                  <a:pt x="12" y="64"/>
                  <a:pt x="12" y="64"/>
                </a:cubicBezTo>
                <a:cubicBezTo>
                  <a:pt x="13" y="64"/>
                  <a:pt x="13" y="64"/>
                  <a:pt x="13" y="64"/>
                </a:cubicBezTo>
                <a:cubicBezTo>
                  <a:pt x="13" y="63"/>
                  <a:pt x="13" y="63"/>
                  <a:pt x="13" y="63"/>
                </a:cubicBezTo>
                <a:moveTo>
                  <a:pt x="62" y="63"/>
                </a:moveTo>
                <a:cubicBezTo>
                  <a:pt x="62" y="64"/>
                  <a:pt x="62" y="64"/>
                  <a:pt x="62" y="64"/>
                </a:cubicBezTo>
                <a:cubicBezTo>
                  <a:pt x="62" y="64"/>
                  <a:pt x="62" y="64"/>
                  <a:pt x="62" y="64"/>
                </a:cubicBezTo>
                <a:cubicBezTo>
                  <a:pt x="63" y="64"/>
                  <a:pt x="63" y="64"/>
                  <a:pt x="63" y="64"/>
                </a:cubicBezTo>
                <a:cubicBezTo>
                  <a:pt x="63" y="63"/>
                  <a:pt x="63" y="63"/>
                  <a:pt x="63" y="63"/>
                </a:cubicBezTo>
                <a:cubicBezTo>
                  <a:pt x="62" y="63"/>
                  <a:pt x="62" y="63"/>
                  <a:pt x="62" y="63"/>
                </a:cubicBezTo>
                <a:moveTo>
                  <a:pt x="9" y="61"/>
                </a:moveTo>
                <a:cubicBezTo>
                  <a:pt x="9" y="62"/>
                  <a:pt x="9" y="62"/>
                  <a:pt x="9" y="62"/>
                </a:cubicBezTo>
                <a:cubicBezTo>
                  <a:pt x="10" y="62"/>
                  <a:pt x="10" y="62"/>
                  <a:pt x="10" y="62"/>
                </a:cubicBezTo>
                <a:cubicBezTo>
                  <a:pt x="10" y="62"/>
                  <a:pt x="10" y="62"/>
                  <a:pt x="10" y="62"/>
                </a:cubicBezTo>
                <a:cubicBezTo>
                  <a:pt x="10" y="61"/>
                  <a:pt x="10" y="61"/>
                  <a:pt x="10" y="61"/>
                </a:cubicBezTo>
                <a:cubicBezTo>
                  <a:pt x="9" y="61"/>
                  <a:pt x="9" y="61"/>
                  <a:pt x="9" y="61"/>
                </a:cubicBezTo>
                <a:moveTo>
                  <a:pt x="65" y="61"/>
                </a:moveTo>
                <a:cubicBezTo>
                  <a:pt x="64" y="61"/>
                  <a:pt x="64" y="61"/>
                  <a:pt x="64" y="61"/>
                </a:cubicBezTo>
                <a:cubicBezTo>
                  <a:pt x="64" y="62"/>
                  <a:pt x="64" y="62"/>
                  <a:pt x="64" y="62"/>
                </a:cubicBezTo>
                <a:cubicBezTo>
                  <a:pt x="64" y="62"/>
                  <a:pt x="64" y="62"/>
                  <a:pt x="64" y="62"/>
                </a:cubicBezTo>
                <a:cubicBezTo>
                  <a:pt x="65" y="62"/>
                  <a:pt x="65" y="62"/>
                  <a:pt x="65" y="62"/>
                </a:cubicBezTo>
                <a:cubicBezTo>
                  <a:pt x="65" y="61"/>
                  <a:pt x="65" y="61"/>
                  <a:pt x="65" y="61"/>
                </a:cubicBezTo>
                <a:moveTo>
                  <a:pt x="7" y="58"/>
                </a:moveTo>
                <a:cubicBezTo>
                  <a:pt x="7" y="59"/>
                  <a:pt x="7" y="59"/>
                  <a:pt x="7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59"/>
                  <a:pt x="8" y="59"/>
                  <a:pt x="8" y="59"/>
                </a:cubicBezTo>
                <a:cubicBezTo>
                  <a:pt x="8" y="58"/>
                  <a:pt x="8" y="58"/>
                  <a:pt x="8" y="58"/>
                </a:cubicBezTo>
                <a:cubicBezTo>
                  <a:pt x="7" y="58"/>
                  <a:pt x="7" y="58"/>
                  <a:pt x="7" y="58"/>
                </a:cubicBezTo>
                <a:moveTo>
                  <a:pt x="67" y="58"/>
                </a:moveTo>
                <a:cubicBezTo>
                  <a:pt x="66" y="58"/>
                  <a:pt x="66" y="58"/>
                  <a:pt x="66" y="58"/>
                </a:cubicBezTo>
                <a:cubicBezTo>
                  <a:pt x="66" y="59"/>
                  <a:pt x="66" y="59"/>
                  <a:pt x="66" y="59"/>
                </a:cubicBezTo>
                <a:cubicBezTo>
                  <a:pt x="66" y="59"/>
                  <a:pt x="66" y="59"/>
                  <a:pt x="66" y="59"/>
                </a:cubicBezTo>
                <a:cubicBezTo>
                  <a:pt x="67" y="59"/>
                  <a:pt x="67" y="59"/>
                  <a:pt x="67" y="59"/>
                </a:cubicBezTo>
                <a:cubicBezTo>
                  <a:pt x="67" y="58"/>
                  <a:pt x="67" y="58"/>
                  <a:pt x="67" y="58"/>
                </a:cubicBezTo>
                <a:moveTo>
                  <a:pt x="6" y="55"/>
                </a:moveTo>
                <a:cubicBezTo>
                  <a:pt x="5" y="56"/>
                  <a:pt x="5" y="56"/>
                  <a:pt x="5" y="56"/>
                </a:cubicBezTo>
                <a:cubicBezTo>
                  <a:pt x="6" y="57"/>
                  <a:pt x="6" y="57"/>
                  <a:pt x="6" y="57"/>
                </a:cubicBezTo>
                <a:cubicBezTo>
                  <a:pt x="6" y="57"/>
                  <a:pt x="6" y="57"/>
                  <a:pt x="6" y="57"/>
                </a:cubicBezTo>
                <a:cubicBezTo>
                  <a:pt x="7" y="56"/>
                  <a:pt x="7" y="56"/>
                  <a:pt x="7" y="56"/>
                </a:cubicBezTo>
                <a:cubicBezTo>
                  <a:pt x="6" y="55"/>
                  <a:pt x="6" y="55"/>
                  <a:pt x="6" y="55"/>
                </a:cubicBezTo>
                <a:moveTo>
                  <a:pt x="69" y="55"/>
                </a:moveTo>
                <a:cubicBezTo>
                  <a:pt x="68" y="55"/>
                  <a:pt x="68" y="55"/>
                  <a:pt x="68" y="55"/>
                </a:cubicBezTo>
                <a:cubicBezTo>
                  <a:pt x="68" y="56"/>
                  <a:pt x="68" y="56"/>
                  <a:pt x="68" y="56"/>
                </a:cubicBezTo>
                <a:cubicBezTo>
                  <a:pt x="68" y="57"/>
                  <a:pt x="68" y="57"/>
                  <a:pt x="68" y="57"/>
                </a:cubicBezTo>
                <a:cubicBezTo>
                  <a:pt x="69" y="56"/>
                  <a:pt x="69" y="56"/>
                  <a:pt x="69" y="56"/>
                </a:cubicBezTo>
                <a:cubicBezTo>
                  <a:pt x="69" y="55"/>
                  <a:pt x="69" y="55"/>
                  <a:pt x="69" y="55"/>
                </a:cubicBezTo>
                <a:moveTo>
                  <a:pt x="70" y="52"/>
                </a:moveTo>
                <a:cubicBezTo>
                  <a:pt x="69" y="53"/>
                  <a:pt x="69" y="53"/>
                  <a:pt x="69" y="53"/>
                </a:cubicBezTo>
                <a:cubicBezTo>
                  <a:pt x="70" y="54"/>
                  <a:pt x="70" y="54"/>
                  <a:pt x="70" y="54"/>
                </a:cubicBezTo>
                <a:cubicBezTo>
                  <a:pt x="70" y="54"/>
                  <a:pt x="70" y="54"/>
                  <a:pt x="70" y="54"/>
                </a:cubicBezTo>
                <a:cubicBezTo>
                  <a:pt x="71" y="53"/>
                  <a:pt x="71" y="53"/>
                  <a:pt x="71" y="53"/>
                </a:cubicBezTo>
                <a:cubicBezTo>
                  <a:pt x="71" y="53"/>
                  <a:pt x="71" y="53"/>
                  <a:pt x="70" y="52"/>
                </a:cubicBezTo>
                <a:moveTo>
                  <a:pt x="4" y="52"/>
                </a:moveTo>
                <a:cubicBezTo>
                  <a:pt x="4" y="52"/>
                  <a:pt x="4" y="52"/>
                  <a:pt x="4" y="52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4"/>
                  <a:pt x="4" y="54"/>
                  <a:pt x="4" y="54"/>
                </a:cubicBezTo>
                <a:cubicBezTo>
                  <a:pt x="5" y="54"/>
                  <a:pt x="5" y="54"/>
                  <a:pt x="5" y="54"/>
                </a:cubicBezTo>
                <a:cubicBezTo>
                  <a:pt x="5" y="53"/>
                  <a:pt x="5" y="53"/>
                  <a:pt x="5" y="53"/>
                </a:cubicBezTo>
                <a:cubicBezTo>
                  <a:pt x="5" y="52"/>
                  <a:pt x="5" y="52"/>
                  <a:pt x="4" y="52"/>
                </a:cubicBezTo>
                <a:moveTo>
                  <a:pt x="71" y="49"/>
                </a:moveTo>
                <a:cubicBezTo>
                  <a:pt x="70" y="50"/>
                  <a:pt x="70" y="50"/>
                  <a:pt x="70" y="50"/>
                </a:cubicBezTo>
                <a:cubicBezTo>
                  <a:pt x="71" y="51"/>
                  <a:pt x="71" y="51"/>
                  <a:pt x="71" y="51"/>
                </a:cubicBezTo>
                <a:cubicBezTo>
                  <a:pt x="71" y="51"/>
                  <a:pt x="71" y="51"/>
                  <a:pt x="71" y="51"/>
                </a:cubicBezTo>
                <a:cubicBezTo>
                  <a:pt x="72" y="50"/>
                  <a:pt x="72" y="50"/>
                  <a:pt x="72" y="50"/>
                </a:cubicBezTo>
                <a:cubicBezTo>
                  <a:pt x="72" y="50"/>
                  <a:pt x="72" y="49"/>
                  <a:pt x="71" y="49"/>
                </a:cubicBezTo>
                <a:moveTo>
                  <a:pt x="3" y="49"/>
                </a:moveTo>
                <a:cubicBezTo>
                  <a:pt x="3" y="49"/>
                  <a:pt x="3" y="49"/>
                  <a:pt x="3" y="49"/>
                </a:cubicBezTo>
                <a:cubicBezTo>
                  <a:pt x="2" y="49"/>
                  <a:pt x="2" y="50"/>
                  <a:pt x="2" y="50"/>
                </a:cubicBezTo>
                <a:cubicBezTo>
                  <a:pt x="3" y="51"/>
                  <a:pt x="3" y="51"/>
                  <a:pt x="3" y="51"/>
                </a:cubicBezTo>
                <a:cubicBezTo>
                  <a:pt x="3" y="51"/>
                  <a:pt x="3" y="51"/>
                  <a:pt x="3" y="51"/>
                </a:cubicBezTo>
                <a:cubicBezTo>
                  <a:pt x="4" y="50"/>
                  <a:pt x="4" y="50"/>
                  <a:pt x="4" y="50"/>
                </a:cubicBezTo>
                <a:cubicBezTo>
                  <a:pt x="4" y="49"/>
                  <a:pt x="3" y="49"/>
                  <a:pt x="3" y="49"/>
                </a:cubicBezTo>
                <a:moveTo>
                  <a:pt x="2" y="46"/>
                </a:moveTo>
                <a:cubicBezTo>
                  <a:pt x="2" y="46"/>
                  <a:pt x="2" y="46"/>
                  <a:pt x="2" y="46"/>
                </a:cubicBezTo>
                <a:cubicBezTo>
                  <a:pt x="2" y="46"/>
                  <a:pt x="1" y="47"/>
                  <a:pt x="1" y="47"/>
                </a:cubicBezTo>
                <a:cubicBezTo>
                  <a:pt x="2" y="48"/>
                  <a:pt x="2" y="48"/>
                  <a:pt x="2" y="48"/>
                </a:cubicBezTo>
                <a:cubicBezTo>
                  <a:pt x="2" y="48"/>
                  <a:pt x="2" y="48"/>
                  <a:pt x="2" y="48"/>
                </a:cubicBezTo>
                <a:cubicBezTo>
                  <a:pt x="3" y="48"/>
                  <a:pt x="3" y="47"/>
                  <a:pt x="3" y="47"/>
                </a:cubicBezTo>
                <a:cubicBezTo>
                  <a:pt x="3" y="46"/>
                  <a:pt x="2" y="46"/>
                  <a:pt x="2" y="46"/>
                </a:cubicBezTo>
                <a:moveTo>
                  <a:pt x="72" y="46"/>
                </a:moveTo>
                <a:cubicBezTo>
                  <a:pt x="72" y="46"/>
                  <a:pt x="72" y="46"/>
                  <a:pt x="71" y="47"/>
                </a:cubicBezTo>
                <a:cubicBezTo>
                  <a:pt x="71" y="47"/>
                  <a:pt x="72" y="47"/>
                  <a:pt x="72" y="48"/>
                </a:cubicBezTo>
                <a:cubicBezTo>
                  <a:pt x="72" y="48"/>
                  <a:pt x="72" y="48"/>
                  <a:pt x="72" y="48"/>
                </a:cubicBezTo>
                <a:cubicBezTo>
                  <a:pt x="73" y="47"/>
                  <a:pt x="73" y="47"/>
                  <a:pt x="73" y="47"/>
                </a:cubicBezTo>
                <a:cubicBezTo>
                  <a:pt x="73" y="47"/>
                  <a:pt x="73" y="46"/>
                  <a:pt x="72" y="46"/>
                </a:cubicBezTo>
                <a:cubicBezTo>
                  <a:pt x="72" y="46"/>
                  <a:pt x="72" y="46"/>
                  <a:pt x="72" y="46"/>
                </a:cubicBezTo>
                <a:moveTo>
                  <a:pt x="1" y="43"/>
                </a:moveTo>
                <a:cubicBezTo>
                  <a:pt x="1" y="43"/>
                  <a:pt x="1" y="43"/>
                  <a:pt x="1" y="43"/>
                </a:cubicBezTo>
                <a:cubicBezTo>
                  <a:pt x="1" y="43"/>
                  <a:pt x="1" y="44"/>
                  <a:pt x="1" y="44"/>
                </a:cubicBezTo>
                <a:cubicBezTo>
                  <a:pt x="1" y="44"/>
                  <a:pt x="1" y="44"/>
                  <a:pt x="1" y="44"/>
                </a:cubicBezTo>
                <a:cubicBezTo>
                  <a:pt x="2" y="44"/>
                  <a:pt x="2" y="44"/>
                  <a:pt x="2" y="44"/>
                </a:cubicBezTo>
                <a:cubicBezTo>
                  <a:pt x="2" y="44"/>
                  <a:pt x="2" y="44"/>
                  <a:pt x="2" y="44"/>
                </a:cubicBezTo>
                <a:cubicBezTo>
                  <a:pt x="2" y="43"/>
                  <a:pt x="2" y="43"/>
                  <a:pt x="1" y="43"/>
                </a:cubicBezTo>
                <a:moveTo>
                  <a:pt x="73" y="43"/>
                </a:moveTo>
                <a:cubicBezTo>
                  <a:pt x="73" y="43"/>
                  <a:pt x="72" y="43"/>
                  <a:pt x="72" y="44"/>
                </a:cubicBezTo>
                <a:cubicBezTo>
                  <a:pt x="72" y="44"/>
                  <a:pt x="72" y="44"/>
                  <a:pt x="73" y="44"/>
                </a:cubicBezTo>
                <a:cubicBezTo>
                  <a:pt x="73" y="44"/>
                  <a:pt x="73" y="44"/>
                  <a:pt x="73" y="44"/>
                </a:cubicBezTo>
                <a:cubicBezTo>
                  <a:pt x="74" y="44"/>
                  <a:pt x="74" y="44"/>
                  <a:pt x="74" y="44"/>
                </a:cubicBezTo>
                <a:cubicBezTo>
                  <a:pt x="74" y="43"/>
                  <a:pt x="73" y="43"/>
                  <a:pt x="73" y="43"/>
                </a:cubicBezTo>
                <a:cubicBezTo>
                  <a:pt x="73" y="43"/>
                  <a:pt x="73" y="43"/>
                  <a:pt x="73" y="43"/>
                </a:cubicBezTo>
                <a:moveTo>
                  <a:pt x="1" y="40"/>
                </a:moveTo>
                <a:cubicBezTo>
                  <a:pt x="1" y="40"/>
                  <a:pt x="1" y="40"/>
                  <a:pt x="1" y="40"/>
                </a:cubicBezTo>
                <a:cubicBezTo>
                  <a:pt x="0" y="40"/>
                  <a:pt x="0" y="40"/>
                  <a:pt x="0" y="41"/>
                </a:cubicBezTo>
                <a:cubicBezTo>
                  <a:pt x="1" y="41"/>
                  <a:pt x="1" y="41"/>
                  <a:pt x="1" y="41"/>
                </a:cubicBezTo>
                <a:cubicBezTo>
                  <a:pt x="1" y="41"/>
                  <a:pt x="1" y="41"/>
                  <a:pt x="1" y="41"/>
                </a:cubicBezTo>
                <a:cubicBezTo>
                  <a:pt x="1" y="41"/>
                  <a:pt x="2" y="41"/>
                  <a:pt x="2" y="40"/>
                </a:cubicBezTo>
                <a:cubicBezTo>
                  <a:pt x="2" y="40"/>
                  <a:pt x="1" y="40"/>
                  <a:pt x="1" y="40"/>
                </a:cubicBezTo>
                <a:moveTo>
                  <a:pt x="73" y="40"/>
                </a:moveTo>
                <a:cubicBezTo>
                  <a:pt x="73" y="40"/>
                  <a:pt x="73" y="40"/>
                  <a:pt x="73" y="40"/>
                </a:cubicBezTo>
                <a:cubicBezTo>
                  <a:pt x="72" y="41"/>
                  <a:pt x="73" y="41"/>
                  <a:pt x="73" y="41"/>
                </a:cubicBezTo>
                <a:cubicBezTo>
                  <a:pt x="73" y="41"/>
                  <a:pt x="73" y="41"/>
                  <a:pt x="73" y="41"/>
                </a:cubicBezTo>
                <a:cubicBezTo>
                  <a:pt x="74" y="41"/>
                  <a:pt x="74" y="41"/>
                  <a:pt x="74" y="41"/>
                </a:cubicBezTo>
                <a:cubicBezTo>
                  <a:pt x="74" y="40"/>
                  <a:pt x="74" y="40"/>
                  <a:pt x="73" y="40"/>
                </a:cubicBezTo>
                <a:cubicBezTo>
                  <a:pt x="73" y="40"/>
                  <a:pt x="73" y="40"/>
                  <a:pt x="73" y="40"/>
                </a:cubicBezTo>
                <a:moveTo>
                  <a:pt x="1" y="37"/>
                </a:moveTo>
                <a:cubicBezTo>
                  <a:pt x="0" y="37"/>
                  <a:pt x="0" y="37"/>
                  <a:pt x="0" y="37"/>
                </a:cubicBezTo>
                <a:cubicBezTo>
                  <a:pt x="0" y="38"/>
                  <a:pt x="0" y="38"/>
                  <a:pt x="1" y="38"/>
                </a:cubicBezTo>
                <a:cubicBezTo>
                  <a:pt x="1" y="38"/>
                  <a:pt x="2" y="38"/>
                  <a:pt x="2" y="37"/>
                </a:cubicBezTo>
                <a:cubicBezTo>
                  <a:pt x="2" y="37"/>
                  <a:pt x="1" y="37"/>
                  <a:pt x="1" y="37"/>
                </a:cubicBezTo>
                <a:moveTo>
                  <a:pt x="73" y="36"/>
                </a:moveTo>
                <a:cubicBezTo>
                  <a:pt x="73" y="36"/>
                  <a:pt x="73" y="37"/>
                  <a:pt x="73" y="37"/>
                </a:cubicBezTo>
                <a:cubicBezTo>
                  <a:pt x="73" y="37"/>
                  <a:pt x="73" y="37"/>
                  <a:pt x="73" y="37"/>
                </a:cubicBezTo>
                <a:cubicBezTo>
                  <a:pt x="73" y="37"/>
                  <a:pt x="73" y="37"/>
                  <a:pt x="73" y="37"/>
                </a:cubicBezTo>
                <a:cubicBezTo>
                  <a:pt x="73" y="38"/>
                  <a:pt x="73" y="38"/>
                  <a:pt x="73" y="38"/>
                </a:cubicBezTo>
                <a:cubicBezTo>
                  <a:pt x="74" y="38"/>
                  <a:pt x="74" y="38"/>
                  <a:pt x="74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4" y="37"/>
                  <a:pt x="74" y="37"/>
                  <a:pt x="74" y="37"/>
                </a:cubicBezTo>
                <a:cubicBezTo>
                  <a:pt x="74" y="37"/>
                  <a:pt x="74" y="36"/>
                  <a:pt x="73" y="36"/>
                </a:cubicBezTo>
                <a:moveTo>
                  <a:pt x="1" y="33"/>
                </a:moveTo>
                <a:cubicBezTo>
                  <a:pt x="1" y="33"/>
                  <a:pt x="0" y="34"/>
                  <a:pt x="0" y="34"/>
                </a:cubicBezTo>
                <a:cubicBezTo>
                  <a:pt x="0" y="34"/>
                  <a:pt x="0" y="35"/>
                  <a:pt x="1" y="35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5"/>
                  <a:pt x="2" y="34"/>
                  <a:pt x="2" y="34"/>
                </a:cubicBezTo>
                <a:cubicBezTo>
                  <a:pt x="2" y="34"/>
                  <a:pt x="1" y="33"/>
                  <a:pt x="1" y="33"/>
                </a:cubicBezTo>
                <a:cubicBezTo>
                  <a:pt x="1" y="33"/>
                  <a:pt x="1" y="33"/>
                  <a:pt x="1" y="33"/>
                </a:cubicBezTo>
                <a:moveTo>
                  <a:pt x="73" y="33"/>
                </a:moveTo>
                <a:cubicBezTo>
                  <a:pt x="73" y="33"/>
                  <a:pt x="73" y="33"/>
                  <a:pt x="73" y="33"/>
                </a:cubicBezTo>
                <a:cubicBezTo>
                  <a:pt x="73" y="33"/>
                  <a:pt x="72" y="34"/>
                  <a:pt x="73" y="34"/>
                </a:cubicBezTo>
                <a:cubicBezTo>
                  <a:pt x="73" y="34"/>
                  <a:pt x="73" y="35"/>
                  <a:pt x="73" y="35"/>
                </a:cubicBezTo>
                <a:cubicBezTo>
                  <a:pt x="73" y="35"/>
                  <a:pt x="73" y="35"/>
                  <a:pt x="73" y="35"/>
                </a:cubicBezTo>
                <a:cubicBezTo>
                  <a:pt x="74" y="35"/>
                  <a:pt x="74" y="34"/>
                  <a:pt x="74" y="34"/>
                </a:cubicBezTo>
                <a:cubicBezTo>
                  <a:pt x="74" y="33"/>
                  <a:pt x="74" y="33"/>
                  <a:pt x="73" y="33"/>
                </a:cubicBezTo>
                <a:moveTo>
                  <a:pt x="1" y="30"/>
                </a:moveTo>
                <a:cubicBezTo>
                  <a:pt x="1" y="30"/>
                  <a:pt x="1" y="30"/>
                  <a:pt x="1" y="31"/>
                </a:cubicBezTo>
                <a:cubicBezTo>
                  <a:pt x="1" y="31"/>
                  <a:pt x="1" y="31"/>
                  <a:pt x="1" y="31"/>
                </a:cubicBezTo>
                <a:cubicBezTo>
                  <a:pt x="1" y="31"/>
                  <a:pt x="1" y="31"/>
                  <a:pt x="1" y="31"/>
                </a:cubicBezTo>
                <a:cubicBezTo>
                  <a:pt x="2" y="31"/>
                  <a:pt x="2" y="31"/>
                  <a:pt x="2" y="31"/>
                </a:cubicBezTo>
                <a:cubicBezTo>
                  <a:pt x="2" y="31"/>
                  <a:pt x="2" y="30"/>
                  <a:pt x="1" y="30"/>
                </a:cubicBezTo>
                <a:cubicBezTo>
                  <a:pt x="1" y="30"/>
                  <a:pt x="1" y="30"/>
                  <a:pt x="1" y="30"/>
                </a:cubicBezTo>
                <a:moveTo>
                  <a:pt x="73" y="30"/>
                </a:moveTo>
                <a:cubicBezTo>
                  <a:pt x="73" y="30"/>
                  <a:pt x="73" y="30"/>
                  <a:pt x="73" y="30"/>
                </a:cubicBezTo>
                <a:cubicBezTo>
                  <a:pt x="72" y="30"/>
                  <a:pt x="72" y="30"/>
                  <a:pt x="72" y="31"/>
                </a:cubicBezTo>
                <a:cubicBezTo>
                  <a:pt x="73" y="31"/>
                  <a:pt x="73" y="31"/>
                  <a:pt x="73" y="31"/>
                </a:cubicBezTo>
                <a:cubicBezTo>
                  <a:pt x="73" y="31"/>
                  <a:pt x="73" y="31"/>
                  <a:pt x="73" y="31"/>
                </a:cubicBezTo>
                <a:cubicBezTo>
                  <a:pt x="73" y="31"/>
                  <a:pt x="74" y="31"/>
                  <a:pt x="74" y="31"/>
                </a:cubicBezTo>
                <a:cubicBezTo>
                  <a:pt x="73" y="30"/>
                  <a:pt x="73" y="30"/>
                  <a:pt x="73" y="30"/>
                </a:cubicBezTo>
                <a:moveTo>
                  <a:pt x="2" y="27"/>
                </a:moveTo>
                <a:cubicBezTo>
                  <a:pt x="2" y="27"/>
                  <a:pt x="1" y="27"/>
                  <a:pt x="1" y="27"/>
                </a:cubicBezTo>
                <a:cubicBezTo>
                  <a:pt x="1" y="28"/>
                  <a:pt x="1" y="28"/>
                  <a:pt x="2" y="28"/>
                </a:cubicBezTo>
                <a:cubicBezTo>
                  <a:pt x="2" y="28"/>
                  <a:pt x="2" y="28"/>
                  <a:pt x="2" y="28"/>
                </a:cubicBezTo>
                <a:cubicBezTo>
                  <a:pt x="3" y="28"/>
                  <a:pt x="3" y="28"/>
                  <a:pt x="3" y="28"/>
                </a:cubicBezTo>
                <a:cubicBezTo>
                  <a:pt x="3" y="27"/>
                  <a:pt x="3" y="27"/>
                  <a:pt x="2" y="27"/>
                </a:cubicBezTo>
                <a:cubicBezTo>
                  <a:pt x="2" y="27"/>
                  <a:pt x="2" y="27"/>
                  <a:pt x="2" y="27"/>
                </a:cubicBezTo>
                <a:moveTo>
                  <a:pt x="72" y="27"/>
                </a:moveTo>
                <a:cubicBezTo>
                  <a:pt x="72" y="27"/>
                  <a:pt x="72" y="27"/>
                  <a:pt x="72" y="27"/>
                </a:cubicBezTo>
                <a:cubicBezTo>
                  <a:pt x="72" y="27"/>
                  <a:pt x="71" y="27"/>
                  <a:pt x="71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2" y="28"/>
                  <a:pt x="72" y="28"/>
                  <a:pt x="72" y="28"/>
                </a:cubicBezTo>
                <a:cubicBezTo>
                  <a:pt x="73" y="28"/>
                  <a:pt x="73" y="28"/>
                  <a:pt x="73" y="27"/>
                </a:cubicBezTo>
                <a:cubicBezTo>
                  <a:pt x="73" y="27"/>
                  <a:pt x="72" y="27"/>
                  <a:pt x="72" y="27"/>
                </a:cubicBezTo>
                <a:moveTo>
                  <a:pt x="3" y="24"/>
                </a:moveTo>
                <a:cubicBezTo>
                  <a:pt x="3" y="24"/>
                  <a:pt x="2" y="24"/>
                  <a:pt x="2" y="24"/>
                </a:cubicBezTo>
                <a:cubicBezTo>
                  <a:pt x="3" y="25"/>
                  <a:pt x="3" y="25"/>
                  <a:pt x="3" y="25"/>
                </a:cubicBezTo>
                <a:cubicBezTo>
                  <a:pt x="3" y="25"/>
                  <a:pt x="3" y="25"/>
                  <a:pt x="3" y="25"/>
                </a:cubicBezTo>
                <a:cubicBezTo>
                  <a:pt x="4" y="25"/>
                  <a:pt x="4" y="25"/>
                  <a:pt x="4" y="25"/>
                </a:cubicBezTo>
                <a:cubicBezTo>
                  <a:pt x="4" y="24"/>
                  <a:pt x="4" y="24"/>
                  <a:pt x="3" y="24"/>
                </a:cubicBezTo>
                <a:cubicBezTo>
                  <a:pt x="3" y="24"/>
                  <a:pt x="3" y="24"/>
                  <a:pt x="3" y="24"/>
                </a:cubicBezTo>
                <a:moveTo>
                  <a:pt x="71" y="24"/>
                </a:moveTo>
                <a:cubicBezTo>
                  <a:pt x="71" y="24"/>
                  <a:pt x="71" y="24"/>
                  <a:pt x="71" y="24"/>
                </a:cubicBezTo>
                <a:cubicBezTo>
                  <a:pt x="70" y="24"/>
                  <a:pt x="70" y="24"/>
                  <a:pt x="70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1" y="25"/>
                  <a:pt x="71" y="25"/>
                  <a:pt x="71" y="25"/>
                </a:cubicBezTo>
                <a:cubicBezTo>
                  <a:pt x="72" y="25"/>
                  <a:pt x="72" y="25"/>
                  <a:pt x="72" y="24"/>
                </a:cubicBezTo>
                <a:cubicBezTo>
                  <a:pt x="72" y="24"/>
                  <a:pt x="71" y="24"/>
                  <a:pt x="71" y="24"/>
                </a:cubicBezTo>
                <a:moveTo>
                  <a:pt x="5" y="21"/>
                </a:moveTo>
                <a:cubicBezTo>
                  <a:pt x="4" y="21"/>
                  <a:pt x="4" y="21"/>
                  <a:pt x="4" y="21"/>
                </a:cubicBezTo>
                <a:cubicBezTo>
                  <a:pt x="4" y="22"/>
                  <a:pt x="4" y="22"/>
                  <a:pt x="4" y="22"/>
                </a:cubicBezTo>
                <a:cubicBezTo>
                  <a:pt x="4" y="22"/>
                  <a:pt x="4" y="22"/>
                  <a:pt x="4" y="22"/>
                </a:cubicBezTo>
                <a:cubicBezTo>
                  <a:pt x="5" y="22"/>
                  <a:pt x="5" y="22"/>
                  <a:pt x="5" y="22"/>
                </a:cubicBezTo>
                <a:cubicBezTo>
                  <a:pt x="5" y="21"/>
                  <a:pt x="5" y="21"/>
                  <a:pt x="5" y="21"/>
                </a:cubicBezTo>
                <a:moveTo>
                  <a:pt x="70" y="21"/>
                </a:moveTo>
                <a:cubicBezTo>
                  <a:pt x="69" y="21"/>
                  <a:pt x="69" y="21"/>
                  <a:pt x="69" y="22"/>
                </a:cubicBezTo>
                <a:cubicBezTo>
                  <a:pt x="70" y="22"/>
                  <a:pt x="70" y="22"/>
                  <a:pt x="70" y="22"/>
                </a:cubicBezTo>
                <a:cubicBezTo>
                  <a:pt x="70" y="22"/>
                  <a:pt x="70" y="22"/>
                  <a:pt x="70" y="22"/>
                </a:cubicBezTo>
                <a:cubicBezTo>
                  <a:pt x="70" y="21"/>
                  <a:pt x="70" y="21"/>
                  <a:pt x="70" y="21"/>
                </a:cubicBezTo>
                <a:cubicBezTo>
                  <a:pt x="70" y="21"/>
                  <a:pt x="70" y="21"/>
                  <a:pt x="70" y="21"/>
                </a:cubicBezTo>
                <a:moveTo>
                  <a:pt x="6" y="18"/>
                </a:moveTo>
                <a:cubicBezTo>
                  <a:pt x="5" y="18"/>
                  <a:pt x="5" y="18"/>
                  <a:pt x="5" y="18"/>
                </a:cubicBezTo>
                <a:cubicBezTo>
                  <a:pt x="5" y="19"/>
                  <a:pt x="5" y="19"/>
                  <a:pt x="5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9"/>
                  <a:pt x="6" y="19"/>
                  <a:pt x="6" y="19"/>
                </a:cubicBezTo>
                <a:cubicBezTo>
                  <a:pt x="6" y="18"/>
                  <a:pt x="6" y="18"/>
                  <a:pt x="6" y="18"/>
                </a:cubicBezTo>
                <a:moveTo>
                  <a:pt x="68" y="18"/>
                </a:moveTo>
                <a:cubicBezTo>
                  <a:pt x="68" y="19"/>
                  <a:pt x="68" y="19"/>
                  <a:pt x="68" y="19"/>
                </a:cubicBezTo>
                <a:cubicBezTo>
                  <a:pt x="68" y="19"/>
                  <a:pt x="68" y="19"/>
                  <a:pt x="68" y="19"/>
                </a:cubicBezTo>
                <a:cubicBezTo>
                  <a:pt x="69" y="19"/>
                  <a:pt x="69" y="19"/>
                  <a:pt x="69" y="19"/>
                </a:cubicBezTo>
                <a:cubicBezTo>
                  <a:pt x="69" y="18"/>
                  <a:pt x="69" y="18"/>
                  <a:pt x="69" y="18"/>
                </a:cubicBezTo>
                <a:cubicBezTo>
                  <a:pt x="68" y="18"/>
                  <a:pt x="68" y="18"/>
                  <a:pt x="68" y="18"/>
                </a:cubicBezTo>
                <a:moveTo>
                  <a:pt x="8" y="15"/>
                </a:moveTo>
                <a:cubicBezTo>
                  <a:pt x="7" y="15"/>
                  <a:pt x="7" y="15"/>
                  <a:pt x="7" y="15"/>
                </a:cubicBezTo>
                <a:cubicBezTo>
                  <a:pt x="7" y="16"/>
                  <a:pt x="7" y="16"/>
                  <a:pt x="7" y="16"/>
                </a:cubicBezTo>
                <a:cubicBezTo>
                  <a:pt x="8" y="17"/>
                  <a:pt x="8" y="17"/>
                  <a:pt x="8" y="17"/>
                </a:cubicBezTo>
                <a:cubicBezTo>
                  <a:pt x="8" y="16"/>
                  <a:pt x="8" y="16"/>
                  <a:pt x="8" y="16"/>
                </a:cubicBezTo>
                <a:cubicBezTo>
                  <a:pt x="8" y="15"/>
                  <a:pt x="8" y="15"/>
                  <a:pt x="8" y="15"/>
                </a:cubicBezTo>
                <a:moveTo>
                  <a:pt x="66" y="15"/>
                </a:moveTo>
                <a:cubicBezTo>
                  <a:pt x="66" y="16"/>
                  <a:pt x="66" y="16"/>
                  <a:pt x="66" y="16"/>
                </a:cubicBezTo>
                <a:cubicBezTo>
                  <a:pt x="66" y="17"/>
                  <a:pt x="66" y="17"/>
                  <a:pt x="66" y="17"/>
                </a:cubicBezTo>
                <a:cubicBezTo>
                  <a:pt x="67" y="16"/>
                  <a:pt x="67" y="16"/>
                  <a:pt x="67" y="16"/>
                </a:cubicBezTo>
                <a:cubicBezTo>
                  <a:pt x="67" y="15"/>
                  <a:pt x="67" y="15"/>
                  <a:pt x="67" y="15"/>
                </a:cubicBezTo>
                <a:cubicBezTo>
                  <a:pt x="66" y="15"/>
                  <a:pt x="66" y="15"/>
                  <a:pt x="66" y="15"/>
                </a:cubicBezTo>
                <a:moveTo>
                  <a:pt x="10" y="13"/>
                </a:moveTo>
                <a:cubicBezTo>
                  <a:pt x="9" y="13"/>
                  <a:pt x="9" y="13"/>
                  <a:pt x="9" y="13"/>
                </a:cubicBezTo>
                <a:cubicBezTo>
                  <a:pt x="9" y="14"/>
                  <a:pt x="9" y="14"/>
                  <a:pt x="9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4"/>
                  <a:pt x="10" y="14"/>
                  <a:pt x="10" y="14"/>
                </a:cubicBezTo>
                <a:cubicBezTo>
                  <a:pt x="10" y="13"/>
                  <a:pt x="10" y="13"/>
                  <a:pt x="10" y="13"/>
                </a:cubicBezTo>
                <a:moveTo>
                  <a:pt x="64" y="13"/>
                </a:moveTo>
                <a:cubicBezTo>
                  <a:pt x="64" y="14"/>
                  <a:pt x="64" y="14"/>
                  <a:pt x="64" y="14"/>
                </a:cubicBezTo>
                <a:cubicBezTo>
                  <a:pt x="64" y="14"/>
                  <a:pt x="64" y="14"/>
                  <a:pt x="64" y="14"/>
                </a:cubicBezTo>
                <a:cubicBezTo>
                  <a:pt x="65" y="14"/>
                  <a:pt x="65" y="14"/>
                  <a:pt x="65" y="14"/>
                </a:cubicBezTo>
                <a:cubicBezTo>
                  <a:pt x="65" y="13"/>
                  <a:pt x="65" y="13"/>
                  <a:pt x="65" y="13"/>
                </a:cubicBezTo>
                <a:cubicBezTo>
                  <a:pt x="64" y="13"/>
                  <a:pt x="64" y="13"/>
                  <a:pt x="64" y="13"/>
                </a:cubicBezTo>
                <a:moveTo>
                  <a:pt x="12" y="10"/>
                </a:moveTo>
                <a:cubicBezTo>
                  <a:pt x="11" y="10"/>
                  <a:pt x="11" y="10"/>
                  <a:pt x="11" y="10"/>
                </a:cubicBezTo>
                <a:cubicBezTo>
                  <a:pt x="11" y="11"/>
                  <a:pt x="11" y="11"/>
                  <a:pt x="11" y="11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2"/>
                  <a:pt x="12" y="12"/>
                  <a:pt x="12" y="12"/>
                </a:cubicBezTo>
                <a:cubicBezTo>
                  <a:pt x="12" y="10"/>
                  <a:pt x="12" y="10"/>
                  <a:pt x="12" y="10"/>
                </a:cubicBezTo>
                <a:moveTo>
                  <a:pt x="63" y="10"/>
                </a:moveTo>
                <a:cubicBezTo>
                  <a:pt x="62" y="10"/>
                  <a:pt x="62" y="10"/>
                  <a:pt x="62" y="10"/>
                </a:cubicBezTo>
                <a:cubicBezTo>
                  <a:pt x="62" y="11"/>
                  <a:pt x="62" y="11"/>
                  <a:pt x="62" y="11"/>
                </a:cubicBezTo>
                <a:cubicBezTo>
                  <a:pt x="62" y="12"/>
                  <a:pt x="62" y="12"/>
                  <a:pt x="62" y="12"/>
                </a:cubicBezTo>
                <a:cubicBezTo>
                  <a:pt x="63" y="11"/>
                  <a:pt x="63" y="11"/>
                  <a:pt x="63" y="11"/>
                </a:cubicBezTo>
                <a:cubicBezTo>
                  <a:pt x="63" y="10"/>
                  <a:pt x="63" y="10"/>
                  <a:pt x="63" y="10"/>
                </a:cubicBezTo>
                <a:moveTo>
                  <a:pt x="14" y="8"/>
                </a:moveTo>
                <a:cubicBezTo>
                  <a:pt x="14" y="9"/>
                  <a:pt x="14" y="9"/>
                  <a:pt x="14" y="9"/>
                </a:cubicBezTo>
                <a:cubicBezTo>
                  <a:pt x="14" y="10"/>
                  <a:pt x="14" y="10"/>
                  <a:pt x="14" y="10"/>
                </a:cubicBezTo>
                <a:cubicBezTo>
                  <a:pt x="15" y="9"/>
                  <a:pt x="15" y="9"/>
                  <a:pt x="15" y="9"/>
                </a:cubicBezTo>
                <a:cubicBezTo>
                  <a:pt x="15" y="8"/>
                  <a:pt x="15" y="8"/>
                  <a:pt x="15" y="8"/>
                </a:cubicBezTo>
                <a:cubicBezTo>
                  <a:pt x="14" y="8"/>
                  <a:pt x="14" y="8"/>
                  <a:pt x="14" y="8"/>
                </a:cubicBezTo>
                <a:moveTo>
                  <a:pt x="60" y="8"/>
                </a:moveTo>
                <a:cubicBezTo>
                  <a:pt x="59" y="8"/>
                  <a:pt x="59" y="8"/>
                  <a:pt x="59" y="8"/>
                </a:cubicBezTo>
                <a:cubicBezTo>
                  <a:pt x="59" y="9"/>
                  <a:pt x="59" y="9"/>
                  <a:pt x="59" y="9"/>
                </a:cubicBezTo>
                <a:cubicBezTo>
                  <a:pt x="60" y="10"/>
                  <a:pt x="60" y="10"/>
                  <a:pt x="60" y="10"/>
                </a:cubicBezTo>
                <a:cubicBezTo>
                  <a:pt x="60" y="9"/>
                  <a:pt x="60" y="9"/>
                  <a:pt x="60" y="9"/>
                </a:cubicBezTo>
                <a:cubicBezTo>
                  <a:pt x="60" y="8"/>
                  <a:pt x="60" y="8"/>
                  <a:pt x="60" y="8"/>
                </a:cubicBezTo>
                <a:moveTo>
                  <a:pt x="17" y="6"/>
                </a:moveTo>
                <a:cubicBezTo>
                  <a:pt x="16" y="7"/>
                  <a:pt x="16" y="7"/>
                  <a:pt x="16" y="7"/>
                </a:cubicBezTo>
                <a:cubicBezTo>
                  <a:pt x="17" y="8"/>
                  <a:pt x="17" y="8"/>
                  <a:pt x="17" y="8"/>
                </a:cubicBezTo>
                <a:cubicBezTo>
                  <a:pt x="17" y="8"/>
                  <a:pt x="17" y="8"/>
                  <a:pt x="17" y="8"/>
                </a:cubicBezTo>
                <a:cubicBezTo>
                  <a:pt x="18" y="7"/>
                  <a:pt x="18" y="7"/>
                  <a:pt x="18" y="7"/>
                </a:cubicBezTo>
                <a:cubicBezTo>
                  <a:pt x="17" y="6"/>
                  <a:pt x="17" y="6"/>
                  <a:pt x="17" y="6"/>
                </a:cubicBezTo>
                <a:moveTo>
                  <a:pt x="57" y="6"/>
                </a:moveTo>
                <a:cubicBezTo>
                  <a:pt x="56" y="6"/>
                  <a:pt x="56" y="6"/>
                  <a:pt x="56" y="6"/>
                </a:cubicBezTo>
                <a:cubicBezTo>
                  <a:pt x="57" y="7"/>
                  <a:pt x="57" y="7"/>
                  <a:pt x="57" y="7"/>
                </a:cubicBezTo>
                <a:cubicBezTo>
                  <a:pt x="57" y="8"/>
                  <a:pt x="57" y="8"/>
                  <a:pt x="57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57" y="6"/>
                  <a:pt x="57" y="6"/>
                  <a:pt x="57" y="6"/>
                </a:cubicBezTo>
                <a:moveTo>
                  <a:pt x="20" y="5"/>
                </a:moveTo>
                <a:cubicBezTo>
                  <a:pt x="19" y="6"/>
                  <a:pt x="19" y="6"/>
                  <a:pt x="19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0" y="6"/>
                  <a:pt x="20" y="6"/>
                  <a:pt x="20" y="6"/>
                </a:cubicBezTo>
                <a:cubicBezTo>
                  <a:pt x="21" y="6"/>
                  <a:pt x="21" y="5"/>
                  <a:pt x="20" y="5"/>
                </a:cubicBezTo>
                <a:cubicBezTo>
                  <a:pt x="20" y="5"/>
                  <a:pt x="20" y="5"/>
                  <a:pt x="20" y="5"/>
                </a:cubicBezTo>
                <a:moveTo>
                  <a:pt x="55" y="5"/>
                </a:moveTo>
                <a:cubicBezTo>
                  <a:pt x="54" y="5"/>
                  <a:pt x="54" y="5"/>
                  <a:pt x="54" y="5"/>
                </a:cubicBezTo>
                <a:cubicBezTo>
                  <a:pt x="54" y="6"/>
                  <a:pt x="54" y="6"/>
                  <a:pt x="54" y="6"/>
                </a:cubicBezTo>
                <a:cubicBezTo>
                  <a:pt x="54" y="6"/>
                  <a:pt x="54" y="6"/>
                  <a:pt x="54" y="6"/>
                </a:cubicBezTo>
                <a:cubicBezTo>
                  <a:pt x="55" y="6"/>
                  <a:pt x="55" y="6"/>
                  <a:pt x="55" y="6"/>
                </a:cubicBezTo>
                <a:cubicBezTo>
                  <a:pt x="55" y="5"/>
                  <a:pt x="55" y="5"/>
                  <a:pt x="55" y="5"/>
                </a:cubicBezTo>
                <a:moveTo>
                  <a:pt x="23" y="3"/>
                </a:moveTo>
                <a:cubicBezTo>
                  <a:pt x="23" y="3"/>
                  <a:pt x="23" y="3"/>
                  <a:pt x="22" y="3"/>
                </a:cubicBezTo>
                <a:cubicBezTo>
                  <a:pt x="22" y="3"/>
                  <a:pt x="22" y="4"/>
                  <a:pt x="22" y="4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5"/>
                  <a:pt x="23" y="5"/>
                  <a:pt x="23" y="5"/>
                </a:cubicBezTo>
                <a:cubicBezTo>
                  <a:pt x="23" y="4"/>
                  <a:pt x="24" y="4"/>
                  <a:pt x="23" y="4"/>
                </a:cubicBezTo>
                <a:cubicBezTo>
                  <a:pt x="23" y="3"/>
                  <a:pt x="23" y="3"/>
                  <a:pt x="23" y="3"/>
                </a:cubicBezTo>
                <a:moveTo>
                  <a:pt x="51" y="3"/>
                </a:moveTo>
                <a:cubicBezTo>
                  <a:pt x="51" y="3"/>
                  <a:pt x="51" y="3"/>
                  <a:pt x="51" y="4"/>
                </a:cubicBezTo>
                <a:cubicBezTo>
                  <a:pt x="51" y="4"/>
                  <a:pt x="51" y="4"/>
                  <a:pt x="51" y="4"/>
                </a:cubicBezTo>
                <a:cubicBezTo>
                  <a:pt x="51" y="5"/>
                  <a:pt x="51" y="5"/>
                  <a:pt x="51" y="5"/>
                </a:cubicBezTo>
                <a:cubicBezTo>
                  <a:pt x="52" y="4"/>
                  <a:pt x="52" y="4"/>
                  <a:pt x="52" y="4"/>
                </a:cubicBezTo>
                <a:cubicBezTo>
                  <a:pt x="52" y="3"/>
                  <a:pt x="52" y="3"/>
                  <a:pt x="52" y="3"/>
                </a:cubicBezTo>
                <a:cubicBezTo>
                  <a:pt x="52" y="3"/>
                  <a:pt x="51" y="3"/>
                  <a:pt x="51" y="3"/>
                </a:cubicBezTo>
                <a:moveTo>
                  <a:pt x="26" y="2"/>
                </a:moveTo>
                <a:cubicBezTo>
                  <a:pt x="26" y="2"/>
                  <a:pt x="26" y="2"/>
                  <a:pt x="26" y="2"/>
                </a:cubicBezTo>
                <a:cubicBezTo>
                  <a:pt x="25" y="2"/>
                  <a:pt x="25" y="3"/>
                  <a:pt x="25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6" y="3"/>
                  <a:pt x="26" y="3"/>
                </a:cubicBezTo>
                <a:cubicBezTo>
                  <a:pt x="26" y="3"/>
                  <a:pt x="27" y="3"/>
                  <a:pt x="26" y="2"/>
                </a:cubicBezTo>
                <a:cubicBezTo>
                  <a:pt x="26" y="2"/>
                  <a:pt x="26" y="2"/>
                  <a:pt x="26" y="2"/>
                </a:cubicBezTo>
                <a:moveTo>
                  <a:pt x="48" y="2"/>
                </a:moveTo>
                <a:cubicBezTo>
                  <a:pt x="48" y="2"/>
                  <a:pt x="48" y="2"/>
                  <a:pt x="48" y="2"/>
                </a:cubicBezTo>
                <a:cubicBezTo>
                  <a:pt x="47" y="3"/>
                  <a:pt x="48" y="3"/>
                  <a:pt x="48" y="3"/>
                </a:cubicBezTo>
                <a:cubicBezTo>
                  <a:pt x="48" y="3"/>
                  <a:pt x="48" y="3"/>
                  <a:pt x="48" y="3"/>
                </a:cubicBezTo>
                <a:cubicBezTo>
                  <a:pt x="49" y="3"/>
                  <a:pt x="49" y="3"/>
                  <a:pt x="49" y="3"/>
                </a:cubicBezTo>
                <a:cubicBezTo>
                  <a:pt x="49" y="2"/>
                  <a:pt x="49" y="2"/>
                  <a:pt x="48" y="2"/>
                </a:cubicBezTo>
                <a:cubicBezTo>
                  <a:pt x="48" y="2"/>
                  <a:pt x="48" y="2"/>
                  <a:pt x="48" y="2"/>
                </a:cubicBezTo>
                <a:moveTo>
                  <a:pt x="29" y="1"/>
                </a:moveTo>
                <a:cubicBezTo>
                  <a:pt x="29" y="1"/>
                  <a:pt x="29" y="1"/>
                  <a:pt x="29" y="1"/>
                </a:cubicBezTo>
                <a:cubicBezTo>
                  <a:pt x="28" y="1"/>
                  <a:pt x="28" y="2"/>
                  <a:pt x="28" y="2"/>
                </a:cubicBezTo>
                <a:cubicBezTo>
                  <a:pt x="29" y="3"/>
                  <a:pt x="29" y="3"/>
                  <a:pt x="29" y="3"/>
                </a:cubicBezTo>
                <a:cubicBezTo>
                  <a:pt x="29" y="3"/>
                  <a:pt x="29" y="3"/>
                  <a:pt x="29" y="3"/>
                </a:cubicBezTo>
                <a:cubicBezTo>
                  <a:pt x="30" y="2"/>
                  <a:pt x="30" y="2"/>
                  <a:pt x="30" y="2"/>
                </a:cubicBezTo>
                <a:cubicBezTo>
                  <a:pt x="30" y="1"/>
                  <a:pt x="29" y="1"/>
                  <a:pt x="29" y="1"/>
                </a:cubicBezTo>
                <a:moveTo>
                  <a:pt x="45" y="1"/>
                </a:moveTo>
                <a:cubicBezTo>
                  <a:pt x="45" y="1"/>
                  <a:pt x="44" y="1"/>
                  <a:pt x="44" y="2"/>
                </a:cubicBezTo>
                <a:cubicBezTo>
                  <a:pt x="44" y="2"/>
                  <a:pt x="45" y="2"/>
                  <a:pt x="45" y="3"/>
                </a:cubicBezTo>
                <a:cubicBezTo>
                  <a:pt x="45" y="3"/>
                  <a:pt x="45" y="3"/>
                  <a:pt x="45" y="3"/>
                </a:cubicBezTo>
                <a:cubicBezTo>
                  <a:pt x="46" y="2"/>
                  <a:pt x="46" y="2"/>
                  <a:pt x="46" y="2"/>
                </a:cubicBezTo>
                <a:cubicBezTo>
                  <a:pt x="46" y="2"/>
                  <a:pt x="46" y="1"/>
                  <a:pt x="45" y="1"/>
                </a:cubicBezTo>
                <a:cubicBezTo>
                  <a:pt x="45" y="1"/>
                  <a:pt x="45" y="1"/>
                  <a:pt x="45" y="1"/>
                </a:cubicBezTo>
                <a:moveTo>
                  <a:pt x="32" y="1"/>
                </a:moveTo>
                <a:cubicBezTo>
                  <a:pt x="32" y="1"/>
                  <a:pt x="32" y="1"/>
                  <a:pt x="32" y="1"/>
                </a:cubicBezTo>
                <a:cubicBezTo>
                  <a:pt x="32" y="1"/>
                  <a:pt x="31" y="1"/>
                  <a:pt x="31" y="1"/>
                </a:cubicBezTo>
                <a:cubicBezTo>
                  <a:pt x="32" y="2"/>
                  <a:pt x="32" y="2"/>
                  <a:pt x="32" y="2"/>
                </a:cubicBezTo>
                <a:cubicBezTo>
                  <a:pt x="32" y="2"/>
                  <a:pt x="32" y="2"/>
                  <a:pt x="32" y="2"/>
                </a:cubicBezTo>
                <a:cubicBezTo>
                  <a:pt x="33" y="2"/>
                  <a:pt x="33" y="2"/>
                  <a:pt x="33" y="1"/>
                </a:cubicBezTo>
                <a:cubicBezTo>
                  <a:pt x="33" y="1"/>
                  <a:pt x="33" y="1"/>
                  <a:pt x="32" y="1"/>
                </a:cubicBezTo>
                <a:moveTo>
                  <a:pt x="42" y="0"/>
                </a:moveTo>
                <a:cubicBezTo>
                  <a:pt x="42" y="0"/>
                  <a:pt x="41" y="1"/>
                  <a:pt x="41" y="1"/>
                </a:cubicBezTo>
                <a:cubicBezTo>
                  <a:pt x="41" y="2"/>
                  <a:pt x="41" y="2"/>
                  <a:pt x="42" y="2"/>
                </a:cubicBezTo>
                <a:cubicBezTo>
                  <a:pt x="42" y="2"/>
                  <a:pt x="42" y="2"/>
                  <a:pt x="42" y="2"/>
                </a:cubicBezTo>
                <a:cubicBezTo>
                  <a:pt x="42" y="2"/>
                  <a:pt x="43" y="2"/>
                  <a:pt x="43" y="1"/>
                </a:cubicBezTo>
                <a:cubicBezTo>
                  <a:pt x="43" y="1"/>
                  <a:pt x="42" y="1"/>
                  <a:pt x="42" y="0"/>
                </a:cubicBezTo>
                <a:cubicBezTo>
                  <a:pt x="42" y="0"/>
                  <a:pt x="42" y="0"/>
                  <a:pt x="42" y="0"/>
                </a:cubicBezTo>
                <a:moveTo>
                  <a:pt x="35" y="0"/>
                </a:moveTo>
                <a:cubicBezTo>
                  <a:pt x="35" y="0"/>
                  <a:pt x="35" y="0"/>
                  <a:pt x="35" y="0"/>
                </a:cubicBezTo>
                <a:cubicBezTo>
                  <a:pt x="35" y="0"/>
                  <a:pt x="35" y="1"/>
                  <a:pt x="35" y="1"/>
                </a:cubicBezTo>
                <a:cubicBezTo>
                  <a:pt x="35" y="1"/>
                  <a:pt x="35" y="2"/>
                  <a:pt x="35" y="2"/>
                </a:cubicBezTo>
                <a:cubicBezTo>
                  <a:pt x="35" y="2"/>
                  <a:pt x="35" y="2"/>
                  <a:pt x="35" y="2"/>
                </a:cubicBezTo>
                <a:cubicBezTo>
                  <a:pt x="36" y="2"/>
                  <a:pt x="36" y="1"/>
                  <a:pt x="36" y="1"/>
                </a:cubicBezTo>
                <a:cubicBezTo>
                  <a:pt x="36" y="1"/>
                  <a:pt x="36" y="0"/>
                  <a:pt x="35" y="0"/>
                </a:cubicBezTo>
                <a:moveTo>
                  <a:pt x="39" y="0"/>
                </a:moveTo>
                <a:cubicBezTo>
                  <a:pt x="38" y="0"/>
                  <a:pt x="38" y="1"/>
                  <a:pt x="38" y="1"/>
                </a:cubicBezTo>
                <a:cubicBezTo>
                  <a:pt x="38" y="1"/>
                  <a:pt x="38" y="2"/>
                  <a:pt x="39" y="2"/>
                </a:cubicBezTo>
                <a:cubicBezTo>
                  <a:pt x="39" y="2"/>
                  <a:pt x="39" y="1"/>
                  <a:pt x="39" y="1"/>
                </a:cubicBezTo>
                <a:cubicBezTo>
                  <a:pt x="39" y="1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4" name="Freeform 22"/>
          <p:cNvSpPr>
            <a:spLocks noEditPoints="1"/>
          </p:cNvSpPr>
          <p:nvPr/>
        </p:nvSpPr>
        <p:spPr bwMode="auto">
          <a:xfrm>
            <a:off x="4529136" y="3370264"/>
            <a:ext cx="104775" cy="150813"/>
          </a:xfrm>
          <a:custGeom>
            <a:avLst/>
            <a:gdLst>
              <a:gd name="T0" fmla="*/ 6 w 28"/>
              <a:gd name="T1" fmla="*/ 37 h 40"/>
              <a:gd name="T2" fmla="*/ 4 w 28"/>
              <a:gd name="T3" fmla="*/ 34 h 40"/>
              <a:gd name="T4" fmla="*/ 4 w 28"/>
              <a:gd name="T5" fmla="*/ 6 h 40"/>
              <a:gd name="T6" fmla="*/ 6 w 28"/>
              <a:gd name="T7" fmla="*/ 3 h 40"/>
              <a:gd name="T8" fmla="*/ 21 w 28"/>
              <a:gd name="T9" fmla="*/ 3 h 40"/>
              <a:gd name="T10" fmla="*/ 24 w 28"/>
              <a:gd name="T11" fmla="*/ 6 h 40"/>
              <a:gd name="T12" fmla="*/ 24 w 28"/>
              <a:gd name="T13" fmla="*/ 34 h 40"/>
              <a:gd name="T14" fmla="*/ 21 w 28"/>
              <a:gd name="T15" fmla="*/ 37 h 40"/>
              <a:gd name="T16" fmla="*/ 6 w 28"/>
              <a:gd name="T17" fmla="*/ 37 h 40"/>
              <a:gd name="T18" fmla="*/ 21 w 28"/>
              <a:gd name="T19" fmla="*/ 0 h 40"/>
              <a:gd name="T20" fmla="*/ 6 w 28"/>
              <a:gd name="T21" fmla="*/ 0 h 40"/>
              <a:gd name="T22" fmla="*/ 0 w 28"/>
              <a:gd name="T23" fmla="*/ 6 h 40"/>
              <a:gd name="T24" fmla="*/ 0 w 28"/>
              <a:gd name="T25" fmla="*/ 34 h 40"/>
              <a:gd name="T26" fmla="*/ 6 w 28"/>
              <a:gd name="T27" fmla="*/ 40 h 40"/>
              <a:gd name="T28" fmla="*/ 21 w 28"/>
              <a:gd name="T29" fmla="*/ 40 h 40"/>
              <a:gd name="T30" fmla="*/ 28 w 28"/>
              <a:gd name="T31" fmla="*/ 34 h 40"/>
              <a:gd name="T32" fmla="*/ 28 w 28"/>
              <a:gd name="T33" fmla="*/ 6 h 40"/>
              <a:gd name="T34" fmla="*/ 21 w 28"/>
              <a:gd name="T3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0">
                <a:moveTo>
                  <a:pt x="6" y="37"/>
                </a:moveTo>
                <a:cubicBezTo>
                  <a:pt x="4" y="37"/>
                  <a:pt x="4" y="36"/>
                  <a:pt x="4" y="34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4" y="4"/>
                  <a:pt x="24" y="6"/>
                </a:cubicBezTo>
                <a:cubicBezTo>
                  <a:pt x="24" y="34"/>
                  <a:pt x="24" y="34"/>
                  <a:pt x="24" y="34"/>
                </a:cubicBezTo>
                <a:cubicBezTo>
                  <a:pt x="24" y="36"/>
                  <a:pt x="23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moveTo>
                  <a:pt x="21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9"/>
                  <a:pt x="1" y="40"/>
                  <a:pt x="6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6" y="40"/>
                  <a:pt x="28" y="39"/>
                  <a:pt x="28" y="34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5" name="Freeform 23"/>
          <p:cNvSpPr>
            <a:spLocks noEditPoints="1"/>
          </p:cNvSpPr>
          <p:nvPr/>
        </p:nvSpPr>
        <p:spPr bwMode="auto">
          <a:xfrm>
            <a:off x="4664073" y="3370264"/>
            <a:ext cx="106363" cy="150813"/>
          </a:xfrm>
          <a:custGeom>
            <a:avLst/>
            <a:gdLst>
              <a:gd name="T0" fmla="*/ 6 w 28"/>
              <a:gd name="T1" fmla="*/ 37 h 40"/>
              <a:gd name="T2" fmla="*/ 4 w 28"/>
              <a:gd name="T3" fmla="*/ 34 h 40"/>
              <a:gd name="T4" fmla="*/ 4 w 28"/>
              <a:gd name="T5" fmla="*/ 20 h 40"/>
              <a:gd name="T6" fmla="*/ 21 w 28"/>
              <a:gd name="T7" fmla="*/ 20 h 40"/>
              <a:gd name="T8" fmla="*/ 24 w 28"/>
              <a:gd name="T9" fmla="*/ 22 h 40"/>
              <a:gd name="T10" fmla="*/ 24 w 28"/>
              <a:gd name="T11" fmla="*/ 34 h 40"/>
              <a:gd name="T12" fmla="*/ 21 w 28"/>
              <a:gd name="T13" fmla="*/ 37 h 40"/>
              <a:gd name="T14" fmla="*/ 6 w 28"/>
              <a:gd name="T15" fmla="*/ 37 h 40"/>
              <a:gd name="T16" fmla="*/ 22 w 28"/>
              <a:gd name="T17" fmla="*/ 0 h 40"/>
              <a:gd name="T18" fmla="*/ 6 w 28"/>
              <a:gd name="T19" fmla="*/ 0 h 40"/>
              <a:gd name="T20" fmla="*/ 0 w 28"/>
              <a:gd name="T21" fmla="*/ 6 h 40"/>
              <a:gd name="T22" fmla="*/ 0 w 28"/>
              <a:gd name="T23" fmla="*/ 34 h 40"/>
              <a:gd name="T24" fmla="*/ 6 w 28"/>
              <a:gd name="T25" fmla="*/ 40 h 40"/>
              <a:gd name="T26" fmla="*/ 22 w 28"/>
              <a:gd name="T27" fmla="*/ 40 h 40"/>
              <a:gd name="T28" fmla="*/ 28 w 28"/>
              <a:gd name="T29" fmla="*/ 34 h 40"/>
              <a:gd name="T30" fmla="*/ 28 w 28"/>
              <a:gd name="T31" fmla="*/ 22 h 40"/>
              <a:gd name="T32" fmla="*/ 22 w 28"/>
              <a:gd name="T33" fmla="*/ 16 h 40"/>
              <a:gd name="T34" fmla="*/ 4 w 28"/>
              <a:gd name="T35" fmla="*/ 16 h 40"/>
              <a:gd name="T36" fmla="*/ 4 w 28"/>
              <a:gd name="T37" fmla="*/ 6 h 40"/>
              <a:gd name="T38" fmla="*/ 6 w 28"/>
              <a:gd name="T39" fmla="*/ 3 h 40"/>
              <a:gd name="T40" fmla="*/ 21 w 28"/>
              <a:gd name="T41" fmla="*/ 3 h 40"/>
              <a:gd name="T42" fmla="*/ 24 w 28"/>
              <a:gd name="T43" fmla="*/ 6 h 40"/>
              <a:gd name="T44" fmla="*/ 24 w 28"/>
              <a:gd name="T45" fmla="*/ 11 h 40"/>
              <a:gd name="T46" fmla="*/ 25 w 28"/>
              <a:gd name="T47" fmla="*/ 12 h 40"/>
              <a:gd name="T48" fmla="*/ 27 w 28"/>
              <a:gd name="T49" fmla="*/ 12 h 40"/>
              <a:gd name="T50" fmla="*/ 28 w 28"/>
              <a:gd name="T51" fmla="*/ 11 h 40"/>
              <a:gd name="T52" fmla="*/ 28 w 28"/>
              <a:gd name="T53" fmla="*/ 6 h 40"/>
              <a:gd name="T54" fmla="*/ 22 w 28"/>
              <a:gd name="T5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28" h="40">
                <a:moveTo>
                  <a:pt x="6" y="37"/>
                </a:moveTo>
                <a:cubicBezTo>
                  <a:pt x="4" y="37"/>
                  <a:pt x="4" y="36"/>
                  <a:pt x="4" y="34"/>
                </a:cubicBezTo>
                <a:cubicBezTo>
                  <a:pt x="4" y="20"/>
                  <a:pt x="4" y="20"/>
                  <a:pt x="4" y="20"/>
                </a:cubicBezTo>
                <a:cubicBezTo>
                  <a:pt x="21" y="20"/>
                  <a:pt x="21" y="20"/>
                  <a:pt x="21" y="20"/>
                </a:cubicBezTo>
                <a:cubicBezTo>
                  <a:pt x="24" y="20"/>
                  <a:pt x="24" y="20"/>
                  <a:pt x="24" y="22"/>
                </a:cubicBezTo>
                <a:cubicBezTo>
                  <a:pt x="24" y="34"/>
                  <a:pt x="24" y="34"/>
                  <a:pt x="24" y="34"/>
                </a:cubicBezTo>
                <a:cubicBezTo>
                  <a:pt x="24" y="36"/>
                  <a:pt x="24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moveTo>
                  <a:pt x="22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9"/>
                  <a:pt x="1" y="40"/>
                  <a:pt x="6" y="40"/>
                </a:cubicBezTo>
                <a:cubicBezTo>
                  <a:pt x="22" y="40"/>
                  <a:pt x="22" y="40"/>
                  <a:pt x="22" y="40"/>
                </a:cubicBezTo>
                <a:cubicBezTo>
                  <a:pt x="26" y="40"/>
                  <a:pt x="28" y="39"/>
                  <a:pt x="28" y="34"/>
                </a:cubicBezTo>
                <a:cubicBezTo>
                  <a:pt x="28" y="22"/>
                  <a:pt x="28" y="22"/>
                  <a:pt x="28" y="22"/>
                </a:cubicBezTo>
                <a:cubicBezTo>
                  <a:pt x="28" y="17"/>
                  <a:pt x="26" y="16"/>
                  <a:pt x="22" y="16"/>
                </a:cubicBezTo>
                <a:cubicBezTo>
                  <a:pt x="4" y="16"/>
                  <a:pt x="4" y="16"/>
                  <a:pt x="4" y="16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4" y="3"/>
                  <a:pt x="24" y="4"/>
                  <a:pt x="24" y="6"/>
                </a:cubicBezTo>
                <a:cubicBezTo>
                  <a:pt x="24" y="11"/>
                  <a:pt x="24" y="11"/>
                  <a:pt x="24" y="11"/>
                </a:cubicBezTo>
                <a:cubicBezTo>
                  <a:pt x="24" y="11"/>
                  <a:pt x="24" y="12"/>
                  <a:pt x="25" y="12"/>
                </a:cubicBezTo>
                <a:cubicBezTo>
                  <a:pt x="27" y="12"/>
                  <a:pt x="27" y="12"/>
                  <a:pt x="27" y="12"/>
                </a:cubicBezTo>
                <a:cubicBezTo>
                  <a:pt x="28" y="12"/>
                  <a:pt x="28" y="11"/>
                  <a:pt x="28" y="11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6" name="Freeform 24"/>
          <p:cNvSpPr>
            <a:spLocks noEditPoints="1"/>
          </p:cNvSpPr>
          <p:nvPr/>
        </p:nvSpPr>
        <p:spPr bwMode="auto">
          <a:xfrm>
            <a:off x="4540248" y="3825876"/>
            <a:ext cx="214313" cy="142875"/>
          </a:xfrm>
          <a:custGeom>
            <a:avLst/>
            <a:gdLst>
              <a:gd name="T0" fmla="*/ 56 w 57"/>
              <a:gd name="T1" fmla="*/ 1 h 38"/>
              <a:gd name="T2" fmla="*/ 56 w 57"/>
              <a:gd name="T3" fmla="*/ 37 h 38"/>
              <a:gd name="T4" fmla="*/ 2 w 57"/>
              <a:gd name="T5" fmla="*/ 37 h 38"/>
              <a:gd name="T6" fmla="*/ 2 w 57"/>
              <a:gd name="T7" fmla="*/ 1 h 38"/>
              <a:gd name="T8" fmla="*/ 0 w 57"/>
              <a:gd name="T9" fmla="*/ 2 h 38"/>
              <a:gd name="T10" fmla="*/ 0 w 57"/>
              <a:gd name="T11" fmla="*/ 37 h 38"/>
              <a:gd name="T12" fmla="*/ 1 w 57"/>
              <a:gd name="T13" fmla="*/ 38 h 38"/>
              <a:gd name="T14" fmla="*/ 56 w 57"/>
              <a:gd name="T15" fmla="*/ 38 h 38"/>
              <a:gd name="T16" fmla="*/ 57 w 57"/>
              <a:gd name="T17" fmla="*/ 37 h 38"/>
              <a:gd name="T18" fmla="*/ 57 w 57"/>
              <a:gd name="T19" fmla="*/ 2 h 38"/>
              <a:gd name="T20" fmla="*/ 56 w 57"/>
              <a:gd name="T21" fmla="*/ 1 h 38"/>
              <a:gd name="T22" fmla="*/ 57 w 57"/>
              <a:gd name="T23" fmla="*/ 0 h 38"/>
              <a:gd name="T24" fmla="*/ 57 w 57"/>
              <a:gd name="T25" fmla="*/ 0 h 38"/>
              <a:gd name="T26" fmla="*/ 57 w 57"/>
              <a:gd name="T27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7" h="38">
                <a:moveTo>
                  <a:pt x="56" y="1"/>
                </a:moveTo>
                <a:cubicBezTo>
                  <a:pt x="56" y="37"/>
                  <a:pt x="56" y="37"/>
                  <a:pt x="56" y="37"/>
                </a:cubicBezTo>
                <a:cubicBezTo>
                  <a:pt x="2" y="37"/>
                  <a:pt x="2" y="37"/>
                  <a:pt x="2" y="37"/>
                </a:cubicBezTo>
                <a:cubicBezTo>
                  <a:pt x="2" y="1"/>
                  <a:pt x="2" y="1"/>
                  <a:pt x="2" y="1"/>
                </a:cubicBezTo>
                <a:cubicBezTo>
                  <a:pt x="0" y="2"/>
                  <a:pt x="0" y="2"/>
                  <a:pt x="0" y="2"/>
                </a:cubicBezTo>
                <a:cubicBezTo>
                  <a:pt x="0" y="37"/>
                  <a:pt x="0" y="37"/>
                  <a:pt x="0" y="37"/>
                </a:cubicBezTo>
                <a:cubicBezTo>
                  <a:pt x="0" y="38"/>
                  <a:pt x="1" y="38"/>
                  <a:pt x="1" y="38"/>
                </a:cubicBezTo>
                <a:cubicBezTo>
                  <a:pt x="56" y="38"/>
                  <a:pt x="56" y="38"/>
                  <a:pt x="56" y="38"/>
                </a:cubicBezTo>
                <a:cubicBezTo>
                  <a:pt x="57" y="38"/>
                  <a:pt x="57" y="38"/>
                  <a:pt x="57" y="37"/>
                </a:cubicBezTo>
                <a:cubicBezTo>
                  <a:pt x="57" y="2"/>
                  <a:pt x="57" y="2"/>
                  <a:pt x="57" y="2"/>
                </a:cubicBezTo>
                <a:cubicBezTo>
                  <a:pt x="56" y="1"/>
                  <a:pt x="56" y="1"/>
                  <a:pt x="56" y="1"/>
                </a:cubicBezTo>
                <a:moveTo>
                  <a:pt x="57" y="0"/>
                </a:moveTo>
                <a:cubicBezTo>
                  <a:pt x="57" y="0"/>
                  <a:pt x="57" y="0"/>
                  <a:pt x="57" y="0"/>
                </a:cubicBezTo>
                <a:cubicBezTo>
                  <a:pt x="57" y="0"/>
                  <a:pt x="57" y="0"/>
                  <a:pt x="57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7" name="Freeform 25"/>
          <p:cNvSpPr>
            <a:spLocks noEditPoints="1"/>
          </p:cNvSpPr>
          <p:nvPr/>
        </p:nvSpPr>
        <p:spPr bwMode="auto">
          <a:xfrm>
            <a:off x="4514848" y="3690939"/>
            <a:ext cx="266700" cy="153988"/>
          </a:xfrm>
          <a:custGeom>
            <a:avLst/>
            <a:gdLst>
              <a:gd name="T0" fmla="*/ 54 w 71"/>
              <a:gd name="T1" fmla="*/ 18 h 41"/>
              <a:gd name="T2" fmla="*/ 54 w 71"/>
              <a:gd name="T3" fmla="*/ 19 h 41"/>
              <a:gd name="T4" fmla="*/ 54 w 71"/>
              <a:gd name="T5" fmla="*/ 19 h 41"/>
              <a:gd name="T6" fmla="*/ 53 w 71"/>
              <a:gd name="T7" fmla="*/ 19 h 41"/>
              <a:gd name="T8" fmla="*/ 70 w 71"/>
              <a:gd name="T9" fmla="*/ 36 h 41"/>
              <a:gd name="T10" fmla="*/ 67 w 71"/>
              <a:gd name="T11" fmla="*/ 39 h 41"/>
              <a:gd name="T12" fmla="*/ 67 w 71"/>
              <a:gd name="T13" fmla="*/ 39 h 41"/>
              <a:gd name="T14" fmla="*/ 67 w 71"/>
              <a:gd name="T15" fmla="*/ 40 h 41"/>
              <a:gd name="T16" fmla="*/ 67 w 71"/>
              <a:gd name="T17" fmla="*/ 41 h 41"/>
              <a:gd name="T18" fmla="*/ 66 w 71"/>
              <a:gd name="T19" fmla="*/ 40 h 41"/>
              <a:gd name="T20" fmla="*/ 67 w 71"/>
              <a:gd name="T21" fmla="*/ 41 h 41"/>
              <a:gd name="T22" fmla="*/ 67 w 71"/>
              <a:gd name="T23" fmla="*/ 40 h 41"/>
              <a:gd name="T24" fmla="*/ 71 w 71"/>
              <a:gd name="T25" fmla="*/ 36 h 41"/>
              <a:gd name="T26" fmla="*/ 71 w 71"/>
              <a:gd name="T27" fmla="*/ 35 h 41"/>
              <a:gd name="T28" fmla="*/ 59 w 71"/>
              <a:gd name="T29" fmla="*/ 23 h 41"/>
              <a:gd name="T30" fmla="*/ 59 w 71"/>
              <a:gd name="T31" fmla="*/ 24 h 41"/>
              <a:gd name="T32" fmla="*/ 59 w 71"/>
              <a:gd name="T33" fmla="*/ 24 h 41"/>
              <a:gd name="T34" fmla="*/ 58 w 71"/>
              <a:gd name="T35" fmla="*/ 24 h 41"/>
              <a:gd name="T36" fmla="*/ 58 w 71"/>
              <a:gd name="T37" fmla="*/ 22 h 41"/>
              <a:gd name="T38" fmla="*/ 54 w 71"/>
              <a:gd name="T39" fmla="*/ 18 h 41"/>
              <a:gd name="T40" fmla="*/ 36 w 71"/>
              <a:gd name="T41" fmla="*/ 0 h 41"/>
              <a:gd name="T42" fmla="*/ 35 w 71"/>
              <a:gd name="T43" fmla="*/ 0 h 41"/>
              <a:gd name="T44" fmla="*/ 0 w 71"/>
              <a:gd name="T45" fmla="*/ 35 h 41"/>
              <a:gd name="T46" fmla="*/ 0 w 71"/>
              <a:gd name="T47" fmla="*/ 36 h 41"/>
              <a:gd name="T48" fmla="*/ 4 w 71"/>
              <a:gd name="T49" fmla="*/ 40 h 41"/>
              <a:gd name="T50" fmla="*/ 5 w 71"/>
              <a:gd name="T51" fmla="*/ 40 h 41"/>
              <a:gd name="T52" fmla="*/ 4 w 71"/>
              <a:gd name="T53" fmla="*/ 40 h 41"/>
              <a:gd name="T54" fmla="*/ 4 w 71"/>
              <a:gd name="T55" fmla="*/ 39 h 41"/>
              <a:gd name="T56" fmla="*/ 5 w 71"/>
              <a:gd name="T57" fmla="*/ 39 h 41"/>
              <a:gd name="T58" fmla="*/ 2 w 71"/>
              <a:gd name="T59" fmla="*/ 36 h 41"/>
              <a:gd name="T60" fmla="*/ 36 w 71"/>
              <a:gd name="T61" fmla="*/ 2 h 41"/>
              <a:gd name="T62" fmla="*/ 53 w 71"/>
              <a:gd name="T63" fmla="*/ 19 h 41"/>
              <a:gd name="T64" fmla="*/ 53 w 71"/>
              <a:gd name="T65" fmla="*/ 19 h 41"/>
              <a:gd name="T66" fmla="*/ 53 w 71"/>
              <a:gd name="T67" fmla="*/ 17 h 41"/>
              <a:gd name="T68" fmla="*/ 36 w 71"/>
              <a:gd name="T6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1" h="41">
                <a:moveTo>
                  <a:pt x="54" y="18"/>
                </a:move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54" y="19"/>
                  <a:pt x="53" y="19"/>
                  <a:pt x="53" y="19"/>
                </a:cubicBezTo>
                <a:cubicBezTo>
                  <a:pt x="70" y="36"/>
                  <a:pt x="70" y="36"/>
                  <a:pt x="70" y="36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39"/>
                  <a:pt x="67" y="39"/>
                  <a:pt x="67" y="39"/>
                </a:cubicBezTo>
                <a:cubicBezTo>
                  <a:pt x="67" y="40"/>
                  <a:pt x="67" y="40"/>
                  <a:pt x="67" y="40"/>
                </a:cubicBezTo>
                <a:cubicBezTo>
                  <a:pt x="67" y="41"/>
                  <a:pt x="67" y="41"/>
                  <a:pt x="67" y="41"/>
                </a:cubicBezTo>
                <a:cubicBezTo>
                  <a:pt x="66" y="40"/>
                  <a:pt x="66" y="40"/>
                  <a:pt x="66" y="40"/>
                </a:cubicBezTo>
                <a:cubicBezTo>
                  <a:pt x="67" y="41"/>
                  <a:pt x="67" y="41"/>
                  <a:pt x="67" y="41"/>
                </a:cubicBezTo>
                <a:cubicBezTo>
                  <a:pt x="67" y="40"/>
                  <a:pt x="67" y="40"/>
                  <a:pt x="67" y="40"/>
                </a:cubicBezTo>
                <a:cubicBezTo>
                  <a:pt x="71" y="36"/>
                  <a:pt x="71" y="36"/>
                  <a:pt x="71" y="36"/>
                </a:cubicBezTo>
                <a:cubicBezTo>
                  <a:pt x="71" y="35"/>
                  <a:pt x="71" y="35"/>
                  <a:pt x="71" y="35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24"/>
                  <a:pt x="59" y="24"/>
                  <a:pt x="59" y="24"/>
                </a:cubicBezTo>
                <a:cubicBezTo>
                  <a:pt x="59" y="24"/>
                  <a:pt x="59" y="24"/>
                  <a:pt x="59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8" y="22"/>
                  <a:pt x="58" y="22"/>
                  <a:pt x="58" y="22"/>
                </a:cubicBezTo>
                <a:cubicBezTo>
                  <a:pt x="54" y="18"/>
                  <a:pt x="54" y="18"/>
                  <a:pt x="54" y="18"/>
                </a:cubicBezTo>
                <a:moveTo>
                  <a:pt x="36" y="0"/>
                </a:moveTo>
                <a:cubicBezTo>
                  <a:pt x="35" y="0"/>
                  <a:pt x="35" y="0"/>
                  <a:pt x="35" y="0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6"/>
                  <a:pt x="0" y="36"/>
                  <a:pt x="0" y="36"/>
                </a:cubicBezTo>
                <a:cubicBezTo>
                  <a:pt x="4" y="40"/>
                  <a:pt x="4" y="40"/>
                  <a:pt x="4" y="40"/>
                </a:cubicBezTo>
                <a:cubicBezTo>
                  <a:pt x="5" y="40"/>
                  <a:pt x="5" y="40"/>
                  <a:pt x="5" y="40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39"/>
                  <a:pt x="4" y="39"/>
                  <a:pt x="4" y="39"/>
                </a:cubicBezTo>
                <a:cubicBezTo>
                  <a:pt x="5" y="39"/>
                  <a:pt x="5" y="39"/>
                  <a:pt x="5" y="39"/>
                </a:cubicBezTo>
                <a:cubicBezTo>
                  <a:pt x="2" y="36"/>
                  <a:pt x="2" y="36"/>
                  <a:pt x="2" y="36"/>
                </a:cubicBezTo>
                <a:cubicBezTo>
                  <a:pt x="36" y="2"/>
                  <a:pt x="36" y="2"/>
                  <a:pt x="36" y="2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7"/>
                  <a:pt x="53" y="17"/>
                  <a:pt x="53" y="17"/>
                </a:cubicBezTo>
                <a:cubicBezTo>
                  <a:pt x="36" y="0"/>
                  <a:pt x="36" y="0"/>
                  <a:pt x="36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Freeform 26"/>
          <p:cNvSpPr/>
          <p:nvPr/>
        </p:nvSpPr>
        <p:spPr bwMode="auto">
          <a:xfrm>
            <a:off x="4529136" y="3721101"/>
            <a:ext cx="236538" cy="123825"/>
          </a:xfrm>
          <a:custGeom>
            <a:avLst/>
            <a:gdLst>
              <a:gd name="T0" fmla="*/ 76 w 149"/>
              <a:gd name="T1" fmla="*/ 0 h 78"/>
              <a:gd name="T2" fmla="*/ 73 w 149"/>
              <a:gd name="T3" fmla="*/ 0 h 78"/>
              <a:gd name="T4" fmla="*/ 2 w 149"/>
              <a:gd name="T5" fmla="*/ 73 h 78"/>
              <a:gd name="T6" fmla="*/ 0 w 149"/>
              <a:gd name="T7" fmla="*/ 73 h 78"/>
              <a:gd name="T8" fmla="*/ 0 w 149"/>
              <a:gd name="T9" fmla="*/ 76 h 78"/>
              <a:gd name="T10" fmla="*/ 2 w 149"/>
              <a:gd name="T11" fmla="*/ 76 h 78"/>
              <a:gd name="T12" fmla="*/ 7 w 149"/>
              <a:gd name="T13" fmla="*/ 71 h 78"/>
              <a:gd name="T14" fmla="*/ 12 w 149"/>
              <a:gd name="T15" fmla="*/ 68 h 78"/>
              <a:gd name="T16" fmla="*/ 76 w 149"/>
              <a:gd name="T17" fmla="*/ 5 h 78"/>
              <a:gd name="T18" fmla="*/ 140 w 149"/>
              <a:gd name="T19" fmla="*/ 68 h 78"/>
              <a:gd name="T20" fmla="*/ 142 w 149"/>
              <a:gd name="T21" fmla="*/ 71 h 78"/>
              <a:gd name="T22" fmla="*/ 147 w 149"/>
              <a:gd name="T23" fmla="*/ 76 h 78"/>
              <a:gd name="T24" fmla="*/ 149 w 149"/>
              <a:gd name="T25" fmla="*/ 78 h 78"/>
              <a:gd name="T26" fmla="*/ 149 w 149"/>
              <a:gd name="T27" fmla="*/ 76 h 78"/>
              <a:gd name="T28" fmla="*/ 149 w 149"/>
              <a:gd name="T29" fmla="*/ 73 h 78"/>
              <a:gd name="T30" fmla="*/ 149 w 149"/>
              <a:gd name="T31" fmla="*/ 73 h 78"/>
              <a:gd name="T32" fmla="*/ 142 w 149"/>
              <a:gd name="T33" fmla="*/ 66 h 78"/>
              <a:gd name="T34" fmla="*/ 142 w 149"/>
              <a:gd name="T35" fmla="*/ 66 h 78"/>
              <a:gd name="T36" fmla="*/ 76 w 149"/>
              <a:gd name="T3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9" h="78">
                <a:moveTo>
                  <a:pt x="76" y="0"/>
                </a:moveTo>
                <a:lnTo>
                  <a:pt x="73" y="0"/>
                </a:lnTo>
                <a:lnTo>
                  <a:pt x="2" y="73"/>
                </a:lnTo>
                <a:lnTo>
                  <a:pt x="0" y="73"/>
                </a:lnTo>
                <a:lnTo>
                  <a:pt x="0" y="76"/>
                </a:lnTo>
                <a:lnTo>
                  <a:pt x="2" y="76"/>
                </a:lnTo>
                <a:lnTo>
                  <a:pt x="7" y="71"/>
                </a:lnTo>
                <a:lnTo>
                  <a:pt x="12" y="68"/>
                </a:lnTo>
                <a:lnTo>
                  <a:pt x="76" y="5"/>
                </a:lnTo>
                <a:lnTo>
                  <a:pt x="140" y="68"/>
                </a:lnTo>
                <a:lnTo>
                  <a:pt x="142" y="71"/>
                </a:lnTo>
                <a:lnTo>
                  <a:pt x="147" y="76"/>
                </a:lnTo>
                <a:lnTo>
                  <a:pt x="149" y="78"/>
                </a:lnTo>
                <a:lnTo>
                  <a:pt x="149" y="76"/>
                </a:lnTo>
                <a:lnTo>
                  <a:pt x="149" y="73"/>
                </a:lnTo>
                <a:lnTo>
                  <a:pt x="149" y="73"/>
                </a:lnTo>
                <a:lnTo>
                  <a:pt x="142" y="66"/>
                </a:lnTo>
                <a:lnTo>
                  <a:pt x="142" y="66"/>
                </a:lnTo>
                <a:lnTo>
                  <a:pt x="7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9" name="Freeform 27"/>
          <p:cNvSpPr/>
          <p:nvPr/>
        </p:nvSpPr>
        <p:spPr bwMode="auto">
          <a:xfrm>
            <a:off x="4529136" y="3721101"/>
            <a:ext cx="236538" cy="123825"/>
          </a:xfrm>
          <a:custGeom>
            <a:avLst/>
            <a:gdLst>
              <a:gd name="T0" fmla="*/ 76 w 149"/>
              <a:gd name="T1" fmla="*/ 0 h 78"/>
              <a:gd name="T2" fmla="*/ 73 w 149"/>
              <a:gd name="T3" fmla="*/ 0 h 78"/>
              <a:gd name="T4" fmla="*/ 2 w 149"/>
              <a:gd name="T5" fmla="*/ 73 h 78"/>
              <a:gd name="T6" fmla="*/ 0 w 149"/>
              <a:gd name="T7" fmla="*/ 73 h 78"/>
              <a:gd name="T8" fmla="*/ 0 w 149"/>
              <a:gd name="T9" fmla="*/ 76 h 78"/>
              <a:gd name="T10" fmla="*/ 2 w 149"/>
              <a:gd name="T11" fmla="*/ 76 h 78"/>
              <a:gd name="T12" fmla="*/ 7 w 149"/>
              <a:gd name="T13" fmla="*/ 71 h 78"/>
              <a:gd name="T14" fmla="*/ 12 w 149"/>
              <a:gd name="T15" fmla="*/ 68 h 78"/>
              <a:gd name="T16" fmla="*/ 76 w 149"/>
              <a:gd name="T17" fmla="*/ 5 h 78"/>
              <a:gd name="T18" fmla="*/ 140 w 149"/>
              <a:gd name="T19" fmla="*/ 68 h 78"/>
              <a:gd name="T20" fmla="*/ 142 w 149"/>
              <a:gd name="T21" fmla="*/ 71 h 78"/>
              <a:gd name="T22" fmla="*/ 147 w 149"/>
              <a:gd name="T23" fmla="*/ 76 h 78"/>
              <a:gd name="T24" fmla="*/ 149 w 149"/>
              <a:gd name="T25" fmla="*/ 78 h 78"/>
              <a:gd name="T26" fmla="*/ 149 w 149"/>
              <a:gd name="T27" fmla="*/ 76 h 78"/>
              <a:gd name="T28" fmla="*/ 149 w 149"/>
              <a:gd name="T29" fmla="*/ 73 h 78"/>
              <a:gd name="T30" fmla="*/ 149 w 149"/>
              <a:gd name="T31" fmla="*/ 73 h 78"/>
              <a:gd name="T32" fmla="*/ 142 w 149"/>
              <a:gd name="T33" fmla="*/ 66 h 78"/>
              <a:gd name="T34" fmla="*/ 142 w 149"/>
              <a:gd name="T35" fmla="*/ 66 h 78"/>
              <a:gd name="T36" fmla="*/ 76 w 149"/>
              <a:gd name="T37" fmla="*/ 0 h 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49" h="78">
                <a:moveTo>
                  <a:pt x="76" y="0"/>
                </a:moveTo>
                <a:lnTo>
                  <a:pt x="73" y="0"/>
                </a:lnTo>
                <a:lnTo>
                  <a:pt x="2" y="73"/>
                </a:lnTo>
                <a:lnTo>
                  <a:pt x="0" y="73"/>
                </a:lnTo>
                <a:lnTo>
                  <a:pt x="0" y="76"/>
                </a:lnTo>
                <a:lnTo>
                  <a:pt x="2" y="76"/>
                </a:lnTo>
                <a:lnTo>
                  <a:pt x="7" y="71"/>
                </a:lnTo>
                <a:lnTo>
                  <a:pt x="12" y="68"/>
                </a:lnTo>
                <a:lnTo>
                  <a:pt x="76" y="5"/>
                </a:lnTo>
                <a:lnTo>
                  <a:pt x="140" y="68"/>
                </a:lnTo>
                <a:lnTo>
                  <a:pt x="142" y="71"/>
                </a:lnTo>
                <a:lnTo>
                  <a:pt x="147" y="76"/>
                </a:lnTo>
                <a:lnTo>
                  <a:pt x="149" y="78"/>
                </a:lnTo>
                <a:lnTo>
                  <a:pt x="149" y="76"/>
                </a:lnTo>
                <a:lnTo>
                  <a:pt x="149" y="73"/>
                </a:lnTo>
                <a:lnTo>
                  <a:pt x="149" y="73"/>
                </a:lnTo>
                <a:lnTo>
                  <a:pt x="142" y="66"/>
                </a:lnTo>
                <a:lnTo>
                  <a:pt x="142" y="66"/>
                </a:lnTo>
                <a:lnTo>
                  <a:pt x="76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0" name="Freeform 28"/>
          <p:cNvSpPr/>
          <p:nvPr/>
        </p:nvSpPr>
        <p:spPr bwMode="auto">
          <a:xfrm>
            <a:off x="4713286" y="3716339"/>
            <a:ext cx="22225" cy="65088"/>
          </a:xfrm>
          <a:custGeom>
            <a:avLst/>
            <a:gdLst>
              <a:gd name="T0" fmla="*/ 6 w 6"/>
              <a:gd name="T1" fmla="*/ 0 h 17"/>
              <a:gd name="T2" fmla="*/ 0 w 6"/>
              <a:gd name="T3" fmla="*/ 0 h 17"/>
              <a:gd name="T4" fmla="*/ 0 w 6"/>
              <a:gd name="T5" fmla="*/ 10 h 17"/>
              <a:gd name="T6" fmla="*/ 0 w 6"/>
              <a:gd name="T7" fmla="*/ 12 h 17"/>
              <a:gd name="T8" fmla="*/ 0 w 6"/>
              <a:gd name="T9" fmla="*/ 12 h 17"/>
              <a:gd name="T10" fmla="*/ 0 w 6"/>
              <a:gd name="T11" fmla="*/ 12 h 17"/>
              <a:gd name="T12" fmla="*/ 1 w 6"/>
              <a:gd name="T13" fmla="*/ 12 h 17"/>
              <a:gd name="T14" fmla="*/ 1 w 6"/>
              <a:gd name="T15" fmla="*/ 12 h 17"/>
              <a:gd name="T16" fmla="*/ 1 w 6"/>
              <a:gd name="T17" fmla="*/ 11 h 17"/>
              <a:gd name="T18" fmla="*/ 1 w 6"/>
              <a:gd name="T19" fmla="*/ 0 h 17"/>
              <a:gd name="T20" fmla="*/ 5 w 6"/>
              <a:gd name="T21" fmla="*/ 0 h 17"/>
              <a:gd name="T22" fmla="*/ 5 w 6"/>
              <a:gd name="T23" fmla="*/ 15 h 17"/>
              <a:gd name="T24" fmla="*/ 5 w 6"/>
              <a:gd name="T25" fmla="*/ 17 h 17"/>
              <a:gd name="T26" fmla="*/ 6 w 6"/>
              <a:gd name="T27" fmla="*/ 17 h 17"/>
              <a:gd name="T28" fmla="*/ 6 w 6"/>
              <a:gd name="T29" fmla="*/ 17 h 17"/>
              <a:gd name="T30" fmla="*/ 6 w 6"/>
              <a:gd name="T31" fmla="*/ 16 h 17"/>
              <a:gd name="T32" fmla="*/ 6 w 6"/>
              <a:gd name="T33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" h="17">
                <a:moveTo>
                  <a:pt x="6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2"/>
                  <a:pt x="1" y="12"/>
                  <a:pt x="1" y="12"/>
                </a:cubicBezTo>
                <a:cubicBezTo>
                  <a:pt x="1" y="12"/>
                  <a:pt x="1" y="12"/>
                  <a:pt x="1" y="12"/>
                </a:cubicBezTo>
                <a:cubicBezTo>
                  <a:pt x="1" y="11"/>
                  <a:pt x="1" y="11"/>
                  <a:pt x="1" y="11"/>
                </a:cubicBezTo>
                <a:cubicBezTo>
                  <a:pt x="1" y="0"/>
                  <a:pt x="1" y="0"/>
                  <a:pt x="1" y="0"/>
                </a:cubicBezTo>
                <a:cubicBezTo>
                  <a:pt x="5" y="0"/>
                  <a:pt x="5" y="0"/>
                  <a:pt x="5" y="0"/>
                </a:cubicBezTo>
                <a:cubicBezTo>
                  <a:pt x="5" y="15"/>
                  <a:pt x="5" y="15"/>
                  <a:pt x="5" y="15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7"/>
                  <a:pt x="5" y="17"/>
                  <a:pt x="6" y="17"/>
                </a:cubicBezTo>
                <a:cubicBezTo>
                  <a:pt x="6" y="17"/>
                  <a:pt x="6" y="17"/>
                  <a:pt x="6" y="17"/>
                </a:cubicBezTo>
                <a:cubicBezTo>
                  <a:pt x="6" y="16"/>
                  <a:pt x="6" y="16"/>
                  <a:pt x="6" y="16"/>
                </a:cubicBezTo>
                <a:cubicBezTo>
                  <a:pt x="6" y="0"/>
                  <a:pt x="6" y="0"/>
                  <a:pt x="6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1" name="Freeform 29"/>
          <p:cNvSpPr>
            <a:spLocks noEditPoints="1"/>
          </p:cNvSpPr>
          <p:nvPr/>
        </p:nvSpPr>
        <p:spPr bwMode="auto">
          <a:xfrm>
            <a:off x="4705348" y="3698876"/>
            <a:ext cx="41275" cy="17463"/>
          </a:xfrm>
          <a:custGeom>
            <a:avLst/>
            <a:gdLst>
              <a:gd name="T0" fmla="*/ 1 w 11"/>
              <a:gd name="T1" fmla="*/ 4 h 5"/>
              <a:gd name="T2" fmla="*/ 1 w 11"/>
              <a:gd name="T3" fmla="*/ 2 h 5"/>
              <a:gd name="T4" fmla="*/ 9 w 11"/>
              <a:gd name="T5" fmla="*/ 2 h 5"/>
              <a:gd name="T6" fmla="*/ 9 w 11"/>
              <a:gd name="T7" fmla="*/ 4 h 5"/>
              <a:gd name="T8" fmla="*/ 1 w 11"/>
              <a:gd name="T9" fmla="*/ 4 h 5"/>
              <a:gd name="T10" fmla="*/ 10 w 11"/>
              <a:gd name="T11" fmla="*/ 0 h 5"/>
              <a:gd name="T12" fmla="*/ 1 w 11"/>
              <a:gd name="T13" fmla="*/ 0 h 5"/>
              <a:gd name="T14" fmla="*/ 0 w 11"/>
              <a:gd name="T15" fmla="*/ 1 h 5"/>
              <a:gd name="T16" fmla="*/ 0 w 11"/>
              <a:gd name="T17" fmla="*/ 5 h 5"/>
              <a:gd name="T18" fmla="*/ 1 w 11"/>
              <a:gd name="T19" fmla="*/ 5 h 5"/>
              <a:gd name="T20" fmla="*/ 2 w 11"/>
              <a:gd name="T21" fmla="*/ 5 h 5"/>
              <a:gd name="T22" fmla="*/ 8 w 11"/>
              <a:gd name="T23" fmla="*/ 5 h 5"/>
              <a:gd name="T24" fmla="*/ 10 w 11"/>
              <a:gd name="T25" fmla="*/ 5 h 5"/>
              <a:gd name="T26" fmla="*/ 11 w 11"/>
              <a:gd name="T27" fmla="*/ 5 h 5"/>
              <a:gd name="T28" fmla="*/ 11 w 11"/>
              <a:gd name="T29" fmla="*/ 1 h 5"/>
              <a:gd name="T30" fmla="*/ 10 w 11"/>
              <a:gd name="T3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1" h="5">
                <a:moveTo>
                  <a:pt x="1" y="4"/>
                </a:moveTo>
                <a:cubicBezTo>
                  <a:pt x="1" y="2"/>
                  <a:pt x="1" y="2"/>
                  <a:pt x="1" y="2"/>
                </a:cubicBezTo>
                <a:cubicBezTo>
                  <a:pt x="9" y="2"/>
                  <a:pt x="9" y="2"/>
                  <a:pt x="9" y="2"/>
                </a:cubicBezTo>
                <a:cubicBezTo>
                  <a:pt x="9" y="4"/>
                  <a:pt x="9" y="4"/>
                  <a:pt x="9" y="4"/>
                </a:cubicBezTo>
                <a:cubicBezTo>
                  <a:pt x="1" y="4"/>
                  <a:pt x="1" y="4"/>
                  <a:pt x="1" y="4"/>
                </a:cubicBezTo>
                <a:moveTo>
                  <a:pt x="10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1" y="5"/>
                </a:cubicBezTo>
                <a:cubicBezTo>
                  <a:pt x="2" y="5"/>
                  <a:pt x="2" y="5"/>
                  <a:pt x="2" y="5"/>
                </a:cubicBezTo>
                <a:cubicBezTo>
                  <a:pt x="8" y="5"/>
                  <a:pt x="8" y="5"/>
                  <a:pt x="8" y="5"/>
                </a:cubicBezTo>
                <a:cubicBezTo>
                  <a:pt x="10" y="5"/>
                  <a:pt x="10" y="5"/>
                  <a:pt x="10" y="5"/>
                </a:cubicBezTo>
                <a:cubicBezTo>
                  <a:pt x="10" y="5"/>
                  <a:pt x="11" y="5"/>
                  <a:pt x="11" y="5"/>
                </a:cubicBezTo>
                <a:cubicBezTo>
                  <a:pt x="11" y="1"/>
                  <a:pt x="11" y="1"/>
                  <a:pt x="11" y="1"/>
                </a:cubicBezTo>
                <a:cubicBezTo>
                  <a:pt x="11" y="0"/>
                  <a:pt x="10" y="0"/>
                  <a:pt x="1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2" name="Freeform 30"/>
          <p:cNvSpPr>
            <a:spLocks noEditPoints="1"/>
          </p:cNvSpPr>
          <p:nvPr/>
        </p:nvSpPr>
        <p:spPr bwMode="auto">
          <a:xfrm>
            <a:off x="4603748" y="3848101"/>
            <a:ext cx="90488" cy="90488"/>
          </a:xfrm>
          <a:custGeom>
            <a:avLst/>
            <a:gdLst>
              <a:gd name="T0" fmla="*/ 12 w 24"/>
              <a:gd name="T1" fmla="*/ 0 h 24"/>
              <a:gd name="T2" fmla="*/ 1 w 24"/>
              <a:gd name="T3" fmla="*/ 0 h 24"/>
              <a:gd name="T4" fmla="*/ 0 w 24"/>
              <a:gd name="T5" fmla="*/ 1 h 24"/>
              <a:gd name="T6" fmla="*/ 0 w 24"/>
              <a:gd name="T7" fmla="*/ 23 h 24"/>
              <a:gd name="T8" fmla="*/ 1 w 24"/>
              <a:gd name="T9" fmla="*/ 24 h 24"/>
              <a:gd name="T10" fmla="*/ 23 w 24"/>
              <a:gd name="T11" fmla="*/ 24 h 24"/>
              <a:gd name="T12" fmla="*/ 24 w 24"/>
              <a:gd name="T13" fmla="*/ 23 h 24"/>
              <a:gd name="T14" fmla="*/ 24 w 24"/>
              <a:gd name="T15" fmla="*/ 12 h 24"/>
              <a:gd name="T16" fmla="*/ 23 w 24"/>
              <a:gd name="T17" fmla="*/ 12 h 24"/>
              <a:gd name="T18" fmla="*/ 22 w 24"/>
              <a:gd name="T19" fmla="*/ 12 h 24"/>
              <a:gd name="T20" fmla="*/ 22 w 24"/>
              <a:gd name="T21" fmla="*/ 22 h 24"/>
              <a:gd name="T22" fmla="*/ 13 w 24"/>
              <a:gd name="T23" fmla="*/ 22 h 24"/>
              <a:gd name="T24" fmla="*/ 13 w 24"/>
              <a:gd name="T25" fmla="*/ 23 h 24"/>
              <a:gd name="T26" fmla="*/ 12 w 24"/>
              <a:gd name="T27" fmla="*/ 24 h 24"/>
              <a:gd name="T28" fmla="*/ 11 w 24"/>
              <a:gd name="T29" fmla="*/ 23 h 24"/>
              <a:gd name="T30" fmla="*/ 11 w 24"/>
              <a:gd name="T31" fmla="*/ 22 h 24"/>
              <a:gd name="T32" fmla="*/ 1 w 24"/>
              <a:gd name="T33" fmla="*/ 22 h 24"/>
              <a:gd name="T34" fmla="*/ 1 w 24"/>
              <a:gd name="T35" fmla="*/ 12 h 24"/>
              <a:gd name="T36" fmla="*/ 1 w 24"/>
              <a:gd name="T37" fmla="*/ 12 h 24"/>
              <a:gd name="T38" fmla="*/ 0 w 24"/>
              <a:gd name="T39" fmla="*/ 12 h 24"/>
              <a:gd name="T40" fmla="*/ 1 w 24"/>
              <a:gd name="T41" fmla="*/ 11 h 24"/>
              <a:gd name="T42" fmla="*/ 1 w 24"/>
              <a:gd name="T43" fmla="*/ 11 h 24"/>
              <a:gd name="T44" fmla="*/ 1 w 24"/>
              <a:gd name="T45" fmla="*/ 1 h 24"/>
              <a:gd name="T46" fmla="*/ 11 w 24"/>
              <a:gd name="T47" fmla="*/ 1 h 24"/>
              <a:gd name="T48" fmla="*/ 11 w 24"/>
              <a:gd name="T49" fmla="*/ 1 h 24"/>
              <a:gd name="T50" fmla="*/ 12 w 24"/>
              <a:gd name="T51" fmla="*/ 0 h 24"/>
              <a:gd name="T52" fmla="*/ 23 w 24"/>
              <a:gd name="T53" fmla="*/ 0 h 24"/>
              <a:gd name="T54" fmla="*/ 12 w 24"/>
              <a:gd name="T55" fmla="*/ 0 h 24"/>
              <a:gd name="T56" fmla="*/ 13 w 24"/>
              <a:gd name="T57" fmla="*/ 1 h 24"/>
              <a:gd name="T58" fmla="*/ 13 w 24"/>
              <a:gd name="T59" fmla="*/ 1 h 24"/>
              <a:gd name="T60" fmla="*/ 22 w 24"/>
              <a:gd name="T61" fmla="*/ 1 h 24"/>
              <a:gd name="T62" fmla="*/ 22 w 24"/>
              <a:gd name="T63" fmla="*/ 11 h 24"/>
              <a:gd name="T64" fmla="*/ 23 w 24"/>
              <a:gd name="T65" fmla="*/ 11 h 24"/>
              <a:gd name="T66" fmla="*/ 24 w 24"/>
              <a:gd name="T67" fmla="*/ 12 h 24"/>
              <a:gd name="T68" fmla="*/ 24 w 24"/>
              <a:gd name="T69" fmla="*/ 1 h 24"/>
              <a:gd name="T70" fmla="*/ 23 w 24"/>
              <a:gd name="T71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4" h="24">
                <a:moveTo>
                  <a:pt x="12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4"/>
                  <a:pt x="1" y="24"/>
                </a:cubicBezTo>
                <a:cubicBezTo>
                  <a:pt x="23" y="24"/>
                  <a:pt x="23" y="24"/>
                  <a:pt x="23" y="24"/>
                </a:cubicBezTo>
                <a:cubicBezTo>
                  <a:pt x="23" y="24"/>
                  <a:pt x="24" y="23"/>
                  <a:pt x="24" y="23"/>
                </a:cubicBezTo>
                <a:cubicBezTo>
                  <a:pt x="24" y="12"/>
                  <a:pt x="24" y="12"/>
                  <a:pt x="24" y="12"/>
                </a:cubicBezTo>
                <a:cubicBezTo>
                  <a:pt x="24" y="12"/>
                  <a:pt x="23" y="12"/>
                  <a:pt x="23" y="12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22"/>
                  <a:pt x="22" y="22"/>
                  <a:pt x="22" y="22"/>
                </a:cubicBezTo>
                <a:cubicBezTo>
                  <a:pt x="13" y="22"/>
                  <a:pt x="13" y="22"/>
                  <a:pt x="13" y="22"/>
                </a:cubicBezTo>
                <a:cubicBezTo>
                  <a:pt x="13" y="23"/>
                  <a:pt x="13" y="23"/>
                  <a:pt x="13" y="23"/>
                </a:cubicBezTo>
                <a:cubicBezTo>
                  <a:pt x="13" y="23"/>
                  <a:pt x="12" y="24"/>
                  <a:pt x="12" y="24"/>
                </a:cubicBezTo>
                <a:cubicBezTo>
                  <a:pt x="11" y="24"/>
                  <a:pt x="11" y="23"/>
                  <a:pt x="11" y="23"/>
                </a:cubicBezTo>
                <a:cubicBezTo>
                  <a:pt x="11" y="22"/>
                  <a:pt x="11" y="22"/>
                  <a:pt x="11" y="22"/>
                </a:cubicBezTo>
                <a:cubicBezTo>
                  <a:pt x="1" y="22"/>
                  <a:pt x="1" y="22"/>
                  <a:pt x="1" y="22"/>
                </a:cubicBezTo>
                <a:cubicBezTo>
                  <a:pt x="1" y="12"/>
                  <a:pt x="1" y="12"/>
                  <a:pt x="1" y="12"/>
                </a:cubicBezTo>
                <a:cubicBezTo>
                  <a:pt x="1" y="12"/>
                  <a:pt x="1" y="12"/>
                  <a:pt x="1" y="12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11"/>
                  <a:pt x="0" y="11"/>
                  <a:pt x="1" y="11"/>
                </a:cubicBezTo>
                <a:cubicBezTo>
                  <a:pt x="1" y="11"/>
                  <a:pt x="1" y="11"/>
                  <a:pt x="1" y="11"/>
                </a:cubicBezTo>
                <a:cubicBezTo>
                  <a:pt x="1" y="1"/>
                  <a:pt x="1" y="1"/>
                  <a:pt x="1" y="1"/>
                </a:cubicBezTo>
                <a:cubicBezTo>
                  <a:pt x="11" y="1"/>
                  <a:pt x="11" y="1"/>
                  <a:pt x="11" y="1"/>
                </a:cubicBezTo>
                <a:cubicBezTo>
                  <a:pt x="11" y="1"/>
                  <a:pt x="11" y="1"/>
                  <a:pt x="11" y="1"/>
                </a:cubicBezTo>
                <a:cubicBezTo>
                  <a:pt x="11" y="0"/>
                  <a:pt x="11" y="0"/>
                  <a:pt x="12" y="0"/>
                </a:cubicBezTo>
                <a:moveTo>
                  <a:pt x="23" y="0"/>
                </a:moveTo>
                <a:cubicBezTo>
                  <a:pt x="12" y="0"/>
                  <a:pt x="12" y="0"/>
                  <a:pt x="12" y="0"/>
                </a:cubicBezTo>
                <a:cubicBezTo>
                  <a:pt x="12" y="0"/>
                  <a:pt x="13" y="0"/>
                  <a:pt x="13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2" y="11"/>
                  <a:pt x="22" y="11"/>
                  <a:pt x="22" y="11"/>
                </a:cubicBezTo>
                <a:cubicBezTo>
                  <a:pt x="23" y="11"/>
                  <a:pt x="23" y="11"/>
                  <a:pt x="23" y="11"/>
                </a:cubicBezTo>
                <a:cubicBezTo>
                  <a:pt x="23" y="11"/>
                  <a:pt x="24" y="11"/>
                  <a:pt x="24" y="12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0"/>
                  <a:pt x="23" y="0"/>
                  <a:pt x="2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3" name="Freeform 31"/>
          <p:cNvSpPr>
            <a:spLocks noEditPoints="1"/>
          </p:cNvSpPr>
          <p:nvPr/>
        </p:nvSpPr>
        <p:spPr bwMode="auto">
          <a:xfrm>
            <a:off x="4645023" y="3848101"/>
            <a:ext cx="7938" cy="90488"/>
          </a:xfrm>
          <a:custGeom>
            <a:avLst/>
            <a:gdLst>
              <a:gd name="T0" fmla="*/ 2 w 2"/>
              <a:gd name="T1" fmla="*/ 12 h 24"/>
              <a:gd name="T2" fmla="*/ 0 w 2"/>
              <a:gd name="T3" fmla="*/ 12 h 24"/>
              <a:gd name="T4" fmla="*/ 0 w 2"/>
              <a:gd name="T5" fmla="*/ 22 h 24"/>
              <a:gd name="T6" fmla="*/ 0 w 2"/>
              <a:gd name="T7" fmla="*/ 23 h 24"/>
              <a:gd name="T8" fmla="*/ 1 w 2"/>
              <a:gd name="T9" fmla="*/ 24 h 24"/>
              <a:gd name="T10" fmla="*/ 2 w 2"/>
              <a:gd name="T11" fmla="*/ 23 h 24"/>
              <a:gd name="T12" fmla="*/ 2 w 2"/>
              <a:gd name="T13" fmla="*/ 22 h 24"/>
              <a:gd name="T14" fmla="*/ 2 w 2"/>
              <a:gd name="T15" fmla="*/ 12 h 24"/>
              <a:gd name="T16" fmla="*/ 1 w 2"/>
              <a:gd name="T17" fmla="*/ 0 h 24"/>
              <a:gd name="T18" fmla="*/ 1 w 2"/>
              <a:gd name="T19" fmla="*/ 0 h 24"/>
              <a:gd name="T20" fmla="*/ 0 w 2"/>
              <a:gd name="T21" fmla="*/ 1 h 24"/>
              <a:gd name="T22" fmla="*/ 0 w 2"/>
              <a:gd name="T23" fmla="*/ 1 h 24"/>
              <a:gd name="T24" fmla="*/ 0 w 2"/>
              <a:gd name="T25" fmla="*/ 11 h 24"/>
              <a:gd name="T26" fmla="*/ 2 w 2"/>
              <a:gd name="T27" fmla="*/ 11 h 24"/>
              <a:gd name="T28" fmla="*/ 2 w 2"/>
              <a:gd name="T29" fmla="*/ 1 h 24"/>
              <a:gd name="T30" fmla="*/ 2 w 2"/>
              <a:gd name="T31" fmla="*/ 1 h 24"/>
              <a:gd name="T32" fmla="*/ 1 w 2"/>
              <a:gd name="T33" fmla="*/ 0 h 24"/>
              <a:gd name="T34" fmla="*/ 1 w 2"/>
              <a:gd name="T35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" h="24">
                <a:moveTo>
                  <a:pt x="2" y="12"/>
                </a:moveTo>
                <a:cubicBezTo>
                  <a:pt x="0" y="12"/>
                  <a:pt x="0" y="12"/>
                  <a:pt x="0" y="12"/>
                </a:cubicBezTo>
                <a:cubicBezTo>
                  <a:pt x="0" y="22"/>
                  <a:pt x="0" y="22"/>
                  <a:pt x="0" y="2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3"/>
                  <a:pt x="0" y="24"/>
                  <a:pt x="1" y="24"/>
                </a:cubicBezTo>
                <a:cubicBezTo>
                  <a:pt x="1" y="24"/>
                  <a:pt x="2" y="23"/>
                  <a:pt x="2" y="23"/>
                </a:cubicBezTo>
                <a:cubicBezTo>
                  <a:pt x="2" y="22"/>
                  <a:pt x="2" y="22"/>
                  <a:pt x="2" y="22"/>
                </a:cubicBezTo>
                <a:cubicBezTo>
                  <a:pt x="2" y="12"/>
                  <a:pt x="2" y="12"/>
                  <a:pt x="2" y="12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1"/>
                  <a:pt x="0" y="11"/>
                  <a:pt x="0" y="11"/>
                </a:cubicBezTo>
                <a:cubicBezTo>
                  <a:pt x="2" y="11"/>
                  <a:pt x="2" y="11"/>
                  <a:pt x="2" y="11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4" name="Freeform 32"/>
          <p:cNvSpPr/>
          <p:nvPr/>
        </p:nvSpPr>
        <p:spPr bwMode="auto">
          <a:xfrm>
            <a:off x="4603748" y="3889376"/>
            <a:ext cx="90488" cy="4763"/>
          </a:xfrm>
          <a:custGeom>
            <a:avLst/>
            <a:gdLst>
              <a:gd name="T0" fmla="*/ 23 w 24"/>
              <a:gd name="T1" fmla="*/ 0 h 1"/>
              <a:gd name="T2" fmla="*/ 22 w 24"/>
              <a:gd name="T3" fmla="*/ 0 h 1"/>
              <a:gd name="T4" fmla="*/ 13 w 24"/>
              <a:gd name="T5" fmla="*/ 0 h 1"/>
              <a:gd name="T6" fmla="*/ 11 w 24"/>
              <a:gd name="T7" fmla="*/ 0 h 1"/>
              <a:gd name="T8" fmla="*/ 1 w 24"/>
              <a:gd name="T9" fmla="*/ 0 h 1"/>
              <a:gd name="T10" fmla="*/ 1 w 24"/>
              <a:gd name="T11" fmla="*/ 0 h 1"/>
              <a:gd name="T12" fmla="*/ 0 w 24"/>
              <a:gd name="T13" fmla="*/ 1 h 1"/>
              <a:gd name="T14" fmla="*/ 1 w 24"/>
              <a:gd name="T15" fmla="*/ 1 h 1"/>
              <a:gd name="T16" fmla="*/ 1 w 24"/>
              <a:gd name="T17" fmla="*/ 1 h 1"/>
              <a:gd name="T18" fmla="*/ 11 w 24"/>
              <a:gd name="T19" fmla="*/ 1 h 1"/>
              <a:gd name="T20" fmla="*/ 13 w 24"/>
              <a:gd name="T21" fmla="*/ 1 h 1"/>
              <a:gd name="T22" fmla="*/ 22 w 24"/>
              <a:gd name="T23" fmla="*/ 1 h 1"/>
              <a:gd name="T24" fmla="*/ 23 w 24"/>
              <a:gd name="T25" fmla="*/ 1 h 1"/>
              <a:gd name="T26" fmla="*/ 24 w 24"/>
              <a:gd name="T27" fmla="*/ 1 h 1"/>
              <a:gd name="T28" fmla="*/ 24 w 24"/>
              <a:gd name="T29" fmla="*/ 1 h 1"/>
              <a:gd name="T30" fmla="*/ 24 w 24"/>
              <a:gd name="T31" fmla="*/ 1 h 1"/>
              <a:gd name="T32" fmla="*/ 23 w 24"/>
              <a:gd name="T33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24" h="1">
                <a:moveTo>
                  <a:pt x="23" y="0"/>
                </a:moveTo>
                <a:cubicBezTo>
                  <a:pt x="22" y="0"/>
                  <a:pt x="22" y="0"/>
                  <a:pt x="22" y="0"/>
                </a:cubicBezTo>
                <a:cubicBezTo>
                  <a:pt x="13" y="0"/>
                  <a:pt x="13" y="0"/>
                  <a:pt x="13" y="0"/>
                </a:cubicBezTo>
                <a:cubicBezTo>
                  <a:pt x="11" y="0"/>
                  <a:pt x="11" y="0"/>
                  <a:pt x="11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11" y="1"/>
                  <a:pt x="11" y="1"/>
                  <a:pt x="11" y="1"/>
                </a:cubicBezTo>
                <a:cubicBezTo>
                  <a:pt x="13" y="1"/>
                  <a:pt x="13" y="1"/>
                  <a:pt x="13" y="1"/>
                </a:cubicBezTo>
                <a:cubicBezTo>
                  <a:pt x="22" y="1"/>
                  <a:pt x="22" y="1"/>
                  <a:pt x="22" y="1"/>
                </a:cubicBezTo>
                <a:cubicBezTo>
                  <a:pt x="23" y="1"/>
                  <a:pt x="23" y="1"/>
                  <a:pt x="23" y="1"/>
                </a:cubicBezTo>
                <a:cubicBezTo>
                  <a:pt x="23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1"/>
                  <a:pt x="24" y="1"/>
                  <a:pt x="24" y="1"/>
                </a:cubicBezTo>
                <a:cubicBezTo>
                  <a:pt x="24" y="0"/>
                  <a:pt x="23" y="0"/>
                  <a:pt x="2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5" name="Freeform 33"/>
          <p:cNvSpPr>
            <a:spLocks noEditPoints="1"/>
          </p:cNvSpPr>
          <p:nvPr/>
        </p:nvSpPr>
        <p:spPr bwMode="auto">
          <a:xfrm>
            <a:off x="4619623" y="3762376"/>
            <a:ext cx="60325" cy="60325"/>
          </a:xfrm>
          <a:custGeom>
            <a:avLst/>
            <a:gdLst>
              <a:gd name="T0" fmla="*/ 16 w 16"/>
              <a:gd name="T1" fmla="*/ 8 h 16"/>
              <a:gd name="T2" fmla="*/ 15 w 16"/>
              <a:gd name="T3" fmla="*/ 9 h 16"/>
              <a:gd name="T4" fmla="*/ 14 w 16"/>
              <a:gd name="T5" fmla="*/ 9 h 16"/>
              <a:gd name="T6" fmla="*/ 9 w 16"/>
              <a:gd name="T7" fmla="*/ 14 h 16"/>
              <a:gd name="T8" fmla="*/ 9 w 16"/>
              <a:gd name="T9" fmla="*/ 15 h 16"/>
              <a:gd name="T10" fmla="*/ 8 w 16"/>
              <a:gd name="T11" fmla="*/ 16 h 16"/>
              <a:gd name="T12" fmla="*/ 7 w 16"/>
              <a:gd name="T13" fmla="*/ 15 h 16"/>
              <a:gd name="T14" fmla="*/ 7 w 16"/>
              <a:gd name="T15" fmla="*/ 14 h 16"/>
              <a:gd name="T16" fmla="*/ 1 w 16"/>
              <a:gd name="T17" fmla="*/ 9 h 16"/>
              <a:gd name="T18" fmla="*/ 1 w 16"/>
              <a:gd name="T19" fmla="*/ 9 h 16"/>
              <a:gd name="T20" fmla="*/ 0 w 16"/>
              <a:gd name="T21" fmla="*/ 8 h 16"/>
              <a:gd name="T22" fmla="*/ 0 w 16"/>
              <a:gd name="T23" fmla="*/ 8 h 16"/>
              <a:gd name="T24" fmla="*/ 8 w 16"/>
              <a:gd name="T25" fmla="*/ 16 h 16"/>
              <a:gd name="T26" fmla="*/ 16 w 16"/>
              <a:gd name="T27" fmla="*/ 8 h 16"/>
              <a:gd name="T28" fmla="*/ 16 w 16"/>
              <a:gd name="T29" fmla="*/ 8 h 16"/>
              <a:gd name="T30" fmla="*/ 8 w 16"/>
              <a:gd name="T31" fmla="*/ 0 h 16"/>
              <a:gd name="T32" fmla="*/ 0 w 16"/>
              <a:gd name="T33" fmla="*/ 8 h 16"/>
              <a:gd name="T34" fmla="*/ 1 w 16"/>
              <a:gd name="T35" fmla="*/ 7 h 16"/>
              <a:gd name="T36" fmla="*/ 1 w 16"/>
              <a:gd name="T37" fmla="*/ 7 h 16"/>
              <a:gd name="T38" fmla="*/ 7 w 16"/>
              <a:gd name="T39" fmla="*/ 1 h 16"/>
              <a:gd name="T40" fmla="*/ 7 w 16"/>
              <a:gd name="T41" fmla="*/ 1 h 16"/>
              <a:gd name="T42" fmla="*/ 8 w 16"/>
              <a:gd name="T43" fmla="*/ 0 h 16"/>
              <a:gd name="T44" fmla="*/ 8 w 16"/>
              <a:gd name="T45" fmla="*/ 0 h 16"/>
              <a:gd name="T46" fmla="*/ 9 w 16"/>
              <a:gd name="T47" fmla="*/ 1 h 16"/>
              <a:gd name="T48" fmla="*/ 9 w 16"/>
              <a:gd name="T49" fmla="*/ 1 h 16"/>
              <a:gd name="T50" fmla="*/ 14 w 16"/>
              <a:gd name="T51" fmla="*/ 7 h 16"/>
              <a:gd name="T52" fmla="*/ 15 w 16"/>
              <a:gd name="T53" fmla="*/ 7 h 16"/>
              <a:gd name="T54" fmla="*/ 16 w 16"/>
              <a:gd name="T55" fmla="*/ 8 h 16"/>
              <a:gd name="T56" fmla="*/ 8 w 16"/>
              <a:gd name="T57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6" h="16">
                <a:moveTo>
                  <a:pt x="16" y="8"/>
                </a:moveTo>
                <a:cubicBezTo>
                  <a:pt x="16" y="8"/>
                  <a:pt x="15" y="9"/>
                  <a:pt x="15" y="9"/>
                </a:cubicBezTo>
                <a:cubicBezTo>
                  <a:pt x="14" y="9"/>
                  <a:pt x="14" y="9"/>
                  <a:pt x="14" y="9"/>
                </a:cubicBezTo>
                <a:cubicBezTo>
                  <a:pt x="14" y="12"/>
                  <a:pt x="12" y="14"/>
                  <a:pt x="9" y="14"/>
                </a:cubicBezTo>
                <a:cubicBezTo>
                  <a:pt x="9" y="15"/>
                  <a:pt x="9" y="15"/>
                  <a:pt x="9" y="15"/>
                </a:cubicBezTo>
                <a:cubicBezTo>
                  <a:pt x="9" y="15"/>
                  <a:pt x="8" y="16"/>
                  <a:pt x="8" y="16"/>
                </a:cubicBezTo>
                <a:cubicBezTo>
                  <a:pt x="7" y="16"/>
                  <a:pt x="7" y="15"/>
                  <a:pt x="7" y="15"/>
                </a:cubicBezTo>
                <a:cubicBezTo>
                  <a:pt x="7" y="14"/>
                  <a:pt x="7" y="14"/>
                  <a:pt x="7" y="14"/>
                </a:cubicBezTo>
                <a:cubicBezTo>
                  <a:pt x="4" y="14"/>
                  <a:pt x="2" y="12"/>
                  <a:pt x="1" y="9"/>
                </a:cubicBezTo>
                <a:cubicBezTo>
                  <a:pt x="1" y="9"/>
                  <a:pt x="1" y="9"/>
                  <a:pt x="1" y="9"/>
                </a:cubicBezTo>
                <a:cubicBezTo>
                  <a:pt x="0" y="9"/>
                  <a:pt x="0" y="8"/>
                  <a:pt x="0" y="8"/>
                </a:cubicBezTo>
                <a:cubicBezTo>
                  <a:pt x="0" y="8"/>
                  <a:pt x="0" y="8"/>
                  <a:pt x="0" y="8"/>
                </a:cubicBezTo>
                <a:cubicBezTo>
                  <a:pt x="0" y="12"/>
                  <a:pt x="3" y="16"/>
                  <a:pt x="8" y="16"/>
                </a:cubicBezTo>
                <a:cubicBezTo>
                  <a:pt x="12" y="16"/>
                  <a:pt x="16" y="12"/>
                  <a:pt x="16" y="8"/>
                </a:cubicBezTo>
                <a:cubicBezTo>
                  <a:pt x="16" y="8"/>
                  <a:pt x="16" y="8"/>
                  <a:pt x="16" y="8"/>
                </a:cubicBezTo>
                <a:moveTo>
                  <a:pt x="8" y="0"/>
                </a:moveTo>
                <a:cubicBezTo>
                  <a:pt x="3" y="0"/>
                  <a:pt x="0" y="3"/>
                  <a:pt x="0" y="8"/>
                </a:cubicBezTo>
                <a:cubicBezTo>
                  <a:pt x="0" y="7"/>
                  <a:pt x="0" y="7"/>
                  <a:pt x="1" y="7"/>
                </a:cubicBezTo>
                <a:cubicBezTo>
                  <a:pt x="1" y="7"/>
                  <a:pt x="1" y="7"/>
                  <a:pt x="1" y="7"/>
                </a:cubicBezTo>
                <a:cubicBezTo>
                  <a:pt x="2" y="4"/>
                  <a:pt x="4" y="2"/>
                  <a:pt x="7" y="1"/>
                </a:cubicBezTo>
                <a:cubicBezTo>
                  <a:pt x="7" y="1"/>
                  <a:pt x="7" y="1"/>
                  <a:pt x="7" y="1"/>
                </a:cubicBezTo>
                <a:cubicBezTo>
                  <a:pt x="7" y="0"/>
                  <a:pt x="7" y="0"/>
                  <a:pt x="8" y="0"/>
                </a:cubicBezTo>
                <a:moveTo>
                  <a:pt x="8" y="0"/>
                </a:moveTo>
                <a:cubicBezTo>
                  <a:pt x="8" y="0"/>
                  <a:pt x="9" y="0"/>
                  <a:pt x="9" y="1"/>
                </a:cubicBezTo>
                <a:cubicBezTo>
                  <a:pt x="9" y="1"/>
                  <a:pt x="9" y="1"/>
                  <a:pt x="9" y="1"/>
                </a:cubicBezTo>
                <a:cubicBezTo>
                  <a:pt x="12" y="2"/>
                  <a:pt x="14" y="4"/>
                  <a:pt x="14" y="7"/>
                </a:cubicBezTo>
                <a:cubicBezTo>
                  <a:pt x="15" y="7"/>
                  <a:pt x="15" y="7"/>
                  <a:pt x="15" y="7"/>
                </a:cubicBezTo>
                <a:cubicBezTo>
                  <a:pt x="15" y="7"/>
                  <a:pt x="16" y="7"/>
                  <a:pt x="16" y="8"/>
                </a:cubicBezTo>
                <a:cubicBezTo>
                  <a:pt x="16" y="3"/>
                  <a:pt x="12" y="0"/>
                  <a:pt x="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6" name="Freeform 34"/>
          <p:cNvSpPr>
            <a:spLocks noEditPoints="1"/>
          </p:cNvSpPr>
          <p:nvPr/>
        </p:nvSpPr>
        <p:spPr bwMode="auto">
          <a:xfrm>
            <a:off x="4645023" y="3762376"/>
            <a:ext cx="7938" cy="60325"/>
          </a:xfrm>
          <a:custGeom>
            <a:avLst/>
            <a:gdLst>
              <a:gd name="T0" fmla="*/ 2 w 2"/>
              <a:gd name="T1" fmla="*/ 9 h 16"/>
              <a:gd name="T2" fmla="*/ 0 w 2"/>
              <a:gd name="T3" fmla="*/ 9 h 16"/>
              <a:gd name="T4" fmla="*/ 0 w 2"/>
              <a:gd name="T5" fmla="*/ 14 h 16"/>
              <a:gd name="T6" fmla="*/ 0 w 2"/>
              <a:gd name="T7" fmla="*/ 15 h 16"/>
              <a:gd name="T8" fmla="*/ 1 w 2"/>
              <a:gd name="T9" fmla="*/ 16 h 16"/>
              <a:gd name="T10" fmla="*/ 2 w 2"/>
              <a:gd name="T11" fmla="*/ 15 h 16"/>
              <a:gd name="T12" fmla="*/ 2 w 2"/>
              <a:gd name="T13" fmla="*/ 14 h 16"/>
              <a:gd name="T14" fmla="*/ 2 w 2"/>
              <a:gd name="T15" fmla="*/ 9 h 16"/>
              <a:gd name="T16" fmla="*/ 1 w 2"/>
              <a:gd name="T17" fmla="*/ 0 h 16"/>
              <a:gd name="T18" fmla="*/ 1 w 2"/>
              <a:gd name="T19" fmla="*/ 0 h 16"/>
              <a:gd name="T20" fmla="*/ 0 w 2"/>
              <a:gd name="T21" fmla="*/ 1 h 16"/>
              <a:gd name="T22" fmla="*/ 0 w 2"/>
              <a:gd name="T23" fmla="*/ 1 h 16"/>
              <a:gd name="T24" fmla="*/ 0 w 2"/>
              <a:gd name="T25" fmla="*/ 7 h 16"/>
              <a:gd name="T26" fmla="*/ 2 w 2"/>
              <a:gd name="T27" fmla="*/ 7 h 16"/>
              <a:gd name="T28" fmla="*/ 2 w 2"/>
              <a:gd name="T29" fmla="*/ 1 h 16"/>
              <a:gd name="T30" fmla="*/ 2 w 2"/>
              <a:gd name="T31" fmla="*/ 1 h 16"/>
              <a:gd name="T32" fmla="*/ 1 w 2"/>
              <a:gd name="T33" fmla="*/ 0 h 16"/>
              <a:gd name="T34" fmla="*/ 1 w 2"/>
              <a:gd name="T35" fmla="*/ 0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" h="16">
                <a:moveTo>
                  <a:pt x="2" y="9"/>
                </a:moveTo>
                <a:cubicBezTo>
                  <a:pt x="0" y="9"/>
                  <a:pt x="0" y="9"/>
                  <a:pt x="0" y="9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5"/>
                  <a:pt x="0" y="16"/>
                  <a:pt x="1" y="16"/>
                </a:cubicBezTo>
                <a:cubicBezTo>
                  <a:pt x="1" y="16"/>
                  <a:pt x="2" y="15"/>
                  <a:pt x="2" y="15"/>
                </a:cubicBezTo>
                <a:cubicBezTo>
                  <a:pt x="2" y="14"/>
                  <a:pt x="2" y="14"/>
                  <a:pt x="2" y="14"/>
                </a:cubicBezTo>
                <a:cubicBezTo>
                  <a:pt x="2" y="9"/>
                  <a:pt x="2" y="9"/>
                  <a:pt x="2" y="9"/>
                </a:cubicBezTo>
                <a:moveTo>
                  <a:pt x="1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7"/>
                  <a:pt x="0" y="7"/>
                  <a:pt x="0" y="7"/>
                </a:cubicBezTo>
                <a:cubicBezTo>
                  <a:pt x="2" y="7"/>
                  <a:pt x="2" y="7"/>
                  <a:pt x="2" y="7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7" name="Freeform 35"/>
          <p:cNvSpPr/>
          <p:nvPr/>
        </p:nvSpPr>
        <p:spPr bwMode="auto">
          <a:xfrm>
            <a:off x="4619623" y="3787776"/>
            <a:ext cx="60325" cy="7938"/>
          </a:xfrm>
          <a:custGeom>
            <a:avLst/>
            <a:gdLst>
              <a:gd name="T0" fmla="*/ 15 w 16"/>
              <a:gd name="T1" fmla="*/ 0 h 2"/>
              <a:gd name="T2" fmla="*/ 14 w 16"/>
              <a:gd name="T3" fmla="*/ 0 h 2"/>
              <a:gd name="T4" fmla="*/ 9 w 16"/>
              <a:gd name="T5" fmla="*/ 0 h 2"/>
              <a:gd name="T6" fmla="*/ 7 w 16"/>
              <a:gd name="T7" fmla="*/ 0 h 2"/>
              <a:gd name="T8" fmla="*/ 1 w 16"/>
              <a:gd name="T9" fmla="*/ 0 h 2"/>
              <a:gd name="T10" fmla="*/ 1 w 16"/>
              <a:gd name="T11" fmla="*/ 0 h 2"/>
              <a:gd name="T12" fmla="*/ 0 w 16"/>
              <a:gd name="T13" fmla="*/ 1 h 2"/>
              <a:gd name="T14" fmla="*/ 0 w 16"/>
              <a:gd name="T15" fmla="*/ 1 h 2"/>
              <a:gd name="T16" fmla="*/ 0 w 16"/>
              <a:gd name="T17" fmla="*/ 1 h 2"/>
              <a:gd name="T18" fmla="*/ 1 w 16"/>
              <a:gd name="T19" fmla="*/ 2 h 2"/>
              <a:gd name="T20" fmla="*/ 1 w 16"/>
              <a:gd name="T21" fmla="*/ 2 h 2"/>
              <a:gd name="T22" fmla="*/ 7 w 16"/>
              <a:gd name="T23" fmla="*/ 2 h 2"/>
              <a:gd name="T24" fmla="*/ 9 w 16"/>
              <a:gd name="T25" fmla="*/ 2 h 2"/>
              <a:gd name="T26" fmla="*/ 14 w 16"/>
              <a:gd name="T27" fmla="*/ 2 h 2"/>
              <a:gd name="T28" fmla="*/ 15 w 16"/>
              <a:gd name="T29" fmla="*/ 2 h 2"/>
              <a:gd name="T30" fmla="*/ 16 w 16"/>
              <a:gd name="T31" fmla="*/ 1 h 2"/>
              <a:gd name="T32" fmla="*/ 16 w 16"/>
              <a:gd name="T33" fmla="*/ 1 h 2"/>
              <a:gd name="T34" fmla="*/ 16 w 16"/>
              <a:gd name="T35" fmla="*/ 1 h 2"/>
              <a:gd name="T36" fmla="*/ 15 w 16"/>
              <a:gd name="T3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16" h="2">
                <a:moveTo>
                  <a:pt x="15" y="0"/>
                </a:moveTo>
                <a:cubicBezTo>
                  <a:pt x="14" y="0"/>
                  <a:pt x="14" y="0"/>
                  <a:pt x="14" y="0"/>
                </a:cubicBezTo>
                <a:cubicBezTo>
                  <a:pt x="9" y="0"/>
                  <a:pt x="9" y="0"/>
                  <a:pt x="9" y="0"/>
                </a:cubicBezTo>
                <a:cubicBezTo>
                  <a:pt x="7" y="0"/>
                  <a:pt x="7" y="0"/>
                  <a:pt x="7" y="0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2"/>
                  <a:pt x="1" y="2"/>
                  <a:pt x="1" y="2"/>
                </a:cubicBezTo>
                <a:cubicBezTo>
                  <a:pt x="7" y="2"/>
                  <a:pt x="7" y="2"/>
                  <a:pt x="7" y="2"/>
                </a:cubicBezTo>
                <a:cubicBezTo>
                  <a:pt x="9" y="2"/>
                  <a:pt x="9" y="2"/>
                  <a:pt x="9" y="2"/>
                </a:cubicBezTo>
                <a:cubicBezTo>
                  <a:pt x="14" y="2"/>
                  <a:pt x="14" y="2"/>
                  <a:pt x="14" y="2"/>
                </a:cubicBezTo>
                <a:cubicBezTo>
                  <a:pt x="15" y="2"/>
                  <a:pt x="15" y="2"/>
                  <a:pt x="15" y="2"/>
                </a:cubicBezTo>
                <a:cubicBezTo>
                  <a:pt x="15" y="2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1"/>
                  <a:pt x="16" y="1"/>
                  <a:pt x="16" y="1"/>
                </a:cubicBezTo>
                <a:cubicBezTo>
                  <a:pt x="16" y="0"/>
                  <a:pt x="15" y="0"/>
                  <a:pt x="1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8" name="Freeform 40"/>
          <p:cNvSpPr>
            <a:spLocks noEditPoints="1"/>
          </p:cNvSpPr>
          <p:nvPr/>
        </p:nvSpPr>
        <p:spPr bwMode="auto">
          <a:xfrm>
            <a:off x="6713536" y="2111376"/>
            <a:ext cx="106363" cy="153988"/>
          </a:xfrm>
          <a:custGeom>
            <a:avLst/>
            <a:gdLst>
              <a:gd name="T0" fmla="*/ 7 w 28"/>
              <a:gd name="T1" fmla="*/ 37 h 41"/>
              <a:gd name="T2" fmla="*/ 4 w 28"/>
              <a:gd name="T3" fmla="*/ 35 h 41"/>
              <a:gd name="T4" fmla="*/ 4 w 28"/>
              <a:gd name="T5" fmla="*/ 6 h 41"/>
              <a:gd name="T6" fmla="*/ 7 w 28"/>
              <a:gd name="T7" fmla="*/ 3 h 41"/>
              <a:gd name="T8" fmla="*/ 22 w 28"/>
              <a:gd name="T9" fmla="*/ 3 h 41"/>
              <a:gd name="T10" fmla="*/ 24 w 28"/>
              <a:gd name="T11" fmla="*/ 6 h 41"/>
              <a:gd name="T12" fmla="*/ 24 w 28"/>
              <a:gd name="T13" fmla="*/ 35 h 41"/>
              <a:gd name="T14" fmla="*/ 22 w 28"/>
              <a:gd name="T15" fmla="*/ 37 h 41"/>
              <a:gd name="T16" fmla="*/ 7 w 28"/>
              <a:gd name="T17" fmla="*/ 37 h 41"/>
              <a:gd name="T18" fmla="*/ 22 w 28"/>
              <a:gd name="T19" fmla="*/ 0 h 41"/>
              <a:gd name="T20" fmla="*/ 6 w 28"/>
              <a:gd name="T21" fmla="*/ 0 h 41"/>
              <a:gd name="T22" fmla="*/ 0 w 28"/>
              <a:gd name="T23" fmla="*/ 6 h 41"/>
              <a:gd name="T24" fmla="*/ 0 w 28"/>
              <a:gd name="T25" fmla="*/ 35 h 41"/>
              <a:gd name="T26" fmla="*/ 6 w 28"/>
              <a:gd name="T27" fmla="*/ 41 h 41"/>
              <a:gd name="T28" fmla="*/ 22 w 28"/>
              <a:gd name="T29" fmla="*/ 41 h 41"/>
              <a:gd name="T30" fmla="*/ 28 w 28"/>
              <a:gd name="T31" fmla="*/ 35 h 41"/>
              <a:gd name="T32" fmla="*/ 28 w 28"/>
              <a:gd name="T33" fmla="*/ 6 h 41"/>
              <a:gd name="T34" fmla="*/ 22 w 28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1">
                <a:moveTo>
                  <a:pt x="7" y="37"/>
                </a:moveTo>
                <a:cubicBezTo>
                  <a:pt x="4" y="37"/>
                  <a:pt x="4" y="36"/>
                  <a:pt x="4" y="35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7" y="3"/>
                </a:cubicBezTo>
                <a:cubicBezTo>
                  <a:pt x="22" y="3"/>
                  <a:pt x="22" y="3"/>
                  <a:pt x="22" y="3"/>
                </a:cubicBezTo>
                <a:cubicBezTo>
                  <a:pt x="24" y="3"/>
                  <a:pt x="24" y="4"/>
                  <a:pt x="24" y="6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6"/>
                  <a:pt x="24" y="37"/>
                  <a:pt x="22" y="37"/>
                </a:cubicBezTo>
                <a:cubicBezTo>
                  <a:pt x="7" y="37"/>
                  <a:pt x="7" y="37"/>
                  <a:pt x="7" y="37"/>
                </a:cubicBezTo>
                <a:moveTo>
                  <a:pt x="22" y="0"/>
                </a:move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1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9"/>
                  <a:pt x="2" y="41"/>
                  <a:pt x="6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6" y="41"/>
                  <a:pt x="28" y="39"/>
                  <a:pt x="28" y="3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9" name="Freeform 41"/>
          <p:cNvSpPr/>
          <p:nvPr/>
        </p:nvSpPr>
        <p:spPr bwMode="auto">
          <a:xfrm>
            <a:off x="6845298" y="2111376"/>
            <a:ext cx="98425" cy="153988"/>
          </a:xfrm>
          <a:custGeom>
            <a:avLst/>
            <a:gdLst>
              <a:gd name="T0" fmla="*/ 20 w 26"/>
              <a:gd name="T1" fmla="*/ 0 h 41"/>
              <a:gd name="T2" fmla="*/ 6 w 26"/>
              <a:gd name="T3" fmla="*/ 0 h 41"/>
              <a:gd name="T4" fmla="*/ 0 w 26"/>
              <a:gd name="T5" fmla="*/ 6 h 41"/>
              <a:gd name="T6" fmla="*/ 0 w 26"/>
              <a:gd name="T7" fmla="*/ 11 h 41"/>
              <a:gd name="T8" fmla="*/ 1 w 26"/>
              <a:gd name="T9" fmla="*/ 12 h 41"/>
              <a:gd name="T10" fmla="*/ 3 w 26"/>
              <a:gd name="T11" fmla="*/ 12 h 41"/>
              <a:gd name="T12" fmla="*/ 4 w 26"/>
              <a:gd name="T13" fmla="*/ 11 h 41"/>
              <a:gd name="T14" fmla="*/ 4 w 26"/>
              <a:gd name="T15" fmla="*/ 6 h 41"/>
              <a:gd name="T16" fmla="*/ 6 w 26"/>
              <a:gd name="T17" fmla="*/ 3 h 41"/>
              <a:gd name="T18" fmla="*/ 20 w 26"/>
              <a:gd name="T19" fmla="*/ 3 h 41"/>
              <a:gd name="T20" fmla="*/ 22 w 26"/>
              <a:gd name="T21" fmla="*/ 6 h 41"/>
              <a:gd name="T22" fmla="*/ 22 w 26"/>
              <a:gd name="T23" fmla="*/ 12 h 41"/>
              <a:gd name="T24" fmla="*/ 20 w 26"/>
              <a:gd name="T25" fmla="*/ 18 h 41"/>
              <a:gd name="T26" fmla="*/ 1 w 26"/>
              <a:gd name="T27" fmla="*/ 36 h 41"/>
              <a:gd name="T28" fmla="*/ 0 w 26"/>
              <a:gd name="T29" fmla="*/ 37 h 41"/>
              <a:gd name="T30" fmla="*/ 0 w 26"/>
              <a:gd name="T31" fmla="*/ 39 h 41"/>
              <a:gd name="T32" fmla="*/ 1 w 26"/>
              <a:gd name="T33" fmla="*/ 41 h 41"/>
              <a:gd name="T34" fmla="*/ 25 w 26"/>
              <a:gd name="T35" fmla="*/ 41 h 41"/>
              <a:gd name="T36" fmla="*/ 26 w 26"/>
              <a:gd name="T37" fmla="*/ 39 h 41"/>
              <a:gd name="T38" fmla="*/ 26 w 26"/>
              <a:gd name="T39" fmla="*/ 38 h 41"/>
              <a:gd name="T40" fmla="*/ 25 w 26"/>
              <a:gd name="T41" fmla="*/ 37 h 41"/>
              <a:gd name="T42" fmla="*/ 5 w 26"/>
              <a:gd name="T43" fmla="*/ 37 h 41"/>
              <a:gd name="T44" fmla="*/ 23 w 26"/>
              <a:gd name="T45" fmla="*/ 21 h 41"/>
              <a:gd name="T46" fmla="*/ 26 w 26"/>
              <a:gd name="T47" fmla="*/ 17 h 41"/>
              <a:gd name="T48" fmla="*/ 26 w 26"/>
              <a:gd name="T49" fmla="*/ 11 h 41"/>
              <a:gd name="T50" fmla="*/ 26 w 26"/>
              <a:gd name="T51" fmla="*/ 6 h 41"/>
              <a:gd name="T52" fmla="*/ 20 w 26"/>
              <a:gd name="T5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6" h="41">
                <a:moveTo>
                  <a:pt x="20" y="0"/>
                </a:move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1"/>
                  <a:pt x="0" y="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12"/>
                  <a:pt x="0" y="12"/>
                  <a:pt x="1" y="12"/>
                </a:cubicBezTo>
                <a:cubicBezTo>
                  <a:pt x="3" y="12"/>
                  <a:pt x="3" y="12"/>
                  <a:pt x="3" y="12"/>
                </a:cubicBezTo>
                <a:cubicBezTo>
                  <a:pt x="3" y="12"/>
                  <a:pt x="4" y="12"/>
                  <a:pt x="4" y="11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6" y="3"/>
                </a:cubicBezTo>
                <a:cubicBezTo>
                  <a:pt x="20" y="3"/>
                  <a:pt x="20" y="3"/>
                  <a:pt x="20" y="3"/>
                </a:cubicBezTo>
                <a:cubicBezTo>
                  <a:pt x="22" y="3"/>
                  <a:pt x="22" y="4"/>
                  <a:pt x="22" y="6"/>
                </a:cubicBezTo>
                <a:cubicBezTo>
                  <a:pt x="22" y="12"/>
                  <a:pt x="22" y="12"/>
                  <a:pt x="22" y="12"/>
                </a:cubicBezTo>
                <a:cubicBezTo>
                  <a:pt x="22" y="15"/>
                  <a:pt x="22" y="17"/>
                  <a:pt x="20" y="18"/>
                </a:cubicBezTo>
                <a:cubicBezTo>
                  <a:pt x="1" y="36"/>
                  <a:pt x="1" y="36"/>
                  <a:pt x="1" y="36"/>
                </a:cubicBezTo>
                <a:cubicBezTo>
                  <a:pt x="0" y="36"/>
                  <a:pt x="0" y="37"/>
                  <a:pt x="0" y="37"/>
                </a:cubicBezTo>
                <a:cubicBezTo>
                  <a:pt x="0" y="39"/>
                  <a:pt x="0" y="39"/>
                  <a:pt x="0" y="39"/>
                </a:cubicBezTo>
                <a:cubicBezTo>
                  <a:pt x="0" y="40"/>
                  <a:pt x="0" y="41"/>
                  <a:pt x="1" y="41"/>
                </a:cubicBezTo>
                <a:cubicBezTo>
                  <a:pt x="25" y="41"/>
                  <a:pt x="25" y="41"/>
                  <a:pt x="25" y="41"/>
                </a:cubicBezTo>
                <a:cubicBezTo>
                  <a:pt x="26" y="41"/>
                  <a:pt x="26" y="40"/>
                  <a:pt x="26" y="39"/>
                </a:cubicBezTo>
                <a:cubicBezTo>
                  <a:pt x="26" y="38"/>
                  <a:pt x="26" y="38"/>
                  <a:pt x="26" y="38"/>
                </a:cubicBezTo>
                <a:cubicBezTo>
                  <a:pt x="26" y="37"/>
                  <a:pt x="26" y="37"/>
                  <a:pt x="25" y="37"/>
                </a:cubicBezTo>
                <a:cubicBezTo>
                  <a:pt x="5" y="37"/>
                  <a:pt x="5" y="37"/>
                  <a:pt x="5" y="37"/>
                </a:cubicBezTo>
                <a:cubicBezTo>
                  <a:pt x="23" y="21"/>
                  <a:pt x="23" y="21"/>
                  <a:pt x="23" y="21"/>
                </a:cubicBezTo>
                <a:cubicBezTo>
                  <a:pt x="24" y="19"/>
                  <a:pt x="25" y="18"/>
                  <a:pt x="26" y="17"/>
                </a:cubicBezTo>
                <a:cubicBezTo>
                  <a:pt x="26" y="16"/>
                  <a:pt x="26" y="14"/>
                  <a:pt x="26" y="11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1"/>
                  <a:pt x="25" y="0"/>
                  <a:pt x="2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Freeform 42"/>
          <p:cNvSpPr>
            <a:spLocks noEditPoints="1"/>
          </p:cNvSpPr>
          <p:nvPr/>
        </p:nvSpPr>
        <p:spPr bwMode="auto">
          <a:xfrm>
            <a:off x="6691311" y="2441576"/>
            <a:ext cx="277813" cy="211138"/>
          </a:xfrm>
          <a:custGeom>
            <a:avLst/>
            <a:gdLst>
              <a:gd name="T0" fmla="*/ 74 w 74"/>
              <a:gd name="T1" fmla="*/ 49 h 56"/>
              <a:gd name="T2" fmla="*/ 73 w 74"/>
              <a:gd name="T3" fmla="*/ 49 h 56"/>
              <a:gd name="T4" fmla="*/ 72 w 74"/>
              <a:gd name="T5" fmla="*/ 49 h 56"/>
              <a:gd name="T6" fmla="*/ 72 w 74"/>
              <a:gd name="T7" fmla="*/ 52 h 56"/>
              <a:gd name="T8" fmla="*/ 70 w 74"/>
              <a:gd name="T9" fmla="*/ 55 h 56"/>
              <a:gd name="T10" fmla="*/ 46 w 74"/>
              <a:gd name="T11" fmla="*/ 55 h 56"/>
              <a:gd name="T12" fmla="*/ 47 w 74"/>
              <a:gd name="T13" fmla="*/ 55 h 56"/>
              <a:gd name="T14" fmla="*/ 47 w 74"/>
              <a:gd name="T15" fmla="*/ 56 h 56"/>
              <a:gd name="T16" fmla="*/ 70 w 74"/>
              <a:gd name="T17" fmla="*/ 56 h 56"/>
              <a:gd name="T18" fmla="*/ 74 w 74"/>
              <a:gd name="T19" fmla="*/ 52 h 56"/>
              <a:gd name="T20" fmla="*/ 74 w 74"/>
              <a:gd name="T21" fmla="*/ 49 h 56"/>
              <a:gd name="T22" fmla="*/ 70 w 74"/>
              <a:gd name="T23" fmla="*/ 0 h 56"/>
              <a:gd name="T24" fmla="*/ 4 w 74"/>
              <a:gd name="T25" fmla="*/ 0 h 56"/>
              <a:gd name="T26" fmla="*/ 0 w 74"/>
              <a:gd name="T27" fmla="*/ 4 h 56"/>
              <a:gd name="T28" fmla="*/ 0 w 74"/>
              <a:gd name="T29" fmla="*/ 52 h 56"/>
              <a:gd name="T30" fmla="*/ 4 w 74"/>
              <a:gd name="T31" fmla="*/ 56 h 56"/>
              <a:gd name="T32" fmla="*/ 26 w 74"/>
              <a:gd name="T33" fmla="*/ 56 h 56"/>
              <a:gd name="T34" fmla="*/ 27 w 74"/>
              <a:gd name="T35" fmla="*/ 55 h 56"/>
              <a:gd name="T36" fmla="*/ 27 w 74"/>
              <a:gd name="T37" fmla="*/ 55 h 56"/>
              <a:gd name="T38" fmla="*/ 4 w 74"/>
              <a:gd name="T39" fmla="*/ 55 h 56"/>
              <a:gd name="T40" fmla="*/ 1 w 74"/>
              <a:gd name="T41" fmla="*/ 52 h 56"/>
              <a:gd name="T42" fmla="*/ 1 w 74"/>
              <a:gd name="T43" fmla="*/ 49 h 56"/>
              <a:gd name="T44" fmla="*/ 0 w 74"/>
              <a:gd name="T45" fmla="*/ 49 h 56"/>
              <a:gd name="T46" fmla="*/ 0 w 74"/>
              <a:gd name="T47" fmla="*/ 49 h 56"/>
              <a:gd name="T48" fmla="*/ 0 w 74"/>
              <a:gd name="T49" fmla="*/ 48 h 56"/>
              <a:gd name="T50" fmla="*/ 1 w 74"/>
              <a:gd name="T51" fmla="*/ 48 h 56"/>
              <a:gd name="T52" fmla="*/ 1 w 74"/>
              <a:gd name="T53" fmla="*/ 4 h 56"/>
              <a:gd name="T54" fmla="*/ 4 w 74"/>
              <a:gd name="T55" fmla="*/ 2 h 56"/>
              <a:gd name="T56" fmla="*/ 70 w 74"/>
              <a:gd name="T57" fmla="*/ 2 h 56"/>
              <a:gd name="T58" fmla="*/ 72 w 74"/>
              <a:gd name="T59" fmla="*/ 4 h 56"/>
              <a:gd name="T60" fmla="*/ 72 w 74"/>
              <a:gd name="T61" fmla="*/ 48 h 56"/>
              <a:gd name="T62" fmla="*/ 73 w 74"/>
              <a:gd name="T63" fmla="*/ 48 h 56"/>
              <a:gd name="T64" fmla="*/ 74 w 74"/>
              <a:gd name="T65" fmla="*/ 49 h 56"/>
              <a:gd name="T66" fmla="*/ 74 w 74"/>
              <a:gd name="T67" fmla="*/ 4 h 56"/>
              <a:gd name="T68" fmla="*/ 70 w 74"/>
              <a:gd name="T69" fmla="*/ 0 h 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74" h="56">
                <a:moveTo>
                  <a:pt x="74" y="49"/>
                </a:moveTo>
                <a:cubicBezTo>
                  <a:pt x="74" y="49"/>
                  <a:pt x="73" y="49"/>
                  <a:pt x="73" y="49"/>
                </a:cubicBezTo>
                <a:cubicBezTo>
                  <a:pt x="72" y="49"/>
                  <a:pt x="72" y="49"/>
                  <a:pt x="72" y="49"/>
                </a:cubicBezTo>
                <a:cubicBezTo>
                  <a:pt x="72" y="52"/>
                  <a:pt x="72" y="52"/>
                  <a:pt x="72" y="52"/>
                </a:cubicBezTo>
                <a:cubicBezTo>
                  <a:pt x="72" y="53"/>
                  <a:pt x="71" y="55"/>
                  <a:pt x="70" y="55"/>
                </a:cubicBezTo>
                <a:cubicBezTo>
                  <a:pt x="46" y="55"/>
                  <a:pt x="46" y="55"/>
                  <a:pt x="46" y="55"/>
                </a:cubicBezTo>
                <a:cubicBezTo>
                  <a:pt x="47" y="55"/>
                  <a:pt x="47" y="55"/>
                  <a:pt x="47" y="55"/>
                </a:cubicBezTo>
                <a:cubicBezTo>
                  <a:pt x="47" y="56"/>
                  <a:pt x="47" y="56"/>
                  <a:pt x="47" y="56"/>
                </a:cubicBezTo>
                <a:cubicBezTo>
                  <a:pt x="70" y="56"/>
                  <a:pt x="70" y="56"/>
                  <a:pt x="70" y="56"/>
                </a:cubicBezTo>
                <a:cubicBezTo>
                  <a:pt x="72" y="56"/>
                  <a:pt x="74" y="54"/>
                  <a:pt x="74" y="52"/>
                </a:cubicBezTo>
                <a:cubicBezTo>
                  <a:pt x="74" y="49"/>
                  <a:pt x="74" y="49"/>
                  <a:pt x="74" y="49"/>
                </a:cubicBezTo>
                <a:moveTo>
                  <a:pt x="70" y="0"/>
                </a:moveTo>
                <a:cubicBezTo>
                  <a:pt x="4" y="0"/>
                  <a:pt x="4" y="0"/>
                  <a:pt x="4" y="0"/>
                </a:cubicBezTo>
                <a:cubicBezTo>
                  <a:pt x="2" y="0"/>
                  <a:pt x="0" y="2"/>
                  <a:pt x="0" y="4"/>
                </a:cubicBezTo>
                <a:cubicBezTo>
                  <a:pt x="0" y="52"/>
                  <a:pt x="0" y="52"/>
                  <a:pt x="0" y="52"/>
                </a:cubicBezTo>
                <a:cubicBezTo>
                  <a:pt x="0" y="54"/>
                  <a:pt x="2" y="56"/>
                  <a:pt x="4" y="56"/>
                </a:cubicBezTo>
                <a:cubicBezTo>
                  <a:pt x="26" y="56"/>
                  <a:pt x="26" y="56"/>
                  <a:pt x="26" y="56"/>
                </a:cubicBezTo>
                <a:cubicBezTo>
                  <a:pt x="27" y="55"/>
                  <a:pt x="27" y="55"/>
                  <a:pt x="27" y="55"/>
                </a:cubicBezTo>
                <a:cubicBezTo>
                  <a:pt x="27" y="55"/>
                  <a:pt x="27" y="55"/>
                  <a:pt x="27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2" y="55"/>
                  <a:pt x="1" y="53"/>
                  <a:pt x="1" y="52"/>
                </a:cubicBezTo>
                <a:cubicBezTo>
                  <a:pt x="1" y="49"/>
                  <a:pt x="1" y="49"/>
                  <a:pt x="1" y="49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8"/>
                  <a:pt x="0" y="48"/>
                  <a:pt x="0" y="48"/>
                </a:cubicBezTo>
                <a:cubicBezTo>
                  <a:pt x="1" y="48"/>
                  <a:pt x="1" y="48"/>
                  <a:pt x="1" y="48"/>
                </a:cubicBezTo>
                <a:cubicBezTo>
                  <a:pt x="1" y="4"/>
                  <a:pt x="1" y="4"/>
                  <a:pt x="1" y="4"/>
                </a:cubicBezTo>
                <a:cubicBezTo>
                  <a:pt x="1" y="3"/>
                  <a:pt x="2" y="2"/>
                  <a:pt x="4" y="2"/>
                </a:cubicBezTo>
                <a:cubicBezTo>
                  <a:pt x="70" y="2"/>
                  <a:pt x="70" y="2"/>
                  <a:pt x="70" y="2"/>
                </a:cubicBezTo>
                <a:cubicBezTo>
                  <a:pt x="71" y="2"/>
                  <a:pt x="72" y="3"/>
                  <a:pt x="72" y="4"/>
                </a:cubicBezTo>
                <a:cubicBezTo>
                  <a:pt x="72" y="48"/>
                  <a:pt x="72" y="48"/>
                  <a:pt x="72" y="48"/>
                </a:cubicBezTo>
                <a:cubicBezTo>
                  <a:pt x="73" y="48"/>
                  <a:pt x="73" y="48"/>
                  <a:pt x="73" y="48"/>
                </a:cubicBezTo>
                <a:cubicBezTo>
                  <a:pt x="73" y="48"/>
                  <a:pt x="74" y="48"/>
                  <a:pt x="74" y="49"/>
                </a:cubicBezTo>
                <a:cubicBezTo>
                  <a:pt x="74" y="4"/>
                  <a:pt x="74" y="4"/>
                  <a:pt x="74" y="4"/>
                </a:cubicBezTo>
                <a:cubicBezTo>
                  <a:pt x="74" y="2"/>
                  <a:pt x="72" y="0"/>
                  <a:pt x="70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1" name="Freeform 43"/>
          <p:cNvSpPr>
            <a:spLocks noEditPoints="1"/>
          </p:cNvSpPr>
          <p:nvPr/>
        </p:nvSpPr>
        <p:spPr bwMode="auto">
          <a:xfrm>
            <a:off x="6707186" y="2457451"/>
            <a:ext cx="247650" cy="157163"/>
          </a:xfrm>
          <a:custGeom>
            <a:avLst/>
            <a:gdLst>
              <a:gd name="T0" fmla="*/ 1 w 66"/>
              <a:gd name="T1" fmla="*/ 40 h 42"/>
              <a:gd name="T2" fmla="*/ 1 w 66"/>
              <a:gd name="T3" fmla="*/ 1 h 42"/>
              <a:gd name="T4" fmla="*/ 64 w 66"/>
              <a:gd name="T5" fmla="*/ 1 h 42"/>
              <a:gd name="T6" fmla="*/ 64 w 66"/>
              <a:gd name="T7" fmla="*/ 40 h 42"/>
              <a:gd name="T8" fmla="*/ 1 w 66"/>
              <a:gd name="T9" fmla="*/ 40 h 42"/>
              <a:gd name="T10" fmla="*/ 65 w 66"/>
              <a:gd name="T11" fmla="*/ 0 h 42"/>
              <a:gd name="T12" fmla="*/ 1 w 66"/>
              <a:gd name="T13" fmla="*/ 0 h 42"/>
              <a:gd name="T14" fmla="*/ 0 w 66"/>
              <a:gd name="T15" fmla="*/ 1 h 42"/>
              <a:gd name="T16" fmla="*/ 0 w 66"/>
              <a:gd name="T17" fmla="*/ 41 h 42"/>
              <a:gd name="T18" fmla="*/ 1 w 66"/>
              <a:gd name="T19" fmla="*/ 42 h 42"/>
              <a:gd name="T20" fmla="*/ 65 w 66"/>
              <a:gd name="T21" fmla="*/ 42 h 42"/>
              <a:gd name="T22" fmla="*/ 66 w 66"/>
              <a:gd name="T23" fmla="*/ 41 h 42"/>
              <a:gd name="T24" fmla="*/ 66 w 66"/>
              <a:gd name="T25" fmla="*/ 1 h 42"/>
              <a:gd name="T26" fmla="*/ 65 w 66"/>
              <a:gd name="T27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66" h="42">
                <a:moveTo>
                  <a:pt x="1" y="40"/>
                </a:moveTo>
                <a:cubicBezTo>
                  <a:pt x="1" y="1"/>
                  <a:pt x="1" y="1"/>
                  <a:pt x="1" y="1"/>
                </a:cubicBezTo>
                <a:cubicBezTo>
                  <a:pt x="64" y="1"/>
                  <a:pt x="64" y="1"/>
                  <a:pt x="64" y="1"/>
                </a:cubicBezTo>
                <a:cubicBezTo>
                  <a:pt x="64" y="40"/>
                  <a:pt x="64" y="40"/>
                  <a:pt x="64" y="40"/>
                </a:cubicBezTo>
                <a:cubicBezTo>
                  <a:pt x="1" y="40"/>
                  <a:pt x="1" y="40"/>
                  <a:pt x="1" y="40"/>
                </a:cubicBezTo>
                <a:moveTo>
                  <a:pt x="65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2"/>
                  <a:pt x="1" y="42"/>
                </a:cubicBezTo>
                <a:cubicBezTo>
                  <a:pt x="65" y="42"/>
                  <a:pt x="65" y="42"/>
                  <a:pt x="65" y="42"/>
                </a:cubicBezTo>
                <a:cubicBezTo>
                  <a:pt x="65" y="42"/>
                  <a:pt x="66" y="41"/>
                  <a:pt x="66" y="41"/>
                </a:cubicBezTo>
                <a:cubicBezTo>
                  <a:pt x="66" y="1"/>
                  <a:pt x="66" y="1"/>
                  <a:pt x="66" y="1"/>
                </a:cubicBezTo>
                <a:cubicBezTo>
                  <a:pt x="66" y="0"/>
                  <a:pt x="65" y="0"/>
                  <a:pt x="6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2" name="Freeform 44"/>
          <p:cNvSpPr/>
          <p:nvPr/>
        </p:nvSpPr>
        <p:spPr bwMode="auto">
          <a:xfrm>
            <a:off x="6691311" y="2622551"/>
            <a:ext cx="277813" cy="3175"/>
          </a:xfrm>
          <a:custGeom>
            <a:avLst/>
            <a:gdLst>
              <a:gd name="T0" fmla="*/ 73 w 74"/>
              <a:gd name="T1" fmla="*/ 0 h 1"/>
              <a:gd name="T2" fmla="*/ 72 w 74"/>
              <a:gd name="T3" fmla="*/ 0 h 1"/>
              <a:gd name="T4" fmla="*/ 1 w 74"/>
              <a:gd name="T5" fmla="*/ 0 h 1"/>
              <a:gd name="T6" fmla="*/ 0 w 74"/>
              <a:gd name="T7" fmla="*/ 0 h 1"/>
              <a:gd name="T8" fmla="*/ 0 w 74"/>
              <a:gd name="T9" fmla="*/ 1 h 1"/>
              <a:gd name="T10" fmla="*/ 0 w 74"/>
              <a:gd name="T11" fmla="*/ 1 h 1"/>
              <a:gd name="T12" fmla="*/ 1 w 74"/>
              <a:gd name="T13" fmla="*/ 1 h 1"/>
              <a:gd name="T14" fmla="*/ 72 w 74"/>
              <a:gd name="T15" fmla="*/ 1 h 1"/>
              <a:gd name="T16" fmla="*/ 73 w 74"/>
              <a:gd name="T17" fmla="*/ 1 h 1"/>
              <a:gd name="T18" fmla="*/ 74 w 74"/>
              <a:gd name="T19" fmla="*/ 1 h 1"/>
              <a:gd name="T20" fmla="*/ 74 w 74"/>
              <a:gd name="T21" fmla="*/ 1 h 1"/>
              <a:gd name="T22" fmla="*/ 74 w 74"/>
              <a:gd name="T23" fmla="*/ 1 h 1"/>
              <a:gd name="T24" fmla="*/ 73 w 74"/>
              <a:gd name="T25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74" h="1">
                <a:moveTo>
                  <a:pt x="73" y="0"/>
                </a:moveTo>
                <a:cubicBezTo>
                  <a:pt x="72" y="0"/>
                  <a:pt x="72" y="0"/>
                  <a:pt x="72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1" y="1"/>
                  <a:pt x="1" y="1"/>
                  <a:pt x="1" y="1"/>
                </a:cubicBezTo>
                <a:cubicBezTo>
                  <a:pt x="72" y="1"/>
                  <a:pt x="72" y="1"/>
                  <a:pt x="72" y="1"/>
                </a:cubicBezTo>
                <a:cubicBezTo>
                  <a:pt x="73" y="1"/>
                  <a:pt x="73" y="1"/>
                  <a:pt x="73" y="1"/>
                </a:cubicBezTo>
                <a:cubicBezTo>
                  <a:pt x="73" y="1"/>
                  <a:pt x="74" y="1"/>
                  <a:pt x="74" y="1"/>
                </a:cubicBezTo>
                <a:cubicBezTo>
                  <a:pt x="74" y="1"/>
                  <a:pt x="74" y="1"/>
                  <a:pt x="74" y="1"/>
                </a:cubicBezTo>
                <a:cubicBezTo>
                  <a:pt x="74" y="1"/>
                  <a:pt x="74" y="1"/>
                  <a:pt x="74" y="1"/>
                </a:cubicBezTo>
                <a:cubicBezTo>
                  <a:pt x="74" y="0"/>
                  <a:pt x="73" y="0"/>
                  <a:pt x="7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3" name="Freeform 45"/>
          <p:cNvSpPr/>
          <p:nvPr/>
        </p:nvSpPr>
        <p:spPr bwMode="auto">
          <a:xfrm>
            <a:off x="6781798" y="2649539"/>
            <a:ext cx="93663" cy="30163"/>
          </a:xfrm>
          <a:custGeom>
            <a:avLst/>
            <a:gdLst>
              <a:gd name="T0" fmla="*/ 52 w 59"/>
              <a:gd name="T1" fmla="*/ 0 h 19"/>
              <a:gd name="T2" fmla="*/ 7 w 59"/>
              <a:gd name="T3" fmla="*/ 0 h 19"/>
              <a:gd name="T4" fmla="*/ 7 w 59"/>
              <a:gd name="T5" fmla="*/ 0 h 19"/>
              <a:gd name="T6" fmla="*/ 5 w 59"/>
              <a:gd name="T7" fmla="*/ 2 h 19"/>
              <a:gd name="T8" fmla="*/ 0 w 59"/>
              <a:gd name="T9" fmla="*/ 19 h 19"/>
              <a:gd name="T10" fmla="*/ 5 w 59"/>
              <a:gd name="T11" fmla="*/ 19 h 19"/>
              <a:gd name="T12" fmla="*/ 9 w 59"/>
              <a:gd name="T13" fmla="*/ 2 h 19"/>
              <a:gd name="T14" fmla="*/ 52 w 59"/>
              <a:gd name="T15" fmla="*/ 2 h 19"/>
              <a:gd name="T16" fmla="*/ 57 w 59"/>
              <a:gd name="T17" fmla="*/ 19 h 19"/>
              <a:gd name="T18" fmla="*/ 59 w 59"/>
              <a:gd name="T19" fmla="*/ 19 h 19"/>
              <a:gd name="T20" fmla="*/ 54 w 59"/>
              <a:gd name="T21" fmla="*/ 2 h 19"/>
              <a:gd name="T22" fmla="*/ 54 w 59"/>
              <a:gd name="T23" fmla="*/ 0 h 19"/>
              <a:gd name="T24" fmla="*/ 52 w 59"/>
              <a:gd name="T2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9" h="19">
                <a:moveTo>
                  <a:pt x="52" y="0"/>
                </a:moveTo>
                <a:lnTo>
                  <a:pt x="7" y="0"/>
                </a:lnTo>
                <a:lnTo>
                  <a:pt x="7" y="0"/>
                </a:lnTo>
                <a:lnTo>
                  <a:pt x="5" y="2"/>
                </a:lnTo>
                <a:lnTo>
                  <a:pt x="0" y="19"/>
                </a:lnTo>
                <a:lnTo>
                  <a:pt x="5" y="19"/>
                </a:lnTo>
                <a:lnTo>
                  <a:pt x="9" y="2"/>
                </a:lnTo>
                <a:lnTo>
                  <a:pt x="52" y="2"/>
                </a:lnTo>
                <a:lnTo>
                  <a:pt x="57" y="19"/>
                </a:lnTo>
                <a:lnTo>
                  <a:pt x="59" y="19"/>
                </a:lnTo>
                <a:lnTo>
                  <a:pt x="54" y="2"/>
                </a:lnTo>
                <a:lnTo>
                  <a:pt x="54" y="0"/>
                </a:lnTo>
                <a:lnTo>
                  <a:pt x="5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4" name="Freeform 46"/>
          <p:cNvSpPr/>
          <p:nvPr/>
        </p:nvSpPr>
        <p:spPr bwMode="auto">
          <a:xfrm>
            <a:off x="6781798" y="2649539"/>
            <a:ext cx="93663" cy="30163"/>
          </a:xfrm>
          <a:custGeom>
            <a:avLst/>
            <a:gdLst>
              <a:gd name="T0" fmla="*/ 52 w 59"/>
              <a:gd name="T1" fmla="*/ 0 h 19"/>
              <a:gd name="T2" fmla="*/ 7 w 59"/>
              <a:gd name="T3" fmla="*/ 0 h 19"/>
              <a:gd name="T4" fmla="*/ 7 w 59"/>
              <a:gd name="T5" fmla="*/ 0 h 19"/>
              <a:gd name="T6" fmla="*/ 5 w 59"/>
              <a:gd name="T7" fmla="*/ 2 h 19"/>
              <a:gd name="T8" fmla="*/ 0 w 59"/>
              <a:gd name="T9" fmla="*/ 19 h 19"/>
              <a:gd name="T10" fmla="*/ 5 w 59"/>
              <a:gd name="T11" fmla="*/ 19 h 19"/>
              <a:gd name="T12" fmla="*/ 9 w 59"/>
              <a:gd name="T13" fmla="*/ 2 h 19"/>
              <a:gd name="T14" fmla="*/ 52 w 59"/>
              <a:gd name="T15" fmla="*/ 2 h 19"/>
              <a:gd name="T16" fmla="*/ 57 w 59"/>
              <a:gd name="T17" fmla="*/ 19 h 19"/>
              <a:gd name="T18" fmla="*/ 59 w 59"/>
              <a:gd name="T19" fmla="*/ 19 h 19"/>
              <a:gd name="T20" fmla="*/ 54 w 59"/>
              <a:gd name="T21" fmla="*/ 2 h 19"/>
              <a:gd name="T22" fmla="*/ 54 w 59"/>
              <a:gd name="T23" fmla="*/ 0 h 19"/>
              <a:gd name="T24" fmla="*/ 52 w 59"/>
              <a:gd name="T25" fmla="*/ 0 h 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9" h="19">
                <a:moveTo>
                  <a:pt x="52" y="0"/>
                </a:moveTo>
                <a:lnTo>
                  <a:pt x="7" y="0"/>
                </a:lnTo>
                <a:lnTo>
                  <a:pt x="7" y="0"/>
                </a:lnTo>
                <a:lnTo>
                  <a:pt x="5" y="2"/>
                </a:lnTo>
                <a:lnTo>
                  <a:pt x="0" y="19"/>
                </a:lnTo>
                <a:lnTo>
                  <a:pt x="5" y="19"/>
                </a:lnTo>
                <a:lnTo>
                  <a:pt x="9" y="2"/>
                </a:lnTo>
                <a:lnTo>
                  <a:pt x="52" y="2"/>
                </a:lnTo>
                <a:lnTo>
                  <a:pt x="57" y="19"/>
                </a:lnTo>
                <a:lnTo>
                  <a:pt x="59" y="19"/>
                </a:lnTo>
                <a:lnTo>
                  <a:pt x="54" y="2"/>
                </a:lnTo>
                <a:lnTo>
                  <a:pt x="54" y="0"/>
                </a:lnTo>
                <a:lnTo>
                  <a:pt x="52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5" name="Freeform 47"/>
          <p:cNvSpPr>
            <a:spLocks noEditPoints="1"/>
          </p:cNvSpPr>
          <p:nvPr/>
        </p:nvSpPr>
        <p:spPr bwMode="auto">
          <a:xfrm>
            <a:off x="6765923" y="2679701"/>
            <a:ext cx="128588" cy="17463"/>
          </a:xfrm>
          <a:custGeom>
            <a:avLst/>
            <a:gdLst>
              <a:gd name="T0" fmla="*/ 29 w 34"/>
              <a:gd name="T1" fmla="*/ 1 h 5"/>
              <a:gd name="T2" fmla="*/ 32 w 34"/>
              <a:gd name="T3" fmla="*/ 1 h 5"/>
              <a:gd name="T4" fmla="*/ 32 w 34"/>
              <a:gd name="T5" fmla="*/ 4 h 5"/>
              <a:gd name="T6" fmla="*/ 1 w 34"/>
              <a:gd name="T7" fmla="*/ 4 h 5"/>
              <a:gd name="T8" fmla="*/ 1 w 34"/>
              <a:gd name="T9" fmla="*/ 1 h 5"/>
              <a:gd name="T10" fmla="*/ 5 w 34"/>
              <a:gd name="T11" fmla="*/ 1 h 5"/>
              <a:gd name="T12" fmla="*/ 29 w 34"/>
              <a:gd name="T13" fmla="*/ 1 h 5"/>
              <a:gd name="T14" fmla="*/ 33 w 34"/>
              <a:gd name="T15" fmla="*/ 0 h 5"/>
              <a:gd name="T16" fmla="*/ 29 w 34"/>
              <a:gd name="T17" fmla="*/ 0 h 5"/>
              <a:gd name="T18" fmla="*/ 28 w 34"/>
              <a:gd name="T19" fmla="*/ 0 h 5"/>
              <a:gd name="T20" fmla="*/ 6 w 34"/>
              <a:gd name="T21" fmla="*/ 0 h 5"/>
              <a:gd name="T22" fmla="*/ 4 w 34"/>
              <a:gd name="T23" fmla="*/ 0 h 5"/>
              <a:gd name="T24" fmla="*/ 1 w 34"/>
              <a:gd name="T25" fmla="*/ 0 h 5"/>
              <a:gd name="T26" fmla="*/ 0 w 34"/>
              <a:gd name="T27" fmla="*/ 1 h 5"/>
              <a:gd name="T28" fmla="*/ 0 w 34"/>
              <a:gd name="T29" fmla="*/ 5 h 5"/>
              <a:gd name="T30" fmla="*/ 1 w 34"/>
              <a:gd name="T31" fmla="*/ 5 h 5"/>
              <a:gd name="T32" fmla="*/ 33 w 34"/>
              <a:gd name="T33" fmla="*/ 5 h 5"/>
              <a:gd name="T34" fmla="*/ 34 w 34"/>
              <a:gd name="T35" fmla="*/ 5 h 5"/>
              <a:gd name="T36" fmla="*/ 34 w 34"/>
              <a:gd name="T37" fmla="*/ 1 h 5"/>
              <a:gd name="T38" fmla="*/ 33 w 34"/>
              <a:gd name="T39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34" h="5">
                <a:moveTo>
                  <a:pt x="29" y="1"/>
                </a:moveTo>
                <a:cubicBezTo>
                  <a:pt x="32" y="1"/>
                  <a:pt x="32" y="1"/>
                  <a:pt x="32" y="1"/>
                </a:cubicBezTo>
                <a:cubicBezTo>
                  <a:pt x="32" y="4"/>
                  <a:pt x="32" y="4"/>
                  <a:pt x="32" y="4"/>
                </a:cubicBezTo>
                <a:cubicBezTo>
                  <a:pt x="1" y="4"/>
                  <a:pt x="1" y="4"/>
                  <a:pt x="1" y="4"/>
                </a:cubicBezTo>
                <a:cubicBezTo>
                  <a:pt x="1" y="1"/>
                  <a:pt x="1" y="1"/>
                  <a:pt x="1" y="1"/>
                </a:cubicBezTo>
                <a:cubicBezTo>
                  <a:pt x="5" y="1"/>
                  <a:pt x="5" y="1"/>
                  <a:pt x="5" y="1"/>
                </a:cubicBezTo>
                <a:cubicBezTo>
                  <a:pt x="29" y="1"/>
                  <a:pt x="29" y="1"/>
                  <a:pt x="29" y="1"/>
                </a:cubicBezTo>
                <a:moveTo>
                  <a:pt x="33" y="0"/>
                </a:moveTo>
                <a:cubicBezTo>
                  <a:pt x="29" y="0"/>
                  <a:pt x="29" y="0"/>
                  <a:pt x="29" y="0"/>
                </a:cubicBezTo>
                <a:cubicBezTo>
                  <a:pt x="28" y="0"/>
                  <a:pt x="28" y="0"/>
                  <a:pt x="28" y="0"/>
                </a:cubicBezTo>
                <a:cubicBezTo>
                  <a:pt x="6" y="0"/>
                  <a:pt x="6" y="0"/>
                  <a:pt x="6" y="0"/>
                </a:cubicBezTo>
                <a:cubicBezTo>
                  <a:pt x="4" y="0"/>
                  <a:pt x="4" y="0"/>
                  <a:pt x="4" y="0"/>
                </a:cubicBez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0"/>
                  <a:pt x="0" y="1"/>
                </a:cubicBezTo>
                <a:cubicBezTo>
                  <a:pt x="0" y="5"/>
                  <a:pt x="0" y="5"/>
                  <a:pt x="0" y="5"/>
                </a:cubicBezTo>
                <a:cubicBezTo>
                  <a:pt x="0" y="5"/>
                  <a:pt x="0" y="5"/>
                  <a:pt x="1" y="5"/>
                </a:cubicBezTo>
                <a:cubicBezTo>
                  <a:pt x="33" y="5"/>
                  <a:pt x="33" y="5"/>
                  <a:pt x="33" y="5"/>
                </a:cubicBezTo>
                <a:cubicBezTo>
                  <a:pt x="33" y="5"/>
                  <a:pt x="34" y="5"/>
                  <a:pt x="34" y="5"/>
                </a:cubicBezTo>
                <a:cubicBezTo>
                  <a:pt x="34" y="1"/>
                  <a:pt x="34" y="1"/>
                  <a:pt x="34" y="1"/>
                </a:cubicBezTo>
                <a:cubicBezTo>
                  <a:pt x="34" y="0"/>
                  <a:pt x="33" y="0"/>
                  <a:pt x="3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6" name="Freeform 52"/>
          <p:cNvSpPr>
            <a:spLocks noEditPoints="1"/>
          </p:cNvSpPr>
          <p:nvPr/>
        </p:nvSpPr>
        <p:spPr bwMode="auto">
          <a:xfrm>
            <a:off x="5259386" y="4627564"/>
            <a:ext cx="104775" cy="153988"/>
          </a:xfrm>
          <a:custGeom>
            <a:avLst/>
            <a:gdLst>
              <a:gd name="T0" fmla="*/ 7 w 28"/>
              <a:gd name="T1" fmla="*/ 38 h 41"/>
              <a:gd name="T2" fmla="*/ 4 w 28"/>
              <a:gd name="T3" fmla="*/ 35 h 41"/>
              <a:gd name="T4" fmla="*/ 4 w 28"/>
              <a:gd name="T5" fmla="*/ 7 h 41"/>
              <a:gd name="T6" fmla="*/ 7 w 28"/>
              <a:gd name="T7" fmla="*/ 4 h 41"/>
              <a:gd name="T8" fmla="*/ 22 w 28"/>
              <a:gd name="T9" fmla="*/ 4 h 41"/>
              <a:gd name="T10" fmla="*/ 24 w 28"/>
              <a:gd name="T11" fmla="*/ 7 h 41"/>
              <a:gd name="T12" fmla="*/ 24 w 28"/>
              <a:gd name="T13" fmla="*/ 35 h 41"/>
              <a:gd name="T14" fmla="*/ 22 w 28"/>
              <a:gd name="T15" fmla="*/ 38 h 41"/>
              <a:gd name="T16" fmla="*/ 7 w 28"/>
              <a:gd name="T17" fmla="*/ 38 h 41"/>
              <a:gd name="T18" fmla="*/ 22 w 28"/>
              <a:gd name="T19" fmla="*/ 0 h 41"/>
              <a:gd name="T20" fmla="*/ 6 w 28"/>
              <a:gd name="T21" fmla="*/ 0 h 41"/>
              <a:gd name="T22" fmla="*/ 0 w 28"/>
              <a:gd name="T23" fmla="*/ 6 h 41"/>
              <a:gd name="T24" fmla="*/ 0 w 28"/>
              <a:gd name="T25" fmla="*/ 35 h 41"/>
              <a:gd name="T26" fmla="*/ 6 w 28"/>
              <a:gd name="T27" fmla="*/ 41 h 41"/>
              <a:gd name="T28" fmla="*/ 22 w 28"/>
              <a:gd name="T29" fmla="*/ 41 h 41"/>
              <a:gd name="T30" fmla="*/ 28 w 28"/>
              <a:gd name="T31" fmla="*/ 35 h 41"/>
              <a:gd name="T32" fmla="*/ 28 w 28"/>
              <a:gd name="T33" fmla="*/ 6 h 41"/>
              <a:gd name="T34" fmla="*/ 22 w 28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1">
                <a:moveTo>
                  <a:pt x="7" y="38"/>
                </a:moveTo>
                <a:cubicBezTo>
                  <a:pt x="4" y="38"/>
                  <a:pt x="4" y="37"/>
                  <a:pt x="4" y="35"/>
                </a:cubicBezTo>
                <a:cubicBezTo>
                  <a:pt x="4" y="7"/>
                  <a:pt x="4" y="7"/>
                  <a:pt x="4" y="7"/>
                </a:cubicBezTo>
                <a:cubicBezTo>
                  <a:pt x="4" y="5"/>
                  <a:pt x="4" y="4"/>
                  <a:pt x="7" y="4"/>
                </a:cubicBezTo>
                <a:cubicBezTo>
                  <a:pt x="22" y="4"/>
                  <a:pt x="22" y="4"/>
                  <a:pt x="22" y="4"/>
                </a:cubicBezTo>
                <a:cubicBezTo>
                  <a:pt x="24" y="4"/>
                  <a:pt x="24" y="5"/>
                  <a:pt x="24" y="7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7"/>
                  <a:pt x="24" y="38"/>
                  <a:pt x="22" y="38"/>
                </a:cubicBezTo>
                <a:cubicBezTo>
                  <a:pt x="7" y="38"/>
                  <a:pt x="7" y="38"/>
                  <a:pt x="7" y="38"/>
                </a:cubicBezTo>
                <a:moveTo>
                  <a:pt x="22" y="0"/>
                </a:move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40"/>
                  <a:pt x="2" y="41"/>
                  <a:pt x="6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6" y="41"/>
                  <a:pt x="28" y="40"/>
                  <a:pt x="28" y="3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2"/>
                  <a:pt x="26" y="0"/>
                  <a:pt x="2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7" name="Freeform 53"/>
          <p:cNvSpPr/>
          <p:nvPr/>
        </p:nvSpPr>
        <p:spPr bwMode="auto">
          <a:xfrm>
            <a:off x="5394323" y="4627564"/>
            <a:ext cx="96838" cy="153988"/>
          </a:xfrm>
          <a:custGeom>
            <a:avLst/>
            <a:gdLst>
              <a:gd name="T0" fmla="*/ 23 w 26"/>
              <a:gd name="T1" fmla="*/ 0 h 41"/>
              <a:gd name="T2" fmla="*/ 1 w 26"/>
              <a:gd name="T3" fmla="*/ 0 h 41"/>
              <a:gd name="T4" fmla="*/ 0 w 26"/>
              <a:gd name="T5" fmla="*/ 2 h 41"/>
              <a:gd name="T6" fmla="*/ 0 w 26"/>
              <a:gd name="T7" fmla="*/ 18 h 41"/>
              <a:gd name="T8" fmla="*/ 1 w 26"/>
              <a:gd name="T9" fmla="*/ 19 h 41"/>
              <a:gd name="T10" fmla="*/ 20 w 26"/>
              <a:gd name="T11" fmla="*/ 19 h 41"/>
              <a:gd name="T12" fmla="*/ 22 w 26"/>
              <a:gd name="T13" fmla="*/ 22 h 41"/>
              <a:gd name="T14" fmla="*/ 22 w 26"/>
              <a:gd name="T15" fmla="*/ 35 h 41"/>
              <a:gd name="T16" fmla="*/ 20 w 26"/>
              <a:gd name="T17" fmla="*/ 38 h 41"/>
              <a:gd name="T18" fmla="*/ 6 w 26"/>
              <a:gd name="T19" fmla="*/ 38 h 41"/>
              <a:gd name="T20" fmla="*/ 3 w 26"/>
              <a:gd name="T21" fmla="*/ 35 h 41"/>
              <a:gd name="T22" fmla="*/ 3 w 26"/>
              <a:gd name="T23" fmla="*/ 30 h 41"/>
              <a:gd name="T24" fmla="*/ 2 w 26"/>
              <a:gd name="T25" fmla="*/ 29 h 41"/>
              <a:gd name="T26" fmla="*/ 1 w 26"/>
              <a:gd name="T27" fmla="*/ 29 h 41"/>
              <a:gd name="T28" fmla="*/ 0 w 26"/>
              <a:gd name="T29" fmla="*/ 30 h 41"/>
              <a:gd name="T30" fmla="*/ 0 w 26"/>
              <a:gd name="T31" fmla="*/ 35 h 41"/>
              <a:gd name="T32" fmla="*/ 6 w 26"/>
              <a:gd name="T33" fmla="*/ 41 h 41"/>
              <a:gd name="T34" fmla="*/ 20 w 26"/>
              <a:gd name="T35" fmla="*/ 41 h 41"/>
              <a:gd name="T36" fmla="*/ 26 w 26"/>
              <a:gd name="T37" fmla="*/ 35 h 41"/>
              <a:gd name="T38" fmla="*/ 26 w 26"/>
              <a:gd name="T39" fmla="*/ 22 h 41"/>
              <a:gd name="T40" fmla="*/ 20 w 26"/>
              <a:gd name="T41" fmla="*/ 16 h 41"/>
              <a:gd name="T42" fmla="*/ 3 w 26"/>
              <a:gd name="T43" fmla="*/ 16 h 41"/>
              <a:gd name="T44" fmla="*/ 3 w 26"/>
              <a:gd name="T45" fmla="*/ 4 h 41"/>
              <a:gd name="T46" fmla="*/ 23 w 26"/>
              <a:gd name="T47" fmla="*/ 4 h 41"/>
              <a:gd name="T48" fmla="*/ 25 w 26"/>
              <a:gd name="T49" fmla="*/ 3 h 41"/>
              <a:gd name="T50" fmla="*/ 25 w 26"/>
              <a:gd name="T51" fmla="*/ 2 h 41"/>
              <a:gd name="T52" fmla="*/ 23 w 26"/>
              <a:gd name="T53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6" h="41">
                <a:moveTo>
                  <a:pt x="23" y="0"/>
                </a:moveTo>
                <a:cubicBezTo>
                  <a:pt x="1" y="0"/>
                  <a:pt x="1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9"/>
                  <a:pt x="0" y="19"/>
                  <a:pt x="1" y="19"/>
                </a:cubicBezTo>
                <a:cubicBezTo>
                  <a:pt x="20" y="19"/>
                  <a:pt x="20" y="19"/>
                  <a:pt x="20" y="19"/>
                </a:cubicBezTo>
                <a:cubicBezTo>
                  <a:pt x="22" y="19"/>
                  <a:pt x="22" y="20"/>
                  <a:pt x="22" y="22"/>
                </a:cubicBezTo>
                <a:cubicBezTo>
                  <a:pt x="22" y="35"/>
                  <a:pt x="22" y="35"/>
                  <a:pt x="22" y="35"/>
                </a:cubicBezTo>
                <a:cubicBezTo>
                  <a:pt x="22" y="37"/>
                  <a:pt x="22" y="38"/>
                  <a:pt x="20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4" y="38"/>
                  <a:pt x="3" y="37"/>
                  <a:pt x="3" y="35"/>
                </a:cubicBezTo>
                <a:cubicBezTo>
                  <a:pt x="3" y="30"/>
                  <a:pt x="3" y="30"/>
                  <a:pt x="3" y="30"/>
                </a:cubicBezTo>
                <a:cubicBezTo>
                  <a:pt x="3" y="29"/>
                  <a:pt x="3" y="29"/>
                  <a:pt x="2" y="29"/>
                </a:cubicBezTo>
                <a:cubicBezTo>
                  <a:pt x="1" y="29"/>
                  <a:pt x="1" y="29"/>
                  <a:pt x="1" y="29"/>
                </a:cubicBezTo>
                <a:cubicBezTo>
                  <a:pt x="0" y="29"/>
                  <a:pt x="0" y="29"/>
                  <a:pt x="0" y="30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40"/>
                  <a:pt x="1" y="41"/>
                  <a:pt x="6" y="41"/>
                </a:cubicBezTo>
                <a:cubicBezTo>
                  <a:pt x="20" y="41"/>
                  <a:pt x="20" y="41"/>
                  <a:pt x="20" y="41"/>
                </a:cubicBezTo>
                <a:cubicBezTo>
                  <a:pt x="24" y="41"/>
                  <a:pt x="26" y="40"/>
                  <a:pt x="26" y="35"/>
                </a:cubicBezTo>
                <a:cubicBezTo>
                  <a:pt x="26" y="22"/>
                  <a:pt x="26" y="22"/>
                  <a:pt x="26" y="22"/>
                </a:cubicBezTo>
                <a:cubicBezTo>
                  <a:pt x="26" y="17"/>
                  <a:pt x="24" y="16"/>
                  <a:pt x="20" y="16"/>
                </a:cubicBezTo>
                <a:cubicBezTo>
                  <a:pt x="3" y="16"/>
                  <a:pt x="3" y="16"/>
                  <a:pt x="3" y="16"/>
                </a:cubicBezTo>
                <a:cubicBezTo>
                  <a:pt x="3" y="4"/>
                  <a:pt x="3" y="4"/>
                  <a:pt x="3" y="4"/>
                </a:cubicBezTo>
                <a:cubicBezTo>
                  <a:pt x="23" y="4"/>
                  <a:pt x="23" y="4"/>
                  <a:pt x="23" y="4"/>
                </a:cubicBezTo>
                <a:cubicBezTo>
                  <a:pt x="24" y="4"/>
                  <a:pt x="25" y="4"/>
                  <a:pt x="25" y="3"/>
                </a:cubicBezTo>
                <a:cubicBezTo>
                  <a:pt x="25" y="2"/>
                  <a:pt x="25" y="2"/>
                  <a:pt x="25" y="2"/>
                </a:cubicBezTo>
                <a:cubicBezTo>
                  <a:pt x="25" y="1"/>
                  <a:pt x="24" y="0"/>
                  <a:pt x="2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8" name="Freeform 54"/>
          <p:cNvSpPr/>
          <p:nvPr/>
        </p:nvSpPr>
        <p:spPr bwMode="auto">
          <a:xfrm>
            <a:off x="5229223" y="4949826"/>
            <a:ext cx="176213" cy="161925"/>
          </a:xfrm>
          <a:custGeom>
            <a:avLst/>
            <a:gdLst>
              <a:gd name="T0" fmla="*/ 23 w 47"/>
              <a:gd name="T1" fmla="*/ 0 h 43"/>
              <a:gd name="T2" fmla="*/ 8 w 47"/>
              <a:gd name="T3" fmla="*/ 6 h 43"/>
              <a:gd name="T4" fmla="*/ 8 w 47"/>
              <a:gd name="T5" fmla="*/ 36 h 43"/>
              <a:gd name="T6" fmla="*/ 23 w 47"/>
              <a:gd name="T7" fmla="*/ 43 h 43"/>
              <a:gd name="T8" fmla="*/ 34 w 47"/>
              <a:gd name="T9" fmla="*/ 40 h 43"/>
              <a:gd name="T10" fmla="*/ 34 w 47"/>
              <a:gd name="T11" fmla="*/ 39 h 43"/>
              <a:gd name="T12" fmla="*/ 34 w 47"/>
              <a:gd name="T13" fmla="*/ 38 h 43"/>
              <a:gd name="T14" fmla="*/ 23 w 47"/>
              <a:gd name="T15" fmla="*/ 41 h 43"/>
              <a:gd name="T16" fmla="*/ 9 w 47"/>
              <a:gd name="T17" fmla="*/ 35 h 43"/>
              <a:gd name="T18" fmla="*/ 9 w 47"/>
              <a:gd name="T19" fmla="*/ 7 h 43"/>
              <a:gd name="T20" fmla="*/ 23 w 47"/>
              <a:gd name="T21" fmla="*/ 1 h 43"/>
              <a:gd name="T22" fmla="*/ 38 w 47"/>
              <a:gd name="T23" fmla="*/ 7 h 43"/>
              <a:gd name="T24" fmla="*/ 38 w 47"/>
              <a:gd name="T25" fmla="*/ 35 h 43"/>
              <a:gd name="T26" fmla="*/ 34 w 47"/>
              <a:gd name="T27" fmla="*/ 38 h 43"/>
              <a:gd name="T28" fmla="*/ 35 w 47"/>
              <a:gd name="T29" fmla="*/ 38 h 43"/>
              <a:gd name="T30" fmla="*/ 36 w 47"/>
              <a:gd name="T31" fmla="*/ 39 h 43"/>
              <a:gd name="T32" fmla="*/ 39 w 47"/>
              <a:gd name="T33" fmla="*/ 36 h 43"/>
              <a:gd name="T34" fmla="*/ 41 w 47"/>
              <a:gd name="T35" fmla="*/ 34 h 43"/>
              <a:gd name="T36" fmla="*/ 40 w 47"/>
              <a:gd name="T37" fmla="*/ 33 h 43"/>
              <a:gd name="T38" fmla="*/ 40 w 47"/>
              <a:gd name="T39" fmla="*/ 32 h 43"/>
              <a:gd name="T40" fmla="*/ 41 w 47"/>
              <a:gd name="T41" fmla="*/ 32 h 43"/>
              <a:gd name="T42" fmla="*/ 42 w 47"/>
              <a:gd name="T43" fmla="*/ 32 h 43"/>
              <a:gd name="T44" fmla="*/ 39 w 47"/>
              <a:gd name="T45" fmla="*/ 6 h 43"/>
              <a:gd name="T46" fmla="*/ 23 w 47"/>
              <a:gd name="T47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" h="43">
                <a:moveTo>
                  <a:pt x="23" y="0"/>
                </a:moveTo>
                <a:cubicBezTo>
                  <a:pt x="18" y="0"/>
                  <a:pt x="12" y="2"/>
                  <a:pt x="8" y="6"/>
                </a:cubicBezTo>
                <a:cubicBezTo>
                  <a:pt x="0" y="14"/>
                  <a:pt x="0" y="28"/>
                  <a:pt x="8" y="36"/>
                </a:cubicBezTo>
                <a:cubicBezTo>
                  <a:pt x="12" y="40"/>
                  <a:pt x="18" y="43"/>
                  <a:pt x="23" y="43"/>
                </a:cubicBezTo>
                <a:cubicBezTo>
                  <a:pt x="27" y="43"/>
                  <a:pt x="31" y="42"/>
                  <a:pt x="34" y="40"/>
                </a:cubicBezTo>
                <a:cubicBezTo>
                  <a:pt x="34" y="39"/>
                  <a:pt x="34" y="39"/>
                  <a:pt x="34" y="39"/>
                </a:cubicBezTo>
                <a:cubicBezTo>
                  <a:pt x="34" y="38"/>
                  <a:pt x="34" y="38"/>
                  <a:pt x="34" y="38"/>
                </a:cubicBezTo>
                <a:cubicBezTo>
                  <a:pt x="31" y="40"/>
                  <a:pt x="27" y="41"/>
                  <a:pt x="23" y="41"/>
                </a:cubicBezTo>
                <a:cubicBezTo>
                  <a:pt x="18" y="41"/>
                  <a:pt x="13" y="39"/>
                  <a:pt x="9" y="35"/>
                </a:cubicBezTo>
                <a:cubicBezTo>
                  <a:pt x="2" y="28"/>
                  <a:pt x="2" y="15"/>
                  <a:pt x="9" y="7"/>
                </a:cubicBezTo>
                <a:cubicBezTo>
                  <a:pt x="13" y="3"/>
                  <a:pt x="18" y="1"/>
                  <a:pt x="23" y="1"/>
                </a:cubicBezTo>
                <a:cubicBezTo>
                  <a:pt x="29" y="1"/>
                  <a:pt x="34" y="3"/>
                  <a:pt x="38" y="7"/>
                </a:cubicBezTo>
                <a:cubicBezTo>
                  <a:pt x="45" y="15"/>
                  <a:pt x="45" y="28"/>
                  <a:pt x="38" y="35"/>
                </a:cubicBezTo>
                <a:cubicBezTo>
                  <a:pt x="36" y="36"/>
                  <a:pt x="35" y="37"/>
                  <a:pt x="34" y="38"/>
                </a:cubicBezTo>
                <a:cubicBezTo>
                  <a:pt x="35" y="38"/>
                  <a:pt x="35" y="38"/>
                  <a:pt x="35" y="38"/>
                </a:cubicBezTo>
                <a:cubicBezTo>
                  <a:pt x="36" y="39"/>
                  <a:pt x="36" y="39"/>
                  <a:pt x="36" y="39"/>
                </a:cubicBezTo>
                <a:cubicBezTo>
                  <a:pt x="37" y="38"/>
                  <a:pt x="38" y="37"/>
                  <a:pt x="39" y="36"/>
                </a:cubicBezTo>
                <a:cubicBezTo>
                  <a:pt x="39" y="35"/>
                  <a:pt x="40" y="35"/>
                  <a:pt x="41" y="34"/>
                </a:cubicBezTo>
                <a:cubicBezTo>
                  <a:pt x="40" y="33"/>
                  <a:pt x="40" y="33"/>
                  <a:pt x="40" y="33"/>
                </a:cubicBezTo>
                <a:cubicBezTo>
                  <a:pt x="40" y="32"/>
                  <a:pt x="40" y="32"/>
                  <a:pt x="40" y="32"/>
                </a:cubicBezTo>
                <a:cubicBezTo>
                  <a:pt x="41" y="32"/>
                  <a:pt x="41" y="32"/>
                  <a:pt x="41" y="32"/>
                </a:cubicBezTo>
                <a:cubicBezTo>
                  <a:pt x="42" y="32"/>
                  <a:pt x="42" y="32"/>
                  <a:pt x="42" y="32"/>
                </a:cubicBezTo>
                <a:cubicBezTo>
                  <a:pt x="47" y="24"/>
                  <a:pt x="46" y="13"/>
                  <a:pt x="39" y="6"/>
                </a:cubicBezTo>
                <a:cubicBezTo>
                  <a:pt x="35" y="2"/>
                  <a:pt x="29" y="0"/>
                  <a:pt x="23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9" name="Freeform 55"/>
          <p:cNvSpPr>
            <a:spLocks noEditPoints="1"/>
          </p:cNvSpPr>
          <p:nvPr/>
        </p:nvSpPr>
        <p:spPr bwMode="auto">
          <a:xfrm>
            <a:off x="5254623" y="4968876"/>
            <a:ext cx="123825" cy="123825"/>
          </a:xfrm>
          <a:custGeom>
            <a:avLst/>
            <a:gdLst>
              <a:gd name="T0" fmla="*/ 16 w 33"/>
              <a:gd name="T1" fmla="*/ 31 h 33"/>
              <a:gd name="T2" fmla="*/ 6 w 33"/>
              <a:gd name="T3" fmla="*/ 27 h 33"/>
              <a:gd name="T4" fmla="*/ 1 w 33"/>
              <a:gd name="T5" fmla="*/ 16 h 33"/>
              <a:gd name="T6" fmla="*/ 6 w 33"/>
              <a:gd name="T7" fmla="*/ 6 h 33"/>
              <a:gd name="T8" fmla="*/ 16 w 33"/>
              <a:gd name="T9" fmla="*/ 1 h 33"/>
              <a:gd name="T10" fmla="*/ 27 w 33"/>
              <a:gd name="T11" fmla="*/ 6 h 33"/>
              <a:gd name="T12" fmla="*/ 32 w 33"/>
              <a:gd name="T13" fmla="*/ 16 h 33"/>
              <a:gd name="T14" fmla="*/ 27 w 33"/>
              <a:gd name="T15" fmla="*/ 27 h 33"/>
              <a:gd name="T16" fmla="*/ 16 w 33"/>
              <a:gd name="T17" fmla="*/ 31 h 33"/>
              <a:gd name="T18" fmla="*/ 16 w 33"/>
              <a:gd name="T19" fmla="*/ 0 h 33"/>
              <a:gd name="T20" fmla="*/ 5 w 33"/>
              <a:gd name="T21" fmla="*/ 5 h 33"/>
              <a:gd name="T22" fmla="*/ 0 w 33"/>
              <a:gd name="T23" fmla="*/ 16 h 33"/>
              <a:gd name="T24" fmla="*/ 5 w 33"/>
              <a:gd name="T25" fmla="*/ 28 h 33"/>
              <a:gd name="T26" fmla="*/ 16 w 33"/>
              <a:gd name="T27" fmla="*/ 33 h 33"/>
              <a:gd name="T28" fmla="*/ 28 w 33"/>
              <a:gd name="T29" fmla="*/ 28 h 33"/>
              <a:gd name="T30" fmla="*/ 33 w 33"/>
              <a:gd name="T31" fmla="*/ 16 h 33"/>
              <a:gd name="T32" fmla="*/ 28 w 33"/>
              <a:gd name="T33" fmla="*/ 5 h 33"/>
              <a:gd name="T34" fmla="*/ 16 w 33"/>
              <a:gd name="T35" fmla="*/ 0 h 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3" h="33">
                <a:moveTo>
                  <a:pt x="16" y="31"/>
                </a:moveTo>
                <a:cubicBezTo>
                  <a:pt x="12" y="31"/>
                  <a:pt x="9" y="30"/>
                  <a:pt x="6" y="27"/>
                </a:cubicBezTo>
                <a:cubicBezTo>
                  <a:pt x="3" y="24"/>
                  <a:pt x="1" y="20"/>
                  <a:pt x="1" y="16"/>
                </a:cubicBezTo>
                <a:cubicBezTo>
                  <a:pt x="1" y="12"/>
                  <a:pt x="3" y="8"/>
                  <a:pt x="6" y="6"/>
                </a:cubicBezTo>
                <a:cubicBezTo>
                  <a:pt x="9" y="3"/>
                  <a:pt x="12" y="1"/>
                  <a:pt x="16" y="1"/>
                </a:cubicBezTo>
                <a:cubicBezTo>
                  <a:pt x="20" y="1"/>
                  <a:pt x="24" y="3"/>
                  <a:pt x="27" y="6"/>
                </a:cubicBezTo>
                <a:cubicBezTo>
                  <a:pt x="30" y="8"/>
                  <a:pt x="32" y="12"/>
                  <a:pt x="32" y="16"/>
                </a:cubicBezTo>
                <a:cubicBezTo>
                  <a:pt x="32" y="20"/>
                  <a:pt x="30" y="24"/>
                  <a:pt x="27" y="27"/>
                </a:cubicBezTo>
                <a:cubicBezTo>
                  <a:pt x="24" y="30"/>
                  <a:pt x="20" y="31"/>
                  <a:pt x="16" y="31"/>
                </a:cubicBezTo>
                <a:moveTo>
                  <a:pt x="16" y="0"/>
                </a:moveTo>
                <a:cubicBezTo>
                  <a:pt x="12" y="0"/>
                  <a:pt x="8" y="1"/>
                  <a:pt x="5" y="5"/>
                </a:cubicBezTo>
                <a:cubicBezTo>
                  <a:pt x="2" y="8"/>
                  <a:pt x="0" y="12"/>
                  <a:pt x="0" y="16"/>
                </a:cubicBezTo>
                <a:cubicBezTo>
                  <a:pt x="0" y="21"/>
                  <a:pt x="2" y="25"/>
                  <a:pt x="5" y="28"/>
                </a:cubicBezTo>
                <a:cubicBezTo>
                  <a:pt x="8" y="31"/>
                  <a:pt x="12" y="33"/>
                  <a:pt x="16" y="33"/>
                </a:cubicBezTo>
                <a:cubicBezTo>
                  <a:pt x="21" y="33"/>
                  <a:pt x="25" y="31"/>
                  <a:pt x="28" y="28"/>
                </a:cubicBezTo>
                <a:cubicBezTo>
                  <a:pt x="31" y="25"/>
                  <a:pt x="33" y="21"/>
                  <a:pt x="33" y="16"/>
                </a:cubicBezTo>
                <a:cubicBezTo>
                  <a:pt x="33" y="12"/>
                  <a:pt x="31" y="8"/>
                  <a:pt x="28" y="5"/>
                </a:cubicBezTo>
                <a:cubicBezTo>
                  <a:pt x="25" y="1"/>
                  <a:pt x="21" y="0"/>
                  <a:pt x="16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0" name="Freeform 56"/>
          <p:cNvSpPr/>
          <p:nvPr/>
        </p:nvSpPr>
        <p:spPr bwMode="auto">
          <a:xfrm>
            <a:off x="5270498" y="4999039"/>
            <a:ext cx="17463" cy="63500"/>
          </a:xfrm>
          <a:custGeom>
            <a:avLst/>
            <a:gdLst>
              <a:gd name="T0" fmla="*/ 5 w 5"/>
              <a:gd name="T1" fmla="*/ 0 h 17"/>
              <a:gd name="T2" fmla="*/ 4 w 5"/>
              <a:gd name="T3" fmla="*/ 0 h 17"/>
              <a:gd name="T4" fmla="*/ 0 w 5"/>
              <a:gd name="T5" fmla="*/ 8 h 17"/>
              <a:gd name="T6" fmla="*/ 4 w 5"/>
              <a:gd name="T7" fmla="*/ 17 h 17"/>
              <a:gd name="T8" fmla="*/ 4 w 5"/>
              <a:gd name="T9" fmla="*/ 17 h 17"/>
              <a:gd name="T10" fmla="*/ 5 w 5"/>
              <a:gd name="T11" fmla="*/ 17 h 17"/>
              <a:gd name="T12" fmla="*/ 5 w 5"/>
              <a:gd name="T13" fmla="*/ 16 h 17"/>
              <a:gd name="T14" fmla="*/ 2 w 5"/>
              <a:gd name="T15" fmla="*/ 8 h 17"/>
              <a:gd name="T16" fmla="*/ 5 w 5"/>
              <a:gd name="T17" fmla="*/ 1 h 17"/>
              <a:gd name="T18" fmla="*/ 5 w 5"/>
              <a:gd name="T19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17">
                <a:moveTo>
                  <a:pt x="5" y="0"/>
                </a:moveTo>
                <a:cubicBezTo>
                  <a:pt x="4" y="0"/>
                  <a:pt x="4" y="0"/>
                  <a:pt x="4" y="0"/>
                </a:cubicBezTo>
                <a:cubicBezTo>
                  <a:pt x="2" y="2"/>
                  <a:pt x="0" y="5"/>
                  <a:pt x="0" y="8"/>
                </a:cubicBezTo>
                <a:cubicBezTo>
                  <a:pt x="0" y="11"/>
                  <a:pt x="2" y="15"/>
                  <a:pt x="4" y="17"/>
                </a:cubicBezTo>
                <a:cubicBezTo>
                  <a:pt x="4" y="17"/>
                  <a:pt x="4" y="17"/>
                  <a:pt x="4" y="17"/>
                </a:cubicBezTo>
                <a:cubicBezTo>
                  <a:pt x="5" y="17"/>
                  <a:pt x="5" y="17"/>
                  <a:pt x="5" y="17"/>
                </a:cubicBezTo>
                <a:cubicBezTo>
                  <a:pt x="5" y="16"/>
                  <a:pt x="5" y="16"/>
                  <a:pt x="5" y="16"/>
                </a:cubicBezTo>
                <a:cubicBezTo>
                  <a:pt x="3" y="14"/>
                  <a:pt x="2" y="11"/>
                  <a:pt x="2" y="8"/>
                </a:cubicBezTo>
                <a:cubicBezTo>
                  <a:pt x="2" y="5"/>
                  <a:pt x="3" y="3"/>
                  <a:pt x="5" y="1"/>
                </a:cubicBezTo>
                <a:cubicBezTo>
                  <a:pt x="5" y="0"/>
                  <a:pt x="5" y="0"/>
                  <a:pt x="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1" name="Freeform 57"/>
          <p:cNvSpPr>
            <a:spLocks noEditPoints="1"/>
          </p:cNvSpPr>
          <p:nvPr/>
        </p:nvSpPr>
        <p:spPr bwMode="auto">
          <a:xfrm>
            <a:off x="5356223" y="5070476"/>
            <a:ext cx="41275" cy="41275"/>
          </a:xfrm>
          <a:custGeom>
            <a:avLst/>
            <a:gdLst>
              <a:gd name="T0" fmla="*/ 2 w 26"/>
              <a:gd name="T1" fmla="*/ 14 h 26"/>
              <a:gd name="T2" fmla="*/ 0 w 26"/>
              <a:gd name="T3" fmla="*/ 14 h 26"/>
              <a:gd name="T4" fmla="*/ 0 w 26"/>
              <a:gd name="T5" fmla="*/ 14 h 26"/>
              <a:gd name="T6" fmla="*/ 0 w 26"/>
              <a:gd name="T7" fmla="*/ 14 h 26"/>
              <a:gd name="T8" fmla="*/ 0 w 26"/>
              <a:gd name="T9" fmla="*/ 17 h 26"/>
              <a:gd name="T10" fmla="*/ 0 w 26"/>
              <a:gd name="T11" fmla="*/ 19 h 26"/>
              <a:gd name="T12" fmla="*/ 10 w 26"/>
              <a:gd name="T13" fmla="*/ 26 h 26"/>
              <a:gd name="T14" fmla="*/ 12 w 26"/>
              <a:gd name="T15" fmla="*/ 24 h 26"/>
              <a:gd name="T16" fmla="*/ 5 w 26"/>
              <a:gd name="T17" fmla="*/ 17 h 26"/>
              <a:gd name="T18" fmla="*/ 2 w 26"/>
              <a:gd name="T19" fmla="*/ 14 h 26"/>
              <a:gd name="T20" fmla="*/ 26 w 26"/>
              <a:gd name="T21" fmla="*/ 12 h 26"/>
              <a:gd name="T22" fmla="*/ 12 w 26"/>
              <a:gd name="T23" fmla="*/ 26 h 26"/>
              <a:gd name="T24" fmla="*/ 12 w 26"/>
              <a:gd name="T25" fmla="*/ 26 h 26"/>
              <a:gd name="T26" fmla="*/ 26 w 26"/>
              <a:gd name="T27" fmla="*/ 12 h 26"/>
              <a:gd name="T28" fmla="*/ 17 w 26"/>
              <a:gd name="T29" fmla="*/ 0 h 26"/>
              <a:gd name="T30" fmla="*/ 14 w 26"/>
              <a:gd name="T31" fmla="*/ 0 h 26"/>
              <a:gd name="T32" fmla="*/ 14 w 26"/>
              <a:gd name="T33" fmla="*/ 2 h 26"/>
              <a:gd name="T34" fmla="*/ 17 w 26"/>
              <a:gd name="T35" fmla="*/ 5 h 26"/>
              <a:gd name="T36" fmla="*/ 24 w 26"/>
              <a:gd name="T37" fmla="*/ 10 h 26"/>
              <a:gd name="T38" fmla="*/ 26 w 26"/>
              <a:gd name="T39" fmla="*/ 7 h 26"/>
              <a:gd name="T40" fmla="*/ 19 w 26"/>
              <a:gd name="T41" fmla="*/ 0 h 26"/>
              <a:gd name="T42" fmla="*/ 17 w 26"/>
              <a:gd name="T4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6" h="26">
                <a:moveTo>
                  <a:pt x="2" y="14"/>
                </a:moveTo>
                <a:lnTo>
                  <a:pt x="0" y="14"/>
                </a:lnTo>
                <a:lnTo>
                  <a:pt x="0" y="14"/>
                </a:lnTo>
                <a:lnTo>
                  <a:pt x="0" y="14"/>
                </a:lnTo>
                <a:lnTo>
                  <a:pt x="0" y="17"/>
                </a:lnTo>
                <a:lnTo>
                  <a:pt x="0" y="19"/>
                </a:lnTo>
                <a:lnTo>
                  <a:pt x="10" y="26"/>
                </a:lnTo>
                <a:lnTo>
                  <a:pt x="12" y="24"/>
                </a:lnTo>
                <a:lnTo>
                  <a:pt x="5" y="17"/>
                </a:lnTo>
                <a:lnTo>
                  <a:pt x="2" y="14"/>
                </a:lnTo>
                <a:close/>
                <a:moveTo>
                  <a:pt x="26" y="12"/>
                </a:moveTo>
                <a:lnTo>
                  <a:pt x="12" y="26"/>
                </a:lnTo>
                <a:lnTo>
                  <a:pt x="12" y="26"/>
                </a:lnTo>
                <a:lnTo>
                  <a:pt x="26" y="12"/>
                </a:lnTo>
                <a:close/>
                <a:moveTo>
                  <a:pt x="17" y="0"/>
                </a:moveTo>
                <a:lnTo>
                  <a:pt x="14" y="0"/>
                </a:lnTo>
                <a:lnTo>
                  <a:pt x="14" y="2"/>
                </a:lnTo>
                <a:lnTo>
                  <a:pt x="17" y="5"/>
                </a:lnTo>
                <a:lnTo>
                  <a:pt x="24" y="10"/>
                </a:lnTo>
                <a:lnTo>
                  <a:pt x="26" y="7"/>
                </a:lnTo>
                <a:lnTo>
                  <a:pt x="19" y="0"/>
                </a:lnTo>
                <a:lnTo>
                  <a:pt x="1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2" name="Freeform 58"/>
          <p:cNvSpPr>
            <a:spLocks noEditPoints="1"/>
          </p:cNvSpPr>
          <p:nvPr/>
        </p:nvSpPr>
        <p:spPr bwMode="auto">
          <a:xfrm>
            <a:off x="5356223" y="5070476"/>
            <a:ext cx="41275" cy="41275"/>
          </a:xfrm>
          <a:custGeom>
            <a:avLst/>
            <a:gdLst>
              <a:gd name="T0" fmla="*/ 2 w 26"/>
              <a:gd name="T1" fmla="*/ 14 h 26"/>
              <a:gd name="T2" fmla="*/ 0 w 26"/>
              <a:gd name="T3" fmla="*/ 14 h 26"/>
              <a:gd name="T4" fmla="*/ 0 w 26"/>
              <a:gd name="T5" fmla="*/ 14 h 26"/>
              <a:gd name="T6" fmla="*/ 0 w 26"/>
              <a:gd name="T7" fmla="*/ 14 h 26"/>
              <a:gd name="T8" fmla="*/ 0 w 26"/>
              <a:gd name="T9" fmla="*/ 17 h 26"/>
              <a:gd name="T10" fmla="*/ 0 w 26"/>
              <a:gd name="T11" fmla="*/ 19 h 26"/>
              <a:gd name="T12" fmla="*/ 10 w 26"/>
              <a:gd name="T13" fmla="*/ 26 h 26"/>
              <a:gd name="T14" fmla="*/ 12 w 26"/>
              <a:gd name="T15" fmla="*/ 24 h 26"/>
              <a:gd name="T16" fmla="*/ 5 w 26"/>
              <a:gd name="T17" fmla="*/ 17 h 26"/>
              <a:gd name="T18" fmla="*/ 2 w 26"/>
              <a:gd name="T19" fmla="*/ 14 h 26"/>
              <a:gd name="T20" fmla="*/ 26 w 26"/>
              <a:gd name="T21" fmla="*/ 12 h 26"/>
              <a:gd name="T22" fmla="*/ 12 w 26"/>
              <a:gd name="T23" fmla="*/ 26 h 26"/>
              <a:gd name="T24" fmla="*/ 12 w 26"/>
              <a:gd name="T25" fmla="*/ 26 h 26"/>
              <a:gd name="T26" fmla="*/ 26 w 26"/>
              <a:gd name="T27" fmla="*/ 12 h 26"/>
              <a:gd name="T28" fmla="*/ 17 w 26"/>
              <a:gd name="T29" fmla="*/ 0 h 26"/>
              <a:gd name="T30" fmla="*/ 14 w 26"/>
              <a:gd name="T31" fmla="*/ 0 h 26"/>
              <a:gd name="T32" fmla="*/ 14 w 26"/>
              <a:gd name="T33" fmla="*/ 2 h 26"/>
              <a:gd name="T34" fmla="*/ 17 w 26"/>
              <a:gd name="T35" fmla="*/ 5 h 26"/>
              <a:gd name="T36" fmla="*/ 24 w 26"/>
              <a:gd name="T37" fmla="*/ 10 h 26"/>
              <a:gd name="T38" fmla="*/ 26 w 26"/>
              <a:gd name="T39" fmla="*/ 7 h 26"/>
              <a:gd name="T40" fmla="*/ 19 w 26"/>
              <a:gd name="T41" fmla="*/ 0 h 26"/>
              <a:gd name="T42" fmla="*/ 17 w 26"/>
              <a:gd name="T43" fmla="*/ 0 h 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6" h="26">
                <a:moveTo>
                  <a:pt x="2" y="14"/>
                </a:moveTo>
                <a:lnTo>
                  <a:pt x="0" y="14"/>
                </a:lnTo>
                <a:lnTo>
                  <a:pt x="0" y="14"/>
                </a:lnTo>
                <a:lnTo>
                  <a:pt x="0" y="14"/>
                </a:lnTo>
                <a:lnTo>
                  <a:pt x="0" y="17"/>
                </a:lnTo>
                <a:lnTo>
                  <a:pt x="0" y="19"/>
                </a:lnTo>
                <a:lnTo>
                  <a:pt x="10" y="26"/>
                </a:lnTo>
                <a:lnTo>
                  <a:pt x="12" y="24"/>
                </a:lnTo>
                <a:lnTo>
                  <a:pt x="5" y="17"/>
                </a:lnTo>
                <a:lnTo>
                  <a:pt x="2" y="14"/>
                </a:lnTo>
                <a:moveTo>
                  <a:pt x="26" y="12"/>
                </a:moveTo>
                <a:lnTo>
                  <a:pt x="12" y="26"/>
                </a:lnTo>
                <a:lnTo>
                  <a:pt x="12" y="26"/>
                </a:lnTo>
                <a:lnTo>
                  <a:pt x="26" y="12"/>
                </a:lnTo>
                <a:moveTo>
                  <a:pt x="17" y="0"/>
                </a:moveTo>
                <a:lnTo>
                  <a:pt x="14" y="0"/>
                </a:lnTo>
                <a:lnTo>
                  <a:pt x="14" y="2"/>
                </a:lnTo>
                <a:lnTo>
                  <a:pt x="17" y="5"/>
                </a:lnTo>
                <a:lnTo>
                  <a:pt x="24" y="10"/>
                </a:lnTo>
                <a:lnTo>
                  <a:pt x="26" y="7"/>
                </a:lnTo>
                <a:lnTo>
                  <a:pt x="19" y="0"/>
                </a:lnTo>
                <a:lnTo>
                  <a:pt x="17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Freeform 59"/>
          <p:cNvSpPr/>
          <p:nvPr/>
        </p:nvSpPr>
        <p:spPr bwMode="auto">
          <a:xfrm>
            <a:off x="5367336" y="5081589"/>
            <a:ext cx="147638" cy="147638"/>
          </a:xfrm>
          <a:custGeom>
            <a:avLst/>
            <a:gdLst>
              <a:gd name="T0" fmla="*/ 24 w 93"/>
              <a:gd name="T1" fmla="*/ 0 h 93"/>
              <a:gd name="T2" fmla="*/ 22 w 93"/>
              <a:gd name="T3" fmla="*/ 0 h 93"/>
              <a:gd name="T4" fmla="*/ 19 w 93"/>
              <a:gd name="T5" fmla="*/ 0 h 93"/>
              <a:gd name="T6" fmla="*/ 17 w 93"/>
              <a:gd name="T7" fmla="*/ 3 h 93"/>
              <a:gd name="T8" fmla="*/ 5 w 93"/>
              <a:gd name="T9" fmla="*/ 17 h 93"/>
              <a:gd name="T10" fmla="*/ 3 w 93"/>
              <a:gd name="T11" fmla="*/ 19 h 93"/>
              <a:gd name="T12" fmla="*/ 0 w 93"/>
              <a:gd name="T13" fmla="*/ 19 h 93"/>
              <a:gd name="T14" fmla="*/ 0 w 93"/>
              <a:gd name="T15" fmla="*/ 22 h 93"/>
              <a:gd name="T16" fmla="*/ 0 w 93"/>
              <a:gd name="T17" fmla="*/ 24 h 93"/>
              <a:gd name="T18" fmla="*/ 69 w 93"/>
              <a:gd name="T19" fmla="*/ 93 h 93"/>
              <a:gd name="T20" fmla="*/ 71 w 93"/>
              <a:gd name="T21" fmla="*/ 93 h 93"/>
              <a:gd name="T22" fmla="*/ 71 w 93"/>
              <a:gd name="T23" fmla="*/ 93 h 93"/>
              <a:gd name="T24" fmla="*/ 93 w 93"/>
              <a:gd name="T25" fmla="*/ 71 h 93"/>
              <a:gd name="T26" fmla="*/ 93 w 93"/>
              <a:gd name="T27" fmla="*/ 69 h 93"/>
              <a:gd name="T28" fmla="*/ 86 w 93"/>
              <a:gd name="T29" fmla="*/ 62 h 93"/>
              <a:gd name="T30" fmla="*/ 86 w 93"/>
              <a:gd name="T31" fmla="*/ 64 h 93"/>
              <a:gd name="T32" fmla="*/ 86 w 93"/>
              <a:gd name="T33" fmla="*/ 67 h 93"/>
              <a:gd name="T34" fmla="*/ 88 w 93"/>
              <a:gd name="T35" fmla="*/ 69 h 93"/>
              <a:gd name="T36" fmla="*/ 71 w 93"/>
              <a:gd name="T37" fmla="*/ 88 h 93"/>
              <a:gd name="T38" fmla="*/ 67 w 93"/>
              <a:gd name="T39" fmla="*/ 83 h 93"/>
              <a:gd name="T40" fmla="*/ 64 w 93"/>
              <a:gd name="T41" fmla="*/ 86 h 93"/>
              <a:gd name="T42" fmla="*/ 64 w 93"/>
              <a:gd name="T43" fmla="*/ 86 h 93"/>
              <a:gd name="T44" fmla="*/ 62 w 93"/>
              <a:gd name="T45" fmla="*/ 86 h 93"/>
              <a:gd name="T46" fmla="*/ 62 w 93"/>
              <a:gd name="T47" fmla="*/ 83 h 93"/>
              <a:gd name="T48" fmla="*/ 64 w 93"/>
              <a:gd name="T49" fmla="*/ 81 h 93"/>
              <a:gd name="T50" fmla="*/ 10 w 93"/>
              <a:gd name="T51" fmla="*/ 29 h 93"/>
              <a:gd name="T52" fmla="*/ 10 w 93"/>
              <a:gd name="T53" fmla="*/ 29 h 93"/>
              <a:gd name="T54" fmla="*/ 7 w 93"/>
              <a:gd name="T55" fmla="*/ 31 h 93"/>
              <a:gd name="T56" fmla="*/ 7 w 93"/>
              <a:gd name="T57" fmla="*/ 29 h 93"/>
              <a:gd name="T58" fmla="*/ 7 w 93"/>
              <a:gd name="T59" fmla="*/ 26 h 93"/>
              <a:gd name="T60" fmla="*/ 7 w 93"/>
              <a:gd name="T61" fmla="*/ 26 h 93"/>
              <a:gd name="T62" fmla="*/ 3 w 93"/>
              <a:gd name="T63" fmla="*/ 22 h 93"/>
              <a:gd name="T64" fmla="*/ 5 w 93"/>
              <a:gd name="T65" fmla="*/ 19 h 93"/>
              <a:gd name="T66" fmla="*/ 19 w 93"/>
              <a:gd name="T67" fmla="*/ 5 h 93"/>
              <a:gd name="T68" fmla="*/ 22 w 93"/>
              <a:gd name="T69" fmla="*/ 3 h 93"/>
              <a:gd name="T70" fmla="*/ 26 w 93"/>
              <a:gd name="T71" fmla="*/ 7 h 93"/>
              <a:gd name="T72" fmla="*/ 29 w 93"/>
              <a:gd name="T73" fmla="*/ 7 h 93"/>
              <a:gd name="T74" fmla="*/ 31 w 93"/>
              <a:gd name="T75" fmla="*/ 7 h 93"/>
              <a:gd name="T76" fmla="*/ 31 w 93"/>
              <a:gd name="T77" fmla="*/ 10 h 93"/>
              <a:gd name="T78" fmla="*/ 29 w 93"/>
              <a:gd name="T79" fmla="*/ 10 h 93"/>
              <a:gd name="T80" fmla="*/ 83 w 93"/>
              <a:gd name="T81" fmla="*/ 64 h 93"/>
              <a:gd name="T82" fmla="*/ 83 w 93"/>
              <a:gd name="T83" fmla="*/ 62 h 93"/>
              <a:gd name="T84" fmla="*/ 86 w 93"/>
              <a:gd name="T85" fmla="*/ 62 h 93"/>
              <a:gd name="T86" fmla="*/ 24 w 93"/>
              <a:gd name="T8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3" h="93">
                <a:moveTo>
                  <a:pt x="24" y="0"/>
                </a:moveTo>
                <a:lnTo>
                  <a:pt x="22" y="0"/>
                </a:lnTo>
                <a:lnTo>
                  <a:pt x="19" y="0"/>
                </a:lnTo>
                <a:lnTo>
                  <a:pt x="17" y="3"/>
                </a:lnTo>
                <a:lnTo>
                  <a:pt x="5" y="17"/>
                </a:lnTo>
                <a:lnTo>
                  <a:pt x="3" y="19"/>
                </a:lnTo>
                <a:lnTo>
                  <a:pt x="0" y="19"/>
                </a:lnTo>
                <a:lnTo>
                  <a:pt x="0" y="22"/>
                </a:lnTo>
                <a:lnTo>
                  <a:pt x="0" y="24"/>
                </a:lnTo>
                <a:lnTo>
                  <a:pt x="69" y="93"/>
                </a:lnTo>
                <a:lnTo>
                  <a:pt x="71" y="93"/>
                </a:lnTo>
                <a:lnTo>
                  <a:pt x="71" y="93"/>
                </a:lnTo>
                <a:lnTo>
                  <a:pt x="93" y="71"/>
                </a:lnTo>
                <a:lnTo>
                  <a:pt x="93" y="69"/>
                </a:lnTo>
                <a:lnTo>
                  <a:pt x="86" y="62"/>
                </a:lnTo>
                <a:lnTo>
                  <a:pt x="86" y="64"/>
                </a:lnTo>
                <a:lnTo>
                  <a:pt x="86" y="67"/>
                </a:lnTo>
                <a:lnTo>
                  <a:pt x="88" y="69"/>
                </a:lnTo>
                <a:lnTo>
                  <a:pt x="71" y="88"/>
                </a:lnTo>
                <a:lnTo>
                  <a:pt x="67" y="83"/>
                </a:lnTo>
                <a:lnTo>
                  <a:pt x="64" y="86"/>
                </a:lnTo>
                <a:lnTo>
                  <a:pt x="64" y="86"/>
                </a:lnTo>
                <a:lnTo>
                  <a:pt x="62" y="86"/>
                </a:lnTo>
                <a:lnTo>
                  <a:pt x="62" y="83"/>
                </a:lnTo>
                <a:lnTo>
                  <a:pt x="64" y="81"/>
                </a:lnTo>
                <a:lnTo>
                  <a:pt x="10" y="29"/>
                </a:lnTo>
                <a:lnTo>
                  <a:pt x="10" y="29"/>
                </a:lnTo>
                <a:lnTo>
                  <a:pt x="7" y="31"/>
                </a:lnTo>
                <a:lnTo>
                  <a:pt x="7" y="29"/>
                </a:lnTo>
                <a:lnTo>
                  <a:pt x="7" y="26"/>
                </a:lnTo>
                <a:lnTo>
                  <a:pt x="7" y="26"/>
                </a:lnTo>
                <a:lnTo>
                  <a:pt x="3" y="22"/>
                </a:lnTo>
                <a:lnTo>
                  <a:pt x="5" y="19"/>
                </a:lnTo>
                <a:lnTo>
                  <a:pt x="19" y="5"/>
                </a:lnTo>
                <a:lnTo>
                  <a:pt x="22" y="3"/>
                </a:lnTo>
                <a:lnTo>
                  <a:pt x="26" y="7"/>
                </a:lnTo>
                <a:lnTo>
                  <a:pt x="29" y="7"/>
                </a:lnTo>
                <a:lnTo>
                  <a:pt x="31" y="7"/>
                </a:lnTo>
                <a:lnTo>
                  <a:pt x="31" y="10"/>
                </a:lnTo>
                <a:lnTo>
                  <a:pt x="29" y="10"/>
                </a:lnTo>
                <a:lnTo>
                  <a:pt x="83" y="64"/>
                </a:lnTo>
                <a:lnTo>
                  <a:pt x="83" y="62"/>
                </a:lnTo>
                <a:lnTo>
                  <a:pt x="86" y="62"/>
                </a:lnTo>
                <a:lnTo>
                  <a:pt x="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Freeform 60"/>
          <p:cNvSpPr/>
          <p:nvPr/>
        </p:nvSpPr>
        <p:spPr bwMode="auto">
          <a:xfrm>
            <a:off x="5367336" y="5081589"/>
            <a:ext cx="147638" cy="147638"/>
          </a:xfrm>
          <a:custGeom>
            <a:avLst/>
            <a:gdLst>
              <a:gd name="T0" fmla="*/ 24 w 93"/>
              <a:gd name="T1" fmla="*/ 0 h 93"/>
              <a:gd name="T2" fmla="*/ 22 w 93"/>
              <a:gd name="T3" fmla="*/ 0 h 93"/>
              <a:gd name="T4" fmla="*/ 19 w 93"/>
              <a:gd name="T5" fmla="*/ 0 h 93"/>
              <a:gd name="T6" fmla="*/ 17 w 93"/>
              <a:gd name="T7" fmla="*/ 3 h 93"/>
              <a:gd name="T8" fmla="*/ 5 w 93"/>
              <a:gd name="T9" fmla="*/ 17 h 93"/>
              <a:gd name="T10" fmla="*/ 3 w 93"/>
              <a:gd name="T11" fmla="*/ 19 h 93"/>
              <a:gd name="T12" fmla="*/ 0 w 93"/>
              <a:gd name="T13" fmla="*/ 19 h 93"/>
              <a:gd name="T14" fmla="*/ 0 w 93"/>
              <a:gd name="T15" fmla="*/ 22 h 93"/>
              <a:gd name="T16" fmla="*/ 0 w 93"/>
              <a:gd name="T17" fmla="*/ 24 h 93"/>
              <a:gd name="T18" fmla="*/ 69 w 93"/>
              <a:gd name="T19" fmla="*/ 93 h 93"/>
              <a:gd name="T20" fmla="*/ 71 w 93"/>
              <a:gd name="T21" fmla="*/ 93 h 93"/>
              <a:gd name="T22" fmla="*/ 71 w 93"/>
              <a:gd name="T23" fmla="*/ 93 h 93"/>
              <a:gd name="T24" fmla="*/ 93 w 93"/>
              <a:gd name="T25" fmla="*/ 71 h 93"/>
              <a:gd name="T26" fmla="*/ 93 w 93"/>
              <a:gd name="T27" fmla="*/ 69 h 93"/>
              <a:gd name="T28" fmla="*/ 86 w 93"/>
              <a:gd name="T29" fmla="*/ 62 h 93"/>
              <a:gd name="T30" fmla="*/ 86 w 93"/>
              <a:gd name="T31" fmla="*/ 64 h 93"/>
              <a:gd name="T32" fmla="*/ 86 w 93"/>
              <a:gd name="T33" fmla="*/ 67 h 93"/>
              <a:gd name="T34" fmla="*/ 88 w 93"/>
              <a:gd name="T35" fmla="*/ 69 h 93"/>
              <a:gd name="T36" fmla="*/ 71 w 93"/>
              <a:gd name="T37" fmla="*/ 88 h 93"/>
              <a:gd name="T38" fmla="*/ 67 w 93"/>
              <a:gd name="T39" fmla="*/ 83 h 93"/>
              <a:gd name="T40" fmla="*/ 64 w 93"/>
              <a:gd name="T41" fmla="*/ 86 h 93"/>
              <a:gd name="T42" fmla="*/ 64 w 93"/>
              <a:gd name="T43" fmla="*/ 86 h 93"/>
              <a:gd name="T44" fmla="*/ 62 w 93"/>
              <a:gd name="T45" fmla="*/ 86 h 93"/>
              <a:gd name="T46" fmla="*/ 62 w 93"/>
              <a:gd name="T47" fmla="*/ 83 h 93"/>
              <a:gd name="T48" fmla="*/ 64 w 93"/>
              <a:gd name="T49" fmla="*/ 81 h 93"/>
              <a:gd name="T50" fmla="*/ 10 w 93"/>
              <a:gd name="T51" fmla="*/ 29 h 93"/>
              <a:gd name="T52" fmla="*/ 10 w 93"/>
              <a:gd name="T53" fmla="*/ 29 h 93"/>
              <a:gd name="T54" fmla="*/ 7 w 93"/>
              <a:gd name="T55" fmla="*/ 31 h 93"/>
              <a:gd name="T56" fmla="*/ 7 w 93"/>
              <a:gd name="T57" fmla="*/ 29 h 93"/>
              <a:gd name="T58" fmla="*/ 7 w 93"/>
              <a:gd name="T59" fmla="*/ 26 h 93"/>
              <a:gd name="T60" fmla="*/ 7 w 93"/>
              <a:gd name="T61" fmla="*/ 26 h 93"/>
              <a:gd name="T62" fmla="*/ 3 w 93"/>
              <a:gd name="T63" fmla="*/ 22 h 93"/>
              <a:gd name="T64" fmla="*/ 5 w 93"/>
              <a:gd name="T65" fmla="*/ 19 h 93"/>
              <a:gd name="T66" fmla="*/ 19 w 93"/>
              <a:gd name="T67" fmla="*/ 5 h 93"/>
              <a:gd name="T68" fmla="*/ 22 w 93"/>
              <a:gd name="T69" fmla="*/ 3 h 93"/>
              <a:gd name="T70" fmla="*/ 26 w 93"/>
              <a:gd name="T71" fmla="*/ 7 h 93"/>
              <a:gd name="T72" fmla="*/ 29 w 93"/>
              <a:gd name="T73" fmla="*/ 7 h 93"/>
              <a:gd name="T74" fmla="*/ 31 w 93"/>
              <a:gd name="T75" fmla="*/ 7 h 93"/>
              <a:gd name="T76" fmla="*/ 31 w 93"/>
              <a:gd name="T77" fmla="*/ 10 h 93"/>
              <a:gd name="T78" fmla="*/ 29 w 93"/>
              <a:gd name="T79" fmla="*/ 10 h 93"/>
              <a:gd name="T80" fmla="*/ 83 w 93"/>
              <a:gd name="T81" fmla="*/ 64 h 93"/>
              <a:gd name="T82" fmla="*/ 83 w 93"/>
              <a:gd name="T83" fmla="*/ 62 h 93"/>
              <a:gd name="T84" fmla="*/ 86 w 93"/>
              <a:gd name="T85" fmla="*/ 62 h 93"/>
              <a:gd name="T86" fmla="*/ 24 w 93"/>
              <a:gd name="T87" fmla="*/ 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93" h="93">
                <a:moveTo>
                  <a:pt x="24" y="0"/>
                </a:moveTo>
                <a:lnTo>
                  <a:pt x="22" y="0"/>
                </a:lnTo>
                <a:lnTo>
                  <a:pt x="19" y="0"/>
                </a:lnTo>
                <a:lnTo>
                  <a:pt x="17" y="3"/>
                </a:lnTo>
                <a:lnTo>
                  <a:pt x="5" y="17"/>
                </a:lnTo>
                <a:lnTo>
                  <a:pt x="3" y="19"/>
                </a:lnTo>
                <a:lnTo>
                  <a:pt x="0" y="19"/>
                </a:lnTo>
                <a:lnTo>
                  <a:pt x="0" y="22"/>
                </a:lnTo>
                <a:lnTo>
                  <a:pt x="0" y="24"/>
                </a:lnTo>
                <a:lnTo>
                  <a:pt x="69" y="93"/>
                </a:lnTo>
                <a:lnTo>
                  <a:pt x="71" y="93"/>
                </a:lnTo>
                <a:lnTo>
                  <a:pt x="71" y="93"/>
                </a:lnTo>
                <a:lnTo>
                  <a:pt x="93" y="71"/>
                </a:lnTo>
                <a:lnTo>
                  <a:pt x="93" y="69"/>
                </a:lnTo>
                <a:lnTo>
                  <a:pt x="86" y="62"/>
                </a:lnTo>
                <a:lnTo>
                  <a:pt x="86" y="64"/>
                </a:lnTo>
                <a:lnTo>
                  <a:pt x="86" y="67"/>
                </a:lnTo>
                <a:lnTo>
                  <a:pt x="88" y="69"/>
                </a:lnTo>
                <a:lnTo>
                  <a:pt x="71" y="88"/>
                </a:lnTo>
                <a:lnTo>
                  <a:pt x="67" y="83"/>
                </a:lnTo>
                <a:lnTo>
                  <a:pt x="64" y="86"/>
                </a:lnTo>
                <a:lnTo>
                  <a:pt x="64" y="86"/>
                </a:lnTo>
                <a:lnTo>
                  <a:pt x="62" y="86"/>
                </a:lnTo>
                <a:lnTo>
                  <a:pt x="62" y="83"/>
                </a:lnTo>
                <a:lnTo>
                  <a:pt x="64" y="81"/>
                </a:lnTo>
                <a:lnTo>
                  <a:pt x="10" y="29"/>
                </a:lnTo>
                <a:lnTo>
                  <a:pt x="10" y="29"/>
                </a:lnTo>
                <a:lnTo>
                  <a:pt x="7" y="31"/>
                </a:lnTo>
                <a:lnTo>
                  <a:pt x="7" y="29"/>
                </a:lnTo>
                <a:lnTo>
                  <a:pt x="7" y="26"/>
                </a:lnTo>
                <a:lnTo>
                  <a:pt x="7" y="26"/>
                </a:lnTo>
                <a:lnTo>
                  <a:pt x="3" y="22"/>
                </a:lnTo>
                <a:lnTo>
                  <a:pt x="5" y="19"/>
                </a:lnTo>
                <a:lnTo>
                  <a:pt x="19" y="5"/>
                </a:lnTo>
                <a:lnTo>
                  <a:pt x="22" y="3"/>
                </a:lnTo>
                <a:lnTo>
                  <a:pt x="26" y="7"/>
                </a:lnTo>
                <a:lnTo>
                  <a:pt x="29" y="7"/>
                </a:lnTo>
                <a:lnTo>
                  <a:pt x="31" y="7"/>
                </a:lnTo>
                <a:lnTo>
                  <a:pt x="31" y="10"/>
                </a:lnTo>
                <a:lnTo>
                  <a:pt x="29" y="10"/>
                </a:lnTo>
                <a:lnTo>
                  <a:pt x="83" y="64"/>
                </a:lnTo>
                <a:lnTo>
                  <a:pt x="83" y="62"/>
                </a:lnTo>
                <a:lnTo>
                  <a:pt x="86" y="62"/>
                </a:lnTo>
                <a:lnTo>
                  <a:pt x="24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Freeform 61"/>
          <p:cNvSpPr/>
          <p:nvPr/>
        </p:nvSpPr>
        <p:spPr bwMode="auto">
          <a:xfrm>
            <a:off x="5378448" y="5092701"/>
            <a:ext cx="38100" cy="38100"/>
          </a:xfrm>
          <a:custGeom>
            <a:avLst/>
            <a:gdLst>
              <a:gd name="T0" fmla="*/ 24 w 24"/>
              <a:gd name="T1" fmla="*/ 0 h 24"/>
              <a:gd name="T2" fmla="*/ 22 w 24"/>
              <a:gd name="T3" fmla="*/ 0 h 24"/>
              <a:gd name="T4" fmla="*/ 19 w 24"/>
              <a:gd name="T5" fmla="*/ 0 h 24"/>
              <a:gd name="T6" fmla="*/ 0 w 24"/>
              <a:gd name="T7" fmla="*/ 19 h 24"/>
              <a:gd name="T8" fmla="*/ 0 w 24"/>
              <a:gd name="T9" fmla="*/ 19 h 24"/>
              <a:gd name="T10" fmla="*/ 0 w 24"/>
              <a:gd name="T11" fmla="*/ 22 h 24"/>
              <a:gd name="T12" fmla="*/ 0 w 24"/>
              <a:gd name="T13" fmla="*/ 24 h 24"/>
              <a:gd name="T14" fmla="*/ 3 w 24"/>
              <a:gd name="T15" fmla="*/ 22 h 24"/>
              <a:gd name="T16" fmla="*/ 3 w 24"/>
              <a:gd name="T17" fmla="*/ 22 h 24"/>
              <a:gd name="T18" fmla="*/ 22 w 24"/>
              <a:gd name="T19" fmla="*/ 3 h 24"/>
              <a:gd name="T20" fmla="*/ 24 w 24"/>
              <a:gd name="T21" fmla="*/ 3 h 24"/>
              <a:gd name="T22" fmla="*/ 24 w 24"/>
              <a:gd name="T2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22" y="0"/>
                </a:lnTo>
                <a:lnTo>
                  <a:pt x="19" y="0"/>
                </a:lnTo>
                <a:lnTo>
                  <a:pt x="0" y="19"/>
                </a:lnTo>
                <a:lnTo>
                  <a:pt x="0" y="19"/>
                </a:lnTo>
                <a:lnTo>
                  <a:pt x="0" y="22"/>
                </a:lnTo>
                <a:lnTo>
                  <a:pt x="0" y="24"/>
                </a:lnTo>
                <a:lnTo>
                  <a:pt x="3" y="22"/>
                </a:lnTo>
                <a:lnTo>
                  <a:pt x="3" y="22"/>
                </a:lnTo>
                <a:lnTo>
                  <a:pt x="22" y="3"/>
                </a:lnTo>
                <a:lnTo>
                  <a:pt x="24" y="3"/>
                </a:lnTo>
                <a:lnTo>
                  <a:pt x="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Freeform 62"/>
          <p:cNvSpPr/>
          <p:nvPr/>
        </p:nvSpPr>
        <p:spPr bwMode="auto">
          <a:xfrm>
            <a:off x="5378448" y="5092701"/>
            <a:ext cx="38100" cy="38100"/>
          </a:xfrm>
          <a:custGeom>
            <a:avLst/>
            <a:gdLst>
              <a:gd name="T0" fmla="*/ 24 w 24"/>
              <a:gd name="T1" fmla="*/ 0 h 24"/>
              <a:gd name="T2" fmla="*/ 22 w 24"/>
              <a:gd name="T3" fmla="*/ 0 h 24"/>
              <a:gd name="T4" fmla="*/ 19 w 24"/>
              <a:gd name="T5" fmla="*/ 0 h 24"/>
              <a:gd name="T6" fmla="*/ 0 w 24"/>
              <a:gd name="T7" fmla="*/ 19 h 24"/>
              <a:gd name="T8" fmla="*/ 0 w 24"/>
              <a:gd name="T9" fmla="*/ 19 h 24"/>
              <a:gd name="T10" fmla="*/ 0 w 24"/>
              <a:gd name="T11" fmla="*/ 22 h 24"/>
              <a:gd name="T12" fmla="*/ 0 w 24"/>
              <a:gd name="T13" fmla="*/ 24 h 24"/>
              <a:gd name="T14" fmla="*/ 3 w 24"/>
              <a:gd name="T15" fmla="*/ 22 h 24"/>
              <a:gd name="T16" fmla="*/ 3 w 24"/>
              <a:gd name="T17" fmla="*/ 22 h 24"/>
              <a:gd name="T18" fmla="*/ 22 w 24"/>
              <a:gd name="T19" fmla="*/ 3 h 24"/>
              <a:gd name="T20" fmla="*/ 24 w 24"/>
              <a:gd name="T21" fmla="*/ 3 h 24"/>
              <a:gd name="T22" fmla="*/ 24 w 24"/>
              <a:gd name="T23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22" y="0"/>
                </a:lnTo>
                <a:lnTo>
                  <a:pt x="19" y="0"/>
                </a:lnTo>
                <a:lnTo>
                  <a:pt x="0" y="19"/>
                </a:lnTo>
                <a:lnTo>
                  <a:pt x="0" y="19"/>
                </a:lnTo>
                <a:lnTo>
                  <a:pt x="0" y="22"/>
                </a:lnTo>
                <a:lnTo>
                  <a:pt x="0" y="24"/>
                </a:lnTo>
                <a:lnTo>
                  <a:pt x="3" y="22"/>
                </a:lnTo>
                <a:lnTo>
                  <a:pt x="3" y="22"/>
                </a:lnTo>
                <a:lnTo>
                  <a:pt x="22" y="3"/>
                </a:lnTo>
                <a:lnTo>
                  <a:pt x="24" y="3"/>
                </a:lnTo>
                <a:lnTo>
                  <a:pt x="24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Freeform 63"/>
          <p:cNvSpPr/>
          <p:nvPr/>
        </p:nvSpPr>
        <p:spPr bwMode="auto">
          <a:xfrm>
            <a:off x="5465761" y="5180014"/>
            <a:ext cx="38100" cy="38100"/>
          </a:xfrm>
          <a:custGeom>
            <a:avLst/>
            <a:gdLst>
              <a:gd name="T0" fmla="*/ 24 w 24"/>
              <a:gd name="T1" fmla="*/ 0 h 24"/>
              <a:gd name="T2" fmla="*/ 24 w 24"/>
              <a:gd name="T3" fmla="*/ 0 h 24"/>
              <a:gd name="T4" fmla="*/ 21 w 24"/>
              <a:gd name="T5" fmla="*/ 0 h 24"/>
              <a:gd name="T6" fmla="*/ 21 w 24"/>
              <a:gd name="T7" fmla="*/ 2 h 24"/>
              <a:gd name="T8" fmla="*/ 2 w 24"/>
              <a:gd name="T9" fmla="*/ 19 h 24"/>
              <a:gd name="T10" fmla="*/ 0 w 24"/>
              <a:gd name="T11" fmla="*/ 21 h 24"/>
              <a:gd name="T12" fmla="*/ 0 w 24"/>
              <a:gd name="T13" fmla="*/ 24 h 24"/>
              <a:gd name="T14" fmla="*/ 2 w 24"/>
              <a:gd name="T15" fmla="*/ 24 h 24"/>
              <a:gd name="T16" fmla="*/ 2 w 24"/>
              <a:gd name="T17" fmla="*/ 24 h 24"/>
              <a:gd name="T18" fmla="*/ 5 w 24"/>
              <a:gd name="T19" fmla="*/ 21 h 24"/>
              <a:gd name="T20" fmla="*/ 24 w 24"/>
              <a:gd name="T21" fmla="*/ 5 h 24"/>
              <a:gd name="T22" fmla="*/ 24 w 24"/>
              <a:gd name="T23" fmla="*/ 2 h 24"/>
              <a:gd name="T24" fmla="*/ 24 w 24"/>
              <a:gd name="T25" fmla="*/ 0 h 24"/>
              <a:gd name="T26" fmla="*/ 24 w 24"/>
              <a:gd name="T2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24" y="0"/>
                </a:lnTo>
                <a:lnTo>
                  <a:pt x="21" y="0"/>
                </a:lnTo>
                <a:lnTo>
                  <a:pt x="21" y="2"/>
                </a:lnTo>
                <a:lnTo>
                  <a:pt x="2" y="19"/>
                </a:lnTo>
                <a:lnTo>
                  <a:pt x="0" y="21"/>
                </a:lnTo>
                <a:lnTo>
                  <a:pt x="0" y="24"/>
                </a:lnTo>
                <a:lnTo>
                  <a:pt x="2" y="24"/>
                </a:lnTo>
                <a:lnTo>
                  <a:pt x="2" y="24"/>
                </a:lnTo>
                <a:lnTo>
                  <a:pt x="5" y="21"/>
                </a:lnTo>
                <a:lnTo>
                  <a:pt x="24" y="5"/>
                </a:lnTo>
                <a:lnTo>
                  <a:pt x="24" y="2"/>
                </a:lnTo>
                <a:lnTo>
                  <a:pt x="24" y="0"/>
                </a:lnTo>
                <a:lnTo>
                  <a:pt x="2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8" name="Freeform 64"/>
          <p:cNvSpPr/>
          <p:nvPr/>
        </p:nvSpPr>
        <p:spPr bwMode="auto">
          <a:xfrm>
            <a:off x="5465761" y="5180014"/>
            <a:ext cx="38100" cy="38100"/>
          </a:xfrm>
          <a:custGeom>
            <a:avLst/>
            <a:gdLst>
              <a:gd name="T0" fmla="*/ 24 w 24"/>
              <a:gd name="T1" fmla="*/ 0 h 24"/>
              <a:gd name="T2" fmla="*/ 24 w 24"/>
              <a:gd name="T3" fmla="*/ 0 h 24"/>
              <a:gd name="T4" fmla="*/ 21 w 24"/>
              <a:gd name="T5" fmla="*/ 0 h 24"/>
              <a:gd name="T6" fmla="*/ 21 w 24"/>
              <a:gd name="T7" fmla="*/ 2 h 24"/>
              <a:gd name="T8" fmla="*/ 2 w 24"/>
              <a:gd name="T9" fmla="*/ 19 h 24"/>
              <a:gd name="T10" fmla="*/ 0 w 24"/>
              <a:gd name="T11" fmla="*/ 21 h 24"/>
              <a:gd name="T12" fmla="*/ 0 w 24"/>
              <a:gd name="T13" fmla="*/ 24 h 24"/>
              <a:gd name="T14" fmla="*/ 2 w 24"/>
              <a:gd name="T15" fmla="*/ 24 h 24"/>
              <a:gd name="T16" fmla="*/ 2 w 24"/>
              <a:gd name="T17" fmla="*/ 24 h 24"/>
              <a:gd name="T18" fmla="*/ 5 w 24"/>
              <a:gd name="T19" fmla="*/ 21 h 24"/>
              <a:gd name="T20" fmla="*/ 24 w 24"/>
              <a:gd name="T21" fmla="*/ 5 h 24"/>
              <a:gd name="T22" fmla="*/ 24 w 24"/>
              <a:gd name="T23" fmla="*/ 2 h 24"/>
              <a:gd name="T24" fmla="*/ 24 w 24"/>
              <a:gd name="T25" fmla="*/ 0 h 24"/>
              <a:gd name="T26" fmla="*/ 24 w 24"/>
              <a:gd name="T27" fmla="*/ 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4" h="24">
                <a:moveTo>
                  <a:pt x="24" y="0"/>
                </a:moveTo>
                <a:lnTo>
                  <a:pt x="24" y="0"/>
                </a:lnTo>
                <a:lnTo>
                  <a:pt x="21" y="0"/>
                </a:lnTo>
                <a:lnTo>
                  <a:pt x="21" y="2"/>
                </a:lnTo>
                <a:lnTo>
                  <a:pt x="2" y="19"/>
                </a:lnTo>
                <a:lnTo>
                  <a:pt x="0" y="21"/>
                </a:lnTo>
                <a:lnTo>
                  <a:pt x="0" y="24"/>
                </a:lnTo>
                <a:lnTo>
                  <a:pt x="2" y="24"/>
                </a:lnTo>
                <a:lnTo>
                  <a:pt x="2" y="24"/>
                </a:lnTo>
                <a:lnTo>
                  <a:pt x="5" y="21"/>
                </a:lnTo>
                <a:lnTo>
                  <a:pt x="24" y="5"/>
                </a:lnTo>
                <a:lnTo>
                  <a:pt x="24" y="2"/>
                </a:lnTo>
                <a:lnTo>
                  <a:pt x="24" y="0"/>
                </a:lnTo>
                <a:lnTo>
                  <a:pt x="24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Freeform 69"/>
          <p:cNvSpPr>
            <a:spLocks noEditPoints="1"/>
          </p:cNvSpPr>
          <p:nvPr/>
        </p:nvSpPr>
        <p:spPr bwMode="auto">
          <a:xfrm>
            <a:off x="7439023" y="3370264"/>
            <a:ext cx="106363" cy="150813"/>
          </a:xfrm>
          <a:custGeom>
            <a:avLst/>
            <a:gdLst>
              <a:gd name="T0" fmla="*/ 6 w 28"/>
              <a:gd name="T1" fmla="*/ 37 h 40"/>
              <a:gd name="T2" fmla="*/ 3 w 28"/>
              <a:gd name="T3" fmla="*/ 34 h 40"/>
              <a:gd name="T4" fmla="*/ 3 w 28"/>
              <a:gd name="T5" fmla="*/ 6 h 40"/>
              <a:gd name="T6" fmla="*/ 6 w 28"/>
              <a:gd name="T7" fmla="*/ 3 h 40"/>
              <a:gd name="T8" fmla="*/ 21 w 28"/>
              <a:gd name="T9" fmla="*/ 3 h 40"/>
              <a:gd name="T10" fmla="*/ 24 w 28"/>
              <a:gd name="T11" fmla="*/ 6 h 40"/>
              <a:gd name="T12" fmla="*/ 24 w 28"/>
              <a:gd name="T13" fmla="*/ 34 h 40"/>
              <a:gd name="T14" fmla="*/ 21 w 28"/>
              <a:gd name="T15" fmla="*/ 37 h 40"/>
              <a:gd name="T16" fmla="*/ 6 w 28"/>
              <a:gd name="T17" fmla="*/ 37 h 40"/>
              <a:gd name="T18" fmla="*/ 21 w 28"/>
              <a:gd name="T19" fmla="*/ 0 h 40"/>
              <a:gd name="T20" fmla="*/ 6 w 28"/>
              <a:gd name="T21" fmla="*/ 0 h 40"/>
              <a:gd name="T22" fmla="*/ 0 w 28"/>
              <a:gd name="T23" fmla="*/ 6 h 40"/>
              <a:gd name="T24" fmla="*/ 0 w 28"/>
              <a:gd name="T25" fmla="*/ 34 h 40"/>
              <a:gd name="T26" fmla="*/ 6 w 28"/>
              <a:gd name="T27" fmla="*/ 40 h 40"/>
              <a:gd name="T28" fmla="*/ 21 w 28"/>
              <a:gd name="T29" fmla="*/ 40 h 40"/>
              <a:gd name="T30" fmla="*/ 28 w 28"/>
              <a:gd name="T31" fmla="*/ 34 h 40"/>
              <a:gd name="T32" fmla="*/ 28 w 28"/>
              <a:gd name="T33" fmla="*/ 6 h 40"/>
              <a:gd name="T34" fmla="*/ 21 w 28"/>
              <a:gd name="T35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0">
                <a:moveTo>
                  <a:pt x="6" y="37"/>
                </a:moveTo>
                <a:cubicBezTo>
                  <a:pt x="4" y="37"/>
                  <a:pt x="3" y="36"/>
                  <a:pt x="3" y="34"/>
                </a:cubicBezTo>
                <a:cubicBezTo>
                  <a:pt x="3" y="6"/>
                  <a:pt x="3" y="6"/>
                  <a:pt x="3" y="6"/>
                </a:cubicBezTo>
                <a:cubicBezTo>
                  <a:pt x="3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4" y="4"/>
                  <a:pt x="24" y="6"/>
                </a:cubicBezTo>
                <a:cubicBezTo>
                  <a:pt x="24" y="34"/>
                  <a:pt x="24" y="34"/>
                  <a:pt x="24" y="34"/>
                </a:cubicBezTo>
                <a:cubicBezTo>
                  <a:pt x="24" y="36"/>
                  <a:pt x="23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moveTo>
                  <a:pt x="21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9"/>
                  <a:pt x="1" y="40"/>
                  <a:pt x="6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6" y="40"/>
                  <a:pt x="28" y="39"/>
                  <a:pt x="28" y="34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0" name="Freeform 70"/>
          <p:cNvSpPr/>
          <p:nvPr/>
        </p:nvSpPr>
        <p:spPr bwMode="auto">
          <a:xfrm>
            <a:off x="7570786" y="3370264"/>
            <a:ext cx="106363" cy="150813"/>
          </a:xfrm>
          <a:custGeom>
            <a:avLst/>
            <a:gdLst>
              <a:gd name="T0" fmla="*/ 21 w 28"/>
              <a:gd name="T1" fmla="*/ 0 h 40"/>
              <a:gd name="T2" fmla="*/ 6 w 28"/>
              <a:gd name="T3" fmla="*/ 0 h 40"/>
              <a:gd name="T4" fmla="*/ 0 w 28"/>
              <a:gd name="T5" fmla="*/ 6 h 40"/>
              <a:gd name="T6" fmla="*/ 0 w 28"/>
              <a:gd name="T7" fmla="*/ 11 h 40"/>
              <a:gd name="T8" fmla="*/ 1 w 28"/>
              <a:gd name="T9" fmla="*/ 12 h 40"/>
              <a:gd name="T10" fmla="*/ 2 w 28"/>
              <a:gd name="T11" fmla="*/ 12 h 40"/>
              <a:gd name="T12" fmla="*/ 4 w 28"/>
              <a:gd name="T13" fmla="*/ 11 h 40"/>
              <a:gd name="T14" fmla="*/ 4 w 28"/>
              <a:gd name="T15" fmla="*/ 6 h 40"/>
              <a:gd name="T16" fmla="*/ 6 w 28"/>
              <a:gd name="T17" fmla="*/ 3 h 40"/>
              <a:gd name="T18" fmla="*/ 21 w 28"/>
              <a:gd name="T19" fmla="*/ 3 h 40"/>
              <a:gd name="T20" fmla="*/ 24 w 28"/>
              <a:gd name="T21" fmla="*/ 6 h 40"/>
              <a:gd name="T22" fmla="*/ 24 w 28"/>
              <a:gd name="T23" fmla="*/ 16 h 40"/>
              <a:gd name="T24" fmla="*/ 21 w 28"/>
              <a:gd name="T25" fmla="*/ 18 h 40"/>
              <a:gd name="T26" fmla="*/ 12 w 28"/>
              <a:gd name="T27" fmla="*/ 18 h 40"/>
              <a:gd name="T28" fmla="*/ 11 w 28"/>
              <a:gd name="T29" fmla="*/ 20 h 40"/>
              <a:gd name="T30" fmla="*/ 11 w 28"/>
              <a:gd name="T31" fmla="*/ 21 h 40"/>
              <a:gd name="T32" fmla="*/ 12 w 28"/>
              <a:gd name="T33" fmla="*/ 22 h 40"/>
              <a:gd name="T34" fmla="*/ 21 w 28"/>
              <a:gd name="T35" fmla="*/ 22 h 40"/>
              <a:gd name="T36" fmla="*/ 24 w 28"/>
              <a:gd name="T37" fmla="*/ 25 h 40"/>
              <a:gd name="T38" fmla="*/ 24 w 28"/>
              <a:gd name="T39" fmla="*/ 34 h 40"/>
              <a:gd name="T40" fmla="*/ 21 w 28"/>
              <a:gd name="T41" fmla="*/ 37 h 40"/>
              <a:gd name="T42" fmla="*/ 6 w 28"/>
              <a:gd name="T43" fmla="*/ 37 h 40"/>
              <a:gd name="T44" fmla="*/ 4 w 28"/>
              <a:gd name="T45" fmla="*/ 34 h 40"/>
              <a:gd name="T46" fmla="*/ 4 w 28"/>
              <a:gd name="T47" fmla="*/ 29 h 40"/>
              <a:gd name="T48" fmla="*/ 2 w 28"/>
              <a:gd name="T49" fmla="*/ 28 h 40"/>
              <a:gd name="T50" fmla="*/ 1 w 28"/>
              <a:gd name="T51" fmla="*/ 28 h 40"/>
              <a:gd name="T52" fmla="*/ 0 w 28"/>
              <a:gd name="T53" fmla="*/ 29 h 40"/>
              <a:gd name="T54" fmla="*/ 0 w 28"/>
              <a:gd name="T55" fmla="*/ 34 h 40"/>
              <a:gd name="T56" fmla="*/ 6 w 28"/>
              <a:gd name="T57" fmla="*/ 40 h 40"/>
              <a:gd name="T58" fmla="*/ 21 w 28"/>
              <a:gd name="T59" fmla="*/ 40 h 40"/>
              <a:gd name="T60" fmla="*/ 28 w 28"/>
              <a:gd name="T61" fmla="*/ 34 h 40"/>
              <a:gd name="T62" fmla="*/ 28 w 28"/>
              <a:gd name="T63" fmla="*/ 25 h 40"/>
              <a:gd name="T64" fmla="*/ 25 w 28"/>
              <a:gd name="T65" fmla="*/ 20 h 40"/>
              <a:gd name="T66" fmla="*/ 28 w 28"/>
              <a:gd name="T67" fmla="*/ 15 h 40"/>
              <a:gd name="T68" fmla="*/ 28 w 28"/>
              <a:gd name="T69" fmla="*/ 6 h 40"/>
              <a:gd name="T70" fmla="*/ 21 w 28"/>
              <a:gd name="T71" fmla="*/ 0 h 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8" h="40">
                <a:moveTo>
                  <a:pt x="21" y="0"/>
                </a:moveTo>
                <a:cubicBezTo>
                  <a:pt x="6" y="0"/>
                  <a:pt x="6" y="0"/>
                  <a:pt x="6" y="0"/>
                </a:cubicBezTo>
                <a:cubicBezTo>
                  <a:pt x="1" y="0"/>
                  <a:pt x="0" y="1"/>
                  <a:pt x="0" y="6"/>
                </a:cubicBezTo>
                <a:cubicBezTo>
                  <a:pt x="0" y="11"/>
                  <a:pt x="0" y="11"/>
                  <a:pt x="0" y="11"/>
                </a:cubicBezTo>
                <a:cubicBezTo>
                  <a:pt x="0" y="11"/>
                  <a:pt x="0" y="12"/>
                  <a:pt x="1" y="12"/>
                </a:cubicBezTo>
                <a:cubicBezTo>
                  <a:pt x="2" y="12"/>
                  <a:pt x="2" y="12"/>
                  <a:pt x="2" y="12"/>
                </a:cubicBezTo>
                <a:cubicBezTo>
                  <a:pt x="3" y="12"/>
                  <a:pt x="4" y="11"/>
                  <a:pt x="4" y="11"/>
                </a:cubicBezTo>
                <a:cubicBezTo>
                  <a:pt x="4" y="6"/>
                  <a:pt x="4" y="6"/>
                  <a:pt x="4" y="6"/>
                </a:cubicBezTo>
                <a:cubicBezTo>
                  <a:pt x="4" y="4"/>
                  <a:pt x="4" y="3"/>
                  <a:pt x="6" y="3"/>
                </a:cubicBezTo>
                <a:cubicBezTo>
                  <a:pt x="21" y="3"/>
                  <a:pt x="21" y="3"/>
                  <a:pt x="21" y="3"/>
                </a:cubicBezTo>
                <a:cubicBezTo>
                  <a:pt x="23" y="3"/>
                  <a:pt x="24" y="4"/>
                  <a:pt x="24" y="6"/>
                </a:cubicBezTo>
                <a:cubicBezTo>
                  <a:pt x="24" y="16"/>
                  <a:pt x="24" y="16"/>
                  <a:pt x="24" y="16"/>
                </a:cubicBezTo>
                <a:cubicBezTo>
                  <a:pt x="24" y="18"/>
                  <a:pt x="23" y="18"/>
                  <a:pt x="21" y="18"/>
                </a:cubicBezTo>
                <a:cubicBezTo>
                  <a:pt x="12" y="18"/>
                  <a:pt x="12" y="18"/>
                  <a:pt x="12" y="18"/>
                </a:cubicBezTo>
                <a:cubicBezTo>
                  <a:pt x="12" y="18"/>
                  <a:pt x="11" y="19"/>
                  <a:pt x="11" y="20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2" y="22"/>
                  <a:pt x="12" y="22"/>
                </a:cubicBezTo>
                <a:cubicBezTo>
                  <a:pt x="21" y="22"/>
                  <a:pt x="21" y="22"/>
                  <a:pt x="21" y="22"/>
                </a:cubicBezTo>
                <a:cubicBezTo>
                  <a:pt x="23" y="22"/>
                  <a:pt x="24" y="23"/>
                  <a:pt x="24" y="25"/>
                </a:cubicBezTo>
                <a:cubicBezTo>
                  <a:pt x="24" y="34"/>
                  <a:pt x="24" y="34"/>
                  <a:pt x="24" y="34"/>
                </a:cubicBezTo>
                <a:cubicBezTo>
                  <a:pt x="24" y="36"/>
                  <a:pt x="23" y="37"/>
                  <a:pt x="21" y="37"/>
                </a:cubicBezTo>
                <a:cubicBezTo>
                  <a:pt x="6" y="37"/>
                  <a:pt x="6" y="37"/>
                  <a:pt x="6" y="37"/>
                </a:cubicBezTo>
                <a:cubicBezTo>
                  <a:pt x="4" y="37"/>
                  <a:pt x="4" y="36"/>
                  <a:pt x="4" y="34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29"/>
                  <a:pt x="3" y="28"/>
                  <a:pt x="2" y="28"/>
                </a:cubicBezTo>
                <a:cubicBezTo>
                  <a:pt x="1" y="28"/>
                  <a:pt x="1" y="28"/>
                  <a:pt x="1" y="28"/>
                </a:cubicBezTo>
                <a:cubicBezTo>
                  <a:pt x="0" y="28"/>
                  <a:pt x="0" y="29"/>
                  <a:pt x="0" y="29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39"/>
                  <a:pt x="1" y="40"/>
                  <a:pt x="6" y="40"/>
                </a:cubicBezTo>
                <a:cubicBezTo>
                  <a:pt x="21" y="40"/>
                  <a:pt x="21" y="40"/>
                  <a:pt x="21" y="40"/>
                </a:cubicBezTo>
                <a:cubicBezTo>
                  <a:pt x="26" y="40"/>
                  <a:pt x="28" y="39"/>
                  <a:pt x="28" y="34"/>
                </a:cubicBezTo>
                <a:cubicBezTo>
                  <a:pt x="28" y="25"/>
                  <a:pt x="28" y="25"/>
                  <a:pt x="28" y="25"/>
                </a:cubicBezTo>
                <a:cubicBezTo>
                  <a:pt x="28" y="23"/>
                  <a:pt x="27" y="21"/>
                  <a:pt x="25" y="20"/>
                </a:cubicBezTo>
                <a:cubicBezTo>
                  <a:pt x="27" y="19"/>
                  <a:pt x="28" y="18"/>
                  <a:pt x="28" y="1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1"/>
                  <a:pt x="26" y="0"/>
                  <a:pt x="2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1" name="Freeform 71"/>
          <p:cNvSpPr>
            <a:spLocks noEditPoints="1"/>
          </p:cNvSpPr>
          <p:nvPr/>
        </p:nvSpPr>
        <p:spPr bwMode="auto">
          <a:xfrm>
            <a:off x="7462836" y="3690939"/>
            <a:ext cx="187325" cy="277813"/>
          </a:xfrm>
          <a:custGeom>
            <a:avLst/>
            <a:gdLst>
              <a:gd name="T0" fmla="*/ 25 w 50"/>
              <a:gd name="T1" fmla="*/ 73 h 74"/>
              <a:gd name="T2" fmla="*/ 24 w 50"/>
              <a:gd name="T3" fmla="*/ 72 h 74"/>
              <a:gd name="T4" fmla="*/ 11 w 50"/>
              <a:gd name="T5" fmla="*/ 52 h 74"/>
              <a:gd name="T6" fmla="*/ 2 w 50"/>
              <a:gd name="T7" fmla="*/ 25 h 74"/>
              <a:gd name="T8" fmla="*/ 25 w 50"/>
              <a:gd name="T9" fmla="*/ 1 h 74"/>
              <a:gd name="T10" fmla="*/ 49 w 50"/>
              <a:gd name="T11" fmla="*/ 25 h 74"/>
              <a:gd name="T12" fmla="*/ 39 w 50"/>
              <a:gd name="T13" fmla="*/ 52 h 74"/>
              <a:gd name="T14" fmla="*/ 26 w 50"/>
              <a:gd name="T15" fmla="*/ 72 h 74"/>
              <a:gd name="T16" fmla="*/ 25 w 50"/>
              <a:gd name="T17" fmla="*/ 73 h 74"/>
              <a:gd name="T18" fmla="*/ 25 w 50"/>
              <a:gd name="T19" fmla="*/ 0 h 74"/>
              <a:gd name="T20" fmla="*/ 0 w 50"/>
              <a:gd name="T21" fmla="*/ 25 h 74"/>
              <a:gd name="T22" fmla="*/ 23 w 50"/>
              <a:gd name="T23" fmla="*/ 73 h 74"/>
              <a:gd name="T24" fmla="*/ 25 w 50"/>
              <a:gd name="T25" fmla="*/ 74 h 74"/>
              <a:gd name="T26" fmla="*/ 27 w 50"/>
              <a:gd name="T27" fmla="*/ 73 h 74"/>
              <a:gd name="T28" fmla="*/ 50 w 50"/>
              <a:gd name="T29" fmla="*/ 25 h 74"/>
              <a:gd name="T30" fmla="*/ 25 w 50"/>
              <a:gd name="T31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0" h="74">
                <a:moveTo>
                  <a:pt x="25" y="73"/>
                </a:moveTo>
                <a:cubicBezTo>
                  <a:pt x="24" y="72"/>
                  <a:pt x="24" y="72"/>
                  <a:pt x="24" y="72"/>
                </a:cubicBezTo>
                <a:cubicBezTo>
                  <a:pt x="22" y="69"/>
                  <a:pt x="16" y="61"/>
                  <a:pt x="11" y="52"/>
                </a:cubicBezTo>
                <a:cubicBezTo>
                  <a:pt x="5" y="41"/>
                  <a:pt x="2" y="32"/>
                  <a:pt x="2" y="25"/>
                </a:cubicBezTo>
                <a:cubicBezTo>
                  <a:pt x="2" y="12"/>
                  <a:pt x="12" y="1"/>
                  <a:pt x="25" y="1"/>
                </a:cubicBezTo>
                <a:cubicBezTo>
                  <a:pt x="38" y="1"/>
                  <a:pt x="49" y="12"/>
                  <a:pt x="49" y="25"/>
                </a:cubicBezTo>
                <a:cubicBezTo>
                  <a:pt x="49" y="32"/>
                  <a:pt x="45" y="41"/>
                  <a:pt x="39" y="52"/>
                </a:cubicBezTo>
                <a:cubicBezTo>
                  <a:pt x="34" y="61"/>
                  <a:pt x="28" y="69"/>
                  <a:pt x="26" y="72"/>
                </a:cubicBezTo>
                <a:cubicBezTo>
                  <a:pt x="25" y="73"/>
                  <a:pt x="25" y="73"/>
                  <a:pt x="25" y="73"/>
                </a:cubicBezTo>
                <a:moveTo>
                  <a:pt x="25" y="0"/>
                </a:moveTo>
                <a:cubicBezTo>
                  <a:pt x="11" y="0"/>
                  <a:pt x="0" y="11"/>
                  <a:pt x="0" y="25"/>
                </a:cubicBezTo>
                <a:cubicBezTo>
                  <a:pt x="0" y="41"/>
                  <a:pt x="18" y="66"/>
                  <a:pt x="23" y="73"/>
                </a:cubicBezTo>
                <a:cubicBezTo>
                  <a:pt x="24" y="74"/>
                  <a:pt x="24" y="74"/>
                  <a:pt x="25" y="74"/>
                </a:cubicBezTo>
                <a:cubicBezTo>
                  <a:pt x="26" y="74"/>
                  <a:pt x="26" y="74"/>
                  <a:pt x="27" y="73"/>
                </a:cubicBezTo>
                <a:cubicBezTo>
                  <a:pt x="32" y="66"/>
                  <a:pt x="50" y="41"/>
                  <a:pt x="50" y="25"/>
                </a:cubicBezTo>
                <a:cubicBezTo>
                  <a:pt x="50" y="11"/>
                  <a:pt x="39" y="0"/>
                  <a:pt x="25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2" name="Freeform 72"/>
          <p:cNvSpPr>
            <a:spLocks noEditPoints="1"/>
          </p:cNvSpPr>
          <p:nvPr/>
        </p:nvSpPr>
        <p:spPr bwMode="auto">
          <a:xfrm>
            <a:off x="7485061" y="3713164"/>
            <a:ext cx="142875" cy="142875"/>
          </a:xfrm>
          <a:custGeom>
            <a:avLst/>
            <a:gdLst>
              <a:gd name="T0" fmla="*/ 19 w 38"/>
              <a:gd name="T1" fmla="*/ 37 h 38"/>
              <a:gd name="T2" fmla="*/ 1 w 38"/>
              <a:gd name="T3" fmla="*/ 19 h 38"/>
              <a:gd name="T4" fmla="*/ 19 w 38"/>
              <a:gd name="T5" fmla="*/ 1 h 38"/>
              <a:gd name="T6" fmla="*/ 37 w 38"/>
              <a:gd name="T7" fmla="*/ 19 h 38"/>
              <a:gd name="T8" fmla="*/ 19 w 38"/>
              <a:gd name="T9" fmla="*/ 37 h 38"/>
              <a:gd name="T10" fmla="*/ 19 w 38"/>
              <a:gd name="T11" fmla="*/ 0 h 38"/>
              <a:gd name="T12" fmla="*/ 0 w 38"/>
              <a:gd name="T13" fmla="*/ 19 h 38"/>
              <a:gd name="T14" fmla="*/ 19 w 38"/>
              <a:gd name="T15" fmla="*/ 38 h 38"/>
              <a:gd name="T16" fmla="*/ 38 w 38"/>
              <a:gd name="T17" fmla="*/ 19 h 38"/>
              <a:gd name="T18" fmla="*/ 19 w 38"/>
              <a:gd name="T19" fmla="*/ 0 h 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38" h="38">
                <a:moveTo>
                  <a:pt x="19" y="37"/>
                </a:moveTo>
                <a:cubicBezTo>
                  <a:pt x="9" y="37"/>
                  <a:pt x="1" y="29"/>
                  <a:pt x="1" y="19"/>
                </a:cubicBezTo>
                <a:cubicBezTo>
                  <a:pt x="1" y="9"/>
                  <a:pt x="9" y="1"/>
                  <a:pt x="19" y="1"/>
                </a:cubicBezTo>
                <a:cubicBezTo>
                  <a:pt x="29" y="1"/>
                  <a:pt x="37" y="9"/>
                  <a:pt x="37" y="19"/>
                </a:cubicBezTo>
                <a:cubicBezTo>
                  <a:pt x="37" y="29"/>
                  <a:pt x="29" y="37"/>
                  <a:pt x="19" y="37"/>
                </a:cubicBezTo>
                <a:moveTo>
                  <a:pt x="19" y="0"/>
                </a:moveTo>
                <a:cubicBezTo>
                  <a:pt x="8" y="0"/>
                  <a:pt x="0" y="8"/>
                  <a:pt x="0" y="19"/>
                </a:cubicBezTo>
                <a:cubicBezTo>
                  <a:pt x="0" y="30"/>
                  <a:pt x="8" y="38"/>
                  <a:pt x="19" y="38"/>
                </a:cubicBezTo>
                <a:cubicBezTo>
                  <a:pt x="30" y="38"/>
                  <a:pt x="38" y="30"/>
                  <a:pt x="38" y="19"/>
                </a:cubicBezTo>
                <a:cubicBezTo>
                  <a:pt x="38" y="8"/>
                  <a:pt x="30" y="0"/>
                  <a:pt x="19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3" name="Freeform 77"/>
          <p:cNvSpPr>
            <a:spLocks noEditPoints="1"/>
          </p:cNvSpPr>
          <p:nvPr/>
        </p:nvSpPr>
        <p:spPr bwMode="auto">
          <a:xfrm>
            <a:off x="6718298" y="4627564"/>
            <a:ext cx="104775" cy="153988"/>
          </a:xfrm>
          <a:custGeom>
            <a:avLst/>
            <a:gdLst>
              <a:gd name="T0" fmla="*/ 7 w 28"/>
              <a:gd name="T1" fmla="*/ 38 h 41"/>
              <a:gd name="T2" fmla="*/ 4 w 28"/>
              <a:gd name="T3" fmla="*/ 35 h 41"/>
              <a:gd name="T4" fmla="*/ 4 w 28"/>
              <a:gd name="T5" fmla="*/ 7 h 41"/>
              <a:gd name="T6" fmla="*/ 7 w 28"/>
              <a:gd name="T7" fmla="*/ 4 h 41"/>
              <a:gd name="T8" fmla="*/ 22 w 28"/>
              <a:gd name="T9" fmla="*/ 4 h 41"/>
              <a:gd name="T10" fmla="*/ 24 w 28"/>
              <a:gd name="T11" fmla="*/ 7 h 41"/>
              <a:gd name="T12" fmla="*/ 24 w 28"/>
              <a:gd name="T13" fmla="*/ 35 h 41"/>
              <a:gd name="T14" fmla="*/ 22 w 28"/>
              <a:gd name="T15" fmla="*/ 38 h 41"/>
              <a:gd name="T16" fmla="*/ 7 w 28"/>
              <a:gd name="T17" fmla="*/ 38 h 41"/>
              <a:gd name="T18" fmla="*/ 22 w 28"/>
              <a:gd name="T19" fmla="*/ 0 h 41"/>
              <a:gd name="T20" fmla="*/ 6 w 28"/>
              <a:gd name="T21" fmla="*/ 0 h 41"/>
              <a:gd name="T22" fmla="*/ 0 w 28"/>
              <a:gd name="T23" fmla="*/ 6 h 41"/>
              <a:gd name="T24" fmla="*/ 0 w 28"/>
              <a:gd name="T25" fmla="*/ 35 h 41"/>
              <a:gd name="T26" fmla="*/ 6 w 28"/>
              <a:gd name="T27" fmla="*/ 41 h 41"/>
              <a:gd name="T28" fmla="*/ 22 w 28"/>
              <a:gd name="T29" fmla="*/ 41 h 41"/>
              <a:gd name="T30" fmla="*/ 28 w 28"/>
              <a:gd name="T31" fmla="*/ 35 h 41"/>
              <a:gd name="T32" fmla="*/ 28 w 28"/>
              <a:gd name="T33" fmla="*/ 6 h 41"/>
              <a:gd name="T34" fmla="*/ 22 w 28"/>
              <a:gd name="T35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28" h="41">
                <a:moveTo>
                  <a:pt x="7" y="38"/>
                </a:moveTo>
                <a:cubicBezTo>
                  <a:pt x="5" y="38"/>
                  <a:pt x="4" y="37"/>
                  <a:pt x="4" y="35"/>
                </a:cubicBezTo>
                <a:cubicBezTo>
                  <a:pt x="4" y="7"/>
                  <a:pt x="4" y="7"/>
                  <a:pt x="4" y="7"/>
                </a:cubicBezTo>
                <a:cubicBezTo>
                  <a:pt x="4" y="5"/>
                  <a:pt x="5" y="4"/>
                  <a:pt x="7" y="4"/>
                </a:cubicBezTo>
                <a:cubicBezTo>
                  <a:pt x="22" y="4"/>
                  <a:pt x="22" y="4"/>
                  <a:pt x="22" y="4"/>
                </a:cubicBezTo>
                <a:cubicBezTo>
                  <a:pt x="24" y="4"/>
                  <a:pt x="24" y="5"/>
                  <a:pt x="24" y="7"/>
                </a:cubicBezTo>
                <a:cubicBezTo>
                  <a:pt x="24" y="35"/>
                  <a:pt x="24" y="35"/>
                  <a:pt x="24" y="35"/>
                </a:cubicBezTo>
                <a:cubicBezTo>
                  <a:pt x="24" y="37"/>
                  <a:pt x="24" y="38"/>
                  <a:pt x="22" y="38"/>
                </a:cubicBezTo>
                <a:cubicBezTo>
                  <a:pt x="7" y="38"/>
                  <a:pt x="7" y="38"/>
                  <a:pt x="7" y="38"/>
                </a:cubicBezTo>
                <a:moveTo>
                  <a:pt x="22" y="0"/>
                </a:move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40"/>
                  <a:pt x="2" y="41"/>
                  <a:pt x="6" y="41"/>
                </a:cubicBezTo>
                <a:cubicBezTo>
                  <a:pt x="22" y="41"/>
                  <a:pt x="22" y="41"/>
                  <a:pt x="22" y="41"/>
                </a:cubicBezTo>
                <a:cubicBezTo>
                  <a:pt x="26" y="41"/>
                  <a:pt x="28" y="40"/>
                  <a:pt x="28" y="35"/>
                </a:cubicBezTo>
                <a:cubicBezTo>
                  <a:pt x="28" y="6"/>
                  <a:pt x="28" y="6"/>
                  <a:pt x="28" y="6"/>
                </a:cubicBezTo>
                <a:cubicBezTo>
                  <a:pt x="28" y="2"/>
                  <a:pt x="26" y="0"/>
                  <a:pt x="2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4" name="Freeform 78"/>
          <p:cNvSpPr/>
          <p:nvPr/>
        </p:nvSpPr>
        <p:spPr bwMode="auto">
          <a:xfrm>
            <a:off x="6845298" y="4627564"/>
            <a:ext cx="93663" cy="153988"/>
          </a:xfrm>
          <a:custGeom>
            <a:avLst/>
            <a:gdLst>
              <a:gd name="T0" fmla="*/ 18 w 25"/>
              <a:gd name="T1" fmla="*/ 0 h 41"/>
              <a:gd name="T2" fmla="*/ 15 w 25"/>
              <a:gd name="T3" fmla="*/ 0 h 41"/>
              <a:gd name="T4" fmla="*/ 14 w 25"/>
              <a:gd name="T5" fmla="*/ 1 h 41"/>
              <a:gd name="T6" fmla="*/ 0 w 25"/>
              <a:gd name="T7" fmla="*/ 26 h 41"/>
              <a:gd name="T8" fmla="*/ 0 w 25"/>
              <a:gd name="T9" fmla="*/ 29 h 41"/>
              <a:gd name="T10" fmla="*/ 0 w 25"/>
              <a:gd name="T11" fmla="*/ 30 h 41"/>
              <a:gd name="T12" fmla="*/ 1 w 25"/>
              <a:gd name="T13" fmla="*/ 31 h 41"/>
              <a:gd name="T14" fmla="*/ 21 w 25"/>
              <a:gd name="T15" fmla="*/ 31 h 41"/>
              <a:gd name="T16" fmla="*/ 21 w 25"/>
              <a:gd name="T17" fmla="*/ 40 h 41"/>
              <a:gd name="T18" fmla="*/ 23 w 25"/>
              <a:gd name="T19" fmla="*/ 41 h 41"/>
              <a:gd name="T20" fmla="*/ 24 w 25"/>
              <a:gd name="T21" fmla="*/ 41 h 41"/>
              <a:gd name="T22" fmla="*/ 25 w 25"/>
              <a:gd name="T23" fmla="*/ 40 h 41"/>
              <a:gd name="T24" fmla="*/ 25 w 25"/>
              <a:gd name="T25" fmla="*/ 11 h 41"/>
              <a:gd name="T26" fmla="*/ 24 w 25"/>
              <a:gd name="T27" fmla="*/ 10 h 41"/>
              <a:gd name="T28" fmla="*/ 23 w 25"/>
              <a:gd name="T29" fmla="*/ 10 h 41"/>
              <a:gd name="T30" fmla="*/ 21 w 25"/>
              <a:gd name="T31" fmla="*/ 11 h 41"/>
              <a:gd name="T32" fmla="*/ 21 w 25"/>
              <a:gd name="T33" fmla="*/ 28 h 41"/>
              <a:gd name="T34" fmla="*/ 4 w 25"/>
              <a:gd name="T35" fmla="*/ 28 h 41"/>
              <a:gd name="T36" fmla="*/ 18 w 25"/>
              <a:gd name="T37" fmla="*/ 1 h 41"/>
              <a:gd name="T38" fmla="*/ 18 w 25"/>
              <a:gd name="T39" fmla="*/ 0 h 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25" h="41">
                <a:moveTo>
                  <a:pt x="18" y="0"/>
                </a:moveTo>
                <a:cubicBezTo>
                  <a:pt x="15" y="0"/>
                  <a:pt x="15" y="0"/>
                  <a:pt x="15" y="0"/>
                </a:cubicBezTo>
                <a:cubicBezTo>
                  <a:pt x="15" y="0"/>
                  <a:pt x="14" y="1"/>
                  <a:pt x="14" y="1"/>
                </a:cubicBezTo>
                <a:cubicBezTo>
                  <a:pt x="0" y="26"/>
                  <a:pt x="0" y="26"/>
                  <a:pt x="0" y="26"/>
                </a:cubicBezTo>
                <a:cubicBezTo>
                  <a:pt x="0" y="27"/>
                  <a:pt x="0" y="28"/>
                  <a:pt x="0" y="29"/>
                </a:cubicBezTo>
                <a:cubicBezTo>
                  <a:pt x="0" y="30"/>
                  <a:pt x="0" y="30"/>
                  <a:pt x="0" y="30"/>
                </a:cubicBezTo>
                <a:cubicBezTo>
                  <a:pt x="0" y="31"/>
                  <a:pt x="0" y="31"/>
                  <a:pt x="1" y="31"/>
                </a:cubicBezTo>
                <a:cubicBezTo>
                  <a:pt x="21" y="31"/>
                  <a:pt x="21" y="31"/>
                  <a:pt x="21" y="31"/>
                </a:cubicBezTo>
                <a:cubicBezTo>
                  <a:pt x="21" y="40"/>
                  <a:pt x="21" y="40"/>
                  <a:pt x="21" y="40"/>
                </a:cubicBezTo>
                <a:cubicBezTo>
                  <a:pt x="21" y="41"/>
                  <a:pt x="22" y="41"/>
                  <a:pt x="23" y="41"/>
                </a:cubicBezTo>
                <a:cubicBezTo>
                  <a:pt x="24" y="41"/>
                  <a:pt x="24" y="41"/>
                  <a:pt x="24" y="41"/>
                </a:cubicBezTo>
                <a:cubicBezTo>
                  <a:pt x="25" y="41"/>
                  <a:pt x="25" y="41"/>
                  <a:pt x="25" y="40"/>
                </a:cubicBezTo>
                <a:cubicBezTo>
                  <a:pt x="25" y="11"/>
                  <a:pt x="25" y="11"/>
                  <a:pt x="25" y="11"/>
                </a:cubicBezTo>
                <a:cubicBezTo>
                  <a:pt x="25" y="11"/>
                  <a:pt x="25" y="10"/>
                  <a:pt x="24" y="10"/>
                </a:cubicBezTo>
                <a:cubicBezTo>
                  <a:pt x="23" y="10"/>
                  <a:pt x="23" y="10"/>
                  <a:pt x="23" y="10"/>
                </a:cubicBezTo>
                <a:cubicBezTo>
                  <a:pt x="22" y="10"/>
                  <a:pt x="21" y="11"/>
                  <a:pt x="21" y="11"/>
                </a:cubicBezTo>
                <a:cubicBezTo>
                  <a:pt x="21" y="28"/>
                  <a:pt x="21" y="28"/>
                  <a:pt x="21" y="28"/>
                </a:cubicBezTo>
                <a:cubicBezTo>
                  <a:pt x="4" y="28"/>
                  <a:pt x="4" y="28"/>
                  <a:pt x="4" y="28"/>
                </a:cubicBezTo>
                <a:cubicBezTo>
                  <a:pt x="18" y="1"/>
                  <a:pt x="18" y="1"/>
                  <a:pt x="18" y="1"/>
                </a:cubicBezTo>
                <a:cubicBezTo>
                  <a:pt x="19" y="1"/>
                  <a:pt x="18" y="0"/>
                  <a:pt x="1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5" name="Freeform 79"/>
          <p:cNvSpPr>
            <a:spLocks noEditPoints="1"/>
          </p:cNvSpPr>
          <p:nvPr/>
        </p:nvSpPr>
        <p:spPr bwMode="auto">
          <a:xfrm>
            <a:off x="6729411" y="4949826"/>
            <a:ext cx="198438" cy="279400"/>
          </a:xfrm>
          <a:custGeom>
            <a:avLst/>
            <a:gdLst>
              <a:gd name="T0" fmla="*/ 37 w 53"/>
              <a:gd name="T1" fmla="*/ 2 h 74"/>
              <a:gd name="T2" fmla="*/ 37 w 53"/>
              <a:gd name="T3" fmla="*/ 2 h 74"/>
              <a:gd name="T4" fmla="*/ 51 w 53"/>
              <a:gd name="T5" fmla="*/ 16 h 74"/>
              <a:gd name="T6" fmla="*/ 51 w 53"/>
              <a:gd name="T7" fmla="*/ 16 h 74"/>
              <a:gd name="T8" fmla="*/ 37 w 53"/>
              <a:gd name="T9" fmla="*/ 2 h 74"/>
              <a:gd name="T10" fmla="*/ 36 w 53"/>
              <a:gd name="T11" fmla="*/ 0 h 74"/>
              <a:gd name="T12" fmla="*/ 1 w 53"/>
              <a:gd name="T13" fmla="*/ 0 h 74"/>
              <a:gd name="T14" fmla="*/ 0 w 53"/>
              <a:gd name="T15" fmla="*/ 1 h 74"/>
              <a:gd name="T16" fmla="*/ 0 w 53"/>
              <a:gd name="T17" fmla="*/ 73 h 74"/>
              <a:gd name="T18" fmla="*/ 1 w 53"/>
              <a:gd name="T19" fmla="*/ 74 h 74"/>
              <a:gd name="T20" fmla="*/ 52 w 53"/>
              <a:gd name="T21" fmla="*/ 74 h 74"/>
              <a:gd name="T22" fmla="*/ 53 w 53"/>
              <a:gd name="T23" fmla="*/ 73 h 74"/>
              <a:gd name="T24" fmla="*/ 53 w 53"/>
              <a:gd name="T25" fmla="*/ 17 h 74"/>
              <a:gd name="T26" fmla="*/ 53 w 53"/>
              <a:gd name="T27" fmla="*/ 17 h 74"/>
              <a:gd name="T28" fmla="*/ 53 w 53"/>
              <a:gd name="T29" fmla="*/ 17 h 74"/>
              <a:gd name="T30" fmla="*/ 52 w 53"/>
              <a:gd name="T31" fmla="*/ 18 h 74"/>
              <a:gd name="T32" fmla="*/ 52 w 53"/>
              <a:gd name="T33" fmla="*/ 18 h 74"/>
              <a:gd name="T34" fmla="*/ 52 w 53"/>
              <a:gd name="T35" fmla="*/ 72 h 74"/>
              <a:gd name="T36" fmla="*/ 31 w 53"/>
              <a:gd name="T37" fmla="*/ 72 h 74"/>
              <a:gd name="T38" fmla="*/ 31 w 53"/>
              <a:gd name="T39" fmla="*/ 73 h 74"/>
              <a:gd name="T40" fmla="*/ 30 w 53"/>
              <a:gd name="T41" fmla="*/ 74 h 74"/>
              <a:gd name="T42" fmla="*/ 23 w 53"/>
              <a:gd name="T43" fmla="*/ 74 h 74"/>
              <a:gd name="T44" fmla="*/ 22 w 53"/>
              <a:gd name="T45" fmla="*/ 73 h 74"/>
              <a:gd name="T46" fmla="*/ 22 w 53"/>
              <a:gd name="T47" fmla="*/ 72 h 74"/>
              <a:gd name="T48" fmla="*/ 2 w 53"/>
              <a:gd name="T49" fmla="*/ 72 h 74"/>
              <a:gd name="T50" fmla="*/ 2 w 53"/>
              <a:gd name="T51" fmla="*/ 1 h 74"/>
              <a:gd name="T52" fmla="*/ 35 w 53"/>
              <a:gd name="T53" fmla="*/ 1 h 74"/>
              <a:gd name="T54" fmla="*/ 35 w 53"/>
              <a:gd name="T55" fmla="*/ 1 h 74"/>
              <a:gd name="T56" fmla="*/ 36 w 53"/>
              <a:gd name="T57" fmla="*/ 0 h 74"/>
              <a:gd name="T58" fmla="*/ 36 w 53"/>
              <a:gd name="T59" fmla="*/ 0 h 74"/>
              <a:gd name="T60" fmla="*/ 36 w 53"/>
              <a:gd name="T61" fmla="*/ 0 h 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53" h="74">
                <a:moveTo>
                  <a:pt x="37" y="2"/>
                </a:moveTo>
                <a:cubicBezTo>
                  <a:pt x="37" y="2"/>
                  <a:pt x="37" y="2"/>
                  <a:pt x="37" y="2"/>
                </a:cubicBezTo>
                <a:cubicBezTo>
                  <a:pt x="51" y="16"/>
                  <a:pt x="51" y="16"/>
                  <a:pt x="51" y="16"/>
                </a:cubicBezTo>
                <a:cubicBezTo>
                  <a:pt x="51" y="16"/>
                  <a:pt x="51" y="16"/>
                  <a:pt x="51" y="16"/>
                </a:cubicBezTo>
                <a:cubicBezTo>
                  <a:pt x="37" y="2"/>
                  <a:pt x="37" y="2"/>
                  <a:pt x="37" y="2"/>
                </a:cubicBezTo>
                <a:moveTo>
                  <a:pt x="36" y="0"/>
                </a:moveTo>
                <a:cubicBezTo>
                  <a:pt x="1" y="0"/>
                  <a:pt x="1" y="0"/>
                  <a:pt x="1" y="0"/>
                </a:cubicBezTo>
                <a:cubicBezTo>
                  <a:pt x="1" y="0"/>
                  <a:pt x="0" y="0"/>
                  <a:pt x="0" y="1"/>
                </a:cubicBezTo>
                <a:cubicBezTo>
                  <a:pt x="0" y="73"/>
                  <a:pt x="0" y="73"/>
                  <a:pt x="0" y="73"/>
                </a:cubicBezTo>
                <a:cubicBezTo>
                  <a:pt x="0" y="74"/>
                  <a:pt x="1" y="74"/>
                  <a:pt x="1" y="74"/>
                </a:cubicBezTo>
                <a:cubicBezTo>
                  <a:pt x="52" y="74"/>
                  <a:pt x="52" y="74"/>
                  <a:pt x="52" y="74"/>
                </a:cubicBezTo>
                <a:cubicBezTo>
                  <a:pt x="53" y="74"/>
                  <a:pt x="53" y="74"/>
                  <a:pt x="53" y="73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3" y="17"/>
                  <a:pt x="53" y="17"/>
                  <a:pt x="53" y="17"/>
                </a:cubicBezTo>
                <a:cubicBezTo>
                  <a:pt x="52" y="18"/>
                  <a:pt x="52" y="18"/>
                  <a:pt x="52" y="18"/>
                </a:cubicBezTo>
                <a:cubicBezTo>
                  <a:pt x="52" y="18"/>
                  <a:pt x="52" y="18"/>
                  <a:pt x="52" y="18"/>
                </a:cubicBezTo>
                <a:cubicBezTo>
                  <a:pt x="52" y="72"/>
                  <a:pt x="52" y="72"/>
                  <a:pt x="52" y="72"/>
                </a:cubicBezTo>
                <a:cubicBezTo>
                  <a:pt x="31" y="72"/>
                  <a:pt x="31" y="72"/>
                  <a:pt x="31" y="72"/>
                </a:cubicBezTo>
                <a:cubicBezTo>
                  <a:pt x="31" y="73"/>
                  <a:pt x="31" y="73"/>
                  <a:pt x="31" y="73"/>
                </a:cubicBezTo>
                <a:cubicBezTo>
                  <a:pt x="31" y="74"/>
                  <a:pt x="31" y="74"/>
                  <a:pt x="30" y="74"/>
                </a:cubicBezTo>
                <a:cubicBezTo>
                  <a:pt x="23" y="74"/>
                  <a:pt x="23" y="74"/>
                  <a:pt x="23" y="74"/>
                </a:cubicBezTo>
                <a:cubicBezTo>
                  <a:pt x="23" y="74"/>
                  <a:pt x="22" y="74"/>
                  <a:pt x="22" y="73"/>
                </a:cubicBezTo>
                <a:cubicBezTo>
                  <a:pt x="22" y="72"/>
                  <a:pt x="22" y="72"/>
                  <a:pt x="22" y="72"/>
                </a:cubicBezTo>
                <a:cubicBezTo>
                  <a:pt x="2" y="72"/>
                  <a:pt x="2" y="72"/>
                  <a:pt x="2" y="72"/>
                </a:cubicBezTo>
                <a:cubicBezTo>
                  <a:pt x="2" y="1"/>
                  <a:pt x="2" y="1"/>
                  <a:pt x="2" y="1"/>
                </a:cubicBezTo>
                <a:cubicBezTo>
                  <a:pt x="35" y="1"/>
                  <a:pt x="35" y="1"/>
                  <a:pt x="35" y="1"/>
                </a:cubicBezTo>
                <a:cubicBezTo>
                  <a:pt x="35" y="1"/>
                  <a:pt x="35" y="1"/>
                  <a:pt x="35" y="1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36" y="0"/>
                  <a:pt x="36" y="0"/>
                  <a:pt x="36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6" name="Freeform 80"/>
          <p:cNvSpPr>
            <a:spLocks noEditPoints="1"/>
          </p:cNvSpPr>
          <p:nvPr/>
        </p:nvSpPr>
        <p:spPr bwMode="auto">
          <a:xfrm>
            <a:off x="6861173" y="4949826"/>
            <a:ext cx="66675" cy="68263"/>
          </a:xfrm>
          <a:custGeom>
            <a:avLst/>
            <a:gdLst>
              <a:gd name="T0" fmla="*/ 2 w 18"/>
              <a:gd name="T1" fmla="*/ 2 h 18"/>
              <a:gd name="T2" fmla="*/ 2 w 18"/>
              <a:gd name="T3" fmla="*/ 2 h 18"/>
              <a:gd name="T4" fmla="*/ 16 w 18"/>
              <a:gd name="T5" fmla="*/ 16 h 18"/>
              <a:gd name="T6" fmla="*/ 16 w 18"/>
              <a:gd name="T7" fmla="*/ 16 h 18"/>
              <a:gd name="T8" fmla="*/ 2 w 18"/>
              <a:gd name="T9" fmla="*/ 16 h 18"/>
              <a:gd name="T10" fmla="*/ 2 w 18"/>
              <a:gd name="T11" fmla="*/ 2 h 18"/>
              <a:gd name="T12" fmla="*/ 1 w 18"/>
              <a:gd name="T13" fmla="*/ 0 h 18"/>
              <a:gd name="T14" fmla="*/ 0 w 18"/>
              <a:gd name="T15" fmla="*/ 1 h 18"/>
              <a:gd name="T16" fmla="*/ 0 w 18"/>
              <a:gd name="T17" fmla="*/ 1 h 18"/>
              <a:gd name="T18" fmla="*/ 0 w 18"/>
              <a:gd name="T19" fmla="*/ 17 h 18"/>
              <a:gd name="T20" fmla="*/ 1 w 18"/>
              <a:gd name="T21" fmla="*/ 18 h 18"/>
              <a:gd name="T22" fmla="*/ 17 w 18"/>
              <a:gd name="T23" fmla="*/ 18 h 18"/>
              <a:gd name="T24" fmla="*/ 17 w 18"/>
              <a:gd name="T25" fmla="*/ 18 h 18"/>
              <a:gd name="T26" fmla="*/ 18 w 18"/>
              <a:gd name="T27" fmla="*/ 17 h 18"/>
              <a:gd name="T28" fmla="*/ 18 w 18"/>
              <a:gd name="T29" fmla="*/ 17 h 18"/>
              <a:gd name="T30" fmla="*/ 1 w 18"/>
              <a:gd name="T31" fmla="*/ 0 h 18"/>
              <a:gd name="T32" fmla="*/ 1 w 18"/>
              <a:gd name="T33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8" h="18">
                <a:moveTo>
                  <a:pt x="2" y="2"/>
                </a:moveTo>
                <a:cubicBezTo>
                  <a:pt x="2" y="2"/>
                  <a:pt x="2" y="2"/>
                  <a:pt x="2" y="2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2" y="16"/>
                  <a:pt x="2" y="16"/>
                  <a:pt x="2" y="16"/>
                </a:cubicBezTo>
                <a:cubicBezTo>
                  <a:pt x="2" y="2"/>
                  <a:pt x="2" y="2"/>
                  <a:pt x="2" y="2"/>
                </a:cubicBezTo>
                <a:moveTo>
                  <a:pt x="1" y="0"/>
                </a:move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0" y="1"/>
                </a:cubicBezTo>
                <a:cubicBezTo>
                  <a:pt x="0" y="17"/>
                  <a:pt x="0" y="17"/>
                  <a:pt x="0" y="17"/>
                </a:cubicBezTo>
                <a:cubicBezTo>
                  <a:pt x="0" y="17"/>
                  <a:pt x="1" y="18"/>
                  <a:pt x="1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7" y="18"/>
                  <a:pt x="17" y="18"/>
                  <a:pt x="17" y="18"/>
                </a:cubicBezTo>
                <a:cubicBezTo>
                  <a:pt x="18" y="17"/>
                  <a:pt x="18" y="17"/>
                  <a:pt x="18" y="17"/>
                </a:cubicBezTo>
                <a:cubicBezTo>
                  <a:pt x="18" y="17"/>
                  <a:pt x="18" y="17"/>
                  <a:pt x="18" y="17"/>
                </a:cubicBezTo>
                <a:cubicBezTo>
                  <a:pt x="1" y="0"/>
                  <a:pt x="1" y="0"/>
                  <a:pt x="1" y="0"/>
                </a:cubicBezTo>
                <a:cubicBezTo>
                  <a:pt x="1" y="0"/>
                  <a:pt x="1" y="0"/>
                  <a:pt x="1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7" name="Freeform 81"/>
          <p:cNvSpPr/>
          <p:nvPr/>
        </p:nvSpPr>
        <p:spPr bwMode="auto">
          <a:xfrm>
            <a:off x="6811961" y="5089526"/>
            <a:ext cx="33338" cy="139700"/>
          </a:xfrm>
          <a:custGeom>
            <a:avLst/>
            <a:gdLst>
              <a:gd name="T0" fmla="*/ 8 w 9"/>
              <a:gd name="T1" fmla="*/ 0 h 37"/>
              <a:gd name="T2" fmla="*/ 8 w 9"/>
              <a:gd name="T3" fmla="*/ 1 h 37"/>
              <a:gd name="T4" fmla="*/ 8 w 9"/>
              <a:gd name="T5" fmla="*/ 35 h 37"/>
              <a:gd name="T6" fmla="*/ 2 w 9"/>
              <a:gd name="T7" fmla="*/ 35 h 37"/>
              <a:gd name="T8" fmla="*/ 2 w 9"/>
              <a:gd name="T9" fmla="*/ 1 h 37"/>
              <a:gd name="T10" fmla="*/ 1 w 9"/>
              <a:gd name="T11" fmla="*/ 0 h 37"/>
              <a:gd name="T12" fmla="*/ 1 w 9"/>
              <a:gd name="T13" fmla="*/ 1 h 37"/>
              <a:gd name="T14" fmla="*/ 1 w 9"/>
              <a:gd name="T15" fmla="*/ 1 h 37"/>
              <a:gd name="T16" fmla="*/ 2 w 9"/>
              <a:gd name="T17" fmla="*/ 1 h 37"/>
              <a:gd name="T18" fmla="*/ 2 w 9"/>
              <a:gd name="T19" fmla="*/ 2 h 37"/>
              <a:gd name="T20" fmla="*/ 0 w 9"/>
              <a:gd name="T21" fmla="*/ 3 h 37"/>
              <a:gd name="T22" fmla="*/ 0 w 9"/>
              <a:gd name="T23" fmla="*/ 35 h 37"/>
              <a:gd name="T24" fmla="*/ 0 w 9"/>
              <a:gd name="T25" fmla="*/ 36 h 37"/>
              <a:gd name="T26" fmla="*/ 1 w 9"/>
              <a:gd name="T27" fmla="*/ 37 h 37"/>
              <a:gd name="T28" fmla="*/ 8 w 9"/>
              <a:gd name="T29" fmla="*/ 37 h 37"/>
              <a:gd name="T30" fmla="*/ 9 w 9"/>
              <a:gd name="T31" fmla="*/ 36 h 37"/>
              <a:gd name="T32" fmla="*/ 9 w 9"/>
              <a:gd name="T33" fmla="*/ 35 h 37"/>
              <a:gd name="T34" fmla="*/ 9 w 9"/>
              <a:gd name="T35" fmla="*/ 3 h 37"/>
              <a:gd name="T36" fmla="*/ 8 w 9"/>
              <a:gd name="T37" fmla="*/ 2 h 37"/>
              <a:gd name="T38" fmla="*/ 8 w 9"/>
              <a:gd name="T39" fmla="*/ 1 h 37"/>
              <a:gd name="T40" fmla="*/ 9 w 9"/>
              <a:gd name="T41" fmla="*/ 1 h 37"/>
              <a:gd name="T42" fmla="*/ 9 w 9"/>
              <a:gd name="T43" fmla="*/ 1 h 37"/>
              <a:gd name="T44" fmla="*/ 8 w 9"/>
              <a:gd name="T45" fmla="*/ 0 h 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9" h="37">
                <a:moveTo>
                  <a:pt x="8" y="0"/>
                </a:moveTo>
                <a:cubicBezTo>
                  <a:pt x="8" y="0"/>
                  <a:pt x="8" y="1"/>
                  <a:pt x="8" y="1"/>
                </a:cubicBezTo>
                <a:cubicBezTo>
                  <a:pt x="8" y="35"/>
                  <a:pt x="8" y="35"/>
                  <a:pt x="8" y="35"/>
                </a:cubicBezTo>
                <a:cubicBezTo>
                  <a:pt x="2" y="35"/>
                  <a:pt x="2" y="35"/>
                  <a:pt x="2" y="35"/>
                </a:cubicBezTo>
                <a:cubicBezTo>
                  <a:pt x="2" y="1"/>
                  <a:pt x="2" y="1"/>
                  <a:pt x="2" y="1"/>
                </a:cubicBezTo>
                <a:cubicBezTo>
                  <a:pt x="2" y="1"/>
                  <a:pt x="2" y="0"/>
                  <a:pt x="1" y="0"/>
                </a:cubicBezTo>
                <a:cubicBezTo>
                  <a:pt x="1" y="0"/>
                  <a:pt x="1" y="0"/>
                  <a:pt x="1" y="1"/>
                </a:cubicBezTo>
                <a:cubicBezTo>
                  <a:pt x="1" y="1"/>
                  <a:pt x="1" y="1"/>
                  <a:pt x="1" y="1"/>
                </a:cubicBezTo>
                <a:cubicBezTo>
                  <a:pt x="2" y="1"/>
                  <a:pt x="2" y="1"/>
                  <a:pt x="2" y="1"/>
                </a:cubicBezTo>
                <a:cubicBezTo>
                  <a:pt x="2" y="2"/>
                  <a:pt x="2" y="2"/>
                  <a:pt x="2" y="2"/>
                </a:cubicBezTo>
                <a:cubicBezTo>
                  <a:pt x="0" y="3"/>
                  <a:pt x="0" y="3"/>
                  <a:pt x="0" y="3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8" y="37"/>
                  <a:pt x="8" y="37"/>
                  <a:pt x="8" y="37"/>
                </a:cubicBezTo>
                <a:cubicBezTo>
                  <a:pt x="9" y="37"/>
                  <a:pt x="9" y="37"/>
                  <a:pt x="9" y="36"/>
                </a:cubicBezTo>
                <a:cubicBezTo>
                  <a:pt x="9" y="35"/>
                  <a:pt x="9" y="35"/>
                  <a:pt x="9" y="35"/>
                </a:cubicBezTo>
                <a:cubicBezTo>
                  <a:pt x="9" y="3"/>
                  <a:pt x="9" y="3"/>
                  <a:pt x="9" y="3"/>
                </a:cubicBezTo>
                <a:cubicBezTo>
                  <a:pt x="8" y="2"/>
                  <a:pt x="8" y="2"/>
                  <a:pt x="8" y="2"/>
                </a:cubicBezTo>
                <a:cubicBezTo>
                  <a:pt x="8" y="1"/>
                  <a:pt x="8" y="1"/>
                  <a:pt x="8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1"/>
                  <a:pt x="9" y="1"/>
                </a:cubicBezTo>
                <a:cubicBezTo>
                  <a:pt x="9" y="1"/>
                  <a:pt x="9" y="0"/>
                  <a:pt x="8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8" name="Freeform 82"/>
          <p:cNvSpPr/>
          <p:nvPr/>
        </p:nvSpPr>
        <p:spPr bwMode="auto">
          <a:xfrm>
            <a:off x="6773861" y="5040314"/>
            <a:ext cx="112713" cy="79375"/>
          </a:xfrm>
          <a:custGeom>
            <a:avLst/>
            <a:gdLst>
              <a:gd name="T0" fmla="*/ 36 w 71"/>
              <a:gd name="T1" fmla="*/ 0 h 50"/>
              <a:gd name="T2" fmla="*/ 33 w 71"/>
              <a:gd name="T3" fmla="*/ 0 h 50"/>
              <a:gd name="T4" fmla="*/ 0 w 71"/>
              <a:gd name="T5" fmla="*/ 33 h 50"/>
              <a:gd name="T6" fmla="*/ 0 w 71"/>
              <a:gd name="T7" fmla="*/ 36 h 50"/>
              <a:gd name="T8" fmla="*/ 12 w 71"/>
              <a:gd name="T9" fmla="*/ 48 h 50"/>
              <a:gd name="T10" fmla="*/ 12 w 71"/>
              <a:gd name="T11" fmla="*/ 45 h 50"/>
              <a:gd name="T12" fmla="*/ 12 w 71"/>
              <a:gd name="T13" fmla="*/ 45 h 50"/>
              <a:gd name="T14" fmla="*/ 3 w 71"/>
              <a:gd name="T15" fmla="*/ 36 h 50"/>
              <a:gd name="T16" fmla="*/ 36 w 71"/>
              <a:gd name="T17" fmla="*/ 3 h 50"/>
              <a:gd name="T18" fmla="*/ 66 w 71"/>
              <a:gd name="T19" fmla="*/ 36 h 50"/>
              <a:gd name="T20" fmla="*/ 57 w 71"/>
              <a:gd name="T21" fmla="*/ 45 h 50"/>
              <a:gd name="T22" fmla="*/ 59 w 71"/>
              <a:gd name="T23" fmla="*/ 45 h 50"/>
              <a:gd name="T24" fmla="*/ 59 w 71"/>
              <a:gd name="T25" fmla="*/ 48 h 50"/>
              <a:gd name="T26" fmla="*/ 57 w 71"/>
              <a:gd name="T27" fmla="*/ 50 h 50"/>
              <a:gd name="T28" fmla="*/ 57 w 71"/>
              <a:gd name="T29" fmla="*/ 48 h 50"/>
              <a:gd name="T30" fmla="*/ 57 w 71"/>
              <a:gd name="T31" fmla="*/ 50 h 50"/>
              <a:gd name="T32" fmla="*/ 59 w 71"/>
              <a:gd name="T33" fmla="*/ 48 h 50"/>
              <a:gd name="T34" fmla="*/ 71 w 71"/>
              <a:gd name="T35" fmla="*/ 36 h 50"/>
              <a:gd name="T36" fmla="*/ 71 w 71"/>
              <a:gd name="T37" fmla="*/ 33 h 50"/>
              <a:gd name="T38" fmla="*/ 36 w 71"/>
              <a:gd name="T3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1" h="50">
                <a:moveTo>
                  <a:pt x="36" y="0"/>
                </a:moveTo>
                <a:lnTo>
                  <a:pt x="33" y="0"/>
                </a:lnTo>
                <a:lnTo>
                  <a:pt x="0" y="33"/>
                </a:lnTo>
                <a:lnTo>
                  <a:pt x="0" y="36"/>
                </a:lnTo>
                <a:lnTo>
                  <a:pt x="12" y="48"/>
                </a:lnTo>
                <a:lnTo>
                  <a:pt x="12" y="45"/>
                </a:lnTo>
                <a:lnTo>
                  <a:pt x="12" y="45"/>
                </a:lnTo>
                <a:lnTo>
                  <a:pt x="3" y="36"/>
                </a:lnTo>
                <a:lnTo>
                  <a:pt x="36" y="3"/>
                </a:lnTo>
                <a:lnTo>
                  <a:pt x="66" y="36"/>
                </a:lnTo>
                <a:lnTo>
                  <a:pt x="57" y="45"/>
                </a:lnTo>
                <a:lnTo>
                  <a:pt x="59" y="45"/>
                </a:lnTo>
                <a:lnTo>
                  <a:pt x="59" y="48"/>
                </a:lnTo>
                <a:lnTo>
                  <a:pt x="57" y="50"/>
                </a:lnTo>
                <a:lnTo>
                  <a:pt x="57" y="48"/>
                </a:lnTo>
                <a:lnTo>
                  <a:pt x="57" y="50"/>
                </a:lnTo>
                <a:lnTo>
                  <a:pt x="59" y="48"/>
                </a:lnTo>
                <a:lnTo>
                  <a:pt x="71" y="36"/>
                </a:lnTo>
                <a:lnTo>
                  <a:pt x="71" y="33"/>
                </a:lnTo>
                <a:lnTo>
                  <a:pt x="3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69" name="Freeform 83"/>
          <p:cNvSpPr/>
          <p:nvPr/>
        </p:nvSpPr>
        <p:spPr bwMode="auto">
          <a:xfrm>
            <a:off x="6773861" y="5040314"/>
            <a:ext cx="112713" cy="79375"/>
          </a:xfrm>
          <a:custGeom>
            <a:avLst/>
            <a:gdLst>
              <a:gd name="T0" fmla="*/ 36 w 71"/>
              <a:gd name="T1" fmla="*/ 0 h 50"/>
              <a:gd name="T2" fmla="*/ 33 w 71"/>
              <a:gd name="T3" fmla="*/ 0 h 50"/>
              <a:gd name="T4" fmla="*/ 0 w 71"/>
              <a:gd name="T5" fmla="*/ 33 h 50"/>
              <a:gd name="T6" fmla="*/ 0 w 71"/>
              <a:gd name="T7" fmla="*/ 36 h 50"/>
              <a:gd name="T8" fmla="*/ 12 w 71"/>
              <a:gd name="T9" fmla="*/ 48 h 50"/>
              <a:gd name="T10" fmla="*/ 12 w 71"/>
              <a:gd name="T11" fmla="*/ 45 h 50"/>
              <a:gd name="T12" fmla="*/ 12 w 71"/>
              <a:gd name="T13" fmla="*/ 45 h 50"/>
              <a:gd name="T14" fmla="*/ 3 w 71"/>
              <a:gd name="T15" fmla="*/ 36 h 50"/>
              <a:gd name="T16" fmla="*/ 36 w 71"/>
              <a:gd name="T17" fmla="*/ 3 h 50"/>
              <a:gd name="T18" fmla="*/ 66 w 71"/>
              <a:gd name="T19" fmla="*/ 36 h 50"/>
              <a:gd name="T20" fmla="*/ 57 w 71"/>
              <a:gd name="T21" fmla="*/ 45 h 50"/>
              <a:gd name="T22" fmla="*/ 59 w 71"/>
              <a:gd name="T23" fmla="*/ 45 h 50"/>
              <a:gd name="T24" fmla="*/ 59 w 71"/>
              <a:gd name="T25" fmla="*/ 48 h 50"/>
              <a:gd name="T26" fmla="*/ 57 w 71"/>
              <a:gd name="T27" fmla="*/ 50 h 50"/>
              <a:gd name="T28" fmla="*/ 57 w 71"/>
              <a:gd name="T29" fmla="*/ 48 h 50"/>
              <a:gd name="T30" fmla="*/ 57 w 71"/>
              <a:gd name="T31" fmla="*/ 50 h 50"/>
              <a:gd name="T32" fmla="*/ 59 w 71"/>
              <a:gd name="T33" fmla="*/ 48 h 50"/>
              <a:gd name="T34" fmla="*/ 71 w 71"/>
              <a:gd name="T35" fmla="*/ 36 h 50"/>
              <a:gd name="T36" fmla="*/ 71 w 71"/>
              <a:gd name="T37" fmla="*/ 33 h 50"/>
              <a:gd name="T38" fmla="*/ 36 w 71"/>
              <a:gd name="T39" fmla="*/ 0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</a:cxnLst>
            <a:rect l="0" t="0" r="r" b="b"/>
            <a:pathLst>
              <a:path w="71" h="50">
                <a:moveTo>
                  <a:pt x="36" y="0"/>
                </a:moveTo>
                <a:lnTo>
                  <a:pt x="33" y="0"/>
                </a:lnTo>
                <a:lnTo>
                  <a:pt x="0" y="33"/>
                </a:lnTo>
                <a:lnTo>
                  <a:pt x="0" y="36"/>
                </a:lnTo>
                <a:lnTo>
                  <a:pt x="12" y="48"/>
                </a:lnTo>
                <a:lnTo>
                  <a:pt x="12" y="45"/>
                </a:lnTo>
                <a:lnTo>
                  <a:pt x="12" y="45"/>
                </a:lnTo>
                <a:lnTo>
                  <a:pt x="3" y="36"/>
                </a:lnTo>
                <a:lnTo>
                  <a:pt x="36" y="3"/>
                </a:lnTo>
                <a:lnTo>
                  <a:pt x="66" y="36"/>
                </a:lnTo>
                <a:lnTo>
                  <a:pt x="57" y="45"/>
                </a:lnTo>
                <a:lnTo>
                  <a:pt x="59" y="45"/>
                </a:lnTo>
                <a:lnTo>
                  <a:pt x="59" y="48"/>
                </a:lnTo>
                <a:lnTo>
                  <a:pt x="57" y="50"/>
                </a:lnTo>
                <a:lnTo>
                  <a:pt x="57" y="48"/>
                </a:lnTo>
                <a:lnTo>
                  <a:pt x="57" y="50"/>
                </a:lnTo>
                <a:lnTo>
                  <a:pt x="59" y="48"/>
                </a:lnTo>
                <a:lnTo>
                  <a:pt x="71" y="36"/>
                </a:lnTo>
                <a:lnTo>
                  <a:pt x="71" y="33"/>
                </a:lnTo>
                <a:lnTo>
                  <a:pt x="36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0" name="Freeform 84"/>
          <p:cNvSpPr/>
          <p:nvPr/>
        </p:nvSpPr>
        <p:spPr bwMode="auto">
          <a:xfrm>
            <a:off x="6842123" y="5092701"/>
            <a:ext cx="25400" cy="26988"/>
          </a:xfrm>
          <a:custGeom>
            <a:avLst/>
            <a:gdLst>
              <a:gd name="T0" fmla="*/ 2 w 16"/>
              <a:gd name="T1" fmla="*/ 0 h 17"/>
              <a:gd name="T2" fmla="*/ 0 w 16"/>
              <a:gd name="T3" fmla="*/ 0 h 17"/>
              <a:gd name="T4" fmla="*/ 0 w 16"/>
              <a:gd name="T5" fmla="*/ 3 h 17"/>
              <a:gd name="T6" fmla="*/ 2 w 16"/>
              <a:gd name="T7" fmla="*/ 5 h 17"/>
              <a:gd name="T8" fmla="*/ 14 w 16"/>
              <a:gd name="T9" fmla="*/ 15 h 17"/>
              <a:gd name="T10" fmla="*/ 14 w 16"/>
              <a:gd name="T11" fmla="*/ 17 h 17"/>
              <a:gd name="T12" fmla="*/ 16 w 16"/>
              <a:gd name="T13" fmla="*/ 15 h 17"/>
              <a:gd name="T14" fmla="*/ 16 w 16"/>
              <a:gd name="T15" fmla="*/ 12 h 17"/>
              <a:gd name="T16" fmla="*/ 14 w 16"/>
              <a:gd name="T17" fmla="*/ 12 h 17"/>
              <a:gd name="T18" fmla="*/ 2 w 16"/>
              <a:gd name="T19" fmla="*/ 0 h 17"/>
              <a:gd name="T20" fmla="*/ 2 w 16"/>
              <a:gd name="T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" h="17">
                <a:moveTo>
                  <a:pt x="2" y="0"/>
                </a:moveTo>
                <a:lnTo>
                  <a:pt x="0" y="0"/>
                </a:lnTo>
                <a:lnTo>
                  <a:pt x="0" y="3"/>
                </a:lnTo>
                <a:lnTo>
                  <a:pt x="2" y="5"/>
                </a:lnTo>
                <a:lnTo>
                  <a:pt x="14" y="15"/>
                </a:lnTo>
                <a:lnTo>
                  <a:pt x="14" y="17"/>
                </a:lnTo>
                <a:lnTo>
                  <a:pt x="16" y="15"/>
                </a:lnTo>
                <a:lnTo>
                  <a:pt x="16" y="12"/>
                </a:lnTo>
                <a:lnTo>
                  <a:pt x="14" y="12"/>
                </a:lnTo>
                <a:lnTo>
                  <a:pt x="2" y="0"/>
                </a:lnTo>
                <a:lnTo>
                  <a:pt x="2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1" name="Freeform 85"/>
          <p:cNvSpPr/>
          <p:nvPr/>
        </p:nvSpPr>
        <p:spPr bwMode="auto">
          <a:xfrm>
            <a:off x="6842123" y="5092701"/>
            <a:ext cx="25400" cy="26988"/>
          </a:xfrm>
          <a:custGeom>
            <a:avLst/>
            <a:gdLst>
              <a:gd name="T0" fmla="*/ 2 w 16"/>
              <a:gd name="T1" fmla="*/ 0 h 17"/>
              <a:gd name="T2" fmla="*/ 0 w 16"/>
              <a:gd name="T3" fmla="*/ 0 h 17"/>
              <a:gd name="T4" fmla="*/ 0 w 16"/>
              <a:gd name="T5" fmla="*/ 3 h 17"/>
              <a:gd name="T6" fmla="*/ 2 w 16"/>
              <a:gd name="T7" fmla="*/ 5 h 17"/>
              <a:gd name="T8" fmla="*/ 14 w 16"/>
              <a:gd name="T9" fmla="*/ 15 h 17"/>
              <a:gd name="T10" fmla="*/ 14 w 16"/>
              <a:gd name="T11" fmla="*/ 17 h 17"/>
              <a:gd name="T12" fmla="*/ 16 w 16"/>
              <a:gd name="T13" fmla="*/ 15 h 17"/>
              <a:gd name="T14" fmla="*/ 16 w 16"/>
              <a:gd name="T15" fmla="*/ 12 h 17"/>
              <a:gd name="T16" fmla="*/ 14 w 16"/>
              <a:gd name="T17" fmla="*/ 12 h 17"/>
              <a:gd name="T18" fmla="*/ 2 w 16"/>
              <a:gd name="T19" fmla="*/ 0 h 17"/>
              <a:gd name="T20" fmla="*/ 2 w 16"/>
              <a:gd name="T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6" h="17">
                <a:moveTo>
                  <a:pt x="2" y="0"/>
                </a:moveTo>
                <a:lnTo>
                  <a:pt x="0" y="0"/>
                </a:lnTo>
                <a:lnTo>
                  <a:pt x="0" y="3"/>
                </a:lnTo>
                <a:lnTo>
                  <a:pt x="2" y="5"/>
                </a:lnTo>
                <a:lnTo>
                  <a:pt x="14" y="15"/>
                </a:lnTo>
                <a:lnTo>
                  <a:pt x="14" y="17"/>
                </a:lnTo>
                <a:lnTo>
                  <a:pt x="16" y="15"/>
                </a:lnTo>
                <a:lnTo>
                  <a:pt x="16" y="12"/>
                </a:lnTo>
                <a:lnTo>
                  <a:pt x="14" y="12"/>
                </a:lnTo>
                <a:lnTo>
                  <a:pt x="2" y="0"/>
                </a:lnTo>
                <a:lnTo>
                  <a:pt x="2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2" name="Freeform 86"/>
          <p:cNvSpPr/>
          <p:nvPr/>
        </p:nvSpPr>
        <p:spPr bwMode="auto">
          <a:xfrm>
            <a:off x="6792911" y="5092701"/>
            <a:ext cx="26988" cy="26988"/>
          </a:xfrm>
          <a:custGeom>
            <a:avLst/>
            <a:gdLst>
              <a:gd name="T0" fmla="*/ 17 w 17"/>
              <a:gd name="T1" fmla="*/ 0 h 17"/>
              <a:gd name="T2" fmla="*/ 14 w 17"/>
              <a:gd name="T3" fmla="*/ 0 h 17"/>
              <a:gd name="T4" fmla="*/ 14 w 17"/>
              <a:gd name="T5" fmla="*/ 0 h 17"/>
              <a:gd name="T6" fmla="*/ 0 w 17"/>
              <a:gd name="T7" fmla="*/ 12 h 17"/>
              <a:gd name="T8" fmla="*/ 0 w 17"/>
              <a:gd name="T9" fmla="*/ 12 h 17"/>
              <a:gd name="T10" fmla="*/ 0 w 17"/>
              <a:gd name="T11" fmla="*/ 15 h 17"/>
              <a:gd name="T12" fmla="*/ 0 w 17"/>
              <a:gd name="T13" fmla="*/ 17 h 17"/>
              <a:gd name="T14" fmla="*/ 2 w 17"/>
              <a:gd name="T15" fmla="*/ 15 h 17"/>
              <a:gd name="T16" fmla="*/ 12 w 17"/>
              <a:gd name="T17" fmla="*/ 5 h 17"/>
              <a:gd name="T18" fmla="*/ 17 w 17"/>
              <a:gd name="T19" fmla="*/ 3 h 17"/>
              <a:gd name="T20" fmla="*/ 17 w 17"/>
              <a:gd name="T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" h="17">
                <a:moveTo>
                  <a:pt x="17" y="0"/>
                </a:moveTo>
                <a:lnTo>
                  <a:pt x="14" y="0"/>
                </a:lnTo>
                <a:lnTo>
                  <a:pt x="14" y="0"/>
                </a:lnTo>
                <a:lnTo>
                  <a:pt x="0" y="12"/>
                </a:lnTo>
                <a:lnTo>
                  <a:pt x="0" y="12"/>
                </a:lnTo>
                <a:lnTo>
                  <a:pt x="0" y="15"/>
                </a:lnTo>
                <a:lnTo>
                  <a:pt x="0" y="17"/>
                </a:lnTo>
                <a:lnTo>
                  <a:pt x="2" y="15"/>
                </a:lnTo>
                <a:lnTo>
                  <a:pt x="12" y="5"/>
                </a:lnTo>
                <a:lnTo>
                  <a:pt x="17" y="3"/>
                </a:lnTo>
                <a:lnTo>
                  <a:pt x="1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3" name="Freeform 87"/>
          <p:cNvSpPr/>
          <p:nvPr/>
        </p:nvSpPr>
        <p:spPr bwMode="auto">
          <a:xfrm>
            <a:off x="6792911" y="5092701"/>
            <a:ext cx="26988" cy="26988"/>
          </a:xfrm>
          <a:custGeom>
            <a:avLst/>
            <a:gdLst>
              <a:gd name="T0" fmla="*/ 17 w 17"/>
              <a:gd name="T1" fmla="*/ 0 h 17"/>
              <a:gd name="T2" fmla="*/ 14 w 17"/>
              <a:gd name="T3" fmla="*/ 0 h 17"/>
              <a:gd name="T4" fmla="*/ 14 w 17"/>
              <a:gd name="T5" fmla="*/ 0 h 17"/>
              <a:gd name="T6" fmla="*/ 0 w 17"/>
              <a:gd name="T7" fmla="*/ 12 h 17"/>
              <a:gd name="T8" fmla="*/ 0 w 17"/>
              <a:gd name="T9" fmla="*/ 12 h 17"/>
              <a:gd name="T10" fmla="*/ 0 w 17"/>
              <a:gd name="T11" fmla="*/ 15 h 17"/>
              <a:gd name="T12" fmla="*/ 0 w 17"/>
              <a:gd name="T13" fmla="*/ 17 h 17"/>
              <a:gd name="T14" fmla="*/ 2 w 17"/>
              <a:gd name="T15" fmla="*/ 15 h 17"/>
              <a:gd name="T16" fmla="*/ 12 w 17"/>
              <a:gd name="T17" fmla="*/ 5 h 17"/>
              <a:gd name="T18" fmla="*/ 17 w 17"/>
              <a:gd name="T19" fmla="*/ 3 h 17"/>
              <a:gd name="T20" fmla="*/ 17 w 17"/>
              <a:gd name="T21" fmla="*/ 0 h 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17" h="17">
                <a:moveTo>
                  <a:pt x="17" y="0"/>
                </a:moveTo>
                <a:lnTo>
                  <a:pt x="14" y="0"/>
                </a:lnTo>
                <a:lnTo>
                  <a:pt x="14" y="0"/>
                </a:lnTo>
                <a:lnTo>
                  <a:pt x="0" y="12"/>
                </a:lnTo>
                <a:lnTo>
                  <a:pt x="0" y="12"/>
                </a:lnTo>
                <a:lnTo>
                  <a:pt x="0" y="15"/>
                </a:lnTo>
                <a:lnTo>
                  <a:pt x="0" y="17"/>
                </a:lnTo>
                <a:lnTo>
                  <a:pt x="2" y="15"/>
                </a:lnTo>
                <a:lnTo>
                  <a:pt x="12" y="5"/>
                </a:lnTo>
                <a:lnTo>
                  <a:pt x="17" y="3"/>
                </a:lnTo>
                <a:lnTo>
                  <a:pt x="17" y="0"/>
                </a:ln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4" name="TextBox 76"/>
          <p:cNvSpPr txBox="1"/>
          <p:nvPr/>
        </p:nvSpPr>
        <p:spPr>
          <a:xfrm>
            <a:off x="8764589" y="3008880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8764589" y="3314682"/>
            <a:ext cx="2328088" cy="714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TextBox 76"/>
          <p:cNvSpPr txBox="1"/>
          <p:nvPr/>
        </p:nvSpPr>
        <p:spPr>
          <a:xfrm>
            <a:off x="2328870" y="3008880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1099323" y="3314682"/>
            <a:ext cx="2328088" cy="714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8" name="TextBox 76"/>
          <p:cNvSpPr txBox="1"/>
          <p:nvPr/>
        </p:nvSpPr>
        <p:spPr>
          <a:xfrm>
            <a:off x="8022116" y="1838893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9" name="文本框 78"/>
          <p:cNvSpPr txBox="1"/>
          <p:nvPr/>
        </p:nvSpPr>
        <p:spPr>
          <a:xfrm>
            <a:off x="8022116" y="2144695"/>
            <a:ext cx="2328088" cy="714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0" name="TextBox 76"/>
          <p:cNvSpPr txBox="1"/>
          <p:nvPr/>
        </p:nvSpPr>
        <p:spPr>
          <a:xfrm>
            <a:off x="8022116" y="4366380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16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1" name="文本框 80"/>
          <p:cNvSpPr txBox="1"/>
          <p:nvPr/>
        </p:nvSpPr>
        <p:spPr>
          <a:xfrm>
            <a:off x="8022116" y="4672182"/>
            <a:ext cx="2328088" cy="714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TextBox 76"/>
          <p:cNvSpPr txBox="1"/>
          <p:nvPr/>
        </p:nvSpPr>
        <p:spPr>
          <a:xfrm>
            <a:off x="3071341" y="1838893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1841794" y="2144695"/>
            <a:ext cx="2328088" cy="714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TextBox 76"/>
          <p:cNvSpPr txBox="1"/>
          <p:nvPr/>
        </p:nvSpPr>
        <p:spPr>
          <a:xfrm>
            <a:off x="3071341" y="4366380"/>
            <a:ext cx="1098541" cy="33855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16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1841794" y="4672182"/>
            <a:ext cx="2328088" cy="714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6" name="图片 8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10"/>
          <p:cNvSpPr/>
          <p:nvPr/>
        </p:nvSpPr>
        <p:spPr>
          <a:xfrm>
            <a:off x="5533658" y="1600200"/>
            <a:ext cx="5787656" cy="4267200"/>
          </a:xfrm>
          <a:prstGeom prst="rect">
            <a:avLst/>
          </a:prstGeom>
          <a:blipFill dpi="0" rotWithShape="1">
            <a:blip r:embed="rId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Rectangle 22"/>
          <p:cNvSpPr/>
          <p:nvPr/>
        </p:nvSpPr>
        <p:spPr>
          <a:xfrm>
            <a:off x="5533658" y="3051712"/>
            <a:ext cx="5787656" cy="14991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5757824" y="3228018"/>
            <a:ext cx="1733670" cy="4001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000" b="1" dirty="0" smtClean="0">
                <a:solidFill>
                  <a:srgbClr val="CF366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dirty="0">
              <a:solidFill>
                <a:srgbClr val="CF366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757824" y="3628128"/>
            <a:ext cx="5331996" cy="5067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请在此添加文字说明，请插入您的内容。请在此添加文字说明，请插入您的内容。请在此添加文字说明，请插入您的内容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0692" y="2213819"/>
            <a:ext cx="3986711" cy="714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请在此添加文字说明，请插入您的内容。请在此添加文字说明，请插入您的内容。请在此添加文字说明，请插入您的内容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1199152" y="1849286"/>
            <a:ext cx="1009371" cy="307777"/>
          </a:xfrm>
          <a:prstGeom prst="rect">
            <a:avLst/>
          </a:prstGeom>
          <a:solidFill>
            <a:srgbClr val="CF3665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110692" y="3775233"/>
            <a:ext cx="3986711" cy="714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请在此添加文字说明，请插入您的内容。请在此添加文字说明，请插入您的内容。请在此添加文字说明，请插入您的内容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76"/>
          <p:cNvSpPr txBox="1"/>
          <p:nvPr/>
        </p:nvSpPr>
        <p:spPr>
          <a:xfrm>
            <a:off x="1199152" y="3410700"/>
            <a:ext cx="1009371" cy="307777"/>
          </a:xfrm>
          <a:prstGeom prst="rect">
            <a:avLst/>
          </a:prstGeom>
          <a:solidFill>
            <a:srgbClr val="CF3665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110692" y="5129671"/>
            <a:ext cx="3986711" cy="71437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请在此添加文字说明，请插入您的内容。请在此添加文字说明，请插入您的内容。请在此添加文字说明，请插入您的内容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76"/>
          <p:cNvSpPr txBox="1"/>
          <p:nvPr/>
        </p:nvSpPr>
        <p:spPr>
          <a:xfrm>
            <a:off x="1199152" y="4765138"/>
            <a:ext cx="1009371" cy="307777"/>
          </a:xfrm>
          <a:prstGeom prst="rect">
            <a:avLst/>
          </a:prstGeom>
          <a:solidFill>
            <a:srgbClr val="CF3665"/>
          </a:solidFill>
          <a:ln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1400" dirty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8"/>
          <p:cNvSpPr>
            <a:spLocks noEditPoints="1"/>
          </p:cNvSpPr>
          <p:nvPr/>
        </p:nvSpPr>
        <p:spPr bwMode="auto">
          <a:xfrm rot="2700000">
            <a:off x="5072944" y="2006325"/>
            <a:ext cx="2044927" cy="2047295"/>
          </a:xfrm>
          <a:prstGeom prst="ellipse">
            <a:avLst/>
          </a:prstGeom>
          <a:solidFill>
            <a:srgbClr val="79A22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6" name="Freeform 9"/>
          <p:cNvSpPr>
            <a:spLocks noEditPoints="1"/>
          </p:cNvSpPr>
          <p:nvPr/>
        </p:nvSpPr>
        <p:spPr bwMode="auto">
          <a:xfrm rot="2700000">
            <a:off x="1931934" y="2006325"/>
            <a:ext cx="2044927" cy="2047295"/>
          </a:xfrm>
          <a:prstGeom prst="ellipse">
            <a:avLst/>
          </a:prstGeom>
          <a:solidFill>
            <a:srgbClr val="CF36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7" name="Freeform 10"/>
          <p:cNvSpPr>
            <a:spLocks noEditPoints="1"/>
          </p:cNvSpPr>
          <p:nvPr/>
        </p:nvSpPr>
        <p:spPr bwMode="auto">
          <a:xfrm rot="2700000">
            <a:off x="8213954" y="2006325"/>
            <a:ext cx="2046111" cy="2047295"/>
          </a:xfrm>
          <a:prstGeom prst="ellipse">
            <a:avLst/>
          </a:prstGeom>
          <a:solidFill>
            <a:srgbClr val="CF3665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8" name="Oval 5"/>
          <p:cNvSpPr>
            <a:spLocks noChangeArrowheads="1"/>
          </p:cNvSpPr>
          <p:nvPr/>
        </p:nvSpPr>
        <p:spPr bwMode="auto">
          <a:xfrm>
            <a:off x="5396388" y="2319106"/>
            <a:ext cx="1419364" cy="1421732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9" name="Oval 6"/>
          <p:cNvSpPr>
            <a:spLocks noChangeArrowheads="1"/>
          </p:cNvSpPr>
          <p:nvPr/>
        </p:nvSpPr>
        <p:spPr bwMode="auto">
          <a:xfrm>
            <a:off x="8524365" y="2319106"/>
            <a:ext cx="1419364" cy="1421732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Oval 7"/>
          <p:cNvSpPr>
            <a:spLocks noChangeArrowheads="1"/>
          </p:cNvSpPr>
          <p:nvPr/>
        </p:nvSpPr>
        <p:spPr bwMode="auto">
          <a:xfrm>
            <a:off x="2244715" y="2319106"/>
            <a:ext cx="1419364" cy="1421732"/>
          </a:xfrm>
          <a:prstGeom prst="ellipse">
            <a:avLst/>
          </a:pr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4" name="Freeform 13"/>
          <p:cNvSpPr>
            <a:spLocks noEditPoints="1"/>
          </p:cNvSpPr>
          <p:nvPr/>
        </p:nvSpPr>
        <p:spPr bwMode="auto">
          <a:xfrm>
            <a:off x="2507340" y="2643341"/>
            <a:ext cx="862091" cy="851371"/>
          </a:xfrm>
          <a:custGeom>
            <a:avLst/>
            <a:gdLst>
              <a:gd name="T0" fmla="*/ 909 w 1006"/>
              <a:gd name="T1" fmla="*/ 858 h 995"/>
              <a:gd name="T2" fmla="*/ 805 w 1006"/>
              <a:gd name="T3" fmla="*/ 858 h 995"/>
              <a:gd name="T4" fmla="*/ 969 w 1006"/>
              <a:gd name="T5" fmla="*/ 97 h 995"/>
              <a:gd name="T6" fmla="*/ 834 w 1006"/>
              <a:gd name="T7" fmla="*/ 0 h 995"/>
              <a:gd name="T8" fmla="*/ 472 w 1006"/>
              <a:gd name="T9" fmla="*/ 323 h 995"/>
              <a:gd name="T10" fmla="*/ 421 w 1006"/>
              <a:gd name="T11" fmla="*/ 397 h 995"/>
              <a:gd name="T12" fmla="*/ 376 w 1006"/>
              <a:gd name="T13" fmla="*/ 419 h 995"/>
              <a:gd name="T14" fmla="*/ 381 w 1006"/>
              <a:gd name="T15" fmla="*/ 556 h 995"/>
              <a:gd name="T16" fmla="*/ 89 w 1006"/>
              <a:gd name="T17" fmla="*/ 810 h 995"/>
              <a:gd name="T18" fmla="*/ 57 w 1006"/>
              <a:gd name="T19" fmla="*/ 995 h 995"/>
              <a:gd name="T20" fmla="*/ 208 w 1006"/>
              <a:gd name="T21" fmla="*/ 844 h 995"/>
              <a:gd name="T22" fmla="*/ 445 w 1006"/>
              <a:gd name="T23" fmla="*/ 621 h 995"/>
              <a:gd name="T24" fmla="*/ 578 w 1006"/>
              <a:gd name="T25" fmla="*/ 621 h 995"/>
              <a:gd name="T26" fmla="*/ 616 w 1006"/>
              <a:gd name="T27" fmla="*/ 537 h 995"/>
              <a:gd name="T28" fmla="*/ 674 w 1006"/>
              <a:gd name="T29" fmla="*/ 525 h 995"/>
              <a:gd name="T30" fmla="*/ 969 w 1006"/>
              <a:gd name="T31" fmla="*/ 97 h 995"/>
              <a:gd name="T32" fmla="*/ 392 w 1006"/>
              <a:gd name="T33" fmla="*/ 325 h 995"/>
              <a:gd name="T34" fmla="*/ 404 w 1006"/>
              <a:gd name="T35" fmla="*/ 312 h 995"/>
              <a:gd name="T36" fmla="*/ 436 w 1006"/>
              <a:gd name="T37" fmla="*/ 281 h 995"/>
              <a:gd name="T38" fmla="*/ 215 w 1006"/>
              <a:gd name="T39" fmla="*/ 1 h 995"/>
              <a:gd name="T40" fmla="*/ 280 w 1006"/>
              <a:gd name="T41" fmla="*/ 160 h 995"/>
              <a:gd name="T42" fmla="*/ 21 w 1006"/>
              <a:gd name="T43" fmla="*/ 195 h 995"/>
              <a:gd name="T44" fmla="*/ 232 w 1006"/>
              <a:gd name="T45" fmla="*/ 447 h 995"/>
              <a:gd name="T46" fmla="*/ 303 w 1006"/>
              <a:gd name="T47" fmla="*/ 433 h 995"/>
              <a:gd name="T48" fmla="*/ 363 w 1006"/>
              <a:gd name="T49" fmla="*/ 354 h 995"/>
              <a:gd name="T50" fmla="*/ 672 w 1006"/>
              <a:gd name="T51" fmla="*/ 606 h 995"/>
              <a:gd name="T52" fmla="*/ 617 w 1006"/>
              <a:gd name="T53" fmla="*/ 660 h 995"/>
              <a:gd name="T54" fmla="*/ 741 w 1006"/>
              <a:gd name="T55" fmla="*/ 871 h 995"/>
              <a:gd name="T56" fmla="*/ 869 w 1006"/>
              <a:gd name="T57" fmla="*/ 995 h 995"/>
              <a:gd name="T58" fmla="*/ 980 w 1006"/>
              <a:gd name="T59" fmla="*/ 825 h 995"/>
              <a:gd name="T60" fmla="*/ 702 w 1006"/>
              <a:gd name="T61" fmla="*/ 576 h 995"/>
              <a:gd name="T62" fmla="*/ 658 w 1006"/>
              <a:gd name="T63" fmla="*/ 579 h 9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06" h="995">
                <a:moveTo>
                  <a:pt x="857" y="806"/>
                </a:moveTo>
                <a:cubicBezTo>
                  <a:pt x="886" y="806"/>
                  <a:pt x="909" y="829"/>
                  <a:pt x="909" y="858"/>
                </a:cubicBezTo>
                <a:cubicBezTo>
                  <a:pt x="909" y="887"/>
                  <a:pt x="886" y="910"/>
                  <a:pt x="857" y="910"/>
                </a:cubicBezTo>
                <a:cubicBezTo>
                  <a:pt x="828" y="910"/>
                  <a:pt x="805" y="887"/>
                  <a:pt x="805" y="858"/>
                </a:cubicBezTo>
                <a:cubicBezTo>
                  <a:pt x="805" y="829"/>
                  <a:pt x="828" y="806"/>
                  <a:pt x="857" y="806"/>
                </a:cubicBezTo>
                <a:close/>
                <a:moveTo>
                  <a:pt x="969" y="97"/>
                </a:moveTo>
                <a:lnTo>
                  <a:pt x="900" y="28"/>
                </a:lnTo>
                <a:cubicBezTo>
                  <a:pt x="882" y="9"/>
                  <a:pt x="858" y="0"/>
                  <a:pt x="834" y="0"/>
                </a:cubicBezTo>
                <a:cubicBezTo>
                  <a:pt x="810" y="0"/>
                  <a:pt x="786" y="9"/>
                  <a:pt x="767" y="28"/>
                </a:cubicBezTo>
                <a:lnTo>
                  <a:pt x="472" y="323"/>
                </a:lnTo>
                <a:cubicBezTo>
                  <a:pt x="481" y="340"/>
                  <a:pt x="475" y="367"/>
                  <a:pt x="460" y="381"/>
                </a:cubicBezTo>
                <a:cubicBezTo>
                  <a:pt x="451" y="391"/>
                  <a:pt x="435" y="397"/>
                  <a:pt x="421" y="397"/>
                </a:cubicBezTo>
                <a:cubicBezTo>
                  <a:pt x="414" y="397"/>
                  <a:pt x="408" y="396"/>
                  <a:pt x="402" y="393"/>
                </a:cubicBezTo>
                <a:lnTo>
                  <a:pt x="376" y="419"/>
                </a:lnTo>
                <a:cubicBezTo>
                  <a:pt x="340" y="455"/>
                  <a:pt x="340" y="515"/>
                  <a:pt x="376" y="552"/>
                </a:cubicBezTo>
                <a:lnTo>
                  <a:pt x="381" y="556"/>
                </a:lnTo>
                <a:lnTo>
                  <a:pt x="151" y="787"/>
                </a:lnTo>
                <a:lnTo>
                  <a:pt x="89" y="810"/>
                </a:lnTo>
                <a:lnTo>
                  <a:pt x="0" y="938"/>
                </a:lnTo>
                <a:lnTo>
                  <a:pt x="57" y="995"/>
                </a:lnTo>
                <a:lnTo>
                  <a:pt x="185" y="906"/>
                </a:lnTo>
                <a:lnTo>
                  <a:pt x="208" y="844"/>
                </a:lnTo>
                <a:lnTo>
                  <a:pt x="439" y="614"/>
                </a:lnTo>
                <a:lnTo>
                  <a:pt x="445" y="621"/>
                </a:lnTo>
                <a:cubicBezTo>
                  <a:pt x="464" y="639"/>
                  <a:pt x="488" y="648"/>
                  <a:pt x="512" y="648"/>
                </a:cubicBezTo>
                <a:cubicBezTo>
                  <a:pt x="536" y="648"/>
                  <a:pt x="560" y="639"/>
                  <a:pt x="578" y="621"/>
                </a:cubicBezTo>
                <a:lnTo>
                  <a:pt x="604" y="595"/>
                </a:lnTo>
                <a:cubicBezTo>
                  <a:pt x="596" y="577"/>
                  <a:pt x="602" y="551"/>
                  <a:pt x="616" y="537"/>
                </a:cubicBezTo>
                <a:cubicBezTo>
                  <a:pt x="626" y="527"/>
                  <a:pt x="642" y="521"/>
                  <a:pt x="656" y="521"/>
                </a:cubicBezTo>
                <a:cubicBezTo>
                  <a:pt x="662" y="521"/>
                  <a:pt x="669" y="522"/>
                  <a:pt x="674" y="525"/>
                </a:cubicBezTo>
                <a:lnTo>
                  <a:pt x="969" y="230"/>
                </a:lnTo>
                <a:cubicBezTo>
                  <a:pt x="1006" y="193"/>
                  <a:pt x="1006" y="133"/>
                  <a:pt x="969" y="97"/>
                </a:cubicBezTo>
                <a:close/>
                <a:moveTo>
                  <a:pt x="363" y="354"/>
                </a:moveTo>
                <a:lnTo>
                  <a:pt x="392" y="325"/>
                </a:lnTo>
                <a:lnTo>
                  <a:pt x="418" y="338"/>
                </a:lnTo>
                <a:lnTo>
                  <a:pt x="404" y="312"/>
                </a:lnTo>
                <a:lnTo>
                  <a:pt x="433" y="284"/>
                </a:lnTo>
                <a:lnTo>
                  <a:pt x="436" y="281"/>
                </a:lnTo>
                <a:cubicBezTo>
                  <a:pt x="442" y="264"/>
                  <a:pt x="446" y="248"/>
                  <a:pt x="446" y="233"/>
                </a:cubicBezTo>
                <a:cubicBezTo>
                  <a:pt x="446" y="115"/>
                  <a:pt x="333" y="0"/>
                  <a:pt x="215" y="1"/>
                </a:cubicBezTo>
                <a:cubicBezTo>
                  <a:pt x="214" y="1"/>
                  <a:pt x="201" y="15"/>
                  <a:pt x="193" y="22"/>
                </a:cubicBezTo>
                <a:cubicBezTo>
                  <a:pt x="288" y="117"/>
                  <a:pt x="280" y="102"/>
                  <a:pt x="280" y="160"/>
                </a:cubicBezTo>
                <a:cubicBezTo>
                  <a:pt x="280" y="207"/>
                  <a:pt x="205" y="282"/>
                  <a:pt x="159" y="282"/>
                </a:cubicBezTo>
                <a:cubicBezTo>
                  <a:pt x="99" y="282"/>
                  <a:pt x="118" y="291"/>
                  <a:pt x="21" y="195"/>
                </a:cubicBezTo>
                <a:cubicBezTo>
                  <a:pt x="14" y="202"/>
                  <a:pt x="0" y="215"/>
                  <a:pt x="0" y="216"/>
                </a:cubicBezTo>
                <a:cubicBezTo>
                  <a:pt x="2" y="334"/>
                  <a:pt x="113" y="447"/>
                  <a:pt x="232" y="447"/>
                </a:cubicBezTo>
                <a:cubicBezTo>
                  <a:pt x="253" y="447"/>
                  <a:pt x="276" y="440"/>
                  <a:pt x="299" y="429"/>
                </a:cubicBezTo>
                <a:lnTo>
                  <a:pt x="303" y="433"/>
                </a:lnTo>
                <a:cubicBezTo>
                  <a:pt x="310" y="414"/>
                  <a:pt x="322" y="395"/>
                  <a:pt x="337" y="380"/>
                </a:cubicBezTo>
                <a:lnTo>
                  <a:pt x="363" y="354"/>
                </a:lnTo>
                <a:close/>
                <a:moveTo>
                  <a:pt x="658" y="579"/>
                </a:moveTo>
                <a:lnTo>
                  <a:pt x="672" y="606"/>
                </a:lnTo>
                <a:lnTo>
                  <a:pt x="644" y="634"/>
                </a:lnTo>
                <a:lnTo>
                  <a:pt x="617" y="660"/>
                </a:lnTo>
                <a:cubicBezTo>
                  <a:pt x="602" y="675"/>
                  <a:pt x="584" y="687"/>
                  <a:pt x="564" y="694"/>
                </a:cubicBezTo>
                <a:lnTo>
                  <a:pt x="741" y="871"/>
                </a:lnTo>
                <a:lnTo>
                  <a:pt x="824" y="983"/>
                </a:lnTo>
                <a:lnTo>
                  <a:pt x="869" y="995"/>
                </a:lnTo>
                <a:lnTo>
                  <a:pt x="992" y="871"/>
                </a:lnTo>
                <a:lnTo>
                  <a:pt x="980" y="825"/>
                </a:lnTo>
                <a:lnTo>
                  <a:pt x="869" y="743"/>
                </a:lnTo>
                <a:lnTo>
                  <a:pt x="702" y="576"/>
                </a:lnTo>
                <a:lnTo>
                  <a:pt x="685" y="592"/>
                </a:lnTo>
                <a:lnTo>
                  <a:pt x="658" y="579"/>
                </a:lnTo>
                <a:close/>
              </a:path>
            </a:pathLst>
          </a:custGeom>
          <a:solidFill>
            <a:srgbClr val="CF3665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sp>
        <p:nvSpPr>
          <p:cNvPr id="15" name="Freeform 15"/>
          <p:cNvSpPr>
            <a:spLocks noEditPoints="1"/>
          </p:cNvSpPr>
          <p:nvPr/>
        </p:nvSpPr>
        <p:spPr bwMode="auto">
          <a:xfrm>
            <a:off x="5604060" y="2608756"/>
            <a:ext cx="982692" cy="842433"/>
          </a:xfrm>
          <a:custGeom>
            <a:avLst/>
            <a:gdLst>
              <a:gd name="T0" fmla="*/ 737 w 1149"/>
              <a:gd name="T1" fmla="*/ 427 h 983"/>
              <a:gd name="T2" fmla="*/ 640 w 1149"/>
              <a:gd name="T3" fmla="*/ 427 h 983"/>
              <a:gd name="T4" fmla="*/ 616 w 1149"/>
              <a:gd name="T5" fmla="*/ 502 h 983"/>
              <a:gd name="T6" fmla="*/ 640 w 1149"/>
              <a:gd name="T7" fmla="*/ 810 h 983"/>
              <a:gd name="T8" fmla="*/ 575 w 1149"/>
              <a:gd name="T9" fmla="*/ 921 h 983"/>
              <a:gd name="T10" fmla="*/ 514 w 1149"/>
              <a:gd name="T11" fmla="*/ 810 h 983"/>
              <a:gd name="T12" fmla="*/ 549 w 1149"/>
              <a:gd name="T13" fmla="*/ 503 h 983"/>
              <a:gd name="T14" fmla="*/ 524 w 1149"/>
              <a:gd name="T15" fmla="*/ 427 h 983"/>
              <a:gd name="T16" fmla="*/ 417 w 1149"/>
              <a:gd name="T17" fmla="*/ 427 h 983"/>
              <a:gd name="T18" fmla="*/ 417 w 1149"/>
              <a:gd name="T19" fmla="*/ 427 h 983"/>
              <a:gd name="T20" fmla="*/ 241 w 1149"/>
              <a:gd name="T21" fmla="*/ 612 h 983"/>
              <a:gd name="T22" fmla="*/ 266 w 1149"/>
              <a:gd name="T23" fmla="*/ 801 h 983"/>
              <a:gd name="T24" fmla="*/ 443 w 1149"/>
              <a:gd name="T25" fmla="*/ 983 h 983"/>
              <a:gd name="T26" fmla="*/ 711 w 1149"/>
              <a:gd name="T27" fmla="*/ 983 h 983"/>
              <a:gd name="T28" fmla="*/ 888 w 1149"/>
              <a:gd name="T29" fmla="*/ 799 h 983"/>
              <a:gd name="T30" fmla="*/ 913 w 1149"/>
              <a:gd name="T31" fmla="*/ 609 h 983"/>
              <a:gd name="T32" fmla="*/ 737 w 1149"/>
              <a:gd name="T33" fmla="*/ 427 h 983"/>
              <a:gd name="T34" fmla="*/ 218 w 1149"/>
              <a:gd name="T35" fmla="*/ 308 h 983"/>
              <a:gd name="T36" fmla="*/ 330 w 1149"/>
              <a:gd name="T37" fmla="*/ 196 h 983"/>
              <a:gd name="T38" fmla="*/ 218 w 1149"/>
              <a:gd name="T39" fmla="*/ 83 h 983"/>
              <a:gd name="T40" fmla="*/ 105 w 1149"/>
              <a:gd name="T41" fmla="*/ 196 h 983"/>
              <a:gd name="T42" fmla="*/ 218 w 1149"/>
              <a:gd name="T43" fmla="*/ 308 h 983"/>
              <a:gd name="T44" fmla="*/ 318 w 1149"/>
              <a:gd name="T45" fmla="*/ 344 h 983"/>
              <a:gd name="T46" fmla="*/ 118 w 1149"/>
              <a:gd name="T47" fmla="*/ 344 h 983"/>
              <a:gd name="T48" fmla="*/ 118 w 1149"/>
              <a:gd name="T49" fmla="*/ 343 h 983"/>
              <a:gd name="T50" fmla="*/ 7 w 1149"/>
              <a:gd name="T51" fmla="*/ 458 h 983"/>
              <a:gd name="T52" fmla="*/ 23 w 1149"/>
              <a:gd name="T53" fmla="*/ 577 h 983"/>
              <a:gd name="T54" fmla="*/ 134 w 1149"/>
              <a:gd name="T55" fmla="*/ 689 h 983"/>
              <a:gd name="T56" fmla="*/ 191 w 1149"/>
              <a:gd name="T57" fmla="*/ 689 h 983"/>
              <a:gd name="T58" fmla="*/ 180 w 1149"/>
              <a:gd name="T59" fmla="*/ 606 h 983"/>
              <a:gd name="T60" fmla="*/ 180 w 1149"/>
              <a:gd name="T61" fmla="*/ 606 h 983"/>
              <a:gd name="T62" fmla="*/ 180 w 1149"/>
              <a:gd name="T63" fmla="*/ 606 h 983"/>
              <a:gd name="T64" fmla="*/ 231 w 1149"/>
              <a:gd name="T65" fmla="*/ 449 h 983"/>
              <a:gd name="T66" fmla="*/ 308 w 1149"/>
              <a:gd name="T67" fmla="*/ 393 h 983"/>
              <a:gd name="T68" fmla="*/ 387 w 1149"/>
              <a:gd name="T69" fmla="*/ 367 h 983"/>
              <a:gd name="T70" fmla="*/ 318 w 1149"/>
              <a:gd name="T71" fmla="*/ 344 h 983"/>
              <a:gd name="T72" fmla="*/ 931 w 1149"/>
              <a:gd name="T73" fmla="*/ 308 h 983"/>
              <a:gd name="T74" fmla="*/ 1043 w 1149"/>
              <a:gd name="T75" fmla="*/ 196 h 983"/>
              <a:gd name="T76" fmla="*/ 931 w 1149"/>
              <a:gd name="T77" fmla="*/ 83 h 983"/>
              <a:gd name="T78" fmla="*/ 819 w 1149"/>
              <a:gd name="T79" fmla="*/ 196 h 983"/>
              <a:gd name="T80" fmla="*/ 931 w 1149"/>
              <a:gd name="T81" fmla="*/ 308 h 983"/>
              <a:gd name="T82" fmla="*/ 1031 w 1149"/>
              <a:gd name="T83" fmla="*/ 344 h 983"/>
              <a:gd name="T84" fmla="*/ 831 w 1149"/>
              <a:gd name="T85" fmla="*/ 344 h 983"/>
              <a:gd name="T86" fmla="*/ 831 w 1149"/>
              <a:gd name="T87" fmla="*/ 343 h 983"/>
              <a:gd name="T88" fmla="*/ 763 w 1149"/>
              <a:gd name="T89" fmla="*/ 366 h 983"/>
              <a:gd name="T90" fmla="*/ 847 w 1149"/>
              <a:gd name="T91" fmla="*/ 393 h 983"/>
              <a:gd name="T92" fmla="*/ 925 w 1149"/>
              <a:gd name="T93" fmla="*/ 450 h 983"/>
              <a:gd name="T94" fmla="*/ 974 w 1149"/>
              <a:gd name="T95" fmla="*/ 603 h 983"/>
              <a:gd name="T96" fmla="*/ 974 w 1149"/>
              <a:gd name="T97" fmla="*/ 603 h 983"/>
              <a:gd name="T98" fmla="*/ 974 w 1149"/>
              <a:gd name="T99" fmla="*/ 603 h 983"/>
              <a:gd name="T100" fmla="*/ 962 w 1149"/>
              <a:gd name="T101" fmla="*/ 689 h 983"/>
              <a:gd name="T102" fmla="*/ 1015 w 1149"/>
              <a:gd name="T103" fmla="*/ 689 h 983"/>
              <a:gd name="T104" fmla="*/ 1126 w 1149"/>
              <a:gd name="T105" fmla="*/ 575 h 983"/>
              <a:gd name="T106" fmla="*/ 1142 w 1149"/>
              <a:gd name="T107" fmla="*/ 456 h 983"/>
              <a:gd name="T108" fmla="*/ 1031 w 1149"/>
              <a:gd name="T109" fmla="*/ 344 h 983"/>
              <a:gd name="T110" fmla="*/ 756 w 1149"/>
              <a:gd name="T111" fmla="*/ 184 h 983"/>
              <a:gd name="T112" fmla="*/ 577 w 1149"/>
              <a:gd name="T113" fmla="*/ 369 h 983"/>
              <a:gd name="T114" fmla="*/ 398 w 1149"/>
              <a:gd name="T115" fmla="*/ 184 h 983"/>
              <a:gd name="T116" fmla="*/ 577 w 1149"/>
              <a:gd name="T117" fmla="*/ 0 h 983"/>
              <a:gd name="T118" fmla="*/ 756 w 1149"/>
              <a:gd name="T119" fmla="*/ 184 h 9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1149" h="983">
                <a:moveTo>
                  <a:pt x="737" y="427"/>
                </a:moveTo>
                <a:lnTo>
                  <a:pt x="640" y="427"/>
                </a:lnTo>
                <a:cubicBezTo>
                  <a:pt x="641" y="437"/>
                  <a:pt x="642" y="483"/>
                  <a:pt x="616" y="502"/>
                </a:cubicBezTo>
                <a:cubicBezTo>
                  <a:pt x="616" y="502"/>
                  <a:pt x="658" y="735"/>
                  <a:pt x="640" y="810"/>
                </a:cubicBezTo>
                <a:cubicBezTo>
                  <a:pt x="633" y="842"/>
                  <a:pt x="606" y="921"/>
                  <a:pt x="575" y="921"/>
                </a:cubicBezTo>
                <a:cubicBezTo>
                  <a:pt x="544" y="920"/>
                  <a:pt x="520" y="841"/>
                  <a:pt x="514" y="810"/>
                </a:cubicBezTo>
                <a:cubicBezTo>
                  <a:pt x="499" y="735"/>
                  <a:pt x="549" y="503"/>
                  <a:pt x="549" y="503"/>
                </a:cubicBezTo>
                <a:cubicBezTo>
                  <a:pt x="541" y="500"/>
                  <a:pt x="527" y="486"/>
                  <a:pt x="524" y="427"/>
                </a:cubicBezTo>
                <a:lnTo>
                  <a:pt x="417" y="427"/>
                </a:lnTo>
                <a:lnTo>
                  <a:pt x="417" y="427"/>
                </a:lnTo>
                <a:cubicBezTo>
                  <a:pt x="320" y="427"/>
                  <a:pt x="229" y="510"/>
                  <a:pt x="241" y="612"/>
                </a:cubicBezTo>
                <a:lnTo>
                  <a:pt x="266" y="801"/>
                </a:lnTo>
                <a:cubicBezTo>
                  <a:pt x="286" y="902"/>
                  <a:pt x="345" y="983"/>
                  <a:pt x="443" y="983"/>
                </a:cubicBezTo>
                <a:lnTo>
                  <a:pt x="711" y="983"/>
                </a:lnTo>
                <a:cubicBezTo>
                  <a:pt x="809" y="983"/>
                  <a:pt x="868" y="899"/>
                  <a:pt x="888" y="799"/>
                </a:cubicBezTo>
                <a:lnTo>
                  <a:pt x="913" y="609"/>
                </a:lnTo>
                <a:cubicBezTo>
                  <a:pt x="925" y="510"/>
                  <a:pt x="834" y="427"/>
                  <a:pt x="737" y="427"/>
                </a:cubicBezTo>
                <a:close/>
                <a:moveTo>
                  <a:pt x="218" y="308"/>
                </a:moveTo>
                <a:cubicBezTo>
                  <a:pt x="280" y="308"/>
                  <a:pt x="330" y="258"/>
                  <a:pt x="330" y="196"/>
                </a:cubicBezTo>
                <a:cubicBezTo>
                  <a:pt x="330" y="134"/>
                  <a:pt x="280" y="83"/>
                  <a:pt x="218" y="83"/>
                </a:cubicBezTo>
                <a:cubicBezTo>
                  <a:pt x="156" y="83"/>
                  <a:pt x="105" y="134"/>
                  <a:pt x="105" y="196"/>
                </a:cubicBezTo>
                <a:cubicBezTo>
                  <a:pt x="105" y="258"/>
                  <a:pt x="156" y="308"/>
                  <a:pt x="218" y="308"/>
                </a:cubicBezTo>
                <a:close/>
                <a:moveTo>
                  <a:pt x="318" y="344"/>
                </a:moveTo>
                <a:lnTo>
                  <a:pt x="118" y="344"/>
                </a:lnTo>
                <a:lnTo>
                  <a:pt x="118" y="343"/>
                </a:lnTo>
                <a:cubicBezTo>
                  <a:pt x="57" y="343"/>
                  <a:pt x="0" y="395"/>
                  <a:pt x="7" y="458"/>
                </a:cubicBezTo>
                <a:lnTo>
                  <a:pt x="23" y="577"/>
                </a:lnTo>
                <a:cubicBezTo>
                  <a:pt x="35" y="639"/>
                  <a:pt x="73" y="689"/>
                  <a:pt x="134" y="689"/>
                </a:cubicBezTo>
                <a:lnTo>
                  <a:pt x="191" y="689"/>
                </a:lnTo>
                <a:lnTo>
                  <a:pt x="180" y="606"/>
                </a:lnTo>
                <a:lnTo>
                  <a:pt x="180" y="606"/>
                </a:lnTo>
                <a:lnTo>
                  <a:pt x="180" y="606"/>
                </a:lnTo>
                <a:cubicBezTo>
                  <a:pt x="173" y="549"/>
                  <a:pt x="191" y="493"/>
                  <a:pt x="231" y="449"/>
                </a:cubicBezTo>
                <a:cubicBezTo>
                  <a:pt x="252" y="425"/>
                  <a:pt x="279" y="406"/>
                  <a:pt x="308" y="393"/>
                </a:cubicBezTo>
                <a:cubicBezTo>
                  <a:pt x="333" y="379"/>
                  <a:pt x="359" y="371"/>
                  <a:pt x="387" y="367"/>
                </a:cubicBezTo>
                <a:cubicBezTo>
                  <a:pt x="367" y="352"/>
                  <a:pt x="343" y="344"/>
                  <a:pt x="318" y="344"/>
                </a:cubicBezTo>
                <a:close/>
                <a:moveTo>
                  <a:pt x="931" y="308"/>
                </a:moveTo>
                <a:cubicBezTo>
                  <a:pt x="993" y="308"/>
                  <a:pt x="1043" y="258"/>
                  <a:pt x="1043" y="196"/>
                </a:cubicBezTo>
                <a:cubicBezTo>
                  <a:pt x="1043" y="134"/>
                  <a:pt x="993" y="83"/>
                  <a:pt x="931" y="83"/>
                </a:cubicBezTo>
                <a:cubicBezTo>
                  <a:pt x="869" y="83"/>
                  <a:pt x="819" y="134"/>
                  <a:pt x="819" y="196"/>
                </a:cubicBezTo>
                <a:cubicBezTo>
                  <a:pt x="819" y="258"/>
                  <a:pt x="869" y="308"/>
                  <a:pt x="931" y="308"/>
                </a:cubicBezTo>
                <a:close/>
                <a:moveTo>
                  <a:pt x="1031" y="344"/>
                </a:moveTo>
                <a:lnTo>
                  <a:pt x="831" y="344"/>
                </a:lnTo>
                <a:lnTo>
                  <a:pt x="831" y="343"/>
                </a:lnTo>
                <a:cubicBezTo>
                  <a:pt x="806" y="343"/>
                  <a:pt x="782" y="352"/>
                  <a:pt x="763" y="366"/>
                </a:cubicBezTo>
                <a:cubicBezTo>
                  <a:pt x="792" y="370"/>
                  <a:pt x="821" y="379"/>
                  <a:pt x="847" y="393"/>
                </a:cubicBezTo>
                <a:cubicBezTo>
                  <a:pt x="877" y="406"/>
                  <a:pt x="903" y="426"/>
                  <a:pt x="925" y="450"/>
                </a:cubicBezTo>
                <a:cubicBezTo>
                  <a:pt x="963" y="494"/>
                  <a:pt x="981" y="548"/>
                  <a:pt x="974" y="603"/>
                </a:cubicBezTo>
                <a:lnTo>
                  <a:pt x="974" y="603"/>
                </a:lnTo>
                <a:lnTo>
                  <a:pt x="974" y="603"/>
                </a:lnTo>
                <a:lnTo>
                  <a:pt x="962" y="689"/>
                </a:lnTo>
                <a:lnTo>
                  <a:pt x="1015" y="689"/>
                </a:lnTo>
                <a:cubicBezTo>
                  <a:pt x="1076" y="689"/>
                  <a:pt x="1114" y="637"/>
                  <a:pt x="1126" y="575"/>
                </a:cubicBezTo>
                <a:lnTo>
                  <a:pt x="1142" y="456"/>
                </a:lnTo>
                <a:cubicBezTo>
                  <a:pt x="1149" y="395"/>
                  <a:pt x="1092" y="344"/>
                  <a:pt x="1031" y="344"/>
                </a:cubicBezTo>
                <a:close/>
                <a:moveTo>
                  <a:pt x="756" y="184"/>
                </a:moveTo>
                <a:cubicBezTo>
                  <a:pt x="756" y="286"/>
                  <a:pt x="676" y="369"/>
                  <a:pt x="577" y="369"/>
                </a:cubicBezTo>
                <a:cubicBezTo>
                  <a:pt x="478" y="369"/>
                  <a:pt x="398" y="286"/>
                  <a:pt x="398" y="184"/>
                </a:cubicBezTo>
                <a:cubicBezTo>
                  <a:pt x="398" y="82"/>
                  <a:pt x="478" y="0"/>
                  <a:pt x="577" y="0"/>
                </a:cubicBezTo>
                <a:cubicBezTo>
                  <a:pt x="676" y="0"/>
                  <a:pt x="756" y="82"/>
                  <a:pt x="756" y="184"/>
                </a:cubicBezTo>
                <a:close/>
              </a:path>
            </a:pathLst>
          </a:custGeom>
          <a:solidFill>
            <a:srgbClr val="79A220"/>
          </a:solidFill>
          <a:ln>
            <a:noFill/>
          </a:ln>
        </p:spPr>
        <p:txBody>
          <a:bodyPr vert="horz" wrap="square" lIns="68571" tIns="34285" rIns="68571" bIns="34285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758945" y="2608756"/>
            <a:ext cx="950202" cy="881859"/>
            <a:chOff x="5928340" y="670992"/>
            <a:chExt cx="506444" cy="470018"/>
          </a:xfrm>
          <a:solidFill>
            <a:srgbClr val="CF3665"/>
          </a:solidFill>
        </p:grpSpPr>
        <p:sp>
          <p:nvSpPr>
            <p:cNvPr id="17" name="Freeform 36"/>
            <p:cNvSpPr>
              <a:spLocks noEditPoints="1"/>
            </p:cNvSpPr>
            <p:nvPr/>
          </p:nvSpPr>
          <p:spPr bwMode="auto">
            <a:xfrm>
              <a:off x="5993909" y="670992"/>
              <a:ext cx="241151" cy="160240"/>
            </a:xfrm>
            <a:custGeom>
              <a:avLst/>
              <a:gdLst>
                <a:gd name="T0" fmla="*/ 133 w 372"/>
                <a:gd name="T1" fmla="*/ 185 h 247"/>
                <a:gd name="T2" fmla="*/ 118 w 372"/>
                <a:gd name="T3" fmla="*/ 152 h 247"/>
                <a:gd name="T4" fmla="*/ 136 w 372"/>
                <a:gd name="T5" fmla="*/ 115 h 247"/>
                <a:gd name="T6" fmla="*/ 180 w 372"/>
                <a:gd name="T7" fmla="*/ 100 h 247"/>
                <a:gd name="T8" fmla="*/ 180 w 372"/>
                <a:gd name="T9" fmla="*/ 84 h 247"/>
                <a:gd name="T10" fmla="*/ 205 w 372"/>
                <a:gd name="T11" fmla="*/ 84 h 247"/>
                <a:gd name="T12" fmla="*/ 205 w 372"/>
                <a:gd name="T13" fmla="*/ 99 h 247"/>
                <a:gd name="T14" fmla="*/ 246 w 372"/>
                <a:gd name="T15" fmla="*/ 114 h 247"/>
                <a:gd name="T16" fmla="*/ 263 w 372"/>
                <a:gd name="T17" fmla="*/ 152 h 247"/>
                <a:gd name="T18" fmla="*/ 221 w 372"/>
                <a:gd name="T19" fmla="*/ 152 h 247"/>
                <a:gd name="T20" fmla="*/ 215 w 372"/>
                <a:gd name="T21" fmla="*/ 136 h 247"/>
                <a:gd name="T22" fmla="*/ 167 w 372"/>
                <a:gd name="T23" fmla="*/ 134 h 247"/>
                <a:gd name="T24" fmla="*/ 167 w 372"/>
                <a:gd name="T25" fmla="*/ 156 h 247"/>
                <a:gd name="T26" fmla="*/ 217 w 372"/>
                <a:gd name="T27" fmla="*/ 171 h 247"/>
                <a:gd name="T28" fmla="*/ 251 w 372"/>
                <a:gd name="T29" fmla="*/ 188 h 247"/>
                <a:gd name="T30" fmla="*/ 266 w 372"/>
                <a:gd name="T31" fmla="*/ 223 h 247"/>
                <a:gd name="T32" fmla="*/ 265 w 372"/>
                <a:gd name="T33" fmla="*/ 234 h 247"/>
                <a:gd name="T34" fmla="*/ 259 w 372"/>
                <a:gd name="T35" fmla="*/ 246 h 247"/>
                <a:gd name="T36" fmla="*/ 222 w 372"/>
                <a:gd name="T37" fmla="*/ 230 h 247"/>
                <a:gd name="T38" fmla="*/ 217 w 372"/>
                <a:gd name="T39" fmla="*/ 217 h 247"/>
                <a:gd name="T40" fmla="*/ 133 w 372"/>
                <a:gd name="T41" fmla="*/ 185 h 247"/>
                <a:gd name="T42" fmla="*/ 191 w 372"/>
                <a:gd name="T43" fmla="*/ 39 h 247"/>
                <a:gd name="T44" fmla="*/ 83 w 372"/>
                <a:gd name="T45" fmla="*/ 83 h 247"/>
                <a:gd name="T46" fmla="*/ 39 w 372"/>
                <a:gd name="T47" fmla="*/ 191 h 247"/>
                <a:gd name="T48" fmla="*/ 44 w 372"/>
                <a:gd name="T49" fmla="*/ 231 h 247"/>
                <a:gd name="T50" fmla="*/ 9 w 372"/>
                <a:gd name="T51" fmla="*/ 247 h 247"/>
                <a:gd name="T52" fmla="*/ 0 w 372"/>
                <a:gd name="T53" fmla="*/ 191 h 247"/>
                <a:gd name="T54" fmla="*/ 56 w 372"/>
                <a:gd name="T55" fmla="*/ 56 h 247"/>
                <a:gd name="T56" fmla="*/ 191 w 372"/>
                <a:gd name="T57" fmla="*/ 0 h 247"/>
                <a:gd name="T58" fmla="*/ 326 w 372"/>
                <a:gd name="T59" fmla="*/ 56 h 247"/>
                <a:gd name="T60" fmla="*/ 372 w 372"/>
                <a:gd name="T61" fmla="*/ 132 h 247"/>
                <a:gd name="T62" fmla="*/ 339 w 372"/>
                <a:gd name="T63" fmla="*/ 152 h 247"/>
                <a:gd name="T64" fmla="*/ 299 w 372"/>
                <a:gd name="T65" fmla="*/ 83 h 247"/>
                <a:gd name="T66" fmla="*/ 191 w 372"/>
                <a:gd name="T67" fmla="*/ 39 h 2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72" h="247">
                  <a:moveTo>
                    <a:pt x="133" y="185"/>
                  </a:moveTo>
                  <a:cubicBezTo>
                    <a:pt x="123" y="177"/>
                    <a:pt x="118" y="166"/>
                    <a:pt x="118" y="152"/>
                  </a:cubicBezTo>
                  <a:cubicBezTo>
                    <a:pt x="118" y="136"/>
                    <a:pt x="124" y="124"/>
                    <a:pt x="136" y="115"/>
                  </a:cubicBezTo>
                  <a:cubicBezTo>
                    <a:pt x="147" y="105"/>
                    <a:pt x="160" y="100"/>
                    <a:pt x="180" y="100"/>
                  </a:cubicBezTo>
                  <a:cubicBezTo>
                    <a:pt x="180" y="84"/>
                    <a:pt x="180" y="84"/>
                    <a:pt x="180" y="84"/>
                  </a:cubicBezTo>
                  <a:cubicBezTo>
                    <a:pt x="205" y="84"/>
                    <a:pt x="205" y="84"/>
                    <a:pt x="205" y="84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24" y="100"/>
                    <a:pt x="235" y="104"/>
                    <a:pt x="246" y="114"/>
                  </a:cubicBezTo>
                  <a:cubicBezTo>
                    <a:pt x="257" y="123"/>
                    <a:pt x="262" y="136"/>
                    <a:pt x="263" y="152"/>
                  </a:cubicBezTo>
                  <a:cubicBezTo>
                    <a:pt x="221" y="152"/>
                    <a:pt x="221" y="152"/>
                    <a:pt x="221" y="152"/>
                  </a:cubicBezTo>
                  <a:cubicBezTo>
                    <a:pt x="220" y="145"/>
                    <a:pt x="218" y="140"/>
                    <a:pt x="215" y="136"/>
                  </a:cubicBezTo>
                  <a:cubicBezTo>
                    <a:pt x="208" y="128"/>
                    <a:pt x="176" y="128"/>
                    <a:pt x="167" y="134"/>
                  </a:cubicBezTo>
                  <a:cubicBezTo>
                    <a:pt x="161" y="139"/>
                    <a:pt x="160" y="151"/>
                    <a:pt x="167" y="156"/>
                  </a:cubicBezTo>
                  <a:cubicBezTo>
                    <a:pt x="175" y="162"/>
                    <a:pt x="205" y="167"/>
                    <a:pt x="217" y="171"/>
                  </a:cubicBezTo>
                  <a:cubicBezTo>
                    <a:pt x="232" y="176"/>
                    <a:pt x="244" y="181"/>
                    <a:pt x="251" y="188"/>
                  </a:cubicBezTo>
                  <a:cubicBezTo>
                    <a:pt x="261" y="197"/>
                    <a:pt x="266" y="208"/>
                    <a:pt x="266" y="223"/>
                  </a:cubicBezTo>
                  <a:cubicBezTo>
                    <a:pt x="266" y="227"/>
                    <a:pt x="266" y="231"/>
                    <a:pt x="265" y="234"/>
                  </a:cubicBezTo>
                  <a:cubicBezTo>
                    <a:pt x="263" y="238"/>
                    <a:pt x="261" y="242"/>
                    <a:pt x="259" y="246"/>
                  </a:cubicBezTo>
                  <a:cubicBezTo>
                    <a:pt x="247" y="240"/>
                    <a:pt x="235" y="235"/>
                    <a:pt x="222" y="230"/>
                  </a:cubicBezTo>
                  <a:cubicBezTo>
                    <a:pt x="223" y="225"/>
                    <a:pt x="221" y="220"/>
                    <a:pt x="217" y="217"/>
                  </a:cubicBezTo>
                  <a:cubicBezTo>
                    <a:pt x="200" y="204"/>
                    <a:pt x="158" y="207"/>
                    <a:pt x="133" y="185"/>
                  </a:cubicBezTo>
                  <a:close/>
                  <a:moveTo>
                    <a:pt x="191" y="39"/>
                  </a:moveTo>
                  <a:cubicBezTo>
                    <a:pt x="149" y="39"/>
                    <a:pt x="111" y="56"/>
                    <a:pt x="83" y="83"/>
                  </a:cubicBezTo>
                  <a:cubicBezTo>
                    <a:pt x="56" y="111"/>
                    <a:pt x="39" y="149"/>
                    <a:pt x="39" y="191"/>
                  </a:cubicBezTo>
                  <a:cubicBezTo>
                    <a:pt x="39" y="205"/>
                    <a:pt x="40" y="219"/>
                    <a:pt x="44" y="231"/>
                  </a:cubicBezTo>
                  <a:cubicBezTo>
                    <a:pt x="32" y="236"/>
                    <a:pt x="20" y="241"/>
                    <a:pt x="9" y="247"/>
                  </a:cubicBezTo>
                  <a:cubicBezTo>
                    <a:pt x="3" y="229"/>
                    <a:pt x="0" y="210"/>
                    <a:pt x="0" y="191"/>
                  </a:cubicBezTo>
                  <a:cubicBezTo>
                    <a:pt x="0" y="138"/>
                    <a:pt x="22" y="91"/>
                    <a:pt x="56" y="56"/>
                  </a:cubicBezTo>
                  <a:cubicBezTo>
                    <a:pt x="91" y="22"/>
                    <a:pt x="138" y="0"/>
                    <a:pt x="191" y="0"/>
                  </a:cubicBezTo>
                  <a:cubicBezTo>
                    <a:pt x="244" y="0"/>
                    <a:pt x="291" y="22"/>
                    <a:pt x="326" y="56"/>
                  </a:cubicBezTo>
                  <a:cubicBezTo>
                    <a:pt x="347" y="77"/>
                    <a:pt x="363" y="103"/>
                    <a:pt x="372" y="132"/>
                  </a:cubicBezTo>
                  <a:cubicBezTo>
                    <a:pt x="361" y="138"/>
                    <a:pt x="349" y="145"/>
                    <a:pt x="339" y="152"/>
                  </a:cubicBezTo>
                  <a:cubicBezTo>
                    <a:pt x="332" y="126"/>
                    <a:pt x="318" y="102"/>
                    <a:pt x="299" y="83"/>
                  </a:cubicBezTo>
                  <a:cubicBezTo>
                    <a:pt x="271" y="56"/>
                    <a:pt x="233" y="39"/>
                    <a:pt x="191" y="3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Freeform 37"/>
            <p:cNvSpPr>
              <a:spLocks noEditPoints="1"/>
            </p:cNvSpPr>
            <p:nvPr/>
          </p:nvSpPr>
          <p:spPr bwMode="auto">
            <a:xfrm>
              <a:off x="6183208" y="766203"/>
              <a:ext cx="251576" cy="263409"/>
            </a:xfrm>
            <a:custGeom>
              <a:avLst/>
              <a:gdLst>
                <a:gd name="T0" fmla="*/ 41 w 388"/>
                <a:gd name="T1" fmla="*/ 59 h 406"/>
                <a:gd name="T2" fmla="*/ 185 w 388"/>
                <a:gd name="T3" fmla="*/ 0 h 406"/>
                <a:gd name="T4" fmla="*/ 329 w 388"/>
                <a:gd name="T5" fmla="*/ 59 h 406"/>
                <a:gd name="T6" fmla="*/ 388 w 388"/>
                <a:gd name="T7" fmla="*/ 203 h 406"/>
                <a:gd name="T8" fmla="*/ 329 w 388"/>
                <a:gd name="T9" fmla="*/ 347 h 406"/>
                <a:gd name="T10" fmla="*/ 185 w 388"/>
                <a:gd name="T11" fmla="*/ 406 h 406"/>
                <a:gd name="T12" fmla="*/ 111 w 388"/>
                <a:gd name="T13" fmla="*/ 393 h 406"/>
                <a:gd name="T14" fmla="*/ 116 w 388"/>
                <a:gd name="T15" fmla="*/ 342 h 406"/>
                <a:gd name="T16" fmla="*/ 36 w 388"/>
                <a:gd name="T17" fmla="*/ 149 h 406"/>
                <a:gd name="T18" fmla="*/ 0 w 388"/>
                <a:gd name="T19" fmla="*/ 119 h 406"/>
                <a:gd name="T20" fmla="*/ 41 w 388"/>
                <a:gd name="T21" fmla="*/ 59 h 406"/>
                <a:gd name="T22" fmla="*/ 123 w 388"/>
                <a:gd name="T23" fmla="*/ 197 h 406"/>
                <a:gd name="T24" fmla="*/ 107 w 388"/>
                <a:gd name="T25" fmla="*/ 161 h 406"/>
                <a:gd name="T26" fmla="*/ 126 w 388"/>
                <a:gd name="T27" fmla="*/ 121 h 406"/>
                <a:gd name="T28" fmla="*/ 173 w 388"/>
                <a:gd name="T29" fmla="*/ 105 h 406"/>
                <a:gd name="T30" fmla="*/ 173 w 388"/>
                <a:gd name="T31" fmla="*/ 88 h 406"/>
                <a:gd name="T32" fmla="*/ 200 w 388"/>
                <a:gd name="T33" fmla="*/ 88 h 406"/>
                <a:gd name="T34" fmla="*/ 200 w 388"/>
                <a:gd name="T35" fmla="*/ 104 h 406"/>
                <a:gd name="T36" fmla="*/ 244 w 388"/>
                <a:gd name="T37" fmla="*/ 120 h 406"/>
                <a:gd name="T38" fmla="*/ 262 w 388"/>
                <a:gd name="T39" fmla="*/ 161 h 406"/>
                <a:gd name="T40" fmla="*/ 217 w 388"/>
                <a:gd name="T41" fmla="*/ 161 h 406"/>
                <a:gd name="T42" fmla="*/ 211 w 388"/>
                <a:gd name="T43" fmla="*/ 144 h 406"/>
                <a:gd name="T44" fmla="*/ 160 w 388"/>
                <a:gd name="T45" fmla="*/ 142 h 406"/>
                <a:gd name="T46" fmla="*/ 159 w 388"/>
                <a:gd name="T47" fmla="*/ 165 h 406"/>
                <a:gd name="T48" fmla="*/ 213 w 388"/>
                <a:gd name="T49" fmla="*/ 181 h 406"/>
                <a:gd name="T50" fmla="*/ 250 w 388"/>
                <a:gd name="T51" fmla="*/ 200 h 406"/>
                <a:gd name="T52" fmla="*/ 265 w 388"/>
                <a:gd name="T53" fmla="*/ 237 h 406"/>
                <a:gd name="T54" fmla="*/ 248 w 388"/>
                <a:gd name="T55" fmla="*/ 279 h 406"/>
                <a:gd name="T56" fmla="*/ 198 w 388"/>
                <a:gd name="T57" fmla="*/ 296 h 406"/>
                <a:gd name="T58" fmla="*/ 198 w 388"/>
                <a:gd name="T59" fmla="*/ 318 h 406"/>
                <a:gd name="T60" fmla="*/ 172 w 388"/>
                <a:gd name="T61" fmla="*/ 318 h 406"/>
                <a:gd name="T62" fmla="*/ 172 w 388"/>
                <a:gd name="T63" fmla="*/ 296 h 406"/>
                <a:gd name="T64" fmla="*/ 123 w 388"/>
                <a:gd name="T65" fmla="*/ 279 h 406"/>
                <a:gd name="T66" fmla="*/ 105 w 388"/>
                <a:gd name="T67" fmla="*/ 233 h 406"/>
                <a:gd name="T68" fmla="*/ 152 w 388"/>
                <a:gd name="T69" fmla="*/ 233 h 406"/>
                <a:gd name="T70" fmla="*/ 158 w 388"/>
                <a:gd name="T71" fmla="*/ 254 h 406"/>
                <a:gd name="T72" fmla="*/ 212 w 388"/>
                <a:gd name="T73" fmla="*/ 256 h 406"/>
                <a:gd name="T74" fmla="*/ 213 w 388"/>
                <a:gd name="T75" fmla="*/ 231 h 406"/>
                <a:gd name="T76" fmla="*/ 123 w 388"/>
                <a:gd name="T77" fmla="*/ 197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8" h="406">
                  <a:moveTo>
                    <a:pt x="41" y="59"/>
                  </a:moveTo>
                  <a:cubicBezTo>
                    <a:pt x="78" y="22"/>
                    <a:pt x="129" y="0"/>
                    <a:pt x="185" y="0"/>
                  </a:cubicBezTo>
                  <a:cubicBezTo>
                    <a:pt x="241" y="0"/>
                    <a:pt x="292" y="22"/>
                    <a:pt x="329" y="59"/>
                  </a:cubicBezTo>
                  <a:cubicBezTo>
                    <a:pt x="366" y="96"/>
                    <a:pt x="388" y="147"/>
                    <a:pt x="388" y="203"/>
                  </a:cubicBezTo>
                  <a:cubicBezTo>
                    <a:pt x="388" y="259"/>
                    <a:pt x="366" y="310"/>
                    <a:pt x="329" y="347"/>
                  </a:cubicBezTo>
                  <a:cubicBezTo>
                    <a:pt x="292" y="384"/>
                    <a:pt x="241" y="406"/>
                    <a:pt x="185" y="406"/>
                  </a:cubicBezTo>
                  <a:cubicBezTo>
                    <a:pt x="159" y="406"/>
                    <a:pt x="134" y="401"/>
                    <a:pt x="111" y="393"/>
                  </a:cubicBezTo>
                  <a:cubicBezTo>
                    <a:pt x="114" y="376"/>
                    <a:pt x="116" y="359"/>
                    <a:pt x="116" y="342"/>
                  </a:cubicBezTo>
                  <a:cubicBezTo>
                    <a:pt x="116" y="270"/>
                    <a:pt x="87" y="200"/>
                    <a:pt x="36" y="149"/>
                  </a:cubicBezTo>
                  <a:cubicBezTo>
                    <a:pt x="25" y="138"/>
                    <a:pt x="13" y="128"/>
                    <a:pt x="0" y="119"/>
                  </a:cubicBezTo>
                  <a:cubicBezTo>
                    <a:pt x="10" y="96"/>
                    <a:pt x="24" y="76"/>
                    <a:pt x="41" y="59"/>
                  </a:cubicBezTo>
                  <a:close/>
                  <a:moveTo>
                    <a:pt x="123" y="197"/>
                  </a:moveTo>
                  <a:cubicBezTo>
                    <a:pt x="112" y="188"/>
                    <a:pt x="107" y="176"/>
                    <a:pt x="107" y="161"/>
                  </a:cubicBezTo>
                  <a:cubicBezTo>
                    <a:pt x="107" y="144"/>
                    <a:pt x="113" y="131"/>
                    <a:pt x="126" y="121"/>
                  </a:cubicBezTo>
                  <a:cubicBezTo>
                    <a:pt x="138" y="111"/>
                    <a:pt x="152" y="105"/>
                    <a:pt x="173" y="105"/>
                  </a:cubicBezTo>
                  <a:cubicBezTo>
                    <a:pt x="173" y="88"/>
                    <a:pt x="173" y="88"/>
                    <a:pt x="173" y="88"/>
                  </a:cubicBezTo>
                  <a:cubicBezTo>
                    <a:pt x="200" y="88"/>
                    <a:pt x="200" y="88"/>
                    <a:pt x="200" y="88"/>
                  </a:cubicBezTo>
                  <a:cubicBezTo>
                    <a:pt x="200" y="104"/>
                    <a:pt x="200" y="104"/>
                    <a:pt x="200" y="104"/>
                  </a:cubicBezTo>
                  <a:cubicBezTo>
                    <a:pt x="220" y="105"/>
                    <a:pt x="233" y="110"/>
                    <a:pt x="244" y="120"/>
                  </a:cubicBezTo>
                  <a:cubicBezTo>
                    <a:pt x="255" y="130"/>
                    <a:pt x="261" y="143"/>
                    <a:pt x="262" y="161"/>
                  </a:cubicBezTo>
                  <a:cubicBezTo>
                    <a:pt x="217" y="161"/>
                    <a:pt x="217" y="161"/>
                    <a:pt x="217" y="161"/>
                  </a:cubicBezTo>
                  <a:cubicBezTo>
                    <a:pt x="216" y="154"/>
                    <a:pt x="214" y="148"/>
                    <a:pt x="211" y="144"/>
                  </a:cubicBezTo>
                  <a:cubicBezTo>
                    <a:pt x="203" y="135"/>
                    <a:pt x="168" y="135"/>
                    <a:pt x="160" y="142"/>
                  </a:cubicBezTo>
                  <a:cubicBezTo>
                    <a:pt x="152" y="147"/>
                    <a:pt x="152" y="160"/>
                    <a:pt x="159" y="165"/>
                  </a:cubicBezTo>
                  <a:cubicBezTo>
                    <a:pt x="168" y="172"/>
                    <a:pt x="200" y="177"/>
                    <a:pt x="213" y="181"/>
                  </a:cubicBezTo>
                  <a:cubicBezTo>
                    <a:pt x="229" y="186"/>
                    <a:pt x="242" y="193"/>
                    <a:pt x="250" y="200"/>
                  </a:cubicBezTo>
                  <a:cubicBezTo>
                    <a:pt x="260" y="209"/>
                    <a:pt x="265" y="221"/>
                    <a:pt x="265" y="237"/>
                  </a:cubicBezTo>
                  <a:cubicBezTo>
                    <a:pt x="265" y="256"/>
                    <a:pt x="260" y="270"/>
                    <a:pt x="248" y="279"/>
                  </a:cubicBezTo>
                  <a:cubicBezTo>
                    <a:pt x="236" y="289"/>
                    <a:pt x="222" y="295"/>
                    <a:pt x="198" y="296"/>
                  </a:cubicBezTo>
                  <a:cubicBezTo>
                    <a:pt x="198" y="318"/>
                    <a:pt x="198" y="318"/>
                    <a:pt x="198" y="318"/>
                  </a:cubicBezTo>
                  <a:cubicBezTo>
                    <a:pt x="172" y="318"/>
                    <a:pt x="172" y="318"/>
                    <a:pt x="172" y="318"/>
                  </a:cubicBezTo>
                  <a:cubicBezTo>
                    <a:pt x="172" y="296"/>
                    <a:pt x="172" y="296"/>
                    <a:pt x="172" y="296"/>
                  </a:cubicBezTo>
                  <a:cubicBezTo>
                    <a:pt x="150" y="295"/>
                    <a:pt x="136" y="290"/>
                    <a:pt x="123" y="279"/>
                  </a:cubicBezTo>
                  <a:cubicBezTo>
                    <a:pt x="111" y="268"/>
                    <a:pt x="105" y="252"/>
                    <a:pt x="105" y="233"/>
                  </a:cubicBezTo>
                  <a:cubicBezTo>
                    <a:pt x="152" y="233"/>
                    <a:pt x="152" y="233"/>
                    <a:pt x="152" y="233"/>
                  </a:cubicBezTo>
                  <a:cubicBezTo>
                    <a:pt x="153" y="243"/>
                    <a:pt x="155" y="250"/>
                    <a:pt x="158" y="254"/>
                  </a:cubicBezTo>
                  <a:cubicBezTo>
                    <a:pt x="167" y="265"/>
                    <a:pt x="203" y="263"/>
                    <a:pt x="212" y="256"/>
                  </a:cubicBezTo>
                  <a:cubicBezTo>
                    <a:pt x="220" y="251"/>
                    <a:pt x="221" y="237"/>
                    <a:pt x="213" y="231"/>
                  </a:cubicBezTo>
                  <a:cubicBezTo>
                    <a:pt x="195" y="216"/>
                    <a:pt x="150" y="220"/>
                    <a:pt x="123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Freeform 38"/>
            <p:cNvSpPr>
              <a:spLocks noEditPoints="1"/>
            </p:cNvSpPr>
            <p:nvPr/>
          </p:nvSpPr>
          <p:spPr bwMode="auto">
            <a:xfrm>
              <a:off x="5928340" y="836444"/>
              <a:ext cx="304799" cy="304566"/>
            </a:xfrm>
            <a:custGeom>
              <a:avLst/>
              <a:gdLst>
                <a:gd name="T0" fmla="*/ 235 w 470"/>
                <a:gd name="T1" fmla="*/ 57 h 470"/>
                <a:gd name="T2" fmla="*/ 109 w 470"/>
                <a:gd name="T3" fmla="*/ 109 h 470"/>
                <a:gd name="T4" fmla="*/ 57 w 470"/>
                <a:gd name="T5" fmla="*/ 235 h 470"/>
                <a:gd name="T6" fmla="*/ 109 w 470"/>
                <a:gd name="T7" fmla="*/ 361 h 470"/>
                <a:gd name="T8" fmla="*/ 235 w 470"/>
                <a:gd name="T9" fmla="*/ 413 h 470"/>
                <a:gd name="T10" fmla="*/ 361 w 470"/>
                <a:gd name="T11" fmla="*/ 361 h 470"/>
                <a:gd name="T12" fmla="*/ 413 w 470"/>
                <a:gd name="T13" fmla="*/ 235 h 470"/>
                <a:gd name="T14" fmla="*/ 361 w 470"/>
                <a:gd name="T15" fmla="*/ 109 h 470"/>
                <a:gd name="T16" fmla="*/ 235 w 470"/>
                <a:gd name="T17" fmla="*/ 57 h 470"/>
                <a:gd name="T18" fmla="*/ 170 w 470"/>
                <a:gd name="T19" fmla="*/ 228 h 470"/>
                <a:gd name="T20" fmla="*/ 154 w 470"/>
                <a:gd name="T21" fmla="*/ 191 h 470"/>
                <a:gd name="T22" fmla="*/ 173 w 470"/>
                <a:gd name="T23" fmla="*/ 149 h 470"/>
                <a:gd name="T24" fmla="*/ 222 w 470"/>
                <a:gd name="T25" fmla="*/ 132 h 470"/>
                <a:gd name="T26" fmla="*/ 222 w 470"/>
                <a:gd name="T27" fmla="*/ 114 h 470"/>
                <a:gd name="T28" fmla="*/ 251 w 470"/>
                <a:gd name="T29" fmla="*/ 114 h 470"/>
                <a:gd name="T30" fmla="*/ 251 w 470"/>
                <a:gd name="T31" fmla="*/ 132 h 470"/>
                <a:gd name="T32" fmla="*/ 296 w 470"/>
                <a:gd name="T33" fmla="*/ 148 h 470"/>
                <a:gd name="T34" fmla="*/ 314 w 470"/>
                <a:gd name="T35" fmla="*/ 190 h 470"/>
                <a:gd name="T36" fmla="*/ 267 w 470"/>
                <a:gd name="T37" fmla="*/ 190 h 470"/>
                <a:gd name="T38" fmla="*/ 262 w 470"/>
                <a:gd name="T39" fmla="*/ 173 h 470"/>
                <a:gd name="T40" fmla="*/ 208 w 470"/>
                <a:gd name="T41" fmla="*/ 171 h 470"/>
                <a:gd name="T42" fmla="*/ 208 w 470"/>
                <a:gd name="T43" fmla="*/ 196 h 470"/>
                <a:gd name="T44" fmla="*/ 264 w 470"/>
                <a:gd name="T45" fmla="*/ 212 h 470"/>
                <a:gd name="T46" fmla="*/ 302 w 470"/>
                <a:gd name="T47" fmla="*/ 231 h 470"/>
                <a:gd name="T48" fmla="*/ 318 w 470"/>
                <a:gd name="T49" fmla="*/ 271 h 470"/>
                <a:gd name="T50" fmla="*/ 300 w 470"/>
                <a:gd name="T51" fmla="*/ 314 h 470"/>
                <a:gd name="T52" fmla="*/ 248 w 470"/>
                <a:gd name="T53" fmla="*/ 333 h 470"/>
                <a:gd name="T54" fmla="*/ 248 w 470"/>
                <a:gd name="T55" fmla="*/ 355 h 470"/>
                <a:gd name="T56" fmla="*/ 219 w 470"/>
                <a:gd name="T57" fmla="*/ 355 h 470"/>
                <a:gd name="T58" fmla="*/ 219 w 470"/>
                <a:gd name="T59" fmla="*/ 333 h 470"/>
                <a:gd name="T60" fmla="*/ 171 w 470"/>
                <a:gd name="T61" fmla="*/ 313 h 470"/>
                <a:gd name="T62" fmla="*/ 151 w 470"/>
                <a:gd name="T63" fmla="*/ 266 h 470"/>
                <a:gd name="T64" fmla="*/ 201 w 470"/>
                <a:gd name="T65" fmla="*/ 266 h 470"/>
                <a:gd name="T66" fmla="*/ 207 w 470"/>
                <a:gd name="T67" fmla="*/ 288 h 470"/>
                <a:gd name="T68" fmla="*/ 263 w 470"/>
                <a:gd name="T69" fmla="*/ 290 h 470"/>
                <a:gd name="T70" fmla="*/ 264 w 470"/>
                <a:gd name="T71" fmla="*/ 264 h 470"/>
                <a:gd name="T72" fmla="*/ 170 w 470"/>
                <a:gd name="T73" fmla="*/ 228 h 470"/>
                <a:gd name="T74" fmla="*/ 69 w 470"/>
                <a:gd name="T75" fmla="*/ 69 h 470"/>
                <a:gd name="T76" fmla="*/ 235 w 470"/>
                <a:gd name="T77" fmla="*/ 0 h 470"/>
                <a:gd name="T78" fmla="*/ 401 w 470"/>
                <a:gd name="T79" fmla="*/ 69 h 470"/>
                <a:gd name="T80" fmla="*/ 470 w 470"/>
                <a:gd name="T81" fmla="*/ 235 h 470"/>
                <a:gd name="T82" fmla="*/ 401 w 470"/>
                <a:gd name="T83" fmla="*/ 401 h 470"/>
                <a:gd name="T84" fmla="*/ 235 w 470"/>
                <a:gd name="T85" fmla="*/ 470 h 470"/>
                <a:gd name="T86" fmla="*/ 69 w 470"/>
                <a:gd name="T87" fmla="*/ 401 h 470"/>
                <a:gd name="T88" fmla="*/ 0 w 470"/>
                <a:gd name="T89" fmla="*/ 235 h 470"/>
                <a:gd name="T90" fmla="*/ 69 w 470"/>
                <a:gd name="T91" fmla="*/ 69 h 4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470" h="470">
                  <a:moveTo>
                    <a:pt x="235" y="57"/>
                  </a:moveTo>
                  <a:cubicBezTo>
                    <a:pt x="186" y="57"/>
                    <a:pt x="141" y="77"/>
                    <a:pt x="109" y="109"/>
                  </a:cubicBezTo>
                  <a:cubicBezTo>
                    <a:pt x="77" y="141"/>
                    <a:pt x="57" y="186"/>
                    <a:pt x="57" y="235"/>
                  </a:cubicBezTo>
                  <a:cubicBezTo>
                    <a:pt x="57" y="284"/>
                    <a:pt x="77" y="328"/>
                    <a:pt x="109" y="361"/>
                  </a:cubicBezTo>
                  <a:cubicBezTo>
                    <a:pt x="141" y="393"/>
                    <a:pt x="186" y="413"/>
                    <a:pt x="235" y="413"/>
                  </a:cubicBezTo>
                  <a:cubicBezTo>
                    <a:pt x="284" y="413"/>
                    <a:pt x="328" y="393"/>
                    <a:pt x="361" y="361"/>
                  </a:cubicBezTo>
                  <a:cubicBezTo>
                    <a:pt x="393" y="328"/>
                    <a:pt x="413" y="284"/>
                    <a:pt x="413" y="235"/>
                  </a:cubicBezTo>
                  <a:cubicBezTo>
                    <a:pt x="413" y="186"/>
                    <a:pt x="393" y="141"/>
                    <a:pt x="361" y="109"/>
                  </a:cubicBezTo>
                  <a:cubicBezTo>
                    <a:pt x="328" y="77"/>
                    <a:pt x="284" y="57"/>
                    <a:pt x="235" y="57"/>
                  </a:cubicBezTo>
                  <a:close/>
                  <a:moveTo>
                    <a:pt x="170" y="228"/>
                  </a:moveTo>
                  <a:cubicBezTo>
                    <a:pt x="159" y="219"/>
                    <a:pt x="154" y="207"/>
                    <a:pt x="154" y="191"/>
                  </a:cubicBezTo>
                  <a:cubicBezTo>
                    <a:pt x="154" y="174"/>
                    <a:pt x="160" y="160"/>
                    <a:pt x="173" y="149"/>
                  </a:cubicBezTo>
                  <a:cubicBezTo>
                    <a:pt x="186" y="139"/>
                    <a:pt x="200" y="133"/>
                    <a:pt x="222" y="132"/>
                  </a:cubicBezTo>
                  <a:cubicBezTo>
                    <a:pt x="222" y="114"/>
                    <a:pt x="222" y="114"/>
                    <a:pt x="222" y="114"/>
                  </a:cubicBezTo>
                  <a:cubicBezTo>
                    <a:pt x="251" y="114"/>
                    <a:pt x="251" y="114"/>
                    <a:pt x="251" y="114"/>
                  </a:cubicBezTo>
                  <a:cubicBezTo>
                    <a:pt x="251" y="132"/>
                    <a:pt x="251" y="132"/>
                    <a:pt x="251" y="132"/>
                  </a:cubicBezTo>
                  <a:cubicBezTo>
                    <a:pt x="272" y="133"/>
                    <a:pt x="284" y="138"/>
                    <a:pt x="296" y="148"/>
                  </a:cubicBezTo>
                  <a:cubicBezTo>
                    <a:pt x="308" y="158"/>
                    <a:pt x="313" y="172"/>
                    <a:pt x="314" y="190"/>
                  </a:cubicBezTo>
                  <a:cubicBezTo>
                    <a:pt x="267" y="190"/>
                    <a:pt x="267" y="190"/>
                    <a:pt x="267" y="190"/>
                  </a:cubicBezTo>
                  <a:cubicBezTo>
                    <a:pt x="266" y="182"/>
                    <a:pt x="265" y="177"/>
                    <a:pt x="262" y="173"/>
                  </a:cubicBezTo>
                  <a:cubicBezTo>
                    <a:pt x="254" y="164"/>
                    <a:pt x="218" y="164"/>
                    <a:pt x="208" y="171"/>
                  </a:cubicBezTo>
                  <a:cubicBezTo>
                    <a:pt x="201" y="177"/>
                    <a:pt x="200" y="190"/>
                    <a:pt x="208" y="196"/>
                  </a:cubicBezTo>
                  <a:cubicBezTo>
                    <a:pt x="217" y="203"/>
                    <a:pt x="250" y="208"/>
                    <a:pt x="264" y="212"/>
                  </a:cubicBezTo>
                  <a:cubicBezTo>
                    <a:pt x="281" y="218"/>
                    <a:pt x="294" y="224"/>
                    <a:pt x="302" y="231"/>
                  </a:cubicBezTo>
                  <a:cubicBezTo>
                    <a:pt x="313" y="241"/>
                    <a:pt x="318" y="254"/>
                    <a:pt x="318" y="271"/>
                  </a:cubicBezTo>
                  <a:cubicBezTo>
                    <a:pt x="319" y="290"/>
                    <a:pt x="312" y="304"/>
                    <a:pt x="300" y="314"/>
                  </a:cubicBezTo>
                  <a:cubicBezTo>
                    <a:pt x="288" y="325"/>
                    <a:pt x="272" y="332"/>
                    <a:pt x="248" y="333"/>
                  </a:cubicBezTo>
                  <a:cubicBezTo>
                    <a:pt x="248" y="355"/>
                    <a:pt x="248" y="355"/>
                    <a:pt x="248" y="355"/>
                  </a:cubicBezTo>
                  <a:cubicBezTo>
                    <a:pt x="219" y="355"/>
                    <a:pt x="219" y="355"/>
                    <a:pt x="219" y="355"/>
                  </a:cubicBezTo>
                  <a:cubicBezTo>
                    <a:pt x="219" y="333"/>
                    <a:pt x="219" y="333"/>
                    <a:pt x="219" y="333"/>
                  </a:cubicBezTo>
                  <a:cubicBezTo>
                    <a:pt x="196" y="333"/>
                    <a:pt x="183" y="325"/>
                    <a:pt x="171" y="313"/>
                  </a:cubicBezTo>
                  <a:cubicBezTo>
                    <a:pt x="158" y="302"/>
                    <a:pt x="151" y="286"/>
                    <a:pt x="151" y="266"/>
                  </a:cubicBezTo>
                  <a:cubicBezTo>
                    <a:pt x="201" y="266"/>
                    <a:pt x="201" y="266"/>
                    <a:pt x="201" y="266"/>
                  </a:cubicBezTo>
                  <a:cubicBezTo>
                    <a:pt x="202" y="276"/>
                    <a:pt x="204" y="283"/>
                    <a:pt x="207" y="288"/>
                  </a:cubicBezTo>
                  <a:cubicBezTo>
                    <a:pt x="216" y="299"/>
                    <a:pt x="254" y="297"/>
                    <a:pt x="263" y="290"/>
                  </a:cubicBezTo>
                  <a:cubicBezTo>
                    <a:pt x="272" y="284"/>
                    <a:pt x="272" y="271"/>
                    <a:pt x="264" y="264"/>
                  </a:cubicBezTo>
                  <a:cubicBezTo>
                    <a:pt x="245" y="249"/>
                    <a:pt x="198" y="252"/>
                    <a:pt x="170" y="228"/>
                  </a:cubicBezTo>
                  <a:close/>
                  <a:moveTo>
                    <a:pt x="69" y="69"/>
                  </a:moveTo>
                  <a:cubicBezTo>
                    <a:pt x="111" y="26"/>
                    <a:pt x="170" y="0"/>
                    <a:pt x="235" y="0"/>
                  </a:cubicBezTo>
                  <a:cubicBezTo>
                    <a:pt x="300" y="0"/>
                    <a:pt x="359" y="26"/>
                    <a:pt x="401" y="69"/>
                  </a:cubicBezTo>
                  <a:cubicBezTo>
                    <a:pt x="444" y="111"/>
                    <a:pt x="470" y="170"/>
                    <a:pt x="470" y="235"/>
                  </a:cubicBezTo>
                  <a:cubicBezTo>
                    <a:pt x="470" y="300"/>
                    <a:pt x="444" y="359"/>
                    <a:pt x="401" y="401"/>
                  </a:cubicBezTo>
                  <a:cubicBezTo>
                    <a:pt x="359" y="444"/>
                    <a:pt x="300" y="470"/>
                    <a:pt x="235" y="470"/>
                  </a:cubicBezTo>
                  <a:cubicBezTo>
                    <a:pt x="170" y="470"/>
                    <a:pt x="111" y="444"/>
                    <a:pt x="69" y="401"/>
                  </a:cubicBezTo>
                  <a:cubicBezTo>
                    <a:pt x="26" y="359"/>
                    <a:pt x="0" y="300"/>
                    <a:pt x="0" y="235"/>
                  </a:cubicBezTo>
                  <a:cubicBezTo>
                    <a:pt x="0" y="170"/>
                    <a:pt x="26" y="111"/>
                    <a:pt x="69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68589" tIns="34295" rIns="68589" bIns="34295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0" name="TextBox 76"/>
          <p:cNvSpPr txBox="1"/>
          <p:nvPr/>
        </p:nvSpPr>
        <p:spPr>
          <a:xfrm>
            <a:off x="2355178" y="4476791"/>
            <a:ext cx="1395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1881350" y="4876901"/>
            <a:ext cx="2342933" cy="80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5398361" y="4476791"/>
            <a:ext cx="1395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24533" y="4876901"/>
            <a:ext cx="2342933" cy="80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8633177" y="4476791"/>
            <a:ext cx="139527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8159349" y="4876901"/>
            <a:ext cx="2342933" cy="803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20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Oval 5"/>
          <p:cNvSpPr>
            <a:spLocks noChangeArrowheads="1"/>
          </p:cNvSpPr>
          <p:nvPr/>
        </p:nvSpPr>
        <p:spPr bwMode="auto">
          <a:xfrm rot="2700000">
            <a:off x="1457185" y="2188611"/>
            <a:ext cx="998096" cy="996056"/>
          </a:xfrm>
          <a:prstGeom prst="homePlate">
            <a:avLst/>
          </a:prstGeom>
          <a:solidFill>
            <a:srgbClr val="79A220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6" name="Freeform 7"/>
          <p:cNvSpPr>
            <a:spLocks noEditPoints="1"/>
          </p:cNvSpPr>
          <p:nvPr/>
        </p:nvSpPr>
        <p:spPr bwMode="auto">
          <a:xfrm>
            <a:off x="1609554" y="2347336"/>
            <a:ext cx="521958" cy="520890"/>
          </a:xfrm>
          <a:custGeom>
            <a:avLst/>
            <a:gdLst>
              <a:gd name="T0" fmla="*/ 347 w 376"/>
              <a:gd name="T1" fmla="*/ 284 h 376"/>
              <a:gd name="T2" fmla="*/ 347 w 376"/>
              <a:gd name="T3" fmla="*/ 238 h 376"/>
              <a:gd name="T4" fmla="*/ 278 w 376"/>
              <a:gd name="T5" fmla="*/ 169 h 376"/>
              <a:gd name="T6" fmla="*/ 238 w 376"/>
              <a:gd name="T7" fmla="*/ 169 h 376"/>
              <a:gd name="T8" fmla="*/ 207 w 376"/>
              <a:gd name="T9" fmla="*/ 148 h 376"/>
              <a:gd name="T10" fmla="*/ 207 w 376"/>
              <a:gd name="T11" fmla="*/ 92 h 376"/>
              <a:gd name="T12" fmla="*/ 236 w 376"/>
              <a:gd name="T13" fmla="*/ 48 h 376"/>
              <a:gd name="T14" fmla="*/ 188 w 376"/>
              <a:gd name="T15" fmla="*/ 0 h 376"/>
              <a:gd name="T16" fmla="*/ 140 w 376"/>
              <a:gd name="T17" fmla="*/ 48 h 376"/>
              <a:gd name="T18" fmla="*/ 169 w 376"/>
              <a:gd name="T19" fmla="*/ 92 h 376"/>
              <a:gd name="T20" fmla="*/ 169 w 376"/>
              <a:gd name="T21" fmla="*/ 148 h 376"/>
              <a:gd name="T22" fmla="*/ 138 w 376"/>
              <a:gd name="T23" fmla="*/ 169 h 376"/>
              <a:gd name="T24" fmla="*/ 98 w 376"/>
              <a:gd name="T25" fmla="*/ 169 h 376"/>
              <a:gd name="T26" fmla="*/ 29 w 376"/>
              <a:gd name="T27" fmla="*/ 238 h 376"/>
              <a:gd name="T28" fmla="*/ 29 w 376"/>
              <a:gd name="T29" fmla="*/ 284 h 376"/>
              <a:gd name="T30" fmla="*/ 0 w 376"/>
              <a:gd name="T31" fmla="*/ 328 h 376"/>
              <a:gd name="T32" fmla="*/ 48 w 376"/>
              <a:gd name="T33" fmla="*/ 376 h 376"/>
              <a:gd name="T34" fmla="*/ 96 w 376"/>
              <a:gd name="T35" fmla="*/ 328 h 376"/>
              <a:gd name="T36" fmla="*/ 67 w 376"/>
              <a:gd name="T37" fmla="*/ 284 h 376"/>
              <a:gd name="T38" fmla="*/ 67 w 376"/>
              <a:gd name="T39" fmla="*/ 238 h 376"/>
              <a:gd name="T40" fmla="*/ 98 w 376"/>
              <a:gd name="T41" fmla="*/ 207 h 376"/>
              <a:gd name="T42" fmla="*/ 138 w 376"/>
              <a:gd name="T43" fmla="*/ 207 h 376"/>
              <a:gd name="T44" fmla="*/ 169 w 376"/>
              <a:gd name="T45" fmla="*/ 202 h 376"/>
              <a:gd name="T46" fmla="*/ 169 w 376"/>
              <a:gd name="T47" fmla="*/ 284 h 376"/>
              <a:gd name="T48" fmla="*/ 140 w 376"/>
              <a:gd name="T49" fmla="*/ 328 h 376"/>
              <a:gd name="T50" fmla="*/ 188 w 376"/>
              <a:gd name="T51" fmla="*/ 376 h 376"/>
              <a:gd name="T52" fmla="*/ 236 w 376"/>
              <a:gd name="T53" fmla="*/ 328 h 376"/>
              <a:gd name="T54" fmla="*/ 207 w 376"/>
              <a:gd name="T55" fmla="*/ 284 h 376"/>
              <a:gd name="T56" fmla="*/ 207 w 376"/>
              <a:gd name="T57" fmla="*/ 202 h 376"/>
              <a:gd name="T58" fmla="*/ 238 w 376"/>
              <a:gd name="T59" fmla="*/ 207 h 376"/>
              <a:gd name="T60" fmla="*/ 278 w 376"/>
              <a:gd name="T61" fmla="*/ 207 h 376"/>
              <a:gd name="T62" fmla="*/ 309 w 376"/>
              <a:gd name="T63" fmla="*/ 238 h 376"/>
              <a:gd name="T64" fmla="*/ 309 w 376"/>
              <a:gd name="T65" fmla="*/ 284 h 376"/>
              <a:gd name="T66" fmla="*/ 280 w 376"/>
              <a:gd name="T67" fmla="*/ 328 h 376"/>
              <a:gd name="T68" fmla="*/ 328 w 376"/>
              <a:gd name="T69" fmla="*/ 376 h 376"/>
              <a:gd name="T70" fmla="*/ 376 w 376"/>
              <a:gd name="T71" fmla="*/ 328 h 376"/>
              <a:gd name="T72" fmla="*/ 347 w 376"/>
              <a:gd name="T73" fmla="*/ 284 h 376"/>
              <a:gd name="T74" fmla="*/ 75 w 376"/>
              <a:gd name="T75" fmla="*/ 328 h 376"/>
              <a:gd name="T76" fmla="*/ 48 w 376"/>
              <a:gd name="T77" fmla="*/ 356 h 376"/>
              <a:gd name="T78" fmla="*/ 20 w 376"/>
              <a:gd name="T79" fmla="*/ 328 h 376"/>
              <a:gd name="T80" fmla="*/ 48 w 376"/>
              <a:gd name="T81" fmla="*/ 300 h 376"/>
              <a:gd name="T82" fmla="*/ 75 w 376"/>
              <a:gd name="T83" fmla="*/ 328 h 376"/>
              <a:gd name="T84" fmla="*/ 160 w 376"/>
              <a:gd name="T85" fmla="*/ 48 h 376"/>
              <a:gd name="T86" fmla="*/ 188 w 376"/>
              <a:gd name="T87" fmla="*/ 20 h 376"/>
              <a:gd name="T88" fmla="*/ 215 w 376"/>
              <a:gd name="T89" fmla="*/ 48 h 376"/>
              <a:gd name="T90" fmla="*/ 188 w 376"/>
              <a:gd name="T91" fmla="*/ 76 h 376"/>
              <a:gd name="T92" fmla="*/ 160 w 376"/>
              <a:gd name="T93" fmla="*/ 48 h 376"/>
              <a:gd name="T94" fmla="*/ 215 w 376"/>
              <a:gd name="T95" fmla="*/ 328 h 376"/>
              <a:gd name="T96" fmla="*/ 188 w 376"/>
              <a:gd name="T97" fmla="*/ 356 h 376"/>
              <a:gd name="T98" fmla="*/ 160 w 376"/>
              <a:gd name="T99" fmla="*/ 328 h 376"/>
              <a:gd name="T100" fmla="*/ 188 w 376"/>
              <a:gd name="T101" fmla="*/ 300 h 376"/>
              <a:gd name="T102" fmla="*/ 215 w 376"/>
              <a:gd name="T103" fmla="*/ 328 h 376"/>
              <a:gd name="T104" fmla="*/ 328 w 376"/>
              <a:gd name="T105" fmla="*/ 356 h 376"/>
              <a:gd name="T106" fmla="*/ 300 w 376"/>
              <a:gd name="T107" fmla="*/ 328 h 376"/>
              <a:gd name="T108" fmla="*/ 328 w 376"/>
              <a:gd name="T109" fmla="*/ 300 h 376"/>
              <a:gd name="T110" fmla="*/ 355 w 376"/>
              <a:gd name="T111" fmla="*/ 328 h 376"/>
              <a:gd name="T112" fmla="*/ 328 w 376"/>
              <a:gd name="T113" fmla="*/ 356 h 3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376" h="376">
                <a:moveTo>
                  <a:pt x="347" y="284"/>
                </a:moveTo>
                <a:cubicBezTo>
                  <a:pt x="347" y="238"/>
                  <a:pt x="347" y="238"/>
                  <a:pt x="347" y="238"/>
                </a:cubicBezTo>
                <a:cubicBezTo>
                  <a:pt x="347" y="210"/>
                  <a:pt x="328" y="169"/>
                  <a:pt x="278" y="169"/>
                </a:cubicBezTo>
                <a:cubicBezTo>
                  <a:pt x="238" y="169"/>
                  <a:pt x="238" y="169"/>
                  <a:pt x="238" y="169"/>
                </a:cubicBezTo>
                <a:cubicBezTo>
                  <a:pt x="210" y="169"/>
                  <a:pt x="207" y="155"/>
                  <a:pt x="207" y="148"/>
                </a:cubicBezTo>
                <a:cubicBezTo>
                  <a:pt x="207" y="92"/>
                  <a:pt x="207" y="92"/>
                  <a:pt x="207" y="92"/>
                </a:cubicBezTo>
                <a:cubicBezTo>
                  <a:pt x="224" y="85"/>
                  <a:pt x="236" y="68"/>
                  <a:pt x="236" y="48"/>
                </a:cubicBezTo>
                <a:cubicBezTo>
                  <a:pt x="236" y="21"/>
                  <a:pt x="214" y="0"/>
                  <a:pt x="188" y="0"/>
                </a:cubicBezTo>
                <a:cubicBezTo>
                  <a:pt x="161" y="0"/>
                  <a:pt x="140" y="21"/>
                  <a:pt x="140" y="48"/>
                </a:cubicBezTo>
                <a:cubicBezTo>
                  <a:pt x="140" y="68"/>
                  <a:pt x="152" y="85"/>
                  <a:pt x="169" y="92"/>
                </a:cubicBezTo>
                <a:cubicBezTo>
                  <a:pt x="169" y="148"/>
                  <a:pt x="169" y="148"/>
                  <a:pt x="169" y="148"/>
                </a:cubicBezTo>
                <a:cubicBezTo>
                  <a:pt x="169" y="153"/>
                  <a:pt x="167" y="169"/>
                  <a:pt x="138" y="169"/>
                </a:cubicBezTo>
                <a:cubicBezTo>
                  <a:pt x="98" y="169"/>
                  <a:pt x="98" y="169"/>
                  <a:pt x="98" y="169"/>
                </a:cubicBezTo>
                <a:cubicBezTo>
                  <a:pt x="47" y="169"/>
                  <a:pt x="29" y="210"/>
                  <a:pt x="29" y="238"/>
                </a:cubicBezTo>
                <a:cubicBezTo>
                  <a:pt x="29" y="284"/>
                  <a:pt x="29" y="284"/>
                  <a:pt x="29" y="284"/>
                </a:cubicBezTo>
                <a:cubicBezTo>
                  <a:pt x="12" y="291"/>
                  <a:pt x="0" y="308"/>
                  <a:pt x="0" y="328"/>
                </a:cubicBezTo>
                <a:cubicBezTo>
                  <a:pt x="0" y="354"/>
                  <a:pt x="21" y="376"/>
                  <a:pt x="48" y="376"/>
                </a:cubicBezTo>
                <a:cubicBezTo>
                  <a:pt x="74" y="376"/>
                  <a:pt x="96" y="354"/>
                  <a:pt x="96" y="328"/>
                </a:cubicBezTo>
                <a:cubicBezTo>
                  <a:pt x="96" y="308"/>
                  <a:pt x="84" y="291"/>
                  <a:pt x="67" y="284"/>
                </a:cubicBezTo>
                <a:cubicBezTo>
                  <a:pt x="67" y="238"/>
                  <a:pt x="67" y="238"/>
                  <a:pt x="67" y="238"/>
                </a:cubicBezTo>
                <a:cubicBezTo>
                  <a:pt x="67" y="233"/>
                  <a:pt x="68" y="207"/>
                  <a:pt x="98" y="207"/>
                </a:cubicBezTo>
                <a:cubicBezTo>
                  <a:pt x="138" y="207"/>
                  <a:pt x="138" y="207"/>
                  <a:pt x="138" y="207"/>
                </a:cubicBezTo>
                <a:cubicBezTo>
                  <a:pt x="150" y="207"/>
                  <a:pt x="160" y="205"/>
                  <a:pt x="169" y="202"/>
                </a:cubicBezTo>
                <a:cubicBezTo>
                  <a:pt x="169" y="284"/>
                  <a:pt x="169" y="284"/>
                  <a:pt x="169" y="284"/>
                </a:cubicBezTo>
                <a:cubicBezTo>
                  <a:pt x="152" y="291"/>
                  <a:pt x="140" y="308"/>
                  <a:pt x="140" y="328"/>
                </a:cubicBezTo>
                <a:cubicBezTo>
                  <a:pt x="140" y="354"/>
                  <a:pt x="161" y="376"/>
                  <a:pt x="188" y="376"/>
                </a:cubicBezTo>
                <a:cubicBezTo>
                  <a:pt x="214" y="376"/>
                  <a:pt x="236" y="354"/>
                  <a:pt x="236" y="328"/>
                </a:cubicBezTo>
                <a:cubicBezTo>
                  <a:pt x="236" y="308"/>
                  <a:pt x="224" y="291"/>
                  <a:pt x="207" y="284"/>
                </a:cubicBezTo>
                <a:cubicBezTo>
                  <a:pt x="207" y="202"/>
                  <a:pt x="207" y="202"/>
                  <a:pt x="207" y="202"/>
                </a:cubicBezTo>
                <a:cubicBezTo>
                  <a:pt x="215" y="205"/>
                  <a:pt x="226" y="207"/>
                  <a:pt x="238" y="207"/>
                </a:cubicBezTo>
                <a:cubicBezTo>
                  <a:pt x="278" y="207"/>
                  <a:pt x="278" y="207"/>
                  <a:pt x="278" y="207"/>
                </a:cubicBezTo>
                <a:cubicBezTo>
                  <a:pt x="306" y="207"/>
                  <a:pt x="309" y="231"/>
                  <a:pt x="309" y="238"/>
                </a:cubicBezTo>
                <a:cubicBezTo>
                  <a:pt x="309" y="284"/>
                  <a:pt x="309" y="284"/>
                  <a:pt x="309" y="284"/>
                </a:cubicBezTo>
                <a:cubicBezTo>
                  <a:pt x="292" y="291"/>
                  <a:pt x="280" y="308"/>
                  <a:pt x="280" y="328"/>
                </a:cubicBezTo>
                <a:cubicBezTo>
                  <a:pt x="280" y="354"/>
                  <a:pt x="301" y="376"/>
                  <a:pt x="328" y="376"/>
                </a:cubicBezTo>
                <a:cubicBezTo>
                  <a:pt x="354" y="376"/>
                  <a:pt x="376" y="354"/>
                  <a:pt x="376" y="328"/>
                </a:cubicBezTo>
                <a:cubicBezTo>
                  <a:pt x="376" y="308"/>
                  <a:pt x="364" y="291"/>
                  <a:pt x="347" y="284"/>
                </a:cubicBezTo>
                <a:close/>
                <a:moveTo>
                  <a:pt x="75" y="328"/>
                </a:moveTo>
                <a:cubicBezTo>
                  <a:pt x="75" y="343"/>
                  <a:pt x="63" y="356"/>
                  <a:pt x="48" y="356"/>
                </a:cubicBezTo>
                <a:cubicBezTo>
                  <a:pt x="32" y="356"/>
                  <a:pt x="20" y="343"/>
                  <a:pt x="20" y="328"/>
                </a:cubicBezTo>
                <a:cubicBezTo>
                  <a:pt x="20" y="313"/>
                  <a:pt x="32" y="300"/>
                  <a:pt x="48" y="300"/>
                </a:cubicBezTo>
                <a:cubicBezTo>
                  <a:pt x="63" y="300"/>
                  <a:pt x="75" y="313"/>
                  <a:pt x="75" y="328"/>
                </a:cubicBezTo>
                <a:close/>
                <a:moveTo>
                  <a:pt x="160" y="48"/>
                </a:moveTo>
                <a:cubicBezTo>
                  <a:pt x="160" y="33"/>
                  <a:pt x="172" y="20"/>
                  <a:pt x="188" y="20"/>
                </a:cubicBezTo>
                <a:cubicBezTo>
                  <a:pt x="203" y="20"/>
                  <a:pt x="215" y="33"/>
                  <a:pt x="215" y="48"/>
                </a:cubicBezTo>
                <a:cubicBezTo>
                  <a:pt x="215" y="63"/>
                  <a:pt x="203" y="76"/>
                  <a:pt x="188" y="76"/>
                </a:cubicBezTo>
                <a:cubicBezTo>
                  <a:pt x="172" y="76"/>
                  <a:pt x="160" y="63"/>
                  <a:pt x="160" y="48"/>
                </a:cubicBezTo>
                <a:close/>
                <a:moveTo>
                  <a:pt x="215" y="328"/>
                </a:moveTo>
                <a:cubicBezTo>
                  <a:pt x="215" y="343"/>
                  <a:pt x="203" y="356"/>
                  <a:pt x="188" y="356"/>
                </a:cubicBezTo>
                <a:cubicBezTo>
                  <a:pt x="172" y="356"/>
                  <a:pt x="160" y="343"/>
                  <a:pt x="160" y="328"/>
                </a:cubicBezTo>
                <a:cubicBezTo>
                  <a:pt x="160" y="313"/>
                  <a:pt x="172" y="300"/>
                  <a:pt x="188" y="300"/>
                </a:cubicBezTo>
                <a:cubicBezTo>
                  <a:pt x="203" y="300"/>
                  <a:pt x="215" y="313"/>
                  <a:pt x="215" y="328"/>
                </a:cubicBezTo>
                <a:close/>
                <a:moveTo>
                  <a:pt x="328" y="356"/>
                </a:moveTo>
                <a:cubicBezTo>
                  <a:pt x="312" y="356"/>
                  <a:pt x="300" y="343"/>
                  <a:pt x="300" y="328"/>
                </a:cubicBezTo>
                <a:cubicBezTo>
                  <a:pt x="300" y="313"/>
                  <a:pt x="312" y="300"/>
                  <a:pt x="328" y="300"/>
                </a:cubicBezTo>
                <a:cubicBezTo>
                  <a:pt x="343" y="300"/>
                  <a:pt x="355" y="313"/>
                  <a:pt x="355" y="328"/>
                </a:cubicBezTo>
                <a:cubicBezTo>
                  <a:pt x="355" y="343"/>
                  <a:pt x="343" y="356"/>
                  <a:pt x="328" y="356"/>
                </a:cubicBezTo>
                <a:close/>
              </a:path>
            </a:pathLst>
          </a:custGeom>
          <a:solidFill>
            <a:srgbClr val="F8F8F9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Oval 21"/>
          <p:cNvSpPr>
            <a:spLocks noChangeArrowheads="1"/>
          </p:cNvSpPr>
          <p:nvPr/>
        </p:nvSpPr>
        <p:spPr bwMode="auto">
          <a:xfrm rot="2700000">
            <a:off x="1457185" y="4148829"/>
            <a:ext cx="998096" cy="998097"/>
          </a:xfrm>
          <a:prstGeom prst="homePlate">
            <a:avLst/>
          </a:prstGeom>
          <a:solidFill>
            <a:srgbClr val="79A220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8" name="Freeform 12"/>
          <p:cNvSpPr>
            <a:spLocks noEditPoints="1"/>
          </p:cNvSpPr>
          <p:nvPr/>
        </p:nvSpPr>
        <p:spPr bwMode="auto">
          <a:xfrm>
            <a:off x="1512980" y="4354204"/>
            <a:ext cx="680964" cy="415504"/>
          </a:xfrm>
          <a:custGeom>
            <a:avLst/>
            <a:gdLst>
              <a:gd name="T0" fmla="*/ 152 w 400"/>
              <a:gd name="T1" fmla="*/ 7 h 244"/>
              <a:gd name="T2" fmla="*/ 127 w 400"/>
              <a:gd name="T3" fmla="*/ 7 h 244"/>
              <a:gd name="T4" fmla="*/ 0 w 400"/>
              <a:gd name="T5" fmla="*/ 122 h 244"/>
              <a:gd name="T6" fmla="*/ 127 w 400"/>
              <a:gd name="T7" fmla="*/ 237 h 244"/>
              <a:gd name="T8" fmla="*/ 152 w 400"/>
              <a:gd name="T9" fmla="*/ 237 h 244"/>
              <a:gd name="T10" fmla="*/ 152 w 400"/>
              <a:gd name="T11" fmla="*/ 212 h 244"/>
              <a:gd name="T12" fmla="*/ 53 w 400"/>
              <a:gd name="T13" fmla="*/ 122 h 244"/>
              <a:gd name="T14" fmla="*/ 152 w 400"/>
              <a:gd name="T15" fmla="*/ 32 h 244"/>
              <a:gd name="T16" fmla="*/ 152 w 400"/>
              <a:gd name="T17" fmla="*/ 7 h 244"/>
              <a:gd name="T18" fmla="*/ 272 w 400"/>
              <a:gd name="T19" fmla="*/ 7 h 244"/>
              <a:gd name="T20" fmla="*/ 248 w 400"/>
              <a:gd name="T21" fmla="*/ 7 h 244"/>
              <a:gd name="T22" fmla="*/ 248 w 400"/>
              <a:gd name="T23" fmla="*/ 32 h 244"/>
              <a:gd name="T24" fmla="*/ 347 w 400"/>
              <a:gd name="T25" fmla="*/ 122 h 244"/>
              <a:gd name="T26" fmla="*/ 248 w 400"/>
              <a:gd name="T27" fmla="*/ 212 h 244"/>
              <a:gd name="T28" fmla="*/ 248 w 400"/>
              <a:gd name="T29" fmla="*/ 237 h 244"/>
              <a:gd name="T30" fmla="*/ 272 w 400"/>
              <a:gd name="T31" fmla="*/ 237 h 244"/>
              <a:gd name="T32" fmla="*/ 400 w 400"/>
              <a:gd name="T33" fmla="*/ 122 h 244"/>
              <a:gd name="T34" fmla="*/ 272 w 400"/>
              <a:gd name="T35" fmla="*/ 7 h 2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00" h="244">
                <a:moveTo>
                  <a:pt x="152" y="7"/>
                </a:moveTo>
                <a:cubicBezTo>
                  <a:pt x="145" y="0"/>
                  <a:pt x="135" y="0"/>
                  <a:pt x="127" y="7"/>
                </a:cubicBezTo>
                <a:cubicBezTo>
                  <a:pt x="0" y="122"/>
                  <a:pt x="0" y="122"/>
                  <a:pt x="0" y="122"/>
                </a:cubicBezTo>
                <a:cubicBezTo>
                  <a:pt x="127" y="237"/>
                  <a:pt x="127" y="237"/>
                  <a:pt x="127" y="237"/>
                </a:cubicBezTo>
                <a:cubicBezTo>
                  <a:pt x="135" y="244"/>
                  <a:pt x="145" y="244"/>
                  <a:pt x="152" y="237"/>
                </a:cubicBezTo>
                <a:cubicBezTo>
                  <a:pt x="159" y="230"/>
                  <a:pt x="159" y="219"/>
                  <a:pt x="152" y="212"/>
                </a:cubicBezTo>
                <a:cubicBezTo>
                  <a:pt x="53" y="122"/>
                  <a:pt x="53" y="122"/>
                  <a:pt x="53" y="122"/>
                </a:cubicBezTo>
                <a:cubicBezTo>
                  <a:pt x="152" y="32"/>
                  <a:pt x="152" y="32"/>
                  <a:pt x="152" y="32"/>
                </a:cubicBezTo>
                <a:cubicBezTo>
                  <a:pt x="159" y="25"/>
                  <a:pt x="159" y="14"/>
                  <a:pt x="152" y="7"/>
                </a:cubicBezTo>
                <a:close/>
                <a:moveTo>
                  <a:pt x="272" y="7"/>
                </a:moveTo>
                <a:cubicBezTo>
                  <a:pt x="265" y="0"/>
                  <a:pt x="255" y="0"/>
                  <a:pt x="248" y="7"/>
                </a:cubicBezTo>
                <a:cubicBezTo>
                  <a:pt x="240" y="14"/>
                  <a:pt x="241" y="25"/>
                  <a:pt x="248" y="32"/>
                </a:cubicBezTo>
                <a:cubicBezTo>
                  <a:pt x="347" y="122"/>
                  <a:pt x="347" y="122"/>
                  <a:pt x="347" y="122"/>
                </a:cubicBezTo>
                <a:cubicBezTo>
                  <a:pt x="248" y="212"/>
                  <a:pt x="248" y="212"/>
                  <a:pt x="248" y="212"/>
                </a:cubicBezTo>
                <a:cubicBezTo>
                  <a:pt x="241" y="219"/>
                  <a:pt x="240" y="230"/>
                  <a:pt x="248" y="237"/>
                </a:cubicBezTo>
                <a:cubicBezTo>
                  <a:pt x="255" y="244"/>
                  <a:pt x="265" y="244"/>
                  <a:pt x="272" y="237"/>
                </a:cubicBezTo>
                <a:cubicBezTo>
                  <a:pt x="400" y="122"/>
                  <a:pt x="400" y="122"/>
                  <a:pt x="400" y="122"/>
                </a:cubicBezTo>
                <a:lnTo>
                  <a:pt x="272" y="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Oval 24"/>
          <p:cNvSpPr>
            <a:spLocks noChangeArrowheads="1"/>
          </p:cNvSpPr>
          <p:nvPr/>
        </p:nvSpPr>
        <p:spPr bwMode="auto">
          <a:xfrm rot="2700000">
            <a:off x="6744572" y="4145755"/>
            <a:ext cx="998097" cy="996056"/>
          </a:xfrm>
          <a:prstGeom prst="homePlate">
            <a:avLst/>
          </a:prstGeom>
          <a:solidFill>
            <a:srgbClr val="CF3665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1" name="Freeform 22"/>
          <p:cNvSpPr>
            <a:spLocks noEditPoints="1"/>
          </p:cNvSpPr>
          <p:nvPr/>
        </p:nvSpPr>
        <p:spPr bwMode="auto">
          <a:xfrm>
            <a:off x="6916360" y="4368593"/>
            <a:ext cx="476784" cy="475172"/>
          </a:xfrm>
          <a:custGeom>
            <a:avLst/>
            <a:gdLst>
              <a:gd name="T0" fmla="*/ 287 w 316"/>
              <a:gd name="T1" fmla="*/ 29 h 316"/>
              <a:gd name="T2" fmla="*/ 236 w 316"/>
              <a:gd name="T3" fmla="*/ 4 h 316"/>
              <a:gd name="T4" fmla="*/ 135 w 316"/>
              <a:gd name="T5" fmla="*/ 105 h 316"/>
              <a:gd name="T6" fmla="*/ 20 w 316"/>
              <a:gd name="T7" fmla="*/ 221 h 316"/>
              <a:gd name="T8" fmla="*/ 0 w 316"/>
              <a:gd name="T9" fmla="*/ 316 h 316"/>
              <a:gd name="T10" fmla="*/ 95 w 316"/>
              <a:gd name="T11" fmla="*/ 296 h 316"/>
              <a:gd name="T12" fmla="*/ 210 w 316"/>
              <a:gd name="T13" fmla="*/ 180 h 316"/>
              <a:gd name="T14" fmla="*/ 312 w 316"/>
              <a:gd name="T15" fmla="*/ 79 h 316"/>
              <a:gd name="T16" fmla="*/ 287 w 316"/>
              <a:gd name="T17" fmla="*/ 29 h 316"/>
              <a:gd name="T18" fmla="*/ 89 w 316"/>
              <a:gd name="T19" fmla="*/ 284 h 316"/>
              <a:gd name="T20" fmla="*/ 57 w 316"/>
              <a:gd name="T21" fmla="*/ 291 h 316"/>
              <a:gd name="T22" fmla="*/ 43 w 316"/>
              <a:gd name="T23" fmla="*/ 273 h 316"/>
              <a:gd name="T24" fmla="*/ 24 w 316"/>
              <a:gd name="T25" fmla="*/ 259 h 316"/>
              <a:gd name="T26" fmla="*/ 31 w 316"/>
              <a:gd name="T27" fmla="*/ 226 h 316"/>
              <a:gd name="T28" fmla="*/ 41 w 316"/>
              <a:gd name="T29" fmla="*/ 217 h 316"/>
              <a:gd name="T30" fmla="*/ 78 w 316"/>
              <a:gd name="T31" fmla="*/ 237 h 316"/>
              <a:gd name="T32" fmla="*/ 99 w 316"/>
              <a:gd name="T33" fmla="*/ 275 h 316"/>
              <a:gd name="T34" fmla="*/ 89 w 316"/>
              <a:gd name="T35" fmla="*/ 284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16" h="316">
                <a:moveTo>
                  <a:pt x="287" y="29"/>
                </a:moveTo>
                <a:cubicBezTo>
                  <a:pt x="258" y="0"/>
                  <a:pt x="236" y="4"/>
                  <a:pt x="236" y="4"/>
                </a:cubicBezTo>
                <a:cubicBezTo>
                  <a:pt x="135" y="105"/>
                  <a:pt x="135" y="105"/>
                  <a:pt x="135" y="105"/>
                </a:cubicBezTo>
                <a:cubicBezTo>
                  <a:pt x="20" y="221"/>
                  <a:pt x="20" y="221"/>
                  <a:pt x="20" y="221"/>
                </a:cubicBezTo>
                <a:cubicBezTo>
                  <a:pt x="0" y="316"/>
                  <a:pt x="0" y="316"/>
                  <a:pt x="0" y="316"/>
                </a:cubicBezTo>
                <a:cubicBezTo>
                  <a:pt x="95" y="296"/>
                  <a:pt x="95" y="296"/>
                  <a:pt x="95" y="296"/>
                </a:cubicBezTo>
                <a:cubicBezTo>
                  <a:pt x="210" y="180"/>
                  <a:pt x="210" y="180"/>
                  <a:pt x="210" y="180"/>
                </a:cubicBezTo>
                <a:cubicBezTo>
                  <a:pt x="312" y="79"/>
                  <a:pt x="312" y="79"/>
                  <a:pt x="312" y="79"/>
                </a:cubicBezTo>
                <a:cubicBezTo>
                  <a:pt x="312" y="79"/>
                  <a:pt x="316" y="58"/>
                  <a:pt x="287" y="29"/>
                </a:cubicBezTo>
                <a:close/>
                <a:moveTo>
                  <a:pt x="89" y="284"/>
                </a:moveTo>
                <a:cubicBezTo>
                  <a:pt x="57" y="291"/>
                  <a:pt x="57" y="291"/>
                  <a:pt x="57" y="291"/>
                </a:cubicBezTo>
                <a:cubicBezTo>
                  <a:pt x="54" y="285"/>
                  <a:pt x="50" y="280"/>
                  <a:pt x="43" y="273"/>
                </a:cubicBezTo>
                <a:cubicBezTo>
                  <a:pt x="36" y="266"/>
                  <a:pt x="30" y="262"/>
                  <a:pt x="24" y="259"/>
                </a:cubicBezTo>
                <a:cubicBezTo>
                  <a:pt x="31" y="226"/>
                  <a:pt x="31" y="226"/>
                  <a:pt x="31" y="226"/>
                </a:cubicBezTo>
                <a:cubicBezTo>
                  <a:pt x="41" y="217"/>
                  <a:pt x="41" y="217"/>
                  <a:pt x="41" y="217"/>
                </a:cubicBezTo>
                <a:cubicBezTo>
                  <a:pt x="41" y="217"/>
                  <a:pt x="58" y="217"/>
                  <a:pt x="78" y="237"/>
                </a:cubicBezTo>
                <a:cubicBezTo>
                  <a:pt x="98" y="257"/>
                  <a:pt x="99" y="275"/>
                  <a:pt x="99" y="275"/>
                </a:cubicBezTo>
                <a:lnTo>
                  <a:pt x="89" y="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4" name="Oval 26"/>
          <p:cNvSpPr>
            <a:spLocks noChangeArrowheads="1"/>
          </p:cNvSpPr>
          <p:nvPr/>
        </p:nvSpPr>
        <p:spPr bwMode="auto">
          <a:xfrm rot="2700000">
            <a:off x="6744572" y="2184001"/>
            <a:ext cx="998097" cy="998096"/>
          </a:xfrm>
          <a:prstGeom prst="homePlate">
            <a:avLst/>
          </a:prstGeom>
          <a:solidFill>
            <a:srgbClr val="CF3665"/>
          </a:solidFill>
          <a:ln>
            <a:noFill/>
          </a:ln>
          <a:effectLst/>
        </p:spPr>
        <p:txBody>
          <a:bodyPr anchor="ctr"/>
          <a:lstStyle>
            <a:lvl1pPr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7295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endParaRPr lang="en-US" sz="310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</a:endParaRPr>
          </a:p>
        </p:txBody>
      </p:sp>
      <p:sp>
        <p:nvSpPr>
          <p:cNvPr id="15" name="Freeform 6"/>
          <p:cNvSpPr>
            <a:spLocks noEditPoints="1"/>
          </p:cNvSpPr>
          <p:nvPr/>
        </p:nvSpPr>
        <p:spPr bwMode="auto">
          <a:xfrm>
            <a:off x="6825408" y="2340417"/>
            <a:ext cx="622649" cy="637201"/>
          </a:xfrm>
          <a:custGeom>
            <a:avLst/>
            <a:gdLst>
              <a:gd name="T0" fmla="*/ 121 w 417"/>
              <a:gd name="T1" fmla="*/ 94 h 426"/>
              <a:gd name="T2" fmla="*/ 85 w 417"/>
              <a:gd name="T3" fmla="*/ 341 h 426"/>
              <a:gd name="T4" fmla="*/ 332 w 417"/>
              <a:gd name="T5" fmla="*/ 305 h 426"/>
              <a:gd name="T6" fmla="*/ 267 w 417"/>
              <a:gd name="T7" fmla="*/ 159 h 426"/>
              <a:gd name="T8" fmla="*/ 121 w 417"/>
              <a:gd name="T9" fmla="*/ 94 h 426"/>
              <a:gd name="T10" fmla="*/ 306 w 417"/>
              <a:gd name="T11" fmla="*/ 286 h 426"/>
              <a:gd name="T12" fmla="*/ 199 w 417"/>
              <a:gd name="T13" fmla="*/ 227 h 426"/>
              <a:gd name="T14" fmla="*/ 140 w 417"/>
              <a:gd name="T15" fmla="*/ 120 h 426"/>
              <a:gd name="T16" fmla="*/ 247 w 417"/>
              <a:gd name="T17" fmla="*/ 179 h 426"/>
              <a:gd name="T18" fmla="*/ 306 w 417"/>
              <a:gd name="T19" fmla="*/ 286 h 426"/>
              <a:gd name="T20" fmla="*/ 309 w 417"/>
              <a:gd name="T21" fmla="*/ 128 h 426"/>
              <a:gd name="T22" fmla="*/ 323 w 417"/>
              <a:gd name="T23" fmla="*/ 122 h 426"/>
              <a:gd name="T24" fmla="*/ 361 w 417"/>
              <a:gd name="T25" fmla="*/ 84 h 426"/>
              <a:gd name="T26" fmla="*/ 361 w 417"/>
              <a:gd name="T27" fmla="*/ 56 h 426"/>
              <a:gd name="T28" fmla="*/ 333 w 417"/>
              <a:gd name="T29" fmla="*/ 56 h 426"/>
              <a:gd name="T30" fmla="*/ 295 w 417"/>
              <a:gd name="T31" fmla="*/ 94 h 426"/>
              <a:gd name="T32" fmla="*/ 295 w 417"/>
              <a:gd name="T33" fmla="*/ 122 h 426"/>
              <a:gd name="T34" fmla="*/ 309 w 417"/>
              <a:gd name="T35" fmla="*/ 128 h 426"/>
              <a:gd name="T36" fmla="*/ 237 w 417"/>
              <a:gd name="T37" fmla="*/ 79 h 426"/>
              <a:gd name="T38" fmla="*/ 247 w 417"/>
              <a:gd name="T39" fmla="*/ 81 h 426"/>
              <a:gd name="T40" fmla="*/ 264 w 417"/>
              <a:gd name="T41" fmla="*/ 71 h 426"/>
              <a:gd name="T42" fmla="*/ 286 w 417"/>
              <a:gd name="T43" fmla="*/ 33 h 426"/>
              <a:gd name="T44" fmla="*/ 278 w 417"/>
              <a:gd name="T45" fmla="*/ 5 h 426"/>
              <a:gd name="T46" fmla="*/ 251 w 417"/>
              <a:gd name="T47" fmla="*/ 13 h 426"/>
              <a:gd name="T48" fmla="*/ 229 w 417"/>
              <a:gd name="T49" fmla="*/ 52 h 426"/>
              <a:gd name="T50" fmla="*/ 237 w 417"/>
              <a:gd name="T51" fmla="*/ 79 h 426"/>
              <a:gd name="T52" fmla="*/ 412 w 417"/>
              <a:gd name="T53" fmla="*/ 139 h 426"/>
              <a:gd name="T54" fmla="*/ 385 w 417"/>
              <a:gd name="T55" fmla="*/ 131 h 426"/>
              <a:gd name="T56" fmla="*/ 346 w 417"/>
              <a:gd name="T57" fmla="*/ 153 h 426"/>
              <a:gd name="T58" fmla="*/ 338 w 417"/>
              <a:gd name="T59" fmla="*/ 180 h 426"/>
              <a:gd name="T60" fmla="*/ 356 w 417"/>
              <a:gd name="T61" fmla="*/ 190 h 426"/>
              <a:gd name="T62" fmla="*/ 366 w 417"/>
              <a:gd name="T63" fmla="*/ 188 h 426"/>
              <a:gd name="T64" fmla="*/ 404 w 417"/>
              <a:gd name="T65" fmla="*/ 166 h 426"/>
              <a:gd name="T66" fmla="*/ 412 w 417"/>
              <a:gd name="T67" fmla="*/ 139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417" h="426">
                <a:moveTo>
                  <a:pt x="121" y="94"/>
                </a:moveTo>
                <a:cubicBezTo>
                  <a:pt x="98" y="116"/>
                  <a:pt x="0" y="256"/>
                  <a:pt x="85" y="341"/>
                </a:cubicBezTo>
                <a:cubicBezTo>
                  <a:pt x="170" y="426"/>
                  <a:pt x="309" y="328"/>
                  <a:pt x="332" y="305"/>
                </a:cubicBezTo>
                <a:cubicBezTo>
                  <a:pt x="354" y="283"/>
                  <a:pt x="325" y="217"/>
                  <a:pt x="267" y="159"/>
                </a:cubicBezTo>
                <a:cubicBezTo>
                  <a:pt x="209" y="101"/>
                  <a:pt x="143" y="72"/>
                  <a:pt x="121" y="94"/>
                </a:cubicBezTo>
                <a:close/>
                <a:moveTo>
                  <a:pt x="306" y="286"/>
                </a:moveTo>
                <a:cubicBezTo>
                  <a:pt x="299" y="292"/>
                  <a:pt x="248" y="277"/>
                  <a:pt x="199" y="227"/>
                </a:cubicBezTo>
                <a:cubicBezTo>
                  <a:pt x="149" y="178"/>
                  <a:pt x="134" y="127"/>
                  <a:pt x="140" y="120"/>
                </a:cubicBezTo>
                <a:cubicBezTo>
                  <a:pt x="147" y="113"/>
                  <a:pt x="198" y="129"/>
                  <a:pt x="247" y="179"/>
                </a:cubicBezTo>
                <a:cubicBezTo>
                  <a:pt x="297" y="228"/>
                  <a:pt x="313" y="279"/>
                  <a:pt x="306" y="286"/>
                </a:cubicBezTo>
                <a:close/>
                <a:moveTo>
                  <a:pt x="309" y="128"/>
                </a:moveTo>
                <a:cubicBezTo>
                  <a:pt x="314" y="128"/>
                  <a:pt x="319" y="126"/>
                  <a:pt x="323" y="122"/>
                </a:cubicBezTo>
                <a:cubicBezTo>
                  <a:pt x="361" y="84"/>
                  <a:pt x="361" y="84"/>
                  <a:pt x="361" y="84"/>
                </a:cubicBezTo>
                <a:cubicBezTo>
                  <a:pt x="369" y="76"/>
                  <a:pt x="369" y="64"/>
                  <a:pt x="361" y="56"/>
                </a:cubicBezTo>
                <a:cubicBezTo>
                  <a:pt x="353" y="48"/>
                  <a:pt x="341" y="48"/>
                  <a:pt x="333" y="56"/>
                </a:cubicBezTo>
                <a:cubicBezTo>
                  <a:pt x="295" y="94"/>
                  <a:pt x="295" y="94"/>
                  <a:pt x="295" y="94"/>
                </a:cubicBezTo>
                <a:cubicBezTo>
                  <a:pt x="287" y="102"/>
                  <a:pt x="287" y="115"/>
                  <a:pt x="295" y="122"/>
                </a:cubicBezTo>
                <a:cubicBezTo>
                  <a:pt x="299" y="126"/>
                  <a:pt x="304" y="128"/>
                  <a:pt x="309" y="128"/>
                </a:cubicBezTo>
                <a:close/>
                <a:moveTo>
                  <a:pt x="237" y="79"/>
                </a:moveTo>
                <a:cubicBezTo>
                  <a:pt x="240" y="81"/>
                  <a:pt x="243" y="81"/>
                  <a:pt x="247" y="81"/>
                </a:cubicBezTo>
                <a:cubicBezTo>
                  <a:pt x="254" y="81"/>
                  <a:pt x="260" y="78"/>
                  <a:pt x="264" y="71"/>
                </a:cubicBezTo>
                <a:cubicBezTo>
                  <a:pt x="286" y="33"/>
                  <a:pt x="286" y="33"/>
                  <a:pt x="286" y="33"/>
                </a:cubicBezTo>
                <a:cubicBezTo>
                  <a:pt x="291" y="23"/>
                  <a:pt x="288" y="11"/>
                  <a:pt x="278" y="5"/>
                </a:cubicBezTo>
                <a:cubicBezTo>
                  <a:pt x="268" y="0"/>
                  <a:pt x="256" y="3"/>
                  <a:pt x="251" y="13"/>
                </a:cubicBezTo>
                <a:cubicBezTo>
                  <a:pt x="229" y="52"/>
                  <a:pt x="229" y="52"/>
                  <a:pt x="229" y="52"/>
                </a:cubicBezTo>
                <a:cubicBezTo>
                  <a:pt x="224" y="61"/>
                  <a:pt x="227" y="73"/>
                  <a:pt x="237" y="79"/>
                </a:cubicBezTo>
                <a:close/>
                <a:moveTo>
                  <a:pt x="412" y="139"/>
                </a:moveTo>
                <a:cubicBezTo>
                  <a:pt x="406" y="129"/>
                  <a:pt x="394" y="126"/>
                  <a:pt x="385" y="131"/>
                </a:cubicBezTo>
                <a:cubicBezTo>
                  <a:pt x="346" y="153"/>
                  <a:pt x="346" y="153"/>
                  <a:pt x="346" y="153"/>
                </a:cubicBezTo>
                <a:cubicBezTo>
                  <a:pt x="336" y="158"/>
                  <a:pt x="333" y="171"/>
                  <a:pt x="338" y="180"/>
                </a:cubicBezTo>
                <a:cubicBezTo>
                  <a:pt x="342" y="187"/>
                  <a:pt x="349" y="190"/>
                  <a:pt x="356" y="190"/>
                </a:cubicBezTo>
                <a:cubicBezTo>
                  <a:pt x="359" y="190"/>
                  <a:pt x="363" y="190"/>
                  <a:pt x="366" y="188"/>
                </a:cubicBezTo>
                <a:cubicBezTo>
                  <a:pt x="404" y="166"/>
                  <a:pt x="404" y="166"/>
                  <a:pt x="404" y="166"/>
                </a:cubicBezTo>
                <a:cubicBezTo>
                  <a:pt x="414" y="161"/>
                  <a:pt x="417" y="149"/>
                  <a:pt x="412" y="13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121682" tIns="60841" rIns="121682" bIns="6084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6" name="TextBox 76"/>
          <p:cNvSpPr txBox="1"/>
          <p:nvPr/>
        </p:nvSpPr>
        <p:spPr>
          <a:xfrm>
            <a:off x="2537981" y="2177845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537981" y="2516399"/>
            <a:ext cx="3256409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请在此添加文字说明，请插入您的内容。请在此添加文字说明，请插入您的内容。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76"/>
          <p:cNvSpPr txBox="1"/>
          <p:nvPr/>
        </p:nvSpPr>
        <p:spPr>
          <a:xfrm>
            <a:off x="7810157" y="2177845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810157" y="2516399"/>
            <a:ext cx="3256409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请在此添加文字说明，请插入您的内容。请在此添加文字说明，请插入您的内容。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TextBox 76"/>
          <p:cNvSpPr txBox="1"/>
          <p:nvPr/>
        </p:nvSpPr>
        <p:spPr>
          <a:xfrm>
            <a:off x="2537981" y="4142673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537981" y="4481227"/>
            <a:ext cx="3256409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请在此添加文字说明，请插入您的内容。请在此添加文字说明，请插入您的内容。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TextBox 76"/>
          <p:cNvSpPr txBox="1"/>
          <p:nvPr/>
        </p:nvSpPr>
        <p:spPr>
          <a:xfrm>
            <a:off x="7810157" y="4142673"/>
            <a:ext cx="17336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810157" y="4481227"/>
            <a:ext cx="3256409" cy="566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请在此添加文字说明，请插入您的内容。请在此添加文字说明，请插入您的内容。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4" name="图片 2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6572" y="140468"/>
            <a:ext cx="5539950" cy="264938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63683" flipH="1">
            <a:off x="8958566" y="3685491"/>
            <a:ext cx="5059361" cy="3708917"/>
          </a:xfrm>
          <a:prstGeom prst="rect">
            <a:avLst/>
          </a:prstGeom>
        </p:spPr>
      </p:pic>
      <p:sp>
        <p:nvSpPr>
          <p:cNvPr id="29" name="TextBox 76"/>
          <p:cNvSpPr txBox="1"/>
          <p:nvPr/>
        </p:nvSpPr>
        <p:spPr>
          <a:xfrm>
            <a:off x="4310408" y="2498708"/>
            <a:ext cx="357118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6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第肆部分</a:t>
            </a:r>
            <a:endParaRPr lang="zh-CN" altLang="en-US" sz="6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519510" y="4164054"/>
            <a:ext cx="3152978" cy="400110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zh-CN" sz="20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Please add the title here</a:t>
            </a:r>
            <a:endParaRPr lang="en-US" altLang="zh-CN" sz="20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76"/>
          <p:cNvSpPr txBox="1"/>
          <p:nvPr/>
        </p:nvSpPr>
        <p:spPr>
          <a:xfrm>
            <a:off x="4098747" y="3599728"/>
            <a:ext cx="3994504" cy="64633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请在此添加标题</a:t>
            </a:r>
            <a:endParaRPr lang="zh-CN" altLang="en-US" sz="36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2" name="文本框 21"/>
          <p:cNvSpPr txBox="1"/>
          <p:nvPr/>
        </p:nvSpPr>
        <p:spPr>
          <a:xfrm>
            <a:off x="3921741" y="4611060"/>
            <a:ext cx="4348516" cy="41242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Fresh business general template</a:t>
            </a:r>
            <a:endParaRPr lang="en-US" altLang="zh-CN" sz="8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30000"/>
              </a:lnSpc>
            </a:pPr>
            <a:r>
              <a:rPr lang="en-US" altLang="zh-CN" sz="800" dirty="0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Applicable to enterprise introduction, summary report, sales marketing, chart </a:t>
            </a:r>
            <a:r>
              <a:rPr lang="en-US" altLang="zh-CN" sz="800" dirty="0" err="1">
                <a:solidFill>
                  <a:prstClr val="black">
                    <a:lumMod val="75000"/>
                    <a:lumOff val="2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dataa</a:t>
            </a:r>
            <a:endParaRPr lang="zh-CN" altLang="en-US" sz="800" dirty="0">
              <a:solidFill>
                <a:prstClr val="black">
                  <a:lumMod val="75000"/>
                  <a:lumOff val="25000"/>
                </a:prst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6950757" y="1837125"/>
            <a:ext cx="4040282" cy="4144489"/>
          </a:xfrm>
          <a:prstGeom prst="rect">
            <a:avLst/>
          </a:prstGeom>
          <a:solidFill>
            <a:srgbClr val="79A2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7301933" y="4331413"/>
            <a:ext cx="3418697" cy="1180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请在此添加文字说明，请插入您的内容。请在此添加文字说明，请插入您的内容。请在此添加文字说明，请插入您的内容。请在此添加文字说明，请插入您的内容。请在此添加文字说明，请插入您的内容。</a:t>
            </a:r>
            <a:endParaRPr lang="zh-CN" altLang="en-US" sz="11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TextBox 76"/>
          <p:cNvSpPr txBox="1"/>
          <p:nvPr/>
        </p:nvSpPr>
        <p:spPr>
          <a:xfrm>
            <a:off x="7301934" y="396195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000" dirty="0" smtClean="0">
              <a:solidFill>
                <a:schemeClr val="bg1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950757" y="2187254"/>
            <a:ext cx="4040282" cy="1306286"/>
          </a:xfrm>
          <a:prstGeom prst="rect">
            <a:avLst/>
          </a:prstGeom>
          <a:solidFill>
            <a:srgbClr val="F6F6F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KSO_Shape"/>
          <p:cNvSpPr/>
          <p:nvPr/>
        </p:nvSpPr>
        <p:spPr bwMode="auto">
          <a:xfrm>
            <a:off x="7491192" y="2312270"/>
            <a:ext cx="1056253" cy="1056253"/>
          </a:xfrm>
          <a:custGeom>
            <a:avLst/>
            <a:gdLst>
              <a:gd name="T0" fmla="*/ 984018 w 1589088"/>
              <a:gd name="T1" fmla="*/ 589506 h 1589088"/>
              <a:gd name="T2" fmla="*/ 955171 w 1589088"/>
              <a:gd name="T3" fmla="*/ 645802 h 1589088"/>
              <a:gd name="T4" fmla="*/ 898294 w 1589088"/>
              <a:gd name="T5" fmla="*/ 673272 h 1589088"/>
              <a:gd name="T6" fmla="*/ 881422 w 1589088"/>
              <a:gd name="T7" fmla="*/ 964824 h 1589088"/>
              <a:gd name="T8" fmla="*/ 873530 w 1589088"/>
              <a:gd name="T9" fmla="*/ 1040159 h 1589088"/>
              <a:gd name="T10" fmla="*/ 824817 w 1589088"/>
              <a:gd name="T11" fmla="*/ 1084490 h 1589088"/>
              <a:gd name="T12" fmla="*/ 756238 w 1589088"/>
              <a:gd name="T13" fmla="*/ 1088026 h 1589088"/>
              <a:gd name="T14" fmla="*/ 703444 w 1589088"/>
              <a:gd name="T15" fmla="*/ 1048590 h 1589088"/>
              <a:gd name="T16" fmla="*/ 686571 w 1589088"/>
              <a:gd name="T17" fmla="*/ 985493 h 1589088"/>
              <a:gd name="T18" fmla="*/ 486007 w 1589088"/>
              <a:gd name="T19" fmla="*/ 893024 h 1589088"/>
              <a:gd name="T20" fmla="*/ 398106 w 1589088"/>
              <a:gd name="T21" fmla="*/ 820680 h 1589088"/>
              <a:gd name="T22" fmla="*/ 402189 w 1589088"/>
              <a:gd name="T23" fmla="*/ 755134 h 1589088"/>
              <a:gd name="T24" fmla="*/ 446547 w 1589088"/>
              <a:gd name="T25" fmla="*/ 706452 h 1589088"/>
              <a:gd name="T26" fmla="*/ 514037 w 1589088"/>
              <a:gd name="T27" fmla="*/ 696389 h 1589088"/>
              <a:gd name="T28" fmla="*/ 570641 w 1589088"/>
              <a:gd name="T29" fmla="*/ 730385 h 1589088"/>
              <a:gd name="T30" fmla="*/ 593501 w 1589088"/>
              <a:gd name="T31" fmla="*/ 794027 h 1589088"/>
              <a:gd name="T32" fmla="*/ 818558 w 1589088"/>
              <a:gd name="T33" fmla="*/ 648522 h 1589088"/>
              <a:gd name="T34" fmla="*/ 785901 w 1589088"/>
              <a:gd name="T35" fmla="*/ 575091 h 1589088"/>
              <a:gd name="T36" fmla="*/ 808761 w 1589088"/>
              <a:gd name="T37" fmla="*/ 511721 h 1589088"/>
              <a:gd name="T38" fmla="*/ 865365 w 1589088"/>
              <a:gd name="T39" fmla="*/ 477726 h 1589088"/>
              <a:gd name="T40" fmla="*/ 728574 w 1589088"/>
              <a:gd name="T41" fmla="*/ 144010 h 1589088"/>
              <a:gd name="T42" fmla="*/ 531280 w 1589088"/>
              <a:gd name="T43" fmla="*/ 182593 h 1589088"/>
              <a:gd name="T44" fmla="*/ 353281 w 1589088"/>
              <a:gd name="T45" fmla="*/ 288291 h 1589088"/>
              <a:gd name="T46" fmla="*/ 219577 w 1589088"/>
              <a:gd name="T47" fmla="*/ 451592 h 1589088"/>
              <a:gd name="T48" fmla="*/ 152454 w 1589088"/>
              <a:gd name="T49" fmla="*/ 642880 h 1589088"/>
              <a:gd name="T50" fmla="*/ 152454 w 1589088"/>
              <a:gd name="T51" fmla="*/ 843135 h 1589088"/>
              <a:gd name="T52" fmla="*/ 219577 w 1589088"/>
              <a:gd name="T53" fmla="*/ 1034422 h 1589088"/>
              <a:gd name="T54" fmla="*/ 353281 w 1589088"/>
              <a:gd name="T55" fmla="*/ 1197724 h 1589088"/>
              <a:gd name="T56" fmla="*/ 531280 w 1589088"/>
              <a:gd name="T57" fmla="*/ 1303421 h 1589088"/>
              <a:gd name="T58" fmla="*/ 728574 w 1589088"/>
              <a:gd name="T59" fmla="*/ 1341734 h 1589088"/>
              <a:gd name="T60" fmla="*/ 927227 w 1589088"/>
              <a:gd name="T61" fmla="*/ 1312931 h 1589088"/>
              <a:gd name="T62" fmla="*/ 1109302 w 1589088"/>
              <a:gd name="T63" fmla="*/ 1217015 h 1589088"/>
              <a:gd name="T64" fmla="*/ 1251431 w 1589088"/>
              <a:gd name="T65" fmla="*/ 1059964 h 1589088"/>
              <a:gd name="T66" fmla="*/ 1328065 w 1589088"/>
              <a:gd name="T67" fmla="*/ 871393 h 1589088"/>
              <a:gd name="T68" fmla="*/ 1337576 w 1589088"/>
              <a:gd name="T69" fmla="*/ 671410 h 1589088"/>
              <a:gd name="T70" fmla="*/ 1280237 w 1589088"/>
              <a:gd name="T71" fmla="*/ 477677 h 1589088"/>
              <a:gd name="T72" fmla="*/ 1155500 w 1589088"/>
              <a:gd name="T73" fmla="*/ 308670 h 1589088"/>
              <a:gd name="T74" fmla="*/ 981849 w 1589088"/>
              <a:gd name="T75" fmla="*/ 193462 h 1589088"/>
              <a:gd name="T76" fmla="*/ 785915 w 1589088"/>
              <a:gd name="T77" fmla="*/ 145640 h 1589088"/>
              <a:gd name="T78" fmla="*/ 902226 w 1589088"/>
              <a:gd name="T79" fmla="*/ 17390 h 1589088"/>
              <a:gd name="T80" fmla="*/ 1136207 w 1589088"/>
              <a:gd name="T81" fmla="*/ 112491 h 1589088"/>
              <a:gd name="T82" fmla="*/ 1320999 w 1589088"/>
              <a:gd name="T83" fmla="*/ 276063 h 1589088"/>
              <a:gd name="T84" fmla="*/ 1429702 w 1589088"/>
              <a:gd name="T85" fmla="*/ 459201 h 1589088"/>
              <a:gd name="T86" fmla="*/ 1481334 w 1589088"/>
              <a:gd name="T87" fmla="*/ 660270 h 1589088"/>
              <a:gd name="T88" fmla="*/ 1475356 w 1589088"/>
              <a:gd name="T89" fmla="*/ 866502 h 1589088"/>
              <a:gd name="T90" fmla="*/ 1412581 w 1589088"/>
              <a:gd name="T91" fmla="*/ 1064855 h 1589088"/>
              <a:gd name="T92" fmla="*/ 1892771 w 1589088"/>
              <a:gd name="T93" fmla="*/ 1636001 h 1589088"/>
              <a:gd name="T94" fmla="*/ 1896304 w 1589088"/>
              <a:gd name="T95" fmla="*/ 1759632 h 1589088"/>
              <a:gd name="T96" fmla="*/ 1783798 w 1589088"/>
              <a:gd name="T97" fmla="*/ 1885980 h 1589088"/>
              <a:gd name="T98" fmla="*/ 1662866 w 1589088"/>
              <a:gd name="T99" fmla="*/ 1900381 h 1589088"/>
              <a:gd name="T100" fmla="*/ 1104954 w 1589088"/>
              <a:gd name="T101" fmla="*/ 1391458 h 1589088"/>
              <a:gd name="T102" fmla="*/ 909835 w 1589088"/>
              <a:gd name="T103" fmla="*/ 1466451 h 1589088"/>
              <a:gd name="T104" fmla="*/ 704388 w 1589088"/>
              <a:gd name="T105" fmla="*/ 1484656 h 1589088"/>
              <a:gd name="T106" fmla="*/ 501116 w 1589088"/>
              <a:gd name="T107" fmla="*/ 1445528 h 1589088"/>
              <a:gd name="T108" fmla="*/ 313061 w 1589088"/>
              <a:gd name="T109" fmla="*/ 1349069 h 1589088"/>
              <a:gd name="T110" fmla="*/ 143758 w 1589088"/>
              <a:gd name="T111" fmla="*/ 1181965 h 1589088"/>
              <a:gd name="T112" fmla="*/ 30708 w 1589088"/>
              <a:gd name="T113" fmla="*/ 954538 h 1589088"/>
              <a:gd name="T114" fmla="*/ 815 w 1589088"/>
              <a:gd name="T115" fmla="*/ 707277 h 1589088"/>
              <a:gd name="T116" fmla="*/ 54351 w 1589088"/>
              <a:gd name="T117" fmla="*/ 463275 h 1589088"/>
              <a:gd name="T118" fmla="*/ 191315 w 1589088"/>
              <a:gd name="T119" fmla="*/ 245360 h 1589088"/>
              <a:gd name="T120" fmla="*/ 397577 w 1589088"/>
              <a:gd name="T121" fmla="*/ 85319 h 1589088"/>
              <a:gd name="T122" fmla="*/ 636177 w 1589088"/>
              <a:gd name="T123" fmla="*/ 7880 h 1589088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  <a:gd name="T183" fmla="*/ 0 60000 65536"/>
              <a:gd name="T184" fmla="*/ 0 60000 65536"/>
              <a:gd name="T185" fmla="*/ 0 60000 65536"/>
            </a:gdLst>
            <a:ahLst/>
            <a:cxnLst>
              <a:cxn ang="T124">
                <a:pos x="T0" y="T1"/>
              </a:cxn>
              <a:cxn ang="T125">
                <a:pos x="T2" y="T3"/>
              </a:cxn>
              <a:cxn ang="T126">
                <a:pos x="T4" y="T5"/>
              </a:cxn>
              <a:cxn ang="T127">
                <a:pos x="T6" y="T7"/>
              </a:cxn>
              <a:cxn ang="T128">
                <a:pos x="T8" y="T9"/>
              </a:cxn>
              <a:cxn ang="T129">
                <a:pos x="T10" y="T11"/>
              </a:cxn>
              <a:cxn ang="T130">
                <a:pos x="T12" y="T13"/>
              </a:cxn>
              <a:cxn ang="T131">
                <a:pos x="T14" y="T15"/>
              </a:cxn>
              <a:cxn ang="T132">
                <a:pos x="T16" y="T17"/>
              </a:cxn>
              <a:cxn ang="T133">
                <a:pos x="T18" y="T19"/>
              </a:cxn>
              <a:cxn ang="T134">
                <a:pos x="T20" y="T21"/>
              </a:cxn>
              <a:cxn ang="T135">
                <a:pos x="T22" y="T23"/>
              </a:cxn>
              <a:cxn ang="T136">
                <a:pos x="T24" y="T25"/>
              </a:cxn>
              <a:cxn ang="T137">
                <a:pos x="T26" y="T27"/>
              </a:cxn>
              <a:cxn ang="T138">
                <a:pos x="T28" y="T29"/>
              </a:cxn>
              <a:cxn ang="T139">
                <a:pos x="T30" y="T31"/>
              </a:cxn>
              <a:cxn ang="T140">
                <a:pos x="T32" y="T33"/>
              </a:cxn>
              <a:cxn ang="T141">
                <a:pos x="T34" y="T35"/>
              </a:cxn>
              <a:cxn ang="T142">
                <a:pos x="T36" y="T37"/>
              </a:cxn>
              <a:cxn ang="T143">
                <a:pos x="T38" y="T39"/>
              </a:cxn>
              <a:cxn ang="T144">
                <a:pos x="T40" y="T41"/>
              </a:cxn>
              <a:cxn ang="T145">
                <a:pos x="T42" y="T43"/>
              </a:cxn>
              <a:cxn ang="T146">
                <a:pos x="T44" y="T45"/>
              </a:cxn>
              <a:cxn ang="T147">
                <a:pos x="T46" y="T47"/>
              </a:cxn>
              <a:cxn ang="T148">
                <a:pos x="T48" y="T49"/>
              </a:cxn>
              <a:cxn ang="T149">
                <a:pos x="T50" y="T51"/>
              </a:cxn>
              <a:cxn ang="T150">
                <a:pos x="T52" y="T53"/>
              </a:cxn>
              <a:cxn ang="T151">
                <a:pos x="T54" y="T55"/>
              </a:cxn>
              <a:cxn ang="T152">
                <a:pos x="T56" y="T57"/>
              </a:cxn>
              <a:cxn ang="T153">
                <a:pos x="T58" y="T59"/>
              </a:cxn>
              <a:cxn ang="T154">
                <a:pos x="T60" y="T61"/>
              </a:cxn>
              <a:cxn ang="T155">
                <a:pos x="T62" y="T63"/>
              </a:cxn>
              <a:cxn ang="T156">
                <a:pos x="T64" y="T65"/>
              </a:cxn>
              <a:cxn ang="T157">
                <a:pos x="T66" y="T67"/>
              </a:cxn>
              <a:cxn ang="T158">
                <a:pos x="T68" y="T69"/>
              </a:cxn>
              <a:cxn ang="T159">
                <a:pos x="T70" y="T71"/>
              </a:cxn>
              <a:cxn ang="T160">
                <a:pos x="T72" y="T73"/>
              </a:cxn>
              <a:cxn ang="T161">
                <a:pos x="T74" y="T75"/>
              </a:cxn>
              <a:cxn ang="T162">
                <a:pos x="T76" y="T77"/>
              </a:cxn>
              <a:cxn ang="T163">
                <a:pos x="T78" y="T79"/>
              </a:cxn>
              <a:cxn ang="T164">
                <a:pos x="T80" y="T81"/>
              </a:cxn>
              <a:cxn ang="T165">
                <a:pos x="T82" y="T83"/>
              </a:cxn>
              <a:cxn ang="T166">
                <a:pos x="T84" y="T85"/>
              </a:cxn>
              <a:cxn ang="T167">
                <a:pos x="T86" y="T87"/>
              </a:cxn>
              <a:cxn ang="T168">
                <a:pos x="T88" y="T89"/>
              </a:cxn>
              <a:cxn ang="T169">
                <a:pos x="T90" y="T91"/>
              </a:cxn>
              <a:cxn ang="T170">
                <a:pos x="T92" y="T93"/>
              </a:cxn>
              <a:cxn ang="T171">
                <a:pos x="T94" y="T95"/>
              </a:cxn>
              <a:cxn ang="T172">
                <a:pos x="T96" y="T97"/>
              </a:cxn>
              <a:cxn ang="T173">
                <a:pos x="T98" y="T99"/>
              </a:cxn>
              <a:cxn ang="T174">
                <a:pos x="T100" y="T101"/>
              </a:cxn>
              <a:cxn ang="T175">
                <a:pos x="T102" y="T103"/>
              </a:cxn>
              <a:cxn ang="T176">
                <a:pos x="T104" y="T105"/>
              </a:cxn>
              <a:cxn ang="T177">
                <a:pos x="T106" y="T107"/>
              </a:cxn>
              <a:cxn ang="T178">
                <a:pos x="T108" y="T109"/>
              </a:cxn>
              <a:cxn ang="T179">
                <a:pos x="T110" y="T111"/>
              </a:cxn>
              <a:cxn ang="T180">
                <a:pos x="T112" y="T113"/>
              </a:cxn>
              <a:cxn ang="T181">
                <a:pos x="T114" y="T115"/>
              </a:cxn>
              <a:cxn ang="T182">
                <a:pos x="T116" y="T117"/>
              </a:cxn>
              <a:cxn ang="T183">
                <a:pos x="T118" y="T119"/>
              </a:cxn>
              <a:cxn ang="T184">
                <a:pos x="T120" y="T121"/>
              </a:cxn>
              <a:cxn ang="T185">
                <a:pos x="T122" y="T123"/>
              </a:cxn>
            </a:cxnLst>
            <a:rect l="0" t="0" r="r" b="b"/>
            <a:pathLst>
              <a:path w="1589088" h="1589088">
                <a:moveTo>
                  <a:pt x="916859" y="288925"/>
                </a:moveTo>
                <a:lnTo>
                  <a:pt x="954088" y="332030"/>
                </a:lnTo>
                <a:lnTo>
                  <a:pt x="816067" y="450682"/>
                </a:lnTo>
                <a:lnTo>
                  <a:pt x="817430" y="454085"/>
                </a:lnTo>
                <a:lnTo>
                  <a:pt x="818338" y="457488"/>
                </a:lnTo>
                <a:lnTo>
                  <a:pt x="819246" y="461118"/>
                </a:lnTo>
                <a:lnTo>
                  <a:pt x="820381" y="464748"/>
                </a:lnTo>
                <a:lnTo>
                  <a:pt x="820835" y="468378"/>
                </a:lnTo>
                <a:lnTo>
                  <a:pt x="821289" y="472008"/>
                </a:lnTo>
                <a:lnTo>
                  <a:pt x="821743" y="475865"/>
                </a:lnTo>
                <a:lnTo>
                  <a:pt x="821743" y="479722"/>
                </a:lnTo>
                <a:lnTo>
                  <a:pt x="821743" y="483805"/>
                </a:lnTo>
                <a:lnTo>
                  <a:pt x="821289" y="487662"/>
                </a:lnTo>
                <a:lnTo>
                  <a:pt x="820835" y="491746"/>
                </a:lnTo>
                <a:lnTo>
                  <a:pt x="820154" y="495602"/>
                </a:lnTo>
                <a:lnTo>
                  <a:pt x="819246" y="499459"/>
                </a:lnTo>
                <a:lnTo>
                  <a:pt x="818338" y="503089"/>
                </a:lnTo>
                <a:lnTo>
                  <a:pt x="816976" y="506946"/>
                </a:lnTo>
                <a:lnTo>
                  <a:pt x="815840" y="510349"/>
                </a:lnTo>
                <a:lnTo>
                  <a:pt x="814251" y="513979"/>
                </a:lnTo>
                <a:lnTo>
                  <a:pt x="812662" y="517382"/>
                </a:lnTo>
                <a:lnTo>
                  <a:pt x="810619" y="520785"/>
                </a:lnTo>
                <a:lnTo>
                  <a:pt x="808803" y="523961"/>
                </a:lnTo>
                <a:lnTo>
                  <a:pt x="806760" y="527137"/>
                </a:lnTo>
                <a:lnTo>
                  <a:pt x="804263" y="530313"/>
                </a:lnTo>
                <a:lnTo>
                  <a:pt x="801993" y="533036"/>
                </a:lnTo>
                <a:lnTo>
                  <a:pt x="799496" y="535985"/>
                </a:lnTo>
                <a:lnTo>
                  <a:pt x="796772" y="538707"/>
                </a:lnTo>
                <a:lnTo>
                  <a:pt x="794048" y="541203"/>
                </a:lnTo>
                <a:lnTo>
                  <a:pt x="791324" y="543698"/>
                </a:lnTo>
                <a:lnTo>
                  <a:pt x="788146" y="545967"/>
                </a:lnTo>
                <a:lnTo>
                  <a:pt x="785194" y="548009"/>
                </a:lnTo>
                <a:lnTo>
                  <a:pt x="781789" y="550051"/>
                </a:lnTo>
                <a:lnTo>
                  <a:pt x="778611" y="552093"/>
                </a:lnTo>
                <a:lnTo>
                  <a:pt x="775433" y="553908"/>
                </a:lnTo>
                <a:lnTo>
                  <a:pt x="771801" y="555496"/>
                </a:lnTo>
                <a:lnTo>
                  <a:pt x="768396" y="556857"/>
                </a:lnTo>
                <a:lnTo>
                  <a:pt x="764537" y="558218"/>
                </a:lnTo>
                <a:lnTo>
                  <a:pt x="760905" y="559352"/>
                </a:lnTo>
                <a:lnTo>
                  <a:pt x="757046" y="560260"/>
                </a:lnTo>
                <a:lnTo>
                  <a:pt x="753413" y="560940"/>
                </a:lnTo>
                <a:lnTo>
                  <a:pt x="749327" y="561621"/>
                </a:lnTo>
                <a:lnTo>
                  <a:pt x="745241" y="562075"/>
                </a:lnTo>
                <a:lnTo>
                  <a:pt x="692121" y="754005"/>
                </a:lnTo>
                <a:lnTo>
                  <a:pt x="697343" y="756728"/>
                </a:lnTo>
                <a:lnTo>
                  <a:pt x="702110" y="759904"/>
                </a:lnTo>
                <a:lnTo>
                  <a:pt x="706650" y="763080"/>
                </a:lnTo>
                <a:lnTo>
                  <a:pt x="710963" y="766937"/>
                </a:lnTo>
                <a:lnTo>
                  <a:pt x="715049" y="770794"/>
                </a:lnTo>
                <a:lnTo>
                  <a:pt x="718908" y="774877"/>
                </a:lnTo>
                <a:lnTo>
                  <a:pt x="722313" y="779188"/>
                </a:lnTo>
                <a:lnTo>
                  <a:pt x="725718" y="783952"/>
                </a:lnTo>
                <a:lnTo>
                  <a:pt x="728670" y="788943"/>
                </a:lnTo>
                <a:lnTo>
                  <a:pt x="731167" y="793934"/>
                </a:lnTo>
                <a:lnTo>
                  <a:pt x="733437" y="799379"/>
                </a:lnTo>
                <a:lnTo>
                  <a:pt x="735253" y="804824"/>
                </a:lnTo>
                <a:lnTo>
                  <a:pt x="736615" y="810496"/>
                </a:lnTo>
                <a:lnTo>
                  <a:pt x="737750" y="816167"/>
                </a:lnTo>
                <a:lnTo>
                  <a:pt x="738431" y="822066"/>
                </a:lnTo>
                <a:lnTo>
                  <a:pt x="738658" y="828191"/>
                </a:lnTo>
                <a:lnTo>
                  <a:pt x="738658" y="832729"/>
                </a:lnTo>
                <a:lnTo>
                  <a:pt x="738431" y="836812"/>
                </a:lnTo>
                <a:lnTo>
                  <a:pt x="737523" y="840896"/>
                </a:lnTo>
                <a:lnTo>
                  <a:pt x="736842" y="844980"/>
                </a:lnTo>
                <a:lnTo>
                  <a:pt x="735934" y="849063"/>
                </a:lnTo>
                <a:lnTo>
                  <a:pt x="734799" y="852920"/>
                </a:lnTo>
                <a:lnTo>
                  <a:pt x="733664" y="856777"/>
                </a:lnTo>
                <a:lnTo>
                  <a:pt x="732075" y="860407"/>
                </a:lnTo>
                <a:lnTo>
                  <a:pt x="730259" y="864263"/>
                </a:lnTo>
                <a:lnTo>
                  <a:pt x="728670" y="867666"/>
                </a:lnTo>
                <a:lnTo>
                  <a:pt x="726626" y="871296"/>
                </a:lnTo>
                <a:lnTo>
                  <a:pt x="724583" y="874699"/>
                </a:lnTo>
                <a:lnTo>
                  <a:pt x="722086" y="877876"/>
                </a:lnTo>
                <a:lnTo>
                  <a:pt x="719589" y="881052"/>
                </a:lnTo>
                <a:lnTo>
                  <a:pt x="717092" y="884228"/>
                </a:lnTo>
                <a:lnTo>
                  <a:pt x="714141" y="886950"/>
                </a:lnTo>
                <a:lnTo>
                  <a:pt x="711417" y="889673"/>
                </a:lnTo>
                <a:lnTo>
                  <a:pt x="708239" y="892395"/>
                </a:lnTo>
                <a:lnTo>
                  <a:pt x="705288" y="894891"/>
                </a:lnTo>
                <a:lnTo>
                  <a:pt x="702110" y="896933"/>
                </a:lnTo>
                <a:lnTo>
                  <a:pt x="698705" y="899428"/>
                </a:lnTo>
                <a:lnTo>
                  <a:pt x="695299" y="901243"/>
                </a:lnTo>
                <a:lnTo>
                  <a:pt x="691440" y="903058"/>
                </a:lnTo>
                <a:lnTo>
                  <a:pt x="688035" y="904646"/>
                </a:lnTo>
                <a:lnTo>
                  <a:pt x="684176" y="906234"/>
                </a:lnTo>
                <a:lnTo>
                  <a:pt x="680317" y="907595"/>
                </a:lnTo>
                <a:lnTo>
                  <a:pt x="676231" y="908730"/>
                </a:lnTo>
                <a:lnTo>
                  <a:pt x="672372" y="909637"/>
                </a:lnTo>
                <a:lnTo>
                  <a:pt x="668286" y="910318"/>
                </a:lnTo>
                <a:lnTo>
                  <a:pt x="664199" y="910771"/>
                </a:lnTo>
                <a:lnTo>
                  <a:pt x="659886" y="911225"/>
                </a:lnTo>
                <a:lnTo>
                  <a:pt x="655573" y="911225"/>
                </a:lnTo>
                <a:lnTo>
                  <a:pt x="651260" y="911225"/>
                </a:lnTo>
                <a:lnTo>
                  <a:pt x="646947" y="910771"/>
                </a:lnTo>
                <a:lnTo>
                  <a:pt x="643088" y="910318"/>
                </a:lnTo>
                <a:lnTo>
                  <a:pt x="638775" y="909637"/>
                </a:lnTo>
                <a:lnTo>
                  <a:pt x="634915" y="908730"/>
                </a:lnTo>
                <a:lnTo>
                  <a:pt x="630829" y="907595"/>
                </a:lnTo>
                <a:lnTo>
                  <a:pt x="627197" y="906234"/>
                </a:lnTo>
                <a:lnTo>
                  <a:pt x="623338" y="904646"/>
                </a:lnTo>
                <a:lnTo>
                  <a:pt x="619706" y="903058"/>
                </a:lnTo>
                <a:lnTo>
                  <a:pt x="616074" y="901243"/>
                </a:lnTo>
                <a:lnTo>
                  <a:pt x="612669" y="899428"/>
                </a:lnTo>
                <a:lnTo>
                  <a:pt x="609037" y="896933"/>
                </a:lnTo>
                <a:lnTo>
                  <a:pt x="605858" y="894891"/>
                </a:lnTo>
                <a:lnTo>
                  <a:pt x="602680" y="892395"/>
                </a:lnTo>
                <a:lnTo>
                  <a:pt x="599729" y="889673"/>
                </a:lnTo>
                <a:lnTo>
                  <a:pt x="596778" y="886950"/>
                </a:lnTo>
                <a:lnTo>
                  <a:pt x="594054" y="884228"/>
                </a:lnTo>
                <a:lnTo>
                  <a:pt x="591557" y="881052"/>
                </a:lnTo>
                <a:lnTo>
                  <a:pt x="588833" y="877876"/>
                </a:lnTo>
                <a:lnTo>
                  <a:pt x="586790" y="874699"/>
                </a:lnTo>
                <a:lnTo>
                  <a:pt x="584520" y="871296"/>
                </a:lnTo>
                <a:lnTo>
                  <a:pt x="582704" y="867666"/>
                </a:lnTo>
                <a:lnTo>
                  <a:pt x="580661" y="864263"/>
                </a:lnTo>
                <a:lnTo>
                  <a:pt x="579072" y="860407"/>
                </a:lnTo>
                <a:lnTo>
                  <a:pt x="577710" y="856777"/>
                </a:lnTo>
                <a:lnTo>
                  <a:pt x="576348" y="852920"/>
                </a:lnTo>
                <a:lnTo>
                  <a:pt x="575212" y="849063"/>
                </a:lnTo>
                <a:lnTo>
                  <a:pt x="574077" y="844980"/>
                </a:lnTo>
                <a:lnTo>
                  <a:pt x="573396" y="840896"/>
                </a:lnTo>
                <a:lnTo>
                  <a:pt x="572942" y="836812"/>
                </a:lnTo>
                <a:lnTo>
                  <a:pt x="572488" y="832729"/>
                </a:lnTo>
                <a:lnTo>
                  <a:pt x="572488" y="828191"/>
                </a:lnTo>
                <a:lnTo>
                  <a:pt x="572488" y="825242"/>
                </a:lnTo>
                <a:lnTo>
                  <a:pt x="572715" y="822066"/>
                </a:lnTo>
                <a:lnTo>
                  <a:pt x="573623" y="815940"/>
                </a:lnTo>
                <a:lnTo>
                  <a:pt x="574986" y="810042"/>
                </a:lnTo>
                <a:lnTo>
                  <a:pt x="576575" y="804370"/>
                </a:lnTo>
                <a:lnTo>
                  <a:pt x="454445" y="733134"/>
                </a:lnTo>
                <a:lnTo>
                  <a:pt x="449904" y="736083"/>
                </a:lnTo>
                <a:lnTo>
                  <a:pt x="444910" y="738352"/>
                </a:lnTo>
                <a:lnTo>
                  <a:pt x="439689" y="740166"/>
                </a:lnTo>
                <a:lnTo>
                  <a:pt x="434468" y="741981"/>
                </a:lnTo>
                <a:lnTo>
                  <a:pt x="429020" y="743569"/>
                </a:lnTo>
                <a:lnTo>
                  <a:pt x="423571" y="744477"/>
                </a:lnTo>
                <a:lnTo>
                  <a:pt x="417669" y="745158"/>
                </a:lnTo>
                <a:lnTo>
                  <a:pt x="412221" y="745384"/>
                </a:lnTo>
                <a:lnTo>
                  <a:pt x="408589" y="745158"/>
                </a:lnTo>
                <a:lnTo>
                  <a:pt x="405411" y="744931"/>
                </a:lnTo>
                <a:lnTo>
                  <a:pt x="398828" y="744023"/>
                </a:lnTo>
                <a:lnTo>
                  <a:pt x="305755" y="898294"/>
                </a:lnTo>
                <a:lnTo>
                  <a:pt x="257175" y="869255"/>
                </a:lnTo>
                <a:lnTo>
                  <a:pt x="349113" y="716118"/>
                </a:lnTo>
                <a:lnTo>
                  <a:pt x="347070" y="713396"/>
                </a:lnTo>
                <a:lnTo>
                  <a:pt x="344573" y="710220"/>
                </a:lnTo>
                <a:lnTo>
                  <a:pt x="342757" y="707497"/>
                </a:lnTo>
                <a:lnTo>
                  <a:pt x="340714" y="704321"/>
                </a:lnTo>
                <a:lnTo>
                  <a:pt x="339125" y="701145"/>
                </a:lnTo>
                <a:lnTo>
                  <a:pt x="337536" y="697969"/>
                </a:lnTo>
                <a:lnTo>
                  <a:pt x="335720" y="694793"/>
                </a:lnTo>
                <a:lnTo>
                  <a:pt x="334358" y="691390"/>
                </a:lnTo>
                <a:lnTo>
                  <a:pt x="333223" y="687987"/>
                </a:lnTo>
                <a:lnTo>
                  <a:pt x="332087" y="684584"/>
                </a:lnTo>
                <a:lnTo>
                  <a:pt x="331179" y="680954"/>
                </a:lnTo>
                <a:lnTo>
                  <a:pt x="330498" y="677324"/>
                </a:lnTo>
                <a:lnTo>
                  <a:pt x="329590" y="673467"/>
                </a:lnTo>
                <a:lnTo>
                  <a:pt x="329136" y="670064"/>
                </a:lnTo>
                <a:lnTo>
                  <a:pt x="328909" y="665981"/>
                </a:lnTo>
                <a:lnTo>
                  <a:pt x="328909" y="662351"/>
                </a:lnTo>
                <a:lnTo>
                  <a:pt x="328909" y="658040"/>
                </a:lnTo>
                <a:lnTo>
                  <a:pt x="329363" y="653730"/>
                </a:lnTo>
                <a:lnTo>
                  <a:pt x="330044" y="649646"/>
                </a:lnTo>
                <a:lnTo>
                  <a:pt x="330725" y="645335"/>
                </a:lnTo>
                <a:lnTo>
                  <a:pt x="331633" y="641479"/>
                </a:lnTo>
                <a:lnTo>
                  <a:pt x="332768" y="637395"/>
                </a:lnTo>
                <a:lnTo>
                  <a:pt x="333904" y="633765"/>
                </a:lnTo>
                <a:lnTo>
                  <a:pt x="335493" y="629908"/>
                </a:lnTo>
                <a:lnTo>
                  <a:pt x="337082" y="626279"/>
                </a:lnTo>
                <a:lnTo>
                  <a:pt x="339125" y="622649"/>
                </a:lnTo>
                <a:lnTo>
                  <a:pt x="340941" y="619246"/>
                </a:lnTo>
                <a:lnTo>
                  <a:pt x="342984" y="615843"/>
                </a:lnTo>
                <a:lnTo>
                  <a:pt x="345481" y="612666"/>
                </a:lnTo>
                <a:lnTo>
                  <a:pt x="347978" y="609263"/>
                </a:lnTo>
                <a:lnTo>
                  <a:pt x="350475" y="606314"/>
                </a:lnTo>
                <a:lnTo>
                  <a:pt x="353426" y="603592"/>
                </a:lnTo>
                <a:lnTo>
                  <a:pt x="356150" y="600642"/>
                </a:lnTo>
                <a:lnTo>
                  <a:pt x="359101" y="598147"/>
                </a:lnTo>
                <a:lnTo>
                  <a:pt x="362279" y="595878"/>
                </a:lnTo>
                <a:lnTo>
                  <a:pt x="365458" y="593383"/>
                </a:lnTo>
                <a:lnTo>
                  <a:pt x="369090" y="591341"/>
                </a:lnTo>
                <a:lnTo>
                  <a:pt x="372495" y="589299"/>
                </a:lnTo>
                <a:lnTo>
                  <a:pt x="376127" y="587484"/>
                </a:lnTo>
                <a:lnTo>
                  <a:pt x="379759" y="585669"/>
                </a:lnTo>
                <a:lnTo>
                  <a:pt x="383618" y="584308"/>
                </a:lnTo>
                <a:lnTo>
                  <a:pt x="387250" y="582947"/>
                </a:lnTo>
                <a:lnTo>
                  <a:pt x="391336" y="581812"/>
                </a:lnTo>
                <a:lnTo>
                  <a:pt x="395196" y="580905"/>
                </a:lnTo>
                <a:lnTo>
                  <a:pt x="399509" y="580224"/>
                </a:lnTo>
                <a:lnTo>
                  <a:pt x="403368" y="579544"/>
                </a:lnTo>
                <a:lnTo>
                  <a:pt x="407681" y="579317"/>
                </a:lnTo>
                <a:lnTo>
                  <a:pt x="412221" y="579090"/>
                </a:lnTo>
                <a:lnTo>
                  <a:pt x="416307" y="579317"/>
                </a:lnTo>
                <a:lnTo>
                  <a:pt x="420620" y="579544"/>
                </a:lnTo>
                <a:lnTo>
                  <a:pt x="424707" y="580224"/>
                </a:lnTo>
                <a:lnTo>
                  <a:pt x="428793" y="580905"/>
                </a:lnTo>
                <a:lnTo>
                  <a:pt x="432652" y="581812"/>
                </a:lnTo>
                <a:lnTo>
                  <a:pt x="436738" y="582947"/>
                </a:lnTo>
                <a:lnTo>
                  <a:pt x="440597" y="584308"/>
                </a:lnTo>
                <a:lnTo>
                  <a:pt x="444456" y="585669"/>
                </a:lnTo>
                <a:lnTo>
                  <a:pt x="447861" y="587484"/>
                </a:lnTo>
                <a:lnTo>
                  <a:pt x="451720" y="589299"/>
                </a:lnTo>
                <a:lnTo>
                  <a:pt x="454899" y="591341"/>
                </a:lnTo>
                <a:lnTo>
                  <a:pt x="458531" y="593383"/>
                </a:lnTo>
                <a:lnTo>
                  <a:pt x="461709" y="595878"/>
                </a:lnTo>
                <a:lnTo>
                  <a:pt x="464887" y="598147"/>
                </a:lnTo>
                <a:lnTo>
                  <a:pt x="467838" y="600642"/>
                </a:lnTo>
                <a:lnTo>
                  <a:pt x="470562" y="603592"/>
                </a:lnTo>
                <a:lnTo>
                  <a:pt x="473513" y="606314"/>
                </a:lnTo>
                <a:lnTo>
                  <a:pt x="476010" y="609263"/>
                </a:lnTo>
                <a:lnTo>
                  <a:pt x="478734" y="612666"/>
                </a:lnTo>
                <a:lnTo>
                  <a:pt x="481004" y="615843"/>
                </a:lnTo>
                <a:lnTo>
                  <a:pt x="483047" y="619246"/>
                </a:lnTo>
                <a:lnTo>
                  <a:pt x="484864" y="622649"/>
                </a:lnTo>
                <a:lnTo>
                  <a:pt x="486907" y="626279"/>
                </a:lnTo>
                <a:lnTo>
                  <a:pt x="488496" y="629908"/>
                </a:lnTo>
                <a:lnTo>
                  <a:pt x="490085" y="633765"/>
                </a:lnTo>
                <a:lnTo>
                  <a:pt x="491220" y="637395"/>
                </a:lnTo>
                <a:lnTo>
                  <a:pt x="492355" y="641479"/>
                </a:lnTo>
                <a:lnTo>
                  <a:pt x="493490" y="645335"/>
                </a:lnTo>
                <a:lnTo>
                  <a:pt x="494171" y="649646"/>
                </a:lnTo>
                <a:lnTo>
                  <a:pt x="494625" y="653730"/>
                </a:lnTo>
                <a:lnTo>
                  <a:pt x="495079" y="658040"/>
                </a:lnTo>
                <a:lnTo>
                  <a:pt x="495079" y="662351"/>
                </a:lnTo>
                <a:lnTo>
                  <a:pt x="495079" y="665527"/>
                </a:lnTo>
                <a:lnTo>
                  <a:pt x="494852" y="669157"/>
                </a:lnTo>
                <a:lnTo>
                  <a:pt x="494398" y="672333"/>
                </a:lnTo>
                <a:lnTo>
                  <a:pt x="493944" y="675509"/>
                </a:lnTo>
                <a:lnTo>
                  <a:pt x="492355" y="682088"/>
                </a:lnTo>
                <a:lnTo>
                  <a:pt x="490539" y="688214"/>
                </a:lnTo>
                <a:lnTo>
                  <a:pt x="610853" y="758543"/>
                </a:lnTo>
                <a:lnTo>
                  <a:pt x="616528" y="755140"/>
                </a:lnTo>
                <a:lnTo>
                  <a:pt x="622430" y="752417"/>
                </a:lnTo>
                <a:lnTo>
                  <a:pt x="628559" y="749922"/>
                </a:lnTo>
                <a:lnTo>
                  <a:pt x="634915" y="748107"/>
                </a:lnTo>
                <a:lnTo>
                  <a:pt x="690305" y="547101"/>
                </a:lnTo>
                <a:lnTo>
                  <a:pt x="686673" y="544152"/>
                </a:lnTo>
                <a:lnTo>
                  <a:pt x="682814" y="540976"/>
                </a:lnTo>
                <a:lnTo>
                  <a:pt x="679409" y="537800"/>
                </a:lnTo>
                <a:lnTo>
                  <a:pt x="676004" y="533943"/>
                </a:lnTo>
                <a:lnTo>
                  <a:pt x="673053" y="530540"/>
                </a:lnTo>
                <a:lnTo>
                  <a:pt x="670102" y="526456"/>
                </a:lnTo>
                <a:lnTo>
                  <a:pt x="667605" y="522373"/>
                </a:lnTo>
                <a:lnTo>
                  <a:pt x="665107" y="518062"/>
                </a:lnTo>
                <a:lnTo>
                  <a:pt x="662837" y="513979"/>
                </a:lnTo>
                <a:lnTo>
                  <a:pt x="661021" y="509214"/>
                </a:lnTo>
                <a:lnTo>
                  <a:pt x="659432" y="504450"/>
                </a:lnTo>
                <a:lnTo>
                  <a:pt x="658070" y="499913"/>
                </a:lnTo>
                <a:lnTo>
                  <a:pt x="657162" y="494922"/>
                </a:lnTo>
                <a:lnTo>
                  <a:pt x="656027" y="489931"/>
                </a:lnTo>
                <a:lnTo>
                  <a:pt x="655573" y="484940"/>
                </a:lnTo>
                <a:lnTo>
                  <a:pt x="655573" y="479722"/>
                </a:lnTo>
                <a:lnTo>
                  <a:pt x="655573" y="475411"/>
                </a:lnTo>
                <a:lnTo>
                  <a:pt x="655800" y="471327"/>
                </a:lnTo>
                <a:lnTo>
                  <a:pt x="656708" y="467017"/>
                </a:lnTo>
                <a:lnTo>
                  <a:pt x="657389" y="463160"/>
                </a:lnTo>
                <a:lnTo>
                  <a:pt x="658297" y="458850"/>
                </a:lnTo>
                <a:lnTo>
                  <a:pt x="659432" y="455220"/>
                </a:lnTo>
                <a:lnTo>
                  <a:pt x="660567" y="451136"/>
                </a:lnTo>
                <a:lnTo>
                  <a:pt x="661929" y="447506"/>
                </a:lnTo>
                <a:lnTo>
                  <a:pt x="663745" y="443649"/>
                </a:lnTo>
                <a:lnTo>
                  <a:pt x="665561" y="440246"/>
                </a:lnTo>
                <a:lnTo>
                  <a:pt x="667605" y="436617"/>
                </a:lnTo>
                <a:lnTo>
                  <a:pt x="669648" y="433440"/>
                </a:lnTo>
                <a:lnTo>
                  <a:pt x="672145" y="430037"/>
                </a:lnTo>
                <a:lnTo>
                  <a:pt x="674642" y="426861"/>
                </a:lnTo>
                <a:lnTo>
                  <a:pt x="677139" y="423912"/>
                </a:lnTo>
                <a:lnTo>
                  <a:pt x="679863" y="420963"/>
                </a:lnTo>
                <a:lnTo>
                  <a:pt x="682814" y="418240"/>
                </a:lnTo>
                <a:lnTo>
                  <a:pt x="685765" y="415518"/>
                </a:lnTo>
                <a:lnTo>
                  <a:pt x="688943" y="413249"/>
                </a:lnTo>
                <a:lnTo>
                  <a:pt x="692121" y="410980"/>
                </a:lnTo>
                <a:lnTo>
                  <a:pt x="695526" y="408712"/>
                </a:lnTo>
                <a:lnTo>
                  <a:pt x="698932" y="406670"/>
                </a:lnTo>
                <a:lnTo>
                  <a:pt x="702791" y="404855"/>
                </a:lnTo>
                <a:lnTo>
                  <a:pt x="706196" y="403267"/>
                </a:lnTo>
                <a:lnTo>
                  <a:pt x="710055" y="401679"/>
                </a:lnTo>
                <a:lnTo>
                  <a:pt x="713914" y="400318"/>
                </a:lnTo>
                <a:lnTo>
                  <a:pt x="718000" y="399410"/>
                </a:lnTo>
                <a:lnTo>
                  <a:pt x="721859" y="398503"/>
                </a:lnTo>
                <a:lnTo>
                  <a:pt x="725945" y="397595"/>
                </a:lnTo>
                <a:lnTo>
                  <a:pt x="730032" y="397141"/>
                </a:lnTo>
                <a:lnTo>
                  <a:pt x="734345" y="396915"/>
                </a:lnTo>
                <a:lnTo>
                  <a:pt x="738658" y="396688"/>
                </a:lnTo>
                <a:lnTo>
                  <a:pt x="744106" y="396915"/>
                </a:lnTo>
                <a:lnTo>
                  <a:pt x="749554" y="397595"/>
                </a:lnTo>
                <a:lnTo>
                  <a:pt x="754775" y="398276"/>
                </a:lnTo>
                <a:lnTo>
                  <a:pt x="759770" y="399637"/>
                </a:lnTo>
                <a:lnTo>
                  <a:pt x="764764" y="400998"/>
                </a:lnTo>
                <a:lnTo>
                  <a:pt x="769758" y="403040"/>
                </a:lnTo>
                <a:lnTo>
                  <a:pt x="774298" y="405082"/>
                </a:lnTo>
                <a:lnTo>
                  <a:pt x="778838" y="407577"/>
                </a:lnTo>
                <a:lnTo>
                  <a:pt x="916859" y="288925"/>
                </a:lnTo>
                <a:close/>
                <a:moveTo>
                  <a:pt x="607752" y="120128"/>
                </a:moveTo>
                <a:lnTo>
                  <a:pt x="595738" y="120581"/>
                </a:lnTo>
                <a:lnTo>
                  <a:pt x="583950" y="121488"/>
                </a:lnTo>
                <a:lnTo>
                  <a:pt x="571936" y="122621"/>
                </a:lnTo>
                <a:lnTo>
                  <a:pt x="559921" y="123755"/>
                </a:lnTo>
                <a:lnTo>
                  <a:pt x="548133" y="125341"/>
                </a:lnTo>
                <a:lnTo>
                  <a:pt x="536119" y="127154"/>
                </a:lnTo>
                <a:lnTo>
                  <a:pt x="524331" y="129421"/>
                </a:lnTo>
                <a:lnTo>
                  <a:pt x="512543" y="131688"/>
                </a:lnTo>
                <a:lnTo>
                  <a:pt x="500755" y="134407"/>
                </a:lnTo>
                <a:lnTo>
                  <a:pt x="489194" y="137581"/>
                </a:lnTo>
                <a:lnTo>
                  <a:pt x="477406" y="140754"/>
                </a:lnTo>
                <a:lnTo>
                  <a:pt x="466072" y="144380"/>
                </a:lnTo>
                <a:lnTo>
                  <a:pt x="454511" y="148234"/>
                </a:lnTo>
                <a:lnTo>
                  <a:pt x="443176" y="152313"/>
                </a:lnTo>
                <a:lnTo>
                  <a:pt x="431615" y="156620"/>
                </a:lnTo>
                <a:lnTo>
                  <a:pt x="420508" y="161380"/>
                </a:lnTo>
                <a:lnTo>
                  <a:pt x="409400" y="166593"/>
                </a:lnTo>
                <a:lnTo>
                  <a:pt x="398519" y="171579"/>
                </a:lnTo>
                <a:lnTo>
                  <a:pt x="387411" y="177246"/>
                </a:lnTo>
                <a:lnTo>
                  <a:pt x="376530" y="183139"/>
                </a:lnTo>
                <a:lnTo>
                  <a:pt x="365876" y="189485"/>
                </a:lnTo>
                <a:lnTo>
                  <a:pt x="355221" y="195831"/>
                </a:lnTo>
                <a:lnTo>
                  <a:pt x="344794" y="202631"/>
                </a:lnTo>
                <a:lnTo>
                  <a:pt x="334593" y="209431"/>
                </a:lnTo>
                <a:lnTo>
                  <a:pt x="324392" y="216684"/>
                </a:lnTo>
                <a:lnTo>
                  <a:pt x="314191" y="224163"/>
                </a:lnTo>
                <a:lnTo>
                  <a:pt x="304443" y="232323"/>
                </a:lnTo>
                <a:lnTo>
                  <a:pt x="294695" y="240483"/>
                </a:lnTo>
                <a:lnTo>
                  <a:pt x="284948" y="248869"/>
                </a:lnTo>
                <a:lnTo>
                  <a:pt x="275654" y="257482"/>
                </a:lnTo>
                <a:lnTo>
                  <a:pt x="266359" y="266548"/>
                </a:lnTo>
                <a:lnTo>
                  <a:pt x="257518" y="275614"/>
                </a:lnTo>
                <a:lnTo>
                  <a:pt x="248678" y="285134"/>
                </a:lnTo>
                <a:lnTo>
                  <a:pt x="240290" y="294654"/>
                </a:lnTo>
                <a:lnTo>
                  <a:pt x="232129" y="304400"/>
                </a:lnTo>
                <a:lnTo>
                  <a:pt x="224195" y="314373"/>
                </a:lnTo>
                <a:lnTo>
                  <a:pt x="216714" y="324346"/>
                </a:lnTo>
                <a:lnTo>
                  <a:pt x="209460" y="334545"/>
                </a:lnTo>
                <a:lnTo>
                  <a:pt x="202433" y="344971"/>
                </a:lnTo>
                <a:lnTo>
                  <a:pt x="195632" y="355397"/>
                </a:lnTo>
                <a:lnTo>
                  <a:pt x="189058" y="366050"/>
                </a:lnTo>
                <a:lnTo>
                  <a:pt x="183164" y="376703"/>
                </a:lnTo>
                <a:lnTo>
                  <a:pt x="177271" y="387583"/>
                </a:lnTo>
                <a:lnTo>
                  <a:pt x="171603" y="398462"/>
                </a:lnTo>
                <a:lnTo>
                  <a:pt x="166390" y="409342"/>
                </a:lnTo>
                <a:lnTo>
                  <a:pt x="161402" y="420448"/>
                </a:lnTo>
                <a:lnTo>
                  <a:pt x="156642" y="431554"/>
                </a:lnTo>
                <a:lnTo>
                  <a:pt x="152108" y="443114"/>
                </a:lnTo>
                <a:lnTo>
                  <a:pt x="148028" y="454673"/>
                </a:lnTo>
                <a:lnTo>
                  <a:pt x="144174" y="466006"/>
                </a:lnTo>
                <a:lnTo>
                  <a:pt x="140774" y="477565"/>
                </a:lnTo>
                <a:lnTo>
                  <a:pt x="137373" y="489125"/>
                </a:lnTo>
                <a:lnTo>
                  <a:pt x="134426" y="500911"/>
                </a:lnTo>
                <a:lnTo>
                  <a:pt x="131706" y="512470"/>
                </a:lnTo>
                <a:lnTo>
                  <a:pt x="129213" y="524256"/>
                </a:lnTo>
                <a:lnTo>
                  <a:pt x="127172" y="536269"/>
                </a:lnTo>
                <a:lnTo>
                  <a:pt x="125359" y="548055"/>
                </a:lnTo>
                <a:lnTo>
                  <a:pt x="123772" y="560068"/>
                </a:lnTo>
                <a:lnTo>
                  <a:pt x="122185" y="571854"/>
                </a:lnTo>
                <a:lnTo>
                  <a:pt x="121278" y="583867"/>
                </a:lnTo>
                <a:lnTo>
                  <a:pt x="120598" y="595880"/>
                </a:lnTo>
                <a:lnTo>
                  <a:pt x="120145" y="607666"/>
                </a:lnTo>
                <a:lnTo>
                  <a:pt x="120145" y="619905"/>
                </a:lnTo>
                <a:lnTo>
                  <a:pt x="120145" y="631918"/>
                </a:lnTo>
                <a:lnTo>
                  <a:pt x="120598" y="643704"/>
                </a:lnTo>
                <a:lnTo>
                  <a:pt x="121278" y="655717"/>
                </a:lnTo>
                <a:lnTo>
                  <a:pt x="122185" y="667503"/>
                </a:lnTo>
                <a:lnTo>
                  <a:pt x="123772" y="679516"/>
                </a:lnTo>
                <a:lnTo>
                  <a:pt x="125359" y="691529"/>
                </a:lnTo>
                <a:lnTo>
                  <a:pt x="127172" y="703315"/>
                </a:lnTo>
                <a:lnTo>
                  <a:pt x="129213" y="715328"/>
                </a:lnTo>
                <a:lnTo>
                  <a:pt x="131706" y="726887"/>
                </a:lnTo>
                <a:lnTo>
                  <a:pt x="134426" y="738673"/>
                </a:lnTo>
                <a:lnTo>
                  <a:pt x="137373" y="750460"/>
                </a:lnTo>
                <a:lnTo>
                  <a:pt x="140774" y="762019"/>
                </a:lnTo>
                <a:lnTo>
                  <a:pt x="144174" y="773579"/>
                </a:lnTo>
                <a:lnTo>
                  <a:pt x="148028" y="784911"/>
                </a:lnTo>
                <a:lnTo>
                  <a:pt x="152108" y="796471"/>
                </a:lnTo>
                <a:lnTo>
                  <a:pt x="156642" y="807804"/>
                </a:lnTo>
                <a:lnTo>
                  <a:pt x="161402" y="819136"/>
                </a:lnTo>
                <a:lnTo>
                  <a:pt x="166390" y="830016"/>
                </a:lnTo>
                <a:lnTo>
                  <a:pt x="171603" y="841122"/>
                </a:lnTo>
                <a:lnTo>
                  <a:pt x="177271" y="852002"/>
                </a:lnTo>
                <a:lnTo>
                  <a:pt x="183164" y="862881"/>
                </a:lnTo>
                <a:lnTo>
                  <a:pt x="189058" y="873534"/>
                </a:lnTo>
                <a:lnTo>
                  <a:pt x="195632" y="884187"/>
                </a:lnTo>
                <a:lnTo>
                  <a:pt x="202433" y="894613"/>
                </a:lnTo>
                <a:lnTo>
                  <a:pt x="209460" y="904813"/>
                </a:lnTo>
                <a:lnTo>
                  <a:pt x="216714" y="915239"/>
                </a:lnTo>
                <a:lnTo>
                  <a:pt x="224195" y="925212"/>
                </a:lnTo>
                <a:lnTo>
                  <a:pt x="232129" y="934958"/>
                </a:lnTo>
                <a:lnTo>
                  <a:pt x="240290" y="944931"/>
                </a:lnTo>
                <a:lnTo>
                  <a:pt x="248678" y="954450"/>
                </a:lnTo>
                <a:lnTo>
                  <a:pt x="257518" y="963743"/>
                </a:lnTo>
                <a:lnTo>
                  <a:pt x="266359" y="973036"/>
                </a:lnTo>
                <a:lnTo>
                  <a:pt x="275654" y="982102"/>
                </a:lnTo>
                <a:lnTo>
                  <a:pt x="284948" y="990715"/>
                </a:lnTo>
                <a:lnTo>
                  <a:pt x="294695" y="999102"/>
                </a:lnTo>
                <a:lnTo>
                  <a:pt x="304443" y="1007261"/>
                </a:lnTo>
                <a:lnTo>
                  <a:pt x="314191" y="1015194"/>
                </a:lnTo>
                <a:lnTo>
                  <a:pt x="324392" y="1022674"/>
                </a:lnTo>
                <a:lnTo>
                  <a:pt x="334593" y="1029927"/>
                </a:lnTo>
                <a:lnTo>
                  <a:pt x="344794" y="1036953"/>
                </a:lnTo>
                <a:lnTo>
                  <a:pt x="355221" y="1043753"/>
                </a:lnTo>
                <a:lnTo>
                  <a:pt x="365876" y="1050099"/>
                </a:lnTo>
                <a:lnTo>
                  <a:pt x="376530" y="1056446"/>
                </a:lnTo>
                <a:lnTo>
                  <a:pt x="387411" y="1062339"/>
                </a:lnTo>
                <a:lnTo>
                  <a:pt x="398292" y="1067779"/>
                </a:lnTo>
                <a:lnTo>
                  <a:pt x="409400" y="1072992"/>
                </a:lnTo>
                <a:lnTo>
                  <a:pt x="420508" y="1078205"/>
                </a:lnTo>
                <a:lnTo>
                  <a:pt x="431615" y="1082738"/>
                </a:lnTo>
                <a:lnTo>
                  <a:pt x="443176" y="1087271"/>
                </a:lnTo>
                <a:lnTo>
                  <a:pt x="454511" y="1091351"/>
                </a:lnTo>
                <a:lnTo>
                  <a:pt x="466072" y="1095204"/>
                </a:lnTo>
                <a:lnTo>
                  <a:pt x="477406" y="1098830"/>
                </a:lnTo>
                <a:lnTo>
                  <a:pt x="489194" y="1102004"/>
                </a:lnTo>
                <a:lnTo>
                  <a:pt x="500755" y="1104950"/>
                </a:lnTo>
                <a:lnTo>
                  <a:pt x="512543" y="1107897"/>
                </a:lnTo>
                <a:lnTo>
                  <a:pt x="524331" y="1110163"/>
                </a:lnTo>
                <a:lnTo>
                  <a:pt x="536119" y="1112203"/>
                </a:lnTo>
                <a:lnTo>
                  <a:pt x="548133" y="1114243"/>
                </a:lnTo>
                <a:lnTo>
                  <a:pt x="559921" y="1115830"/>
                </a:lnTo>
                <a:lnTo>
                  <a:pt x="571936" y="1116963"/>
                </a:lnTo>
                <a:lnTo>
                  <a:pt x="583950" y="1118096"/>
                </a:lnTo>
                <a:lnTo>
                  <a:pt x="595738" y="1118776"/>
                </a:lnTo>
                <a:lnTo>
                  <a:pt x="607752" y="1119230"/>
                </a:lnTo>
                <a:lnTo>
                  <a:pt x="619540" y="1119230"/>
                </a:lnTo>
                <a:lnTo>
                  <a:pt x="631782" y="1119230"/>
                </a:lnTo>
                <a:lnTo>
                  <a:pt x="643796" y="1118776"/>
                </a:lnTo>
                <a:lnTo>
                  <a:pt x="655584" y="1118096"/>
                </a:lnTo>
                <a:lnTo>
                  <a:pt x="667598" y="1116963"/>
                </a:lnTo>
                <a:lnTo>
                  <a:pt x="679613" y="1115830"/>
                </a:lnTo>
                <a:lnTo>
                  <a:pt x="691401" y="1114243"/>
                </a:lnTo>
                <a:lnTo>
                  <a:pt x="703415" y="1112203"/>
                </a:lnTo>
                <a:lnTo>
                  <a:pt x="715203" y="1110163"/>
                </a:lnTo>
                <a:lnTo>
                  <a:pt x="726991" y="1107897"/>
                </a:lnTo>
                <a:lnTo>
                  <a:pt x="738779" y="1104950"/>
                </a:lnTo>
                <a:lnTo>
                  <a:pt x="750340" y="1102004"/>
                </a:lnTo>
                <a:lnTo>
                  <a:pt x="762128" y="1098830"/>
                </a:lnTo>
                <a:lnTo>
                  <a:pt x="773462" y="1095204"/>
                </a:lnTo>
                <a:lnTo>
                  <a:pt x="785023" y="1091351"/>
                </a:lnTo>
                <a:lnTo>
                  <a:pt x="796358" y="1087271"/>
                </a:lnTo>
                <a:lnTo>
                  <a:pt x="807692" y="1082738"/>
                </a:lnTo>
                <a:lnTo>
                  <a:pt x="819026" y="1078205"/>
                </a:lnTo>
                <a:lnTo>
                  <a:pt x="830134" y="1072992"/>
                </a:lnTo>
                <a:lnTo>
                  <a:pt x="841015" y="1067779"/>
                </a:lnTo>
                <a:lnTo>
                  <a:pt x="852123" y="1062339"/>
                </a:lnTo>
                <a:lnTo>
                  <a:pt x="862777" y="1056446"/>
                </a:lnTo>
                <a:lnTo>
                  <a:pt x="873658" y="1050099"/>
                </a:lnTo>
                <a:lnTo>
                  <a:pt x="884086" y="1043753"/>
                </a:lnTo>
                <a:lnTo>
                  <a:pt x="894740" y="1036953"/>
                </a:lnTo>
                <a:lnTo>
                  <a:pt x="904941" y="1029927"/>
                </a:lnTo>
                <a:lnTo>
                  <a:pt x="915142" y="1022674"/>
                </a:lnTo>
                <a:lnTo>
                  <a:pt x="925343" y="1015194"/>
                </a:lnTo>
                <a:lnTo>
                  <a:pt x="935091" y="1007261"/>
                </a:lnTo>
                <a:lnTo>
                  <a:pt x="944839" y="999102"/>
                </a:lnTo>
                <a:lnTo>
                  <a:pt x="954586" y="990715"/>
                </a:lnTo>
                <a:lnTo>
                  <a:pt x="963880" y="982102"/>
                </a:lnTo>
                <a:lnTo>
                  <a:pt x="972948" y="973036"/>
                </a:lnTo>
                <a:lnTo>
                  <a:pt x="982016" y="963743"/>
                </a:lnTo>
                <a:lnTo>
                  <a:pt x="990856" y="954450"/>
                </a:lnTo>
                <a:lnTo>
                  <a:pt x="999244" y="944931"/>
                </a:lnTo>
                <a:lnTo>
                  <a:pt x="1007405" y="934958"/>
                </a:lnTo>
                <a:lnTo>
                  <a:pt x="1015339" y="925212"/>
                </a:lnTo>
                <a:lnTo>
                  <a:pt x="1022820" y="915239"/>
                </a:lnTo>
                <a:lnTo>
                  <a:pt x="1030074" y="904813"/>
                </a:lnTo>
                <a:lnTo>
                  <a:pt x="1037101" y="894613"/>
                </a:lnTo>
                <a:lnTo>
                  <a:pt x="1043902" y="884187"/>
                </a:lnTo>
                <a:lnTo>
                  <a:pt x="1050249" y="873534"/>
                </a:lnTo>
                <a:lnTo>
                  <a:pt x="1056370" y="862881"/>
                </a:lnTo>
                <a:lnTo>
                  <a:pt x="1062263" y="852002"/>
                </a:lnTo>
                <a:lnTo>
                  <a:pt x="1067931" y="841122"/>
                </a:lnTo>
                <a:lnTo>
                  <a:pt x="1073144" y="830016"/>
                </a:lnTo>
                <a:lnTo>
                  <a:pt x="1078132" y="819136"/>
                </a:lnTo>
                <a:lnTo>
                  <a:pt x="1082892" y="807804"/>
                </a:lnTo>
                <a:lnTo>
                  <a:pt x="1087426" y="796471"/>
                </a:lnTo>
                <a:lnTo>
                  <a:pt x="1091280" y="784911"/>
                </a:lnTo>
                <a:lnTo>
                  <a:pt x="1095360" y="773579"/>
                </a:lnTo>
                <a:lnTo>
                  <a:pt x="1098760" y="762019"/>
                </a:lnTo>
                <a:lnTo>
                  <a:pt x="1102161" y="750460"/>
                </a:lnTo>
                <a:lnTo>
                  <a:pt x="1105108" y="738673"/>
                </a:lnTo>
                <a:lnTo>
                  <a:pt x="1107828" y="726887"/>
                </a:lnTo>
                <a:lnTo>
                  <a:pt x="1110321" y="715328"/>
                </a:lnTo>
                <a:lnTo>
                  <a:pt x="1112362" y="703315"/>
                </a:lnTo>
                <a:lnTo>
                  <a:pt x="1114175" y="691529"/>
                </a:lnTo>
                <a:lnTo>
                  <a:pt x="1115762" y="679516"/>
                </a:lnTo>
                <a:lnTo>
                  <a:pt x="1117122" y="667503"/>
                </a:lnTo>
                <a:lnTo>
                  <a:pt x="1118256" y="655717"/>
                </a:lnTo>
                <a:lnTo>
                  <a:pt x="1118936" y="643704"/>
                </a:lnTo>
                <a:lnTo>
                  <a:pt x="1119389" y="631918"/>
                </a:lnTo>
                <a:lnTo>
                  <a:pt x="1119389" y="619905"/>
                </a:lnTo>
                <a:lnTo>
                  <a:pt x="1119389" y="607666"/>
                </a:lnTo>
                <a:lnTo>
                  <a:pt x="1118936" y="595880"/>
                </a:lnTo>
                <a:lnTo>
                  <a:pt x="1118256" y="583867"/>
                </a:lnTo>
                <a:lnTo>
                  <a:pt x="1117122" y="571854"/>
                </a:lnTo>
                <a:lnTo>
                  <a:pt x="1115762" y="560068"/>
                </a:lnTo>
                <a:lnTo>
                  <a:pt x="1114175" y="548055"/>
                </a:lnTo>
                <a:lnTo>
                  <a:pt x="1112362" y="536269"/>
                </a:lnTo>
                <a:lnTo>
                  <a:pt x="1110321" y="524256"/>
                </a:lnTo>
                <a:lnTo>
                  <a:pt x="1107828" y="512470"/>
                </a:lnTo>
                <a:lnTo>
                  <a:pt x="1105108" y="500911"/>
                </a:lnTo>
                <a:lnTo>
                  <a:pt x="1102161" y="489125"/>
                </a:lnTo>
                <a:lnTo>
                  <a:pt x="1098760" y="477565"/>
                </a:lnTo>
                <a:lnTo>
                  <a:pt x="1095360" y="466006"/>
                </a:lnTo>
                <a:lnTo>
                  <a:pt x="1091280" y="454673"/>
                </a:lnTo>
                <a:lnTo>
                  <a:pt x="1087426" y="443114"/>
                </a:lnTo>
                <a:lnTo>
                  <a:pt x="1082892" y="431554"/>
                </a:lnTo>
                <a:lnTo>
                  <a:pt x="1078132" y="420448"/>
                </a:lnTo>
                <a:lnTo>
                  <a:pt x="1073144" y="409342"/>
                </a:lnTo>
                <a:lnTo>
                  <a:pt x="1067931" y="398462"/>
                </a:lnTo>
                <a:lnTo>
                  <a:pt x="1062263" y="387583"/>
                </a:lnTo>
                <a:lnTo>
                  <a:pt x="1056370" y="376703"/>
                </a:lnTo>
                <a:lnTo>
                  <a:pt x="1050249" y="366050"/>
                </a:lnTo>
                <a:lnTo>
                  <a:pt x="1043902" y="355397"/>
                </a:lnTo>
                <a:lnTo>
                  <a:pt x="1037101" y="344971"/>
                </a:lnTo>
                <a:lnTo>
                  <a:pt x="1030074" y="334545"/>
                </a:lnTo>
                <a:lnTo>
                  <a:pt x="1022820" y="324346"/>
                </a:lnTo>
                <a:lnTo>
                  <a:pt x="1015339" y="314373"/>
                </a:lnTo>
                <a:lnTo>
                  <a:pt x="1007405" y="304400"/>
                </a:lnTo>
                <a:lnTo>
                  <a:pt x="999244" y="294654"/>
                </a:lnTo>
                <a:lnTo>
                  <a:pt x="990856" y="285134"/>
                </a:lnTo>
                <a:lnTo>
                  <a:pt x="982016" y="275614"/>
                </a:lnTo>
                <a:lnTo>
                  <a:pt x="972948" y="266548"/>
                </a:lnTo>
                <a:lnTo>
                  <a:pt x="963880" y="257482"/>
                </a:lnTo>
                <a:lnTo>
                  <a:pt x="954586" y="248869"/>
                </a:lnTo>
                <a:lnTo>
                  <a:pt x="944839" y="240483"/>
                </a:lnTo>
                <a:lnTo>
                  <a:pt x="935091" y="232323"/>
                </a:lnTo>
                <a:lnTo>
                  <a:pt x="925343" y="224163"/>
                </a:lnTo>
                <a:lnTo>
                  <a:pt x="915142" y="216684"/>
                </a:lnTo>
                <a:lnTo>
                  <a:pt x="904941" y="209431"/>
                </a:lnTo>
                <a:lnTo>
                  <a:pt x="894740" y="202631"/>
                </a:lnTo>
                <a:lnTo>
                  <a:pt x="884086" y="195831"/>
                </a:lnTo>
                <a:lnTo>
                  <a:pt x="873658" y="189485"/>
                </a:lnTo>
                <a:lnTo>
                  <a:pt x="862777" y="183139"/>
                </a:lnTo>
                <a:lnTo>
                  <a:pt x="852123" y="177246"/>
                </a:lnTo>
                <a:lnTo>
                  <a:pt x="841015" y="171579"/>
                </a:lnTo>
                <a:lnTo>
                  <a:pt x="830134" y="166593"/>
                </a:lnTo>
                <a:lnTo>
                  <a:pt x="819026" y="161380"/>
                </a:lnTo>
                <a:lnTo>
                  <a:pt x="807692" y="156620"/>
                </a:lnTo>
                <a:lnTo>
                  <a:pt x="796358" y="152313"/>
                </a:lnTo>
                <a:lnTo>
                  <a:pt x="785023" y="148234"/>
                </a:lnTo>
                <a:lnTo>
                  <a:pt x="773462" y="144380"/>
                </a:lnTo>
                <a:lnTo>
                  <a:pt x="762128" y="140754"/>
                </a:lnTo>
                <a:lnTo>
                  <a:pt x="750340" y="137581"/>
                </a:lnTo>
                <a:lnTo>
                  <a:pt x="738779" y="134407"/>
                </a:lnTo>
                <a:lnTo>
                  <a:pt x="726991" y="131688"/>
                </a:lnTo>
                <a:lnTo>
                  <a:pt x="715203" y="129421"/>
                </a:lnTo>
                <a:lnTo>
                  <a:pt x="703415" y="127154"/>
                </a:lnTo>
                <a:lnTo>
                  <a:pt x="691401" y="125341"/>
                </a:lnTo>
                <a:lnTo>
                  <a:pt x="679613" y="123755"/>
                </a:lnTo>
                <a:lnTo>
                  <a:pt x="667598" y="122621"/>
                </a:lnTo>
                <a:lnTo>
                  <a:pt x="655584" y="121488"/>
                </a:lnTo>
                <a:lnTo>
                  <a:pt x="643796" y="120581"/>
                </a:lnTo>
                <a:lnTo>
                  <a:pt x="631782" y="120128"/>
                </a:lnTo>
                <a:lnTo>
                  <a:pt x="619540" y="120128"/>
                </a:lnTo>
                <a:lnTo>
                  <a:pt x="607752" y="120128"/>
                </a:lnTo>
                <a:close/>
                <a:moveTo>
                  <a:pt x="619540" y="0"/>
                </a:moveTo>
                <a:lnTo>
                  <a:pt x="634502" y="227"/>
                </a:lnTo>
                <a:lnTo>
                  <a:pt x="649690" y="907"/>
                </a:lnTo>
                <a:lnTo>
                  <a:pt x="664198" y="1587"/>
                </a:lnTo>
                <a:lnTo>
                  <a:pt x="678933" y="3173"/>
                </a:lnTo>
                <a:lnTo>
                  <a:pt x="694121" y="4533"/>
                </a:lnTo>
                <a:lnTo>
                  <a:pt x="708629" y="6573"/>
                </a:lnTo>
                <a:lnTo>
                  <a:pt x="723364" y="8840"/>
                </a:lnTo>
                <a:lnTo>
                  <a:pt x="738098" y="11560"/>
                </a:lnTo>
                <a:lnTo>
                  <a:pt x="752607" y="14506"/>
                </a:lnTo>
                <a:lnTo>
                  <a:pt x="767115" y="17906"/>
                </a:lnTo>
                <a:lnTo>
                  <a:pt x="781623" y="21533"/>
                </a:lnTo>
                <a:lnTo>
                  <a:pt x="796131" y="25839"/>
                </a:lnTo>
                <a:lnTo>
                  <a:pt x="810412" y="30146"/>
                </a:lnTo>
                <a:lnTo>
                  <a:pt x="824694" y="34905"/>
                </a:lnTo>
                <a:lnTo>
                  <a:pt x="838975" y="40118"/>
                </a:lnTo>
                <a:lnTo>
                  <a:pt x="853030" y="45558"/>
                </a:lnTo>
                <a:lnTo>
                  <a:pt x="866858" y="51451"/>
                </a:lnTo>
                <a:lnTo>
                  <a:pt x="880686" y="57571"/>
                </a:lnTo>
                <a:lnTo>
                  <a:pt x="894514" y="64144"/>
                </a:lnTo>
                <a:lnTo>
                  <a:pt x="907888" y="71170"/>
                </a:lnTo>
                <a:lnTo>
                  <a:pt x="921263" y="78423"/>
                </a:lnTo>
                <a:lnTo>
                  <a:pt x="934638" y="85903"/>
                </a:lnTo>
                <a:lnTo>
                  <a:pt x="947786" y="93836"/>
                </a:lnTo>
                <a:lnTo>
                  <a:pt x="960934" y="102222"/>
                </a:lnTo>
                <a:lnTo>
                  <a:pt x="973401" y="110835"/>
                </a:lnTo>
                <a:lnTo>
                  <a:pt x="986096" y="119901"/>
                </a:lnTo>
                <a:lnTo>
                  <a:pt x="998791" y="129421"/>
                </a:lnTo>
                <a:lnTo>
                  <a:pt x="1010805" y="139167"/>
                </a:lnTo>
                <a:lnTo>
                  <a:pt x="1023046" y="149140"/>
                </a:lnTo>
                <a:lnTo>
                  <a:pt x="1034607" y="159793"/>
                </a:lnTo>
                <a:lnTo>
                  <a:pt x="1046395" y="170446"/>
                </a:lnTo>
                <a:lnTo>
                  <a:pt x="1057956" y="181779"/>
                </a:lnTo>
                <a:lnTo>
                  <a:pt x="1067251" y="191072"/>
                </a:lnTo>
                <a:lnTo>
                  <a:pt x="1076318" y="200591"/>
                </a:lnTo>
                <a:lnTo>
                  <a:pt x="1084932" y="210564"/>
                </a:lnTo>
                <a:lnTo>
                  <a:pt x="1093546" y="220310"/>
                </a:lnTo>
                <a:lnTo>
                  <a:pt x="1101934" y="230283"/>
                </a:lnTo>
                <a:lnTo>
                  <a:pt x="1110095" y="240709"/>
                </a:lnTo>
                <a:lnTo>
                  <a:pt x="1117802" y="250909"/>
                </a:lnTo>
                <a:lnTo>
                  <a:pt x="1125510" y="261108"/>
                </a:lnTo>
                <a:lnTo>
                  <a:pt x="1132764" y="271988"/>
                </a:lnTo>
                <a:lnTo>
                  <a:pt x="1139791" y="282414"/>
                </a:lnTo>
                <a:lnTo>
                  <a:pt x="1146592" y="293294"/>
                </a:lnTo>
                <a:lnTo>
                  <a:pt x="1153166" y="304173"/>
                </a:lnTo>
                <a:lnTo>
                  <a:pt x="1159513" y="315279"/>
                </a:lnTo>
                <a:lnTo>
                  <a:pt x="1165634" y="326159"/>
                </a:lnTo>
                <a:lnTo>
                  <a:pt x="1171527" y="337492"/>
                </a:lnTo>
                <a:lnTo>
                  <a:pt x="1177195" y="348598"/>
                </a:lnTo>
                <a:lnTo>
                  <a:pt x="1182408" y="360157"/>
                </a:lnTo>
                <a:lnTo>
                  <a:pt x="1187622" y="371490"/>
                </a:lnTo>
                <a:lnTo>
                  <a:pt x="1192610" y="383050"/>
                </a:lnTo>
                <a:lnTo>
                  <a:pt x="1197143" y="394609"/>
                </a:lnTo>
                <a:lnTo>
                  <a:pt x="1201677" y="406395"/>
                </a:lnTo>
                <a:lnTo>
                  <a:pt x="1205984" y="418181"/>
                </a:lnTo>
                <a:lnTo>
                  <a:pt x="1209611" y="429741"/>
                </a:lnTo>
                <a:lnTo>
                  <a:pt x="1213465" y="441754"/>
                </a:lnTo>
                <a:lnTo>
                  <a:pt x="1216865" y="453540"/>
                </a:lnTo>
                <a:lnTo>
                  <a:pt x="1219812" y="465552"/>
                </a:lnTo>
                <a:lnTo>
                  <a:pt x="1222986" y="477792"/>
                </a:lnTo>
                <a:lnTo>
                  <a:pt x="1225706" y="489578"/>
                </a:lnTo>
                <a:lnTo>
                  <a:pt x="1228200" y="501818"/>
                </a:lnTo>
                <a:lnTo>
                  <a:pt x="1230240" y="514057"/>
                </a:lnTo>
                <a:lnTo>
                  <a:pt x="1232280" y="526070"/>
                </a:lnTo>
                <a:lnTo>
                  <a:pt x="1233867" y="538536"/>
                </a:lnTo>
                <a:lnTo>
                  <a:pt x="1235680" y="550775"/>
                </a:lnTo>
                <a:lnTo>
                  <a:pt x="1236814" y="563015"/>
                </a:lnTo>
                <a:lnTo>
                  <a:pt x="1237720" y="575254"/>
                </a:lnTo>
                <a:lnTo>
                  <a:pt x="1238401" y="587720"/>
                </a:lnTo>
                <a:lnTo>
                  <a:pt x="1239081" y="599733"/>
                </a:lnTo>
                <a:lnTo>
                  <a:pt x="1239307" y="612199"/>
                </a:lnTo>
                <a:lnTo>
                  <a:pt x="1239307" y="624665"/>
                </a:lnTo>
                <a:lnTo>
                  <a:pt x="1239081" y="636678"/>
                </a:lnTo>
                <a:lnTo>
                  <a:pt x="1238627" y="649144"/>
                </a:lnTo>
                <a:lnTo>
                  <a:pt x="1237947" y="661610"/>
                </a:lnTo>
                <a:lnTo>
                  <a:pt x="1237040" y="673623"/>
                </a:lnTo>
                <a:lnTo>
                  <a:pt x="1235907" y="686089"/>
                </a:lnTo>
                <a:lnTo>
                  <a:pt x="1234320" y="698102"/>
                </a:lnTo>
                <a:lnTo>
                  <a:pt x="1232507" y="710341"/>
                </a:lnTo>
                <a:lnTo>
                  <a:pt x="1230693" y="722807"/>
                </a:lnTo>
                <a:lnTo>
                  <a:pt x="1228653" y="734820"/>
                </a:lnTo>
                <a:lnTo>
                  <a:pt x="1226159" y="746833"/>
                </a:lnTo>
                <a:lnTo>
                  <a:pt x="1223439" y="759073"/>
                </a:lnTo>
                <a:lnTo>
                  <a:pt x="1220719" y="771085"/>
                </a:lnTo>
                <a:lnTo>
                  <a:pt x="1217545" y="783098"/>
                </a:lnTo>
                <a:lnTo>
                  <a:pt x="1214145" y="795111"/>
                </a:lnTo>
                <a:lnTo>
                  <a:pt x="1210518" y="806897"/>
                </a:lnTo>
                <a:lnTo>
                  <a:pt x="1206664" y="818683"/>
                </a:lnTo>
                <a:lnTo>
                  <a:pt x="1202357" y="830469"/>
                </a:lnTo>
                <a:lnTo>
                  <a:pt x="1198277" y="842255"/>
                </a:lnTo>
                <a:lnTo>
                  <a:pt x="1193516" y="853588"/>
                </a:lnTo>
                <a:lnTo>
                  <a:pt x="1188529" y="865374"/>
                </a:lnTo>
                <a:lnTo>
                  <a:pt x="1183769" y="876934"/>
                </a:lnTo>
                <a:lnTo>
                  <a:pt x="1178328" y="888267"/>
                </a:lnTo>
                <a:lnTo>
                  <a:pt x="1172661" y="899599"/>
                </a:lnTo>
                <a:lnTo>
                  <a:pt x="1166767" y="910706"/>
                </a:lnTo>
                <a:lnTo>
                  <a:pt x="1160646" y="921812"/>
                </a:lnTo>
                <a:lnTo>
                  <a:pt x="1534229" y="1295115"/>
                </a:lnTo>
                <a:lnTo>
                  <a:pt x="1540350" y="1301461"/>
                </a:lnTo>
                <a:lnTo>
                  <a:pt x="1545790" y="1308034"/>
                </a:lnTo>
                <a:lnTo>
                  <a:pt x="1551231" y="1314607"/>
                </a:lnTo>
                <a:lnTo>
                  <a:pt x="1556445" y="1321407"/>
                </a:lnTo>
                <a:lnTo>
                  <a:pt x="1560752" y="1328433"/>
                </a:lnTo>
                <a:lnTo>
                  <a:pt x="1565286" y="1335460"/>
                </a:lnTo>
                <a:lnTo>
                  <a:pt x="1569366" y="1342713"/>
                </a:lnTo>
                <a:lnTo>
                  <a:pt x="1572766" y="1349966"/>
                </a:lnTo>
                <a:lnTo>
                  <a:pt x="1576167" y="1357219"/>
                </a:lnTo>
                <a:lnTo>
                  <a:pt x="1578887" y="1364698"/>
                </a:lnTo>
                <a:lnTo>
                  <a:pt x="1581381" y="1372178"/>
                </a:lnTo>
                <a:lnTo>
                  <a:pt x="1583648" y="1379658"/>
                </a:lnTo>
                <a:lnTo>
                  <a:pt x="1585461" y="1387137"/>
                </a:lnTo>
                <a:lnTo>
                  <a:pt x="1586821" y="1394617"/>
                </a:lnTo>
                <a:lnTo>
                  <a:pt x="1587955" y="1402323"/>
                </a:lnTo>
                <a:lnTo>
                  <a:pt x="1588635" y="1409803"/>
                </a:lnTo>
                <a:lnTo>
                  <a:pt x="1589088" y="1417283"/>
                </a:lnTo>
                <a:lnTo>
                  <a:pt x="1589088" y="1424762"/>
                </a:lnTo>
                <a:lnTo>
                  <a:pt x="1588861" y="1432242"/>
                </a:lnTo>
                <a:lnTo>
                  <a:pt x="1588181" y="1439495"/>
                </a:lnTo>
                <a:lnTo>
                  <a:pt x="1587274" y="1446748"/>
                </a:lnTo>
                <a:lnTo>
                  <a:pt x="1585914" y="1454001"/>
                </a:lnTo>
                <a:lnTo>
                  <a:pt x="1584101" y="1461027"/>
                </a:lnTo>
                <a:lnTo>
                  <a:pt x="1581834" y="1467827"/>
                </a:lnTo>
                <a:lnTo>
                  <a:pt x="1579340" y="1474627"/>
                </a:lnTo>
                <a:lnTo>
                  <a:pt x="1576620" y="1481200"/>
                </a:lnTo>
                <a:lnTo>
                  <a:pt x="1573220" y="1487773"/>
                </a:lnTo>
                <a:lnTo>
                  <a:pt x="1569593" y="1494119"/>
                </a:lnTo>
                <a:lnTo>
                  <a:pt x="1565512" y="1500239"/>
                </a:lnTo>
                <a:lnTo>
                  <a:pt x="1561432" y="1506132"/>
                </a:lnTo>
                <a:lnTo>
                  <a:pt x="1556445" y="1511572"/>
                </a:lnTo>
                <a:lnTo>
                  <a:pt x="1551231" y="1517011"/>
                </a:lnTo>
                <a:lnTo>
                  <a:pt x="1517228" y="1551237"/>
                </a:lnTo>
                <a:lnTo>
                  <a:pt x="1511787" y="1556223"/>
                </a:lnTo>
                <a:lnTo>
                  <a:pt x="1506120" y="1561209"/>
                </a:lnTo>
                <a:lnTo>
                  <a:pt x="1500226" y="1565516"/>
                </a:lnTo>
                <a:lnTo>
                  <a:pt x="1494106" y="1569369"/>
                </a:lnTo>
                <a:lnTo>
                  <a:pt x="1487985" y="1573222"/>
                </a:lnTo>
                <a:lnTo>
                  <a:pt x="1481411" y="1576395"/>
                </a:lnTo>
                <a:lnTo>
                  <a:pt x="1474837" y="1579342"/>
                </a:lnTo>
                <a:lnTo>
                  <a:pt x="1468036" y="1581835"/>
                </a:lnTo>
                <a:lnTo>
                  <a:pt x="1461009" y="1583875"/>
                </a:lnTo>
                <a:lnTo>
                  <a:pt x="1453982" y="1585688"/>
                </a:lnTo>
                <a:lnTo>
                  <a:pt x="1446728" y="1587275"/>
                </a:lnTo>
                <a:lnTo>
                  <a:pt x="1439474" y="1588182"/>
                </a:lnTo>
                <a:lnTo>
                  <a:pt x="1432219" y="1588862"/>
                </a:lnTo>
                <a:lnTo>
                  <a:pt x="1424739" y="1589088"/>
                </a:lnTo>
                <a:lnTo>
                  <a:pt x="1417258" y="1589088"/>
                </a:lnTo>
                <a:lnTo>
                  <a:pt x="1409777" y="1588862"/>
                </a:lnTo>
                <a:lnTo>
                  <a:pt x="1402296" y="1587955"/>
                </a:lnTo>
                <a:lnTo>
                  <a:pt x="1394589" y="1587048"/>
                </a:lnTo>
                <a:lnTo>
                  <a:pt x="1387108" y="1585235"/>
                </a:lnTo>
                <a:lnTo>
                  <a:pt x="1379628" y="1583422"/>
                </a:lnTo>
                <a:lnTo>
                  <a:pt x="1372147" y="1581382"/>
                </a:lnTo>
                <a:lnTo>
                  <a:pt x="1364666" y="1578662"/>
                </a:lnTo>
                <a:lnTo>
                  <a:pt x="1357186" y="1575942"/>
                </a:lnTo>
                <a:lnTo>
                  <a:pt x="1349931" y="1572769"/>
                </a:lnTo>
                <a:lnTo>
                  <a:pt x="1342677" y="1569142"/>
                </a:lnTo>
                <a:lnTo>
                  <a:pt x="1335423" y="1565289"/>
                </a:lnTo>
                <a:lnTo>
                  <a:pt x="1328396" y="1560756"/>
                </a:lnTo>
                <a:lnTo>
                  <a:pt x="1321369" y="1556223"/>
                </a:lnTo>
                <a:lnTo>
                  <a:pt x="1314568" y="1551237"/>
                </a:lnTo>
                <a:lnTo>
                  <a:pt x="1307994" y="1545797"/>
                </a:lnTo>
                <a:lnTo>
                  <a:pt x="1301420" y="1540130"/>
                </a:lnTo>
                <a:lnTo>
                  <a:pt x="1295299" y="1534011"/>
                </a:lnTo>
                <a:lnTo>
                  <a:pt x="921716" y="1160708"/>
                </a:lnTo>
                <a:lnTo>
                  <a:pt x="910835" y="1166827"/>
                </a:lnTo>
                <a:lnTo>
                  <a:pt x="899501" y="1172720"/>
                </a:lnTo>
                <a:lnTo>
                  <a:pt x="888166" y="1178160"/>
                </a:lnTo>
                <a:lnTo>
                  <a:pt x="876832" y="1183600"/>
                </a:lnTo>
                <a:lnTo>
                  <a:pt x="865498" y="1188586"/>
                </a:lnTo>
                <a:lnTo>
                  <a:pt x="853710" y="1193346"/>
                </a:lnTo>
                <a:lnTo>
                  <a:pt x="842375" y="1198106"/>
                </a:lnTo>
                <a:lnTo>
                  <a:pt x="830588" y="1202412"/>
                </a:lnTo>
                <a:lnTo>
                  <a:pt x="818573" y="1206492"/>
                </a:lnTo>
                <a:lnTo>
                  <a:pt x="807012" y="1210572"/>
                </a:lnTo>
                <a:lnTo>
                  <a:pt x="794997" y="1213972"/>
                </a:lnTo>
                <a:lnTo>
                  <a:pt x="783210" y="1217598"/>
                </a:lnTo>
                <a:lnTo>
                  <a:pt x="771195" y="1220545"/>
                </a:lnTo>
                <a:lnTo>
                  <a:pt x="758954" y="1223265"/>
                </a:lnTo>
                <a:lnTo>
                  <a:pt x="746939" y="1226211"/>
                </a:lnTo>
                <a:lnTo>
                  <a:pt x="734698" y="1228478"/>
                </a:lnTo>
                <a:lnTo>
                  <a:pt x="722457" y="1230518"/>
                </a:lnTo>
                <a:lnTo>
                  <a:pt x="710442" y="1232784"/>
                </a:lnTo>
                <a:lnTo>
                  <a:pt x="698201" y="1234371"/>
                </a:lnTo>
                <a:lnTo>
                  <a:pt x="685960" y="1235731"/>
                </a:lnTo>
                <a:lnTo>
                  <a:pt x="673719" y="1236864"/>
                </a:lnTo>
                <a:lnTo>
                  <a:pt x="661478" y="1237771"/>
                </a:lnTo>
                <a:lnTo>
                  <a:pt x="649010" y="1238451"/>
                </a:lnTo>
                <a:lnTo>
                  <a:pt x="636769" y="1239131"/>
                </a:lnTo>
                <a:lnTo>
                  <a:pt x="624527" y="1239357"/>
                </a:lnTo>
                <a:lnTo>
                  <a:pt x="612060" y="1239357"/>
                </a:lnTo>
                <a:lnTo>
                  <a:pt x="599818" y="1239131"/>
                </a:lnTo>
                <a:lnTo>
                  <a:pt x="587577" y="1238451"/>
                </a:lnTo>
                <a:lnTo>
                  <a:pt x="575109" y="1237544"/>
                </a:lnTo>
                <a:lnTo>
                  <a:pt x="562868" y="1236638"/>
                </a:lnTo>
                <a:lnTo>
                  <a:pt x="550627" y="1235504"/>
                </a:lnTo>
                <a:lnTo>
                  <a:pt x="538612" y="1233918"/>
                </a:lnTo>
                <a:lnTo>
                  <a:pt x="526145" y="1232331"/>
                </a:lnTo>
                <a:lnTo>
                  <a:pt x="513903" y="1230291"/>
                </a:lnTo>
                <a:lnTo>
                  <a:pt x="501889" y="1228025"/>
                </a:lnTo>
                <a:lnTo>
                  <a:pt x="489648" y="1225758"/>
                </a:lnTo>
                <a:lnTo>
                  <a:pt x="477633" y="1222811"/>
                </a:lnTo>
                <a:lnTo>
                  <a:pt x="465619" y="1219865"/>
                </a:lnTo>
                <a:lnTo>
                  <a:pt x="453604" y="1216918"/>
                </a:lnTo>
                <a:lnTo>
                  <a:pt x="441590" y="1213292"/>
                </a:lnTo>
                <a:lnTo>
                  <a:pt x="429802" y="1209665"/>
                </a:lnTo>
                <a:lnTo>
                  <a:pt x="418014" y="1205812"/>
                </a:lnTo>
                <a:lnTo>
                  <a:pt x="406453" y="1201506"/>
                </a:lnTo>
                <a:lnTo>
                  <a:pt x="394665" y="1197199"/>
                </a:lnTo>
                <a:lnTo>
                  <a:pt x="383104" y="1192440"/>
                </a:lnTo>
                <a:lnTo>
                  <a:pt x="371543" y="1187680"/>
                </a:lnTo>
                <a:lnTo>
                  <a:pt x="359982" y="1182467"/>
                </a:lnTo>
                <a:lnTo>
                  <a:pt x="348647" y="1177027"/>
                </a:lnTo>
                <a:lnTo>
                  <a:pt x="337313" y="1171360"/>
                </a:lnTo>
                <a:lnTo>
                  <a:pt x="326205" y="1165694"/>
                </a:lnTo>
                <a:lnTo>
                  <a:pt x="315097" y="1159574"/>
                </a:lnTo>
                <a:lnTo>
                  <a:pt x="304216" y="1153228"/>
                </a:lnTo>
                <a:lnTo>
                  <a:pt x="293109" y="1146655"/>
                </a:lnTo>
                <a:lnTo>
                  <a:pt x="282454" y="1139629"/>
                </a:lnTo>
                <a:lnTo>
                  <a:pt x="272026" y="1132602"/>
                </a:lnTo>
                <a:lnTo>
                  <a:pt x="261145" y="1125349"/>
                </a:lnTo>
                <a:lnTo>
                  <a:pt x="250944" y="1117643"/>
                </a:lnTo>
                <a:lnTo>
                  <a:pt x="240517" y="1109937"/>
                </a:lnTo>
                <a:lnTo>
                  <a:pt x="230316" y="1101777"/>
                </a:lnTo>
                <a:lnTo>
                  <a:pt x="220341" y="1093617"/>
                </a:lnTo>
                <a:lnTo>
                  <a:pt x="210367" y="1085004"/>
                </a:lnTo>
                <a:lnTo>
                  <a:pt x="200620" y="1076391"/>
                </a:lnTo>
                <a:lnTo>
                  <a:pt x="191099" y="1067099"/>
                </a:lnTo>
                <a:lnTo>
                  <a:pt x="181578" y="1057806"/>
                </a:lnTo>
                <a:lnTo>
                  <a:pt x="170470" y="1046473"/>
                </a:lnTo>
                <a:lnTo>
                  <a:pt x="159589" y="1034913"/>
                </a:lnTo>
                <a:lnTo>
                  <a:pt x="149161" y="1022901"/>
                </a:lnTo>
                <a:lnTo>
                  <a:pt x="139187" y="1010888"/>
                </a:lnTo>
                <a:lnTo>
                  <a:pt x="129213" y="998648"/>
                </a:lnTo>
                <a:lnTo>
                  <a:pt x="119918" y="985956"/>
                </a:lnTo>
                <a:lnTo>
                  <a:pt x="110851" y="973489"/>
                </a:lnTo>
                <a:lnTo>
                  <a:pt x="102237" y="960797"/>
                </a:lnTo>
                <a:lnTo>
                  <a:pt x="93849" y="947651"/>
                </a:lnTo>
                <a:lnTo>
                  <a:pt x="85688" y="934505"/>
                </a:lnTo>
                <a:lnTo>
                  <a:pt x="78208" y="921358"/>
                </a:lnTo>
                <a:lnTo>
                  <a:pt x="70954" y="907986"/>
                </a:lnTo>
                <a:lnTo>
                  <a:pt x="64153" y="894386"/>
                </a:lnTo>
                <a:lnTo>
                  <a:pt x="57579" y="880560"/>
                </a:lnTo>
                <a:lnTo>
                  <a:pt x="51232" y="866734"/>
                </a:lnTo>
                <a:lnTo>
                  <a:pt x="45338" y="852908"/>
                </a:lnTo>
                <a:lnTo>
                  <a:pt x="39897" y="838856"/>
                </a:lnTo>
                <a:lnTo>
                  <a:pt x="34910" y="824803"/>
                </a:lnTo>
                <a:lnTo>
                  <a:pt x="30150" y="810524"/>
                </a:lnTo>
                <a:lnTo>
                  <a:pt x="25616" y="796244"/>
                </a:lnTo>
                <a:lnTo>
                  <a:pt x="21535" y="781738"/>
                </a:lnTo>
                <a:lnTo>
                  <a:pt x="17682" y="767232"/>
                </a:lnTo>
                <a:lnTo>
                  <a:pt x="14508" y="752726"/>
                </a:lnTo>
                <a:lnTo>
                  <a:pt x="11334" y="738220"/>
                </a:lnTo>
                <a:lnTo>
                  <a:pt x="8841" y="723487"/>
                </a:lnTo>
                <a:lnTo>
                  <a:pt x="6574" y="708755"/>
                </a:lnTo>
                <a:lnTo>
                  <a:pt x="4307" y="694022"/>
                </a:lnTo>
                <a:lnTo>
                  <a:pt x="2947" y="679289"/>
                </a:lnTo>
                <a:lnTo>
                  <a:pt x="1587" y="664330"/>
                </a:lnTo>
                <a:lnTo>
                  <a:pt x="680" y="649597"/>
                </a:lnTo>
                <a:lnTo>
                  <a:pt x="227" y="634638"/>
                </a:lnTo>
                <a:lnTo>
                  <a:pt x="0" y="619905"/>
                </a:lnTo>
                <a:lnTo>
                  <a:pt x="227" y="604946"/>
                </a:lnTo>
                <a:lnTo>
                  <a:pt x="680" y="589987"/>
                </a:lnTo>
                <a:lnTo>
                  <a:pt x="1587" y="575254"/>
                </a:lnTo>
                <a:lnTo>
                  <a:pt x="2947" y="560295"/>
                </a:lnTo>
                <a:lnTo>
                  <a:pt x="4307" y="545562"/>
                </a:lnTo>
                <a:lnTo>
                  <a:pt x="6574" y="530830"/>
                </a:lnTo>
                <a:lnTo>
                  <a:pt x="8841" y="516097"/>
                </a:lnTo>
                <a:lnTo>
                  <a:pt x="11334" y="501364"/>
                </a:lnTo>
                <a:lnTo>
                  <a:pt x="14508" y="486858"/>
                </a:lnTo>
                <a:lnTo>
                  <a:pt x="17682" y="472352"/>
                </a:lnTo>
                <a:lnTo>
                  <a:pt x="21535" y="457846"/>
                </a:lnTo>
                <a:lnTo>
                  <a:pt x="25616" y="443340"/>
                </a:lnTo>
                <a:lnTo>
                  <a:pt x="30150" y="429061"/>
                </a:lnTo>
                <a:lnTo>
                  <a:pt x="34910" y="414781"/>
                </a:lnTo>
                <a:lnTo>
                  <a:pt x="39897" y="400502"/>
                </a:lnTo>
                <a:lnTo>
                  <a:pt x="45338" y="386449"/>
                </a:lnTo>
                <a:lnTo>
                  <a:pt x="51232" y="372850"/>
                </a:lnTo>
                <a:lnTo>
                  <a:pt x="57579" y="359024"/>
                </a:lnTo>
                <a:lnTo>
                  <a:pt x="64153" y="345198"/>
                </a:lnTo>
                <a:lnTo>
                  <a:pt x="70954" y="331599"/>
                </a:lnTo>
                <a:lnTo>
                  <a:pt x="78208" y="318226"/>
                </a:lnTo>
                <a:lnTo>
                  <a:pt x="85688" y="304853"/>
                </a:lnTo>
                <a:lnTo>
                  <a:pt x="93849" y="291934"/>
                </a:lnTo>
                <a:lnTo>
                  <a:pt x="102237" y="278788"/>
                </a:lnTo>
                <a:lnTo>
                  <a:pt x="110851" y="266095"/>
                </a:lnTo>
                <a:lnTo>
                  <a:pt x="119918" y="253402"/>
                </a:lnTo>
                <a:lnTo>
                  <a:pt x="129213" y="240936"/>
                </a:lnTo>
                <a:lnTo>
                  <a:pt x="139187" y="228697"/>
                </a:lnTo>
                <a:lnTo>
                  <a:pt x="149161" y="216457"/>
                </a:lnTo>
                <a:lnTo>
                  <a:pt x="159589" y="204671"/>
                </a:lnTo>
                <a:lnTo>
                  <a:pt x="170470" y="193111"/>
                </a:lnTo>
                <a:lnTo>
                  <a:pt x="181578" y="181779"/>
                </a:lnTo>
                <a:lnTo>
                  <a:pt x="193139" y="170446"/>
                </a:lnTo>
                <a:lnTo>
                  <a:pt x="204473" y="159793"/>
                </a:lnTo>
                <a:lnTo>
                  <a:pt x="216488" y="149140"/>
                </a:lnTo>
                <a:lnTo>
                  <a:pt x="228729" y="139167"/>
                </a:lnTo>
                <a:lnTo>
                  <a:pt x="240743" y="129421"/>
                </a:lnTo>
                <a:lnTo>
                  <a:pt x="253438" y="119901"/>
                </a:lnTo>
                <a:lnTo>
                  <a:pt x="266133" y="110835"/>
                </a:lnTo>
                <a:lnTo>
                  <a:pt x="278600" y="102222"/>
                </a:lnTo>
                <a:lnTo>
                  <a:pt x="291748" y="93836"/>
                </a:lnTo>
                <a:lnTo>
                  <a:pt x="304896" y="85903"/>
                </a:lnTo>
                <a:lnTo>
                  <a:pt x="318271" y="78423"/>
                </a:lnTo>
                <a:lnTo>
                  <a:pt x="331646" y="71170"/>
                </a:lnTo>
                <a:lnTo>
                  <a:pt x="345020" y="64144"/>
                </a:lnTo>
                <a:lnTo>
                  <a:pt x="358848" y="57571"/>
                </a:lnTo>
                <a:lnTo>
                  <a:pt x="372676" y="51451"/>
                </a:lnTo>
                <a:lnTo>
                  <a:pt x="386504" y="45558"/>
                </a:lnTo>
                <a:lnTo>
                  <a:pt x="400559" y="40118"/>
                </a:lnTo>
                <a:lnTo>
                  <a:pt x="414840" y="34905"/>
                </a:lnTo>
                <a:lnTo>
                  <a:pt x="429122" y="30146"/>
                </a:lnTo>
                <a:lnTo>
                  <a:pt x="443403" y="25839"/>
                </a:lnTo>
                <a:lnTo>
                  <a:pt x="457911" y="21533"/>
                </a:lnTo>
                <a:lnTo>
                  <a:pt x="472419" y="17906"/>
                </a:lnTo>
                <a:lnTo>
                  <a:pt x="486927" y="14506"/>
                </a:lnTo>
                <a:lnTo>
                  <a:pt x="501435" y="11560"/>
                </a:lnTo>
                <a:lnTo>
                  <a:pt x="515944" y="8840"/>
                </a:lnTo>
                <a:lnTo>
                  <a:pt x="530678" y="6573"/>
                </a:lnTo>
                <a:lnTo>
                  <a:pt x="545413" y="4533"/>
                </a:lnTo>
                <a:lnTo>
                  <a:pt x="560148" y="3173"/>
                </a:lnTo>
                <a:lnTo>
                  <a:pt x="575109" y="1587"/>
                </a:lnTo>
                <a:lnTo>
                  <a:pt x="589844" y="907"/>
                </a:lnTo>
                <a:lnTo>
                  <a:pt x="604806" y="227"/>
                </a:lnTo>
                <a:lnTo>
                  <a:pt x="619540" y="0"/>
                </a:lnTo>
                <a:close/>
              </a:path>
            </a:pathLst>
          </a:custGeom>
          <a:solidFill>
            <a:srgbClr val="79A220"/>
          </a:solidFill>
          <a:ln>
            <a:noFill/>
          </a:ln>
          <a:effec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1" name="TextBox 76"/>
          <p:cNvSpPr txBox="1"/>
          <p:nvPr/>
        </p:nvSpPr>
        <p:spPr>
          <a:xfrm>
            <a:off x="8970898" y="2486453"/>
            <a:ext cx="9829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99%</a:t>
            </a:r>
            <a:endParaRPr lang="zh-CN" altLang="en-US" sz="40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4" name="Oval 8"/>
          <p:cNvSpPr>
            <a:spLocks noChangeArrowheads="1"/>
          </p:cNvSpPr>
          <p:nvPr/>
        </p:nvSpPr>
        <p:spPr bwMode="auto">
          <a:xfrm>
            <a:off x="1676200" y="2426661"/>
            <a:ext cx="631353" cy="635647"/>
          </a:xfrm>
          <a:prstGeom prst="round2DiagRect">
            <a:avLst/>
          </a:prstGeom>
          <a:solidFill>
            <a:srgbClr val="CF3665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Oval 9"/>
          <p:cNvSpPr>
            <a:spLocks noChangeArrowheads="1"/>
          </p:cNvSpPr>
          <p:nvPr/>
        </p:nvSpPr>
        <p:spPr bwMode="auto">
          <a:xfrm>
            <a:off x="1676200" y="3569108"/>
            <a:ext cx="631353" cy="633499"/>
          </a:xfrm>
          <a:prstGeom prst="round2DiagRect">
            <a:avLst/>
          </a:prstGeom>
          <a:solidFill>
            <a:srgbClr val="CF3665"/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Oval 10"/>
          <p:cNvSpPr>
            <a:spLocks noChangeArrowheads="1"/>
          </p:cNvSpPr>
          <p:nvPr/>
        </p:nvSpPr>
        <p:spPr bwMode="auto">
          <a:xfrm>
            <a:off x="1676200" y="4707261"/>
            <a:ext cx="631353" cy="633499"/>
          </a:xfrm>
          <a:prstGeom prst="round2DiagRect">
            <a:avLst/>
          </a:prstGeom>
          <a:solidFill>
            <a:srgbClr val="CF3665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grpSp>
        <p:nvGrpSpPr>
          <p:cNvPr id="17" name="Group 15"/>
          <p:cNvGrpSpPr/>
          <p:nvPr/>
        </p:nvGrpSpPr>
        <p:grpSpPr bwMode="auto">
          <a:xfrm>
            <a:off x="1828671" y="3729093"/>
            <a:ext cx="322119" cy="313529"/>
            <a:chOff x="0" y="0"/>
            <a:chExt cx="150" cy="146"/>
          </a:xfrm>
          <a:solidFill>
            <a:srgbClr val="F4F5F7"/>
          </a:solidFill>
        </p:grpSpPr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0" y="0"/>
              <a:ext cx="96" cy="88"/>
            </a:xfrm>
            <a:custGeom>
              <a:avLst/>
              <a:gdLst>
                <a:gd name="T0" fmla="*/ 54 w 54"/>
                <a:gd name="T1" fmla="*/ 34 h 50"/>
                <a:gd name="T2" fmla="*/ 2 w 54"/>
                <a:gd name="T3" fmla="*/ 34 h 50"/>
                <a:gd name="T4" fmla="*/ 1 w 54"/>
                <a:gd name="T5" fmla="*/ 36 h 50"/>
                <a:gd name="T6" fmla="*/ 19 w 54"/>
                <a:gd name="T7" fmla="*/ 50 h 50"/>
                <a:gd name="T8" fmla="*/ 38 w 54"/>
                <a:gd name="T9" fmla="*/ 50 h 50"/>
                <a:gd name="T10" fmla="*/ 42 w 54"/>
                <a:gd name="T11" fmla="*/ 47 h 50"/>
                <a:gd name="T12" fmla="*/ 40 w 54"/>
                <a:gd name="T13" fmla="*/ 42 h 50"/>
                <a:gd name="T14" fmla="*/ 40 w 54"/>
                <a:gd name="T15" fmla="*/ 40 h 50"/>
                <a:gd name="T16" fmla="*/ 41 w 54"/>
                <a:gd name="T17" fmla="*/ 40 h 50"/>
                <a:gd name="T18" fmla="*/ 45 w 54"/>
                <a:gd name="T19" fmla="*/ 43 h 50"/>
                <a:gd name="T20" fmla="*/ 47 w 54"/>
                <a:gd name="T21" fmla="*/ 42 h 50"/>
                <a:gd name="T22" fmla="*/ 42 w 54"/>
                <a:gd name="T23" fmla="*/ 38 h 50"/>
                <a:gd name="T24" fmla="*/ 43 w 54"/>
                <a:gd name="T25" fmla="*/ 37 h 50"/>
                <a:gd name="T26" fmla="*/ 45 w 54"/>
                <a:gd name="T27" fmla="*/ 36 h 50"/>
                <a:gd name="T28" fmla="*/ 50 w 54"/>
                <a:gd name="T29" fmla="*/ 39 h 50"/>
                <a:gd name="T30" fmla="*/ 54 w 54"/>
                <a:gd name="T31" fmla="*/ 34 h 50"/>
                <a:gd name="T32" fmla="*/ 35 w 54"/>
                <a:gd name="T33" fmla="*/ 31 h 50"/>
                <a:gd name="T34" fmla="*/ 27 w 54"/>
                <a:gd name="T35" fmla="*/ 3 h 50"/>
                <a:gd name="T36" fmla="*/ 29 w 54"/>
                <a:gd name="T37" fmla="*/ 1 h 50"/>
                <a:gd name="T38" fmla="*/ 47 w 54"/>
                <a:gd name="T39" fmla="*/ 15 h 50"/>
                <a:gd name="T40" fmla="*/ 51 w 54"/>
                <a:gd name="T41" fmla="*/ 30 h 50"/>
                <a:gd name="T42" fmla="*/ 49 w 54"/>
                <a:gd name="T43" fmla="*/ 32 h 50"/>
                <a:gd name="T44" fmla="*/ 36 w 54"/>
                <a:gd name="T45" fmla="*/ 32 h 50"/>
                <a:gd name="T46" fmla="*/ 35 w 54"/>
                <a:gd name="T47" fmla="*/ 31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4" h="50">
                  <a:moveTo>
                    <a:pt x="54" y="34"/>
                  </a:moveTo>
                  <a:cubicBezTo>
                    <a:pt x="2" y="34"/>
                    <a:pt x="2" y="34"/>
                    <a:pt x="2" y="34"/>
                  </a:cubicBezTo>
                  <a:cubicBezTo>
                    <a:pt x="1" y="34"/>
                    <a:pt x="0" y="35"/>
                    <a:pt x="1" y="36"/>
                  </a:cubicBezTo>
                  <a:cubicBezTo>
                    <a:pt x="2" y="45"/>
                    <a:pt x="11" y="50"/>
                    <a:pt x="19" y="50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1" y="45"/>
                    <a:pt x="40" y="44"/>
                    <a:pt x="40" y="42"/>
                  </a:cubicBezTo>
                  <a:cubicBezTo>
                    <a:pt x="40" y="41"/>
                    <a:pt x="40" y="41"/>
                    <a:pt x="40" y="40"/>
                  </a:cubicBezTo>
                  <a:cubicBezTo>
                    <a:pt x="40" y="40"/>
                    <a:pt x="41" y="39"/>
                    <a:pt x="41" y="40"/>
                  </a:cubicBezTo>
                  <a:cubicBezTo>
                    <a:pt x="45" y="43"/>
                    <a:pt x="45" y="43"/>
                    <a:pt x="45" y="43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2" y="38"/>
                    <a:pt x="42" y="38"/>
                    <a:pt x="42" y="38"/>
                  </a:cubicBezTo>
                  <a:cubicBezTo>
                    <a:pt x="42" y="38"/>
                    <a:pt x="42" y="37"/>
                    <a:pt x="43" y="37"/>
                  </a:cubicBezTo>
                  <a:cubicBezTo>
                    <a:pt x="43" y="36"/>
                    <a:pt x="44" y="36"/>
                    <a:pt x="45" y="36"/>
                  </a:cubicBezTo>
                  <a:cubicBezTo>
                    <a:pt x="47" y="36"/>
                    <a:pt x="49" y="37"/>
                    <a:pt x="50" y="39"/>
                  </a:cubicBezTo>
                  <a:lnTo>
                    <a:pt x="54" y="34"/>
                  </a:lnTo>
                  <a:close/>
                  <a:moveTo>
                    <a:pt x="35" y="31"/>
                  </a:move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8" y="1"/>
                    <a:pt x="29" y="1"/>
                  </a:cubicBezTo>
                  <a:cubicBezTo>
                    <a:pt x="37" y="0"/>
                    <a:pt x="45" y="7"/>
                    <a:pt x="47" y="15"/>
                  </a:cubicBezTo>
                  <a:cubicBezTo>
                    <a:pt x="51" y="30"/>
                    <a:pt x="51" y="30"/>
                    <a:pt x="51" y="30"/>
                  </a:cubicBezTo>
                  <a:cubicBezTo>
                    <a:pt x="51" y="31"/>
                    <a:pt x="51" y="32"/>
                    <a:pt x="49" y="32"/>
                  </a:cubicBezTo>
                  <a:cubicBezTo>
                    <a:pt x="36" y="32"/>
                    <a:pt x="36" y="32"/>
                    <a:pt x="36" y="32"/>
                  </a:cubicBezTo>
                  <a:cubicBezTo>
                    <a:pt x="36" y="32"/>
                    <a:pt x="35" y="32"/>
                    <a:pt x="3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9" name="Freeform 17"/>
            <p:cNvSpPr>
              <a:spLocks noEditPoints="1"/>
            </p:cNvSpPr>
            <p:nvPr/>
          </p:nvSpPr>
          <p:spPr bwMode="auto">
            <a:xfrm>
              <a:off x="67" y="60"/>
              <a:ext cx="83" cy="86"/>
            </a:xfrm>
            <a:custGeom>
              <a:avLst/>
              <a:gdLst>
                <a:gd name="T0" fmla="*/ 46 w 47"/>
                <a:gd name="T1" fmla="*/ 0 h 49"/>
                <a:gd name="T2" fmla="*/ 16 w 47"/>
                <a:gd name="T3" fmla="*/ 0 h 49"/>
                <a:gd name="T4" fmla="*/ 12 w 47"/>
                <a:gd name="T5" fmla="*/ 5 h 49"/>
                <a:gd name="T6" fmla="*/ 13 w 47"/>
                <a:gd name="T7" fmla="*/ 8 h 49"/>
                <a:gd name="T8" fmla="*/ 13 w 47"/>
                <a:gd name="T9" fmla="*/ 9 h 49"/>
                <a:gd name="T10" fmla="*/ 12 w 47"/>
                <a:gd name="T11" fmla="*/ 10 h 49"/>
                <a:gd name="T12" fmla="*/ 9 w 47"/>
                <a:gd name="T13" fmla="*/ 8 h 49"/>
                <a:gd name="T14" fmla="*/ 7 w 47"/>
                <a:gd name="T15" fmla="*/ 9 h 49"/>
                <a:gd name="T16" fmla="*/ 11 w 47"/>
                <a:gd name="T17" fmla="*/ 11 h 49"/>
                <a:gd name="T18" fmla="*/ 10 w 47"/>
                <a:gd name="T19" fmla="*/ 13 h 49"/>
                <a:gd name="T20" fmla="*/ 7 w 47"/>
                <a:gd name="T21" fmla="*/ 14 h 49"/>
                <a:gd name="T22" fmla="*/ 4 w 47"/>
                <a:gd name="T23" fmla="*/ 13 h 49"/>
                <a:gd name="T24" fmla="*/ 0 w 47"/>
                <a:gd name="T25" fmla="*/ 16 h 49"/>
                <a:gd name="T26" fmla="*/ 46 w 47"/>
                <a:gd name="T27" fmla="*/ 16 h 49"/>
                <a:gd name="T28" fmla="*/ 47 w 47"/>
                <a:gd name="T29" fmla="*/ 14 h 49"/>
                <a:gd name="T30" fmla="*/ 47 w 47"/>
                <a:gd name="T31" fmla="*/ 2 h 49"/>
                <a:gd name="T32" fmla="*/ 46 w 47"/>
                <a:gd name="T33" fmla="*/ 0 h 49"/>
                <a:gd name="T34" fmla="*/ 10 w 47"/>
                <a:gd name="T35" fmla="*/ 48 h 49"/>
                <a:gd name="T36" fmla="*/ 3 w 47"/>
                <a:gd name="T37" fmla="*/ 20 h 49"/>
                <a:gd name="T38" fmla="*/ 4 w 47"/>
                <a:gd name="T39" fmla="*/ 18 h 49"/>
                <a:gd name="T40" fmla="*/ 17 w 47"/>
                <a:gd name="T41" fmla="*/ 18 h 49"/>
                <a:gd name="T42" fmla="*/ 19 w 47"/>
                <a:gd name="T43" fmla="*/ 19 h 49"/>
                <a:gd name="T44" fmla="*/ 26 w 47"/>
                <a:gd name="T45" fmla="*/ 43 h 49"/>
                <a:gd name="T46" fmla="*/ 24 w 47"/>
                <a:gd name="T47" fmla="*/ 46 h 49"/>
                <a:gd name="T48" fmla="*/ 12 w 47"/>
                <a:gd name="T49" fmla="*/ 49 h 49"/>
                <a:gd name="T50" fmla="*/ 10 w 47"/>
                <a:gd name="T51" fmla="*/ 48 h 49"/>
                <a:gd name="T52" fmla="*/ 15 w 47"/>
                <a:gd name="T53" fmla="*/ 45 h 49"/>
                <a:gd name="T54" fmla="*/ 20 w 47"/>
                <a:gd name="T55" fmla="*/ 43 h 49"/>
                <a:gd name="T56" fmla="*/ 21 w 47"/>
                <a:gd name="T57" fmla="*/ 41 h 49"/>
                <a:gd name="T58" fmla="*/ 17 w 47"/>
                <a:gd name="T59" fmla="*/ 25 h 49"/>
                <a:gd name="T60" fmla="*/ 15 w 47"/>
                <a:gd name="T61" fmla="*/ 24 h 49"/>
                <a:gd name="T62" fmla="*/ 10 w 47"/>
                <a:gd name="T63" fmla="*/ 25 h 49"/>
                <a:gd name="T64" fmla="*/ 8 w 47"/>
                <a:gd name="T65" fmla="*/ 27 h 49"/>
                <a:gd name="T66" fmla="*/ 13 w 47"/>
                <a:gd name="T67" fmla="*/ 43 h 49"/>
                <a:gd name="T68" fmla="*/ 15 w 47"/>
                <a:gd name="T69" fmla="*/ 45 h 49"/>
                <a:gd name="T70" fmla="*/ 44 w 47"/>
                <a:gd name="T71" fmla="*/ 5 h 49"/>
                <a:gd name="T72" fmla="*/ 44 w 47"/>
                <a:gd name="T73" fmla="*/ 11 h 49"/>
                <a:gd name="T74" fmla="*/ 42 w 47"/>
                <a:gd name="T75" fmla="*/ 13 h 49"/>
                <a:gd name="T76" fmla="*/ 26 w 47"/>
                <a:gd name="T77" fmla="*/ 13 h 49"/>
                <a:gd name="T78" fmla="*/ 24 w 47"/>
                <a:gd name="T79" fmla="*/ 11 h 49"/>
                <a:gd name="T80" fmla="*/ 24 w 47"/>
                <a:gd name="T81" fmla="*/ 5 h 49"/>
                <a:gd name="T82" fmla="*/ 26 w 47"/>
                <a:gd name="T83" fmla="*/ 4 h 49"/>
                <a:gd name="T84" fmla="*/ 42 w 47"/>
                <a:gd name="T85" fmla="*/ 4 h 49"/>
                <a:gd name="T86" fmla="*/ 44 w 47"/>
                <a:gd name="T87" fmla="*/ 5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" h="49">
                  <a:moveTo>
                    <a:pt x="46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3" y="5"/>
                    <a:pt x="13" y="7"/>
                    <a:pt x="13" y="8"/>
                  </a:cubicBezTo>
                  <a:cubicBezTo>
                    <a:pt x="13" y="8"/>
                    <a:pt x="13" y="9"/>
                    <a:pt x="13" y="9"/>
                  </a:cubicBezTo>
                  <a:cubicBezTo>
                    <a:pt x="13" y="10"/>
                    <a:pt x="12" y="10"/>
                    <a:pt x="12" y="10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2"/>
                    <a:pt x="11" y="12"/>
                    <a:pt x="10" y="13"/>
                  </a:cubicBezTo>
                  <a:cubicBezTo>
                    <a:pt x="10" y="13"/>
                    <a:pt x="9" y="14"/>
                    <a:pt x="7" y="14"/>
                  </a:cubicBezTo>
                  <a:cubicBezTo>
                    <a:pt x="6" y="14"/>
                    <a:pt x="5" y="13"/>
                    <a:pt x="4" y="13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47" y="16"/>
                    <a:pt x="47" y="15"/>
                    <a:pt x="47" y="14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7" y="1"/>
                    <a:pt x="47" y="0"/>
                    <a:pt x="46" y="0"/>
                  </a:cubicBezTo>
                  <a:close/>
                  <a:moveTo>
                    <a:pt x="10" y="48"/>
                  </a:moveTo>
                  <a:cubicBezTo>
                    <a:pt x="3" y="20"/>
                    <a:pt x="3" y="20"/>
                    <a:pt x="3" y="20"/>
                  </a:cubicBezTo>
                  <a:cubicBezTo>
                    <a:pt x="2" y="19"/>
                    <a:pt x="3" y="18"/>
                    <a:pt x="4" y="18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8" y="18"/>
                    <a:pt x="19" y="18"/>
                    <a:pt x="19" y="19"/>
                  </a:cubicBezTo>
                  <a:cubicBezTo>
                    <a:pt x="26" y="43"/>
                    <a:pt x="26" y="43"/>
                    <a:pt x="26" y="43"/>
                  </a:cubicBezTo>
                  <a:cubicBezTo>
                    <a:pt x="26" y="44"/>
                    <a:pt x="25" y="45"/>
                    <a:pt x="24" y="46"/>
                  </a:cubicBezTo>
                  <a:cubicBezTo>
                    <a:pt x="12" y="49"/>
                    <a:pt x="12" y="49"/>
                    <a:pt x="12" y="49"/>
                  </a:cubicBezTo>
                  <a:cubicBezTo>
                    <a:pt x="11" y="49"/>
                    <a:pt x="10" y="48"/>
                    <a:pt x="10" y="48"/>
                  </a:cubicBezTo>
                  <a:close/>
                  <a:moveTo>
                    <a:pt x="15" y="45"/>
                  </a:moveTo>
                  <a:cubicBezTo>
                    <a:pt x="20" y="43"/>
                    <a:pt x="20" y="43"/>
                    <a:pt x="20" y="43"/>
                  </a:cubicBezTo>
                  <a:cubicBezTo>
                    <a:pt x="21" y="43"/>
                    <a:pt x="22" y="42"/>
                    <a:pt x="21" y="41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4"/>
                    <a:pt x="16" y="23"/>
                    <a:pt x="15" y="24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9" y="25"/>
                    <a:pt x="8" y="26"/>
                    <a:pt x="8" y="27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4"/>
                    <a:pt x="14" y="45"/>
                    <a:pt x="15" y="45"/>
                  </a:cubicBezTo>
                  <a:close/>
                  <a:moveTo>
                    <a:pt x="44" y="5"/>
                  </a:moveTo>
                  <a:cubicBezTo>
                    <a:pt x="44" y="11"/>
                    <a:pt x="44" y="11"/>
                    <a:pt x="44" y="11"/>
                  </a:cubicBezTo>
                  <a:cubicBezTo>
                    <a:pt x="44" y="12"/>
                    <a:pt x="43" y="13"/>
                    <a:pt x="42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5" y="13"/>
                    <a:pt x="24" y="12"/>
                    <a:pt x="24" y="11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4"/>
                    <a:pt x="25" y="4"/>
                    <a:pt x="26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3" y="4"/>
                    <a:pt x="44" y="4"/>
                    <a:pt x="4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20" name="Freeform 18"/>
          <p:cNvSpPr/>
          <p:nvPr/>
        </p:nvSpPr>
        <p:spPr bwMode="auto">
          <a:xfrm>
            <a:off x="1886651" y="2616711"/>
            <a:ext cx="210451" cy="255547"/>
          </a:xfrm>
          <a:custGeom>
            <a:avLst/>
            <a:gdLst>
              <a:gd name="T0" fmla="*/ 54 w 56"/>
              <a:gd name="T1" fmla="*/ 67 h 67"/>
              <a:gd name="T2" fmla="*/ 8 w 56"/>
              <a:gd name="T3" fmla="*/ 67 h 67"/>
              <a:gd name="T4" fmla="*/ 0 w 56"/>
              <a:gd name="T5" fmla="*/ 60 h 67"/>
              <a:gd name="T6" fmla="*/ 0 w 56"/>
              <a:gd name="T7" fmla="*/ 8 h 67"/>
              <a:gd name="T8" fmla="*/ 8 w 56"/>
              <a:gd name="T9" fmla="*/ 0 h 67"/>
              <a:gd name="T10" fmla="*/ 54 w 56"/>
              <a:gd name="T11" fmla="*/ 0 h 67"/>
              <a:gd name="T12" fmla="*/ 56 w 56"/>
              <a:gd name="T13" fmla="*/ 2 h 67"/>
              <a:gd name="T14" fmla="*/ 56 w 56"/>
              <a:gd name="T15" fmla="*/ 11 h 67"/>
              <a:gd name="T16" fmla="*/ 55 w 56"/>
              <a:gd name="T17" fmla="*/ 12 h 67"/>
              <a:gd name="T18" fmla="*/ 54 w 56"/>
              <a:gd name="T19" fmla="*/ 12 h 67"/>
              <a:gd name="T20" fmla="*/ 53 w 56"/>
              <a:gd name="T21" fmla="*/ 11 h 67"/>
              <a:gd name="T22" fmla="*/ 53 w 56"/>
              <a:gd name="T23" fmla="*/ 5 h 67"/>
              <a:gd name="T24" fmla="*/ 51 w 56"/>
              <a:gd name="T25" fmla="*/ 3 h 67"/>
              <a:gd name="T26" fmla="*/ 8 w 56"/>
              <a:gd name="T27" fmla="*/ 3 h 67"/>
              <a:gd name="T28" fmla="*/ 8 w 56"/>
              <a:gd name="T29" fmla="*/ 14 h 67"/>
              <a:gd name="T30" fmla="*/ 54 w 56"/>
              <a:gd name="T31" fmla="*/ 14 h 67"/>
              <a:gd name="T32" fmla="*/ 56 w 56"/>
              <a:gd name="T33" fmla="*/ 16 h 67"/>
              <a:gd name="T34" fmla="*/ 56 w 56"/>
              <a:gd name="T35" fmla="*/ 66 h 67"/>
              <a:gd name="T36" fmla="*/ 54 w 56"/>
              <a:gd name="T37" fmla="*/ 67 h 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6" h="67">
                <a:moveTo>
                  <a:pt x="54" y="67"/>
                </a:moveTo>
                <a:cubicBezTo>
                  <a:pt x="8" y="67"/>
                  <a:pt x="8" y="67"/>
                  <a:pt x="8" y="67"/>
                </a:cubicBezTo>
                <a:cubicBezTo>
                  <a:pt x="4" y="67"/>
                  <a:pt x="0" y="64"/>
                  <a:pt x="0" y="60"/>
                </a:cubicBezTo>
                <a:cubicBezTo>
                  <a:pt x="0" y="42"/>
                  <a:pt x="0" y="25"/>
                  <a:pt x="0" y="8"/>
                </a:cubicBezTo>
                <a:cubicBezTo>
                  <a:pt x="0" y="4"/>
                  <a:pt x="4" y="0"/>
                  <a:pt x="8" y="0"/>
                </a:cubicBezTo>
                <a:cubicBezTo>
                  <a:pt x="24" y="0"/>
                  <a:pt x="38" y="0"/>
                  <a:pt x="54" y="0"/>
                </a:cubicBezTo>
                <a:cubicBezTo>
                  <a:pt x="55" y="0"/>
                  <a:pt x="56" y="1"/>
                  <a:pt x="56" y="2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54" y="12"/>
                  <a:pt x="54" y="12"/>
                  <a:pt x="54" y="12"/>
                </a:cubicBezTo>
                <a:cubicBezTo>
                  <a:pt x="54" y="12"/>
                  <a:pt x="53" y="12"/>
                  <a:pt x="53" y="11"/>
                </a:cubicBezTo>
                <a:cubicBezTo>
                  <a:pt x="53" y="5"/>
                  <a:pt x="53" y="5"/>
                  <a:pt x="53" y="5"/>
                </a:cubicBezTo>
                <a:cubicBezTo>
                  <a:pt x="53" y="4"/>
                  <a:pt x="52" y="3"/>
                  <a:pt x="51" y="3"/>
                </a:cubicBezTo>
                <a:cubicBezTo>
                  <a:pt x="8" y="3"/>
                  <a:pt x="8" y="3"/>
                  <a:pt x="8" y="3"/>
                </a:cubicBezTo>
                <a:cubicBezTo>
                  <a:pt x="2" y="3"/>
                  <a:pt x="1" y="14"/>
                  <a:pt x="8" y="14"/>
                </a:cubicBezTo>
                <a:cubicBezTo>
                  <a:pt x="54" y="14"/>
                  <a:pt x="54" y="14"/>
                  <a:pt x="54" y="14"/>
                </a:cubicBezTo>
                <a:cubicBezTo>
                  <a:pt x="55" y="14"/>
                  <a:pt x="56" y="15"/>
                  <a:pt x="56" y="16"/>
                </a:cubicBezTo>
                <a:cubicBezTo>
                  <a:pt x="56" y="32"/>
                  <a:pt x="56" y="49"/>
                  <a:pt x="56" y="66"/>
                </a:cubicBezTo>
                <a:cubicBezTo>
                  <a:pt x="56" y="67"/>
                  <a:pt x="55" y="67"/>
                  <a:pt x="54" y="6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1" name="Freeform 22"/>
          <p:cNvSpPr>
            <a:spLocks noEditPoints="1"/>
          </p:cNvSpPr>
          <p:nvPr/>
        </p:nvSpPr>
        <p:spPr bwMode="auto">
          <a:xfrm>
            <a:off x="1835112" y="4864025"/>
            <a:ext cx="311382" cy="319971"/>
          </a:xfrm>
          <a:custGeom>
            <a:avLst/>
            <a:gdLst>
              <a:gd name="T0" fmla="*/ 58 w 83"/>
              <a:gd name="T1" fmla="*/ 28 h 85"/>
              <a:gd name="T2" fmla="*/ 35 w 83"/>
              <a:gd name="T3" fmla="*/ 14 h 85"/>
              <a:gd name="T4" fmla="*/ 20 w 83"/>
              <a:gd name="T5" fmla="*/ 34 h 85"/>
              <a:gd name="T6" fmla="*/ 33 w 83"/>
              <a:gd name="T7" fmla="*/ 15 h 85"/>
              <a:gd name="T8" fmla="*/ 34 w 83"/>
              <a:gd name="T9" fmla="*/ 16 h 85"/>
              <a:gd name="T10" fmla="*/ 23 w 83"/>
              <a:gd name="T11" fmla="*/ 41 h 85"/>
              <a:gd name="T12" fmla="*/ 35 w 83"/>
              <a:gd name="T13" fmla="*/ 56 h 85"/>
              <a:gd name="T14" fmla="*/ 23 w 83"/>
              <a:gd name="T15" fmla="*/ 55 h 85"/>
              <a:gd name="T16" fmla="*/ 20 w 83"/>
              <a:gd name="T17" fmla="*/ 52 h 85"/>
              <a:gd name="T18" fmla="*/ 44 w 83"/>
              <a:gd name="T19" fmla="*/ 64 h 85"/>
              <a:gd name="T20" fmla="*/ 22 w 83"/>
              <a:gd name="T21" fmla="*/ 63 h 85"/>
              <a:gd name="T22" fmla="*/ 22 w 83"/>
              <a:gd name="T23" fmla="*/ 57 h 85"/>
              <a:gd name="T24" fmla="*/ 67 w 83"/>
              <a:gd name="T25" fmla="*/ 41 h 85"/>
              <a:gd name="T26" fmla="*/ 65 w 83"/>
              <a:gd name="T27" fmla="*/ 46 h 85"/>
              <a:gd name="T28" fmla="*/ 54 w 83"/>
              <a:gd name="T29" fmla="*/ 50 h 85"/>
              <a:gd name="T30" fmla="*/ 40 w 83"/>
              <a:gd name="T31" fmla="*/ 11 h 85"/>
              <a:gd name="T32" fmla="*/ 57 w 83"/>
              <a:gd name="T33" fmla="*/ 24 h 85"/>
              <a:gd name="T34" fmla="*/ 52 w 83"/>
              <a:gd name="T35" fmla="*/ 40 h 85"/>
              <a:gd name="T36" fmla="*/ 52 w 83"/>
              <a:gd name="T37" fmla="*/ 40 h 85"/>
              <a:gd name="T38" fmla="*/ 34 w 83"/>
              <a:gd name="T39" fmla="*/ 43 h 85"/>
              <a:gd name="T40" fmla="*/ 58 w 83"/>
              <a:gd name="T41" fmla="*/ 61 h 85"/>
              <a:gd name="T42" fmla="*/ 9 w 83"/>
              <a:gd name="T43" fmla="*/ 34 h 85"/>
              <a:gd name="T44" fmla="*/ 33 w 83"/>
              <a:gd name="T45" fmla="*/ 10 h 85"/>
              <a:gd name="T46" fmla="*/ 66 w 83"/>
              <a:gd name="T47" fmla="*/ 18 h 85"/>
              <a:gd name="T48" fmla="*/ 76 w 83"/>
              <a:gd name="T49" fmla="*/ 47 h 85"/>
              <a:gd name="T50" fmla="*/ 75 w 83"/>
              <a:gd name="T51" fmla="*/ 47 h 85"/>
              <a:gd name="T52" fmla="*/ 73 w 83"/>
              <a:gd name="T53" fmla="*/ 39 h 85"/>
              <a:gd name="T54" fmla="*/ 68 w 83"/>
              <a:gd name="T55" fmla="*/ 25 h 85"/>
              <a:gd name="T56" fmla="*/ 68 w 83"/>
              <a:gd name="T57" fmla="*/ 37 h 85"/>
              <a:gd name="T58" fmla="*/ 52 w 83"/>
              <a:gd name="T59" fmla="*/ 71 h 85"/>
              <a:gd name="T60" fmla="*/ 58 w 83"/>
              <a:gd name="T61" fmla="*/ 66 h 85"/>
              <a:gd name="T62" fmla="*/ 70 w 83"/>
              <a:gd name="T63" fmla="*/ 53 h 85"/>
              <a:gd name="T64" fmla="*/ 58 w 83"/>
              <a:gd name="T65" fmla="*/ 61 h 85"/>
              <a:gd name="T66" fmla="*/ 17 w 83"/>
              <a:gd name="T67" fmla="*/ 49 h 85"/>
              <a:gd name="T68" fmla="*/ 12 w 83"/>
              <a:gd name="T69" fmla="*/ 38 h 85"/>
              <a:gd name="T70" fmla="*/ 15 w 83"/>
              <a:gd name="T71" fmla="*/ 54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3" h="85">
                <a:moveTo>
                  <a:pt x="58" y="27"/>
                </a:moveTo>
                <a:cubicBezTo>
                  <a:pt x="58" y="27"/>
                  <a:pt x="58" y="28"/>
                  <a:pt x="58" y="28"/>
                </a:cubicBezTo>
                <a:cubicBezTo>
                  <a:pt x="58" y="29"/>
                  <a:pt x="58" y="29"/>
                  <a:pt x="57" y="29"/>
                </a:cubicBezTo>
                <a:cubicBezTo>
                  <a:pt x="51" y="22"/>
                  <a:pt x="44" y="17"/>
                  <a:pt x="35" y="14"/>
                </a:cubicBezTo>
                <a:cubicBezTo>
                  <a:pt x="21" y="10"/>
                  <a:pt x="12" y="19"/>
                  <a:pt x="19" y="34"/>
                </a:cubicBezTo>
                <a:cubicBezTo>
                  <a:pt x="19" y="35"/>
                  <a:pt x="20" y="35"/>
                  <a:pt x="20" y="34"/>
                </a:cubicBezTo>
                <a:cubicBezTo>
                  <a:pt x="22" y="28"/>
                  <a:pt x="25" y="22"/>
                  <a:pt x="30" y="16"/>
                </a:cubicBezTo>
                <a:cubicBezTo>
                  <a:pt x="30" y="15"/>
                  <a:pt x="32" y="15"/>
                  <a:pt x="33" y="15"/>
                </a:cubicBezTo>
                <a:cubicBezTo>
                  <a:pt x="33" y="15"/>
                  <a:pt x="33" y="15"/>
                  <a:pt x="33" y="15"/>
                </a:cubicBezTo>
                <a:cubicBezTo>
                  <a:pt x="34" y="15"/>
                  <a:pt x="34" y="16"/>
                  <a:pt x="34" y="16"/>
                </a:cubicBezTo>
                <a:cubicBezTo>
                  <a:pt x="28" y="22"/>
                  <a:pt x="25" y="31"/>
                  <a:pt x="22" y="38"/>
                </a:cubicBezTo>
                <a:cubicBezTo>
                  <a:pt x="22" y="39"/>
                  <a:pt x="22" y="40"/>
                  <a:pt x="23" y="41"/>
                </a:cubicBezTo>
                <a:cubicBezTo>
                  <a:pt x="26" y="46"/>
                  <a:pt x="30" y="51"/>
                  <a:pt x="35" y="55"/>
                </a:cubicBezTo>
                <a:cubicBezTo>
                  <a:pt x="35" y="55"/>
                  <a:pt x="35" y="56"/>
                  <a:pt x="35" y="56"/>
                </a:cubicBezTo>
                <a:cubicBezTo>
                  <a:pt x="31" y="56"/>
                  <a:pt x="28" y="56"/>
                  <a:pt x="25" y="56"/>
                </a:cubicBezTo>
                <a:cubicBezTo>
                  <a:pt x="24" y="56"/>
                  <a:pt x="24" y="55"/>
                  <a:pt x="23" y="55"/>
                </a:cubicBezTo>
                <a:cubicBezTo>
                  <a:pt x="22" y="54"/>
                  <a:pt x="22" y="53"/>
                  <a:pt x="21" y="52"/>
                </a:cubicBezTo>
                <a:cubicBezTo>
                  <a:pt x="20" y="52"/>
                  <a:pt x="20" y="52"/>
                  <a:pt x="20" y="52"/>
                </a:cubicBezTo>
                <a:cubicBezTo>
                  <a:pt x="19" y="72"/>
                  <a:pt x="32" y="78"/>
                  <a:pt x="45" y="65"/>
                </a:cubicBezTo>
                <a:cubicBezTo>
                  <a:pt x="45" y="65"/>
                  <a:pt x="45" y="64"/>
                  <a:pt x="44" y="64"/>
                </a:cubicBezTo>
                <a:cubicBezTo>
                  <a:pt x="37" y="66"/>
                  <a:pt x="30" y="66"/>
                  <a:pt x="25" y="65"/>
                </a:cubicBezTo>
                <a:cubicBezTo>
                  <a:pt x="24" y="65"/>
                  <a:pt x="23" y="64"/>
                  <a:pt x="22" y="63"/>
                </a:cubicBezTo>
                <a:cubicBezTo>
                  <a:pt x="22" y="61"/>
                  <a:pt x="21" y="59"/>
                  <a:pt x="21" y="57"/>
                </a:cubicBezTo>
                <a:cubicBezTo>
                  <a:pt x="21" y="57"/>
                  <a:pt x="21" y="56"/>
                  <a:pt x="22" y="57"/>
                </a:cubicBezTo>
                <a:cubicBezTo>
                  <a:pt x="36" y="60"/>
                  <a:pt x="59" y="54"/>
                  <a:pt x="69" y="44"/>
                </a:cubicBezTo>
                <a:cubicBezTo>
                  <a:pt x="68" y="43"/>
                  <a:pt x="68" y="42"/>
                  <a:pt x="67" y="41"/>
                </a:cubicBezTo>
                <a:cubicBezTo>
                  <a:pt x="67" y="41"/>
                  <a:pt x="66" y="41"/>
                  <a:pt x="66" y="41"/>
                </a:cubicBezTo>
                <a:cubicBezTo>
                  <a:pt x="66" y="43"/>
                  <a:pt x="65" y="44"/>
                  <a:pt x="65" y="46"/>
                </a:cubicBezTo>
                <a:cubicBezTo>
                  <a:pt x="62" y="48"/>
                  <a:pt x="59" y="49"/>
                  <a:pt x="55" y="51"/>
                </a:cubicBezTo>
                <a:cubicBezTo>
                  <a:pt x="55" y="51"/>
                  <a:pt x="54" y="50"/>
                  <a:pt x="54" y="50"/>
                </a:cubicBezTo>
                <a:cubicBezTo>
                  <a:pt x="55" y="49"/>
                  <a:pt x="55" y="48"/>
                  <a:pt x="56" y="46"/>
                </a:cubicBezTo>
                <a:cubicBezTo>
                  <a:pt x="67" y="17"/>
                  <a:pt x="54" y="2"/>
                  <a:pt x="40" y="11"/>
                </a:cubicBezTo>
                <a:cubicBezTo>
                  <a:pt x="39" y="11"/>
                  <a:pt x="39" y="12"/>
                  <a:pt x="40" y="12"/>
                </a:cubicBezTo>
                <a:cubicBezTo>
                  <a:pt x="46" y="15"/>
                  <a:pt x="52" y="19"/>
                  <a:pt x="57" y="24"/>
                </a:cubicBezTo>
                <a:cubicBezTo>
                  <a:pt x="58" y="25"/>
                  <a:pt x="58" y="26"/>
                  <a:pt x="58" y="27"/>
                </a:cubicBezTo>
                <a:close/>
                <a:moveTo>
                  <a:pt x="52" y="40"/>
                </a:moveTo>
                <a:cubicBezTo>
                  <a:pt x="53" y="55"/>
                  <a:pt x="31" y="55"/>
                  <a:pt x="31" y="41"/>
                </a:cubicBezTo>
                <a:cubicBezTo>
                  <a:pt x="31" y="28"/>
                  <a:pt x="51" y="27"/>
                  <a:pt x="52" y="40"/>
                </a:cubicBezTo>
                <a:close/>
                <a:moveTo>
                  <a:pt x="44" y="43"/>
                </a:moveTo>
                <a:cubicBezTo>
                  <a:pt x="44" y="49"/>
                  <a:pt x="34" y="50"/>
                  <a:pt x="34" y="43"/>
                </a:cubicBezTo>
                <a:cubicBezTo>
                  <a:pt x="34" y="37"/>
                  <a:pt x="43" y="37"/>
                  <a:pt x="44" y="43"/>
                </a:cubicBezTo>
                <a:close/>
                <a:moveTo>
                  <a:pt x="58" y="61"/>
                </a:moveTo>
                <a:cubicBezTo>
                  <a:pt x="44" y="85"/>
                  <a:pt x="22" y="83"/>
                  <a:pt x="17" y="63"/>
                </a:cubicBezTo>
                <a:cubicBezTo>
                  <a:pt x="4" y="58"/>
                  <a:pt x="0" y="45"/>
                  <a:pt x="9" y="34"/>
                </a:cubicBezTo>
                <a:cubicBezTo>
                  <a:pt x="10" y="33"/>
                  <a:pt x="10" y="32"/>
                  <a:pt x="10" y="31"/>
                </a:cubicBezTo>
                <a:cubicBezTo>
                  <a:pt x="7" y="16"/>
                  <a:pt x="18" y="7"/>
                  <a:pt x="33" y="10"/>
                </a:cubicBezTo>
                <a:cubicBezTo>
                  <a:pt x="34" y="10"/>
                  <a:pt x="35" y="10"/>
                  <a:pt x="36" y="9"/>
                </a:cubicBezTo>
                <a:cubicBezTo>
                  <a:pt x="48" y="0"/>
                  <a:pt x="62" y="4"/>
                  <a:pt x="66" y="18"/>
                </a:cubicBezTo>
                <a:cubicBezTo>
                  <a:pt x="67" y="19"/>
                  <a:pt x="67" y="19"/>
                  <a:pt x="68" y="20"/>
                </a:cubicBezTo>
                <a:cubicBezTo>
                  <a:pt x="80" y="25"/>
                  <a:pt x="83" y="37"/>
                  <a:pt x="76" y="47"/>
                </a:cubicBezTo>
                <a:cubicBezTo>
                  <a:pt x="76" y="47"/>
                  <a:pt x="75" y="47"/>
                  <a:pt x="75" y="47"/>
                </a:cubicBezTo>
                <a:cubicBezTo>
                  <a:pt x="75" y="47"/>
                  <a:pt x="75" y="47"/>
                  <a:pt x="75" y="47"/>
                </a:cubicBezTo>
                <a:cubicBezTo>
                  <a:pt x="74" y="45"/>
                  <a:pt x="73" y="43"/>
                  <a:pt x="73" y="42"/>
                </a:cubicBezTo>
                <a:cubicBezTo>
                  <a:pt x="72" y="41"/>
                  <a:pt x="72" y="40"/>
                  <a:pt x="73" y="39"/>
                </a:cubicBezTo>
                <a:cubicBezTo>
                  <a:pt x="75" y="33"/>
                  <a:pt x="74" y="28"/>
                  <a:pt x="69" y="24"/>
                </a:cubicBezTo>
                <a:cubicBezTo>
                  <a:pt x="68" y="24"/>
                  <a:pt x="68" y="24"/>
                  <a:pt x="68" y="25"/>
                </a:cubicBezTo>
                <a:cubicBezTo>
                  <a:pt x="68" y="27"/>
                  <a:pt x="68" y="30"/>
                  <a:pt x="67" y="34"/>
                </a:cubicBezTo>
                <a:cubicBezTo>
                  <a:pt x="67" y="35"/>
                  <a:pt x="67" y="36"/>
                  <a:pt x="68" y="37"/>
                </a:cubicBezTo>
                <a:cubicBezTo>
                  <a:pt x="82" y="58"/>
                  <a:pt x="71" y="76"/>
                  <a:pt x="52" y="72"/>
                </a:cubicBezTo>
                <a:cubicBezTo>
                  <a:pt x="52" y="72"/>
                  <a:pt x="51" y="72"/>
                  <a:pt x="52" y="71"/>
                </a:cubicBezTo>
                <a:cubicBezTo>
                  <a:pt x="53" y="70"/>
                  <a:pt x="54" y="68"/>
                  <a:pt x="55" y="67"/>
                </a:cubicBezTo>
                <a:cubicBezTo>
                  <a:pt x="56" y="66"/>
                  <a:pt x="57" y="66"/>
                  <a:pt x="58" y="66"/>
                </a:cubicBezTo>
                <a:cubicBezTo>
                  <a:pt x="66" y="66"/>
                  <a:pt x="71" y="61"/>
                  <a:pt x="71" y="54"/>
                </a:cubicBezTo>
                <a:cubicBezTo>
                  <a:pt x="71" y="53"/>
                  <a:pt x="70" y="53"/>
                  <a:pt x="70" y="53"/>
                </a:cubicBezTo>
                <a:cubicBezTo>
                  <a:pt x="67" y="55"/>
                  <a:pt x="64" y="57"/>
                  <a:pt x="60" y="59"/>
                </a:cubicBezTo>
                <a:cubicBezTo>
                  <a:pt x="59" y="60"/>
                  <a:pt x="58" y="60"/>
                  <a:pt x="58" y="61"/>
                </a:cubicBezTo>
                <a:close/>
                <a:moveTo>
                  <a:pt x="16" y="53"/>
                </a:moveTo>
                <a:cubicBezTo>
                  <a:pt x="16" y="52"/>
                  <a:pt x="16" y="50"/>
                  <a:pt x="17" y="49"/>
                </a:cubicBezTo>
                <a:cubicBezTo>
                  <a:pt x="17" y="48"/>
                  <a:pt x="17" y="47"/>
                  <a:pt x="16" y="46"/>
                </a:cubicBezTo>
                <a:cubicBezTo>
                  <a:pt x="14" y="43"/>
                  <a:pt x="13" y="40"/>
                  <a:pt x="12" y="38"/>
                </a:cubicBezTo>
                <a:cubicBezTo>
                  <a:pt x="12" y="37"/>
                  <a:pt x="11" y="37"/>
                  <a:pt x="11" y="38"/>
                </a:cubicBezTo>
                <a:cubicBezTo>
                  <a:pt x="7" y="44"/>
                  <a:pt x="9" y="50"/>
                  <a:pt x="15" y="54"/>
                </a:cubicBezTo>
                <a:cubicBezTo>
                  <a:pt x="16" y="54"/>
                  <a:pt x="16" y="54"/>
                  <a:pt x="16" y="53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347835" y="2488260"/>
            <a:ext cx="3142854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347835" y="3629633"/>
            <a:ext cx="3142854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2347835" y="4767786"/>
            <a:ext cx="3142854" cy="506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050" dirty="0" smtClean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76"/>
          <p:cNvSpPr txBox="1"/>
          <p:nvPr/>
        </p:nvSpPr>
        <p:spPr>
          <a:xfrm>
            <a:off x="4977745" y="178887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请在此处添加</a:t>
            </a:r>
            <a:r>
              <a:rPr lang="zh-CN" altLang="en-US" sz="2000" dirty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标题</a:t>
            </a:r>
            <a:endParaRPr lang="zh-CN" altLang="en-US" sz="20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166149" y="500073"/>
            <a:ext cx="1859703" cy="3107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此处添加您的副标题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983309" y="809068"/>
            <a:ext cx="225382" cy="0"/>
          </a:xfrm>
          <a:prstGeom prst="line">
            <a:avLst/>
          </a:prstGeom>
          <a:ln w="28575" cap="rnd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 6"/>
          <p:cNvSpPr/>
          <p:nvPr/>
        </p:nvSpPr>
        <p:spPr bwMode="auto">
          <a:xfrm>
            <a:off x="5107353" y="1779860"/>
            <a:ext cx="1978657" cy="1983354"/>
          </a:xfrm>
          <a:custGeom>
            <a:avLst/>
            <a:gdLst>
              <a:gd name="T0" fmla="*/ 362 w 725"/>
              <a:gd name="T1" fmla="*/ 0 h 725"/>
              <a:gd name="T2" fmla="*/ 0 w 725"/>
              <a:gd name="T3" fmla="*/ 363 h 725"/>
              <a:gd name="T4" fmla="*/ 362 w 725"/>
              <a:gd name="T5" fmla="*/ 725 h 725"/>
              <a:gd name="T6" fmla="*/ 725 w 725"/>
              <a:gd name="T7" fmla="*/ 363 h 725"/>
              <a:gd name="T8" fmla="*/ 362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2" y="0"/>
                </a:moveTo>
                <a:cubicBezTo>
                  <a:pt x="162" y="0"/>
                  <a:pt x="0" y="162"/>
                  <a:pt x="0" y="363"/>
                </a:cubicBezTo>
                <a:cubicBezTo>
                  <a:pt x="200" y="363"/>
                  <a:pt x="362" y="525"/>
                  <a:pt x="362" y="725"/>
                </a:cubicBezTo>
                <a:cubicBezTo>
                  <a:pt x="563" y="725"/>
                  <a:pt x="725" y="563"/>
                  <a:pt x="725" y="363"/>
                </a:cubicBezTo>
                <a:cubicBezTo>
                  <a:pt x="725" y="162"/>
                  <a:pt x="563" y="0"/>
                  <a:pt x="362" y="0"/>
                </a:cubicBezTo>
                <a:close/>
              </a:path>
            </a:pathLst>
          </a:custGeom>
          <a:blipFill>
            <a:blip r:embed="rId1"/>
            <a:stretch>
              <a:fillRect/>
            </a:stretch>
          </a:blipFill>
          <a:ln w="57150" cap="flat">
            <a:solidFill>
              <a:srgbClr val="F6F6F6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Freeform 7"/>
          <p:cNvSpPr/>
          <p:nvPr/>
        </p:nvSpPr>
        <p:spPr bwMode="auto">
          <a:xfrm>
            <a:off x="6094638" y="2772899"/>
            <a:ext cx="1981380" cy="1983354"/>
          </a:xfrm>
          <a:custGeom>
            <a:avLst/>
            <a:gdLst>
              <a:gd name="T0" fmla="*/ 363 w 726"/>
              <a:gd name="T1" fmla="*/ 0 h 725"/>
              <a:gd name="T2" fmla="*/ 0 w 726"/>
              <a:gd name="T3" fmla="*/ 362 h 725"/>
              <a:gd name="T4" fmla="*/ 363 w 726"/>
              <a:gd name="T5" fmla="*/ 725 h 725"/>
              <a:gd name="T6" fmla="*/ 726 w 726"/>
              <a:gd name="T7" fmla="*/ 362 h 725"/>
              <a:gd name="T8" fmla="*/ 363 w 726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6" h="725">
                <a:moveTo>
                  <a:pt x="363" y="0"/>
                </a:moveTo>
                <a:cubicBezTo>
                  <a:pt x="363" y="200"/>
                  <a:pt x="201" y="362"/>
                  <a:pt x="0" y="362"/>
                </a:cubicBezTo>
                <a:cubicBezTo>
                  <a:pt x="0" y="562"/>
                  <a:pt x="163" y="725"/>
                  <a:pt x="363" y="725"/>
                </a:cubicBezTo>
                <a:cubicBezTo>
                  <a:pt x="563" y="725"/>
                  <a:pt x="726" y="562"/>
                  <a:pt x="726" y="362"/>
                </a:cubicBezTo>
                <a:cubicBezTo>
                  <a:pt x="726" y="162"/>
                  <a:pt x="563" y="0"/>
                  <a:pt x="363" y="0"/>
                </a:cubicBezTo>
                <a:close/>
              </a:path>
            </a:pathLst>
          </a:custGeom>
          <a:solidFill>
            <a:srgbClr val="79A220"/>
          </a:solidFill>
          <a:ln w="57150" cap="flat">
            <a:solidFill>
              <a:srgbClr val="F6F6F6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8"/>
          <p:cNvSpPr/>
          <p:nvPr/>
        </p:nvSpPr>
        <p:spPr bwMode="auto">
          <a:xfrm>
            <a:off x="4115982" y="2772899"/>
            <a:ext cx="1978657" cy="1983354"/>
          </a:xfrm>
          <a:custGeom>
            <a:avLst/>
            <a:gdLst>
              <a:gd name="T0" fmla="*/ 363 w 725"/>
              <a:gd name="T1" fmla="*/ 0 h 725"/>
              <a:gd name="T2" fmla="*/ 0 w 725"/>
              <a:gd name="T3" fmla="*/ 362 h 725"/>
              <a:gd name="T4" fmla="*/ 363 w 725"/>
              <a:gd name="T5" fmla="*/ 725 h 725"/>
              <a:gd name="T6" fmla="*/ 725 w 725"/>
              <a:gd name="T7" fmla="*/ 362 h 725"/>
              <a:gd name="T8" fmla="*/ 363 w 725"/>
              <a:gd name="T9" fmla="*/ 0 h 7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5">
                <a:moveTo>
                  <a:pt x="363" y="0"/>
                </a:moveTo>
                <a:cubicBezTo>
                  <a:pt x="162" y="0"/>
                  <a:pt x="0" y="162"/>
                  <a:pt x="0" y="362"/>
                </a:cubicBezTo>
                <a:cubicBezTo>
                  <a:pt x="0" y="562"/>
                  <a:pt x="162" y="725"/>
                  <a:pt x="363" y="725"/>
                </a:cubicBezTo>
                <a:cubicBezTo>
                  <a:pt x="363" y="525"/>
                  <a:pt x="525" y="362"/>
                  <a:pt x="725" y="362"/>
                </a:cubicBezTo>
                <a:cubicBezTo>
                  <a:pt x="725" y="162"/>
                  <a:pt x="563" y="0"/>
                  <a:pt x="363" y="0"/>
                </a:cubicBezTo>
                <a:close/>
              </a:path>
            </a:pathLst>
          </a:custGeom>
          <a:solidFill>
            <a:srgbClr val="CF3665"/>
          </a:solidFill>
          <a:ln w="57150" cap="flat">
            <a:solidFill>
              <a:srgbClr val="F6F6F6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Freeform 9"/>
          <p:cNvSpPr/>
          <p:nvPr/>
        </p:nvSpPr>
        <p:spPr bwMode="auto">
          <a:xfrm>
            <a:off x="5107353" y="3763213"/>
            <a:ext cx="1978657" cy="1986077"/>
          </a:xfrm>
          <a:custGeom>
            <a:avLst/>
            <a:gdLst>
              <a:gd name="T0" fmla="*/ 362 w 725"/>
              <a:gd name="T1" fmla="*/ 0 h 726"/>
              <a:gd name="T2" fmla="*/ 0 w 725"/>
              <a:gd name="T3" fmla="*/ 363 h 726"/>
              <a:gd name="T4" fmla="*/ 362 w 725"/>
              <a:gd name="T5" fmla="*/ 726 h 726"/>
              <a:gd name="T6" fmla="*/ 725 w 725"/>
              <a:gd name="T7" fmla="*/ 363 h 726"/>
              <a:gd name="T8" fmla="*/ 362 w 725"/>
              <a:gd name="T9" fmla="*/ 0 h 7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5" h="726">
                <a:moveTo>
                  <a:pt x="362" y="0"/>
                </a:moveTo>
                <a:cubicBezTo>
                  <a:pt x="162" y="0"/>
                  <a:pt x="0" y="163"/>
                  <a:pt x="0" y="363"/>
                </a:cubicBezTo>
                <a:cubicBezTo>
                  <a:pt x="0" y="563"/>
                  <a:pt x="162" y="726"/>
                  <a:pt x="362" y="726"/>
                </a:cubicBezTo>
                <a:cubicBezTo>
                  <a:pt x="563" y="726"/>
                  <a:pt x="725" y="563"/>
                  <a:pt x="725" y="363"/>
                </a:cubicBezTo>
                <a:cubicBezTo>
                  <a:pt x="525" y="363"/>
                  <a:pt x="362" y="200"/>
                  <a:pt x="362" y="0"/>
                </a:cubicBez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25400" cap="flat">
            <a:solidFill>
              <a:srgbClr val="F3EBE1"/>
            </a:solidFill>
            <a:prstDash val="solid"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28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4512152" y="3618360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6827575" y="3626076"/>
            <a:ext cx="800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1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9401794" y="4014813"/>
            <a:ext cx="554960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D</a:t>
            </a:r>
            <a:endParaRPr lang="zh-CN" altLang="en-US" sz="48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1" name="TextBox 76"/>
          <p:cNvSpPr txBox="1"/>
          <p:nvPr/>
        </p:nvSpPr>
        <p:spPr>
          <a:xfrm>
            <a:off x="8812439" y="4767327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4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8592002" y="5228992"/>
            <a:ext cx="2174544" cy="7448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239105" y="4014813"/>
            <a:ext cx="534121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C</a:t>
            </a:r>
            <a:endParaRPr lang="zh-CN" altLang="en-US" sz="48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4" name="TextBox 76"/>
          <p:cNvSpPr txBox="1"/>
          <p:nvPr/>
        </p:nvSpPr>
        <p:spPr>
          <a:xfrm>
            <a:off x="1639330" y="4767327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1418893" y="5228992"/>
            <a:ext cx="2174544" cy="7448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9423435" y="1433421"/>
            <a:ext cx="511679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B</a:t>
            </a:r>
            <a:endParaRPr lang="zh-CN" altLang="en-US" sz="48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7" name="TextBox 76"/>
          <p:cNvSpPr txBox="1"/>
          <p:nvPr/>
        </p:nvSpPr>
        <p:spPr>
          <a:xfrm>
            <a:off x="8812439" y="2185935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79A22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400" dirty="0">
              <a:solidFill>
                <a:srgbClr val="79A22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592002" y="2647600"/>
            <a:ext cx="2174544" cy="7448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216663" y="1433421"/>
            <a:ext cx="579005" cy="830997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48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A</a:t>
            </a:r>
            <a:endParaRPr lang="zh-CN" altLang="en-US" sz="48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0" name="TextBox 76"/>
          <p:cNvSpPr txBox="1"/>
          <p:nvPr/>
        </p:nvSpPr>
        <p:spPr>
          <a:xfrm>
            <a:off x="1639330" y="2185935"/>
            <a:ext cx="1733670" cy="461665"/>
          </a:xfrm>
          <a:prstGeom prst="rect">
            <a:avLst/>
          </a:prstGeom>
          <a:noFill/>
          <a:ln w="19050">
            <a:noFill/>
          </a:ln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添加标题</a:t>
            </a:r>
            <a:endParaRPr lang="zh-CN" altLang="en-US" sz="2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418893" y="2647600"/>
            <a:ext cx="2174544" cy="74485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请在此添加文字说明，请插入您的内容。</a:t>
            </a:r>
            <a:r>
              <a:rPr lang="zh-CN" altLang="en-US" sz="1100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请在此添加文字说明，请插入您的内容</a:t>
            </a:r>
            <a:r>
              <a:rPr lang="zh-CN" altLang="en-US" sz="1100" dirty="0" smtClean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100" dirty="0">
              <a:solidFill>
                <a:schemeClr val="bg2">
                  <a:lumMod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102639" y="88033"/>
            <a:ext cx="2127911" cy="1671152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399" r="54069" b="16416"/>
          <a:stretch>
            <a:fillRect/>
          </a:stretch>
        </p:blipFill>
        <p:spPr>
          <a:xfrm rot="10800000" flipH="1" flipV="1">
            <a:off x="11392679" y="5735485"/>
            <a:ext cx="799322" cy="11225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303559" y="1034060"/>
            <a:ext cx="1015663" cy="4506697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5400" dirty="0" smtClean="0">
                <a:solidFill>
                  <a:srgbClr val="CF3665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多谢您的观看</a:t>
            </a:r>
            <a:endParaRPr lang="zh-CN" altLang="en-US" sz="5400" dirty="0">
              <a:solidFill>
                <a:srgbClr val="CF3665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303559" y="1112668"/>
            <a:ext cx="0" cy="4349480"/>
          </a:xfrm>
          <a:prstGeom prst="line">
            <a:avLst/>
          </a:prstGeom>
          <a:ln w="19050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/>
          <p:nvPr/>
        </p:nvCxnSpPr>
        <p:spPr>
          <a:xfrm>
            <a:off x="2349716" y="1112668"/>
            <a:ext cx="0" cy="4349480"/>
          </a:xfrm>
          <a:prstGeom prst="line">
            <a:avLst/>
          </a:prstGeom>
          <a:ln w="19050">
            <a:solidFill>
              <a:srgbClr val="CF366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/>
          <p:cNvSpPr txBox="1"/>
          <p:nvPr/>
        </p:nvSpPr>
        <p:spPr>
          <a:xfrm>
            <a:off x="2573137" y="1112668"/>
            <a:ext cx="507831" cy="43494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en-US" altLang="zh-CN" sz="1050" dirty="0">
                <a:solidFill>
                  <a:prstClr val="black">
                    <a:lumMod val="75000"/>
                    <a:lumOff val="25000"/>
                  </a:prst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Fresh business general template Applicable to enterprise introduction, summary report,  sales marketing, chart </a:t>
            </a:r>
            <a:r>
              <a:rPr lang="en-US" altLang="zh-CN" sz="1050" dirty="0" err="1">
                <a:solidFill>
                  <a:prstClr val="black">
                    <a:lumMod val="75000"/>
                    <a:lumOff val="25000"/>
                  </a:prst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dataa</a:t>
            </a:r>
            <a:endParaRPr lang="zh-CN" altLang="en-US" sz="1050" dirty="0">
              <a:solidFill>
                <a:prstClr val="black">
                  <a:lumMod val="75000"/>
                  <a:lumOff val="25000"/>
                </a:prst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003500" y="1112668"/>
            <a:ext cx="426720" cy="2122578"/>
          </a:xfrm>
          <a:prstGeom prst="rect">
            <a:avLst/>
          </a:prstGeom>
          <a:noFill/>
          <a:ln>
            <a:noFill/>
          </a:ln>
        </p:spPr>
        <p:txBody>
          <a:bodyPr vert="eaVert" wrap="square" rtlCol="0">
            <a:spAutoFit/>
          </a:bodyPr>
          <a:lstStyle/>
          <a:p>
            <a:r>
              <a:rPr lang="zh-CN" altLang="en-US" sz="1600" dirty="0">
                <a:solidFill>
                  <a:prstClr val="black">
                    <a:lumMod val="75000"/>
                    <a:lumOff val="25000"/>
                  </a:prst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汇报人：中国风</a:t>
            </a:r>
            <a:endParaRPr lang="zh-CN" altLang="en-US" sz="1600" dirty="0">
              <a:solidFill>
                <a:prstClr val="black">
                  <a:lumMod val="75000"/>
                  <a:lumOff val="25000"/>
                </a:prstClr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5"/>
          <a:stretch>
            <a:fillRect/>
          </a:stretch>
        </p:blipFill>
        <p:spPr>
          <a:xfrm flipH="1">
            <a:off x="4475312" y="-167950"/>
            <a:ext cx="7893698" cy="55253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1"/>
          <p:cNvSpPr>
            <a:spLocks noEditPoints="1"/>
          </p:cNvSpPr>
          <p:nvPr/>
        </p:nvSpPr>
        <p:spPr bwMode="auto">
          <a:xfrm>
            <a:off x="1417638" y="5065411"/>
            <a:ext cx="417512" cy="417513"/>
          </a:xfrm>
          <a:custGeom>
            <a:avLst/>
            <a:gdLst/>
            <a:ahLst/>
            <a:cxnLst>
              <a:cxn ang="0">
                <a:pos x="263" y="275"/>
              </a:cxn>
              <a:cxn ang="0">
                <a:pos x="234" y="270"/>
              </a:cxn>
              <a:cxn ang="0">
                <a:pos x="172" y="232"/>
              </a:cxn>
              <a:cxn ang="0">
                <a:pos x="121" y="243"/>
              </a:cxn>
              <a:cxn ang="0">
                <a:pos x="98" y="241"/>
              </a:cxn>
              <a:cxn ang="0">
                <a:pos x="63" y="228"/>
              </a:cxn>
              <a:cxn ang="0">
                <a:pos x="36" y="208"/>
              </a:cxn>
              <a:cxn ang="0">
                <a:pos x="15" y="179"/>
              </a:cxn>
              <a:cxn ang="0">
                <a:pos x="2" y="147"/>
              </a:cxn>
              <a:cxn ang="0">
                <a:pos x="0" y="121"/>
              </a:cxn>
              <a:cxn ang="0">
                <a:pos x="5" y="85"/>
              </a:cxn>
              <a:cxn ang="0">
                <a:pos x="22" y="52"/>
              </a:cxn>
              <a:cxn ang="0">
                <a:pos x="45" y="27"/>
              </a:cxn>
              <a:cxn ang="0">
                <a:pos x="74" y="9"/>
              </a:cxn>
              <a:cxn ang="0">
                <a:pos x="111" y="0"/>
              </a:cxn>
              <a:cxn ang="0">
                <a:pos x="134" y="0"/>
              </a:cxn>
              <a:cxn ang="0">
                <a:pos x="170" y="9"/>
              </a:cxn>
              <a:cxn ang="0">
                <a:pos x="199" y="27"/>
              </a:cxn>
              <a:cxn ang="0">
                <a:pos x="223" y="52"/>
              </a:cxn>
              <a:cxn ang="0">
                <a:pos x="239" y="85"/>
              </a:cxn>
              <a:cxn ang="0">
                <a:pos x="245" y="121"/>
              </a:cxn>
              <a:cxn ang="0">
                <a:pos x="239" y="156"/>
              </a:cxn>
              <a:cxn ang="0">
                <a:pos x="272" y="234"/>
              </a:cxn>
              <a:cxn ang="0">
                <a:pos x="279" y="252"/>
              </a:cxn>
              <a:cxn ang="0">
                <a:pos x="272" y="270"/>
              </a:cxn>
              <a:cxn ang="0">
                <a:pos x="105" y="36"/>
              </a:cxn>
              <a:cxn ang="0">
                <a:pos x="60" y="60"/>
              </a:cxn>
              <a:cxn ang="0">
                <a:pos x="36" y="103"/>
              </a:cxn>
              <a:cxn ang="0">
                <a:pos x="36" y="139"/>
              </a:cxn>
              <a:cxn ang="0">
                <a:pos x="60" y="183"/>
              </a:cxn>
              <a:cxn ang="0">
                <a:pos x="105" y="206"/>
              </a:cxn>
              <a:cxn ang="0">
                <a:pos x="140" y="206"/>
              </a:cxn>
              <a:cxn ang="0">
                <a:pos x="183" y="183"/>
              </a:cxn>
              <a:cxn ang="0">
                <a:pos x="208" y="139"/>
              </a:cxn>
              <a:cxn ang="0">
                <a:pos x="208" y="103"/>
              </a:cxn>
              <a:cxn ang="0">
                <a:pos x="183" y="60"/>
              </a:cxn>
              <a:cxn ang="0">
                <a:pos x="140" y="36"/>
              </a:cxn>
              <a:cxn ang="0">
                <a:pos x="158" y="139"/>
              </a:cxn>
              <a:cxn ang="0">
                <a:pos x="80" y="138"/>
              </a:cxn>
              <a:cxn ang="0">
                <a:pos x="71" y="121"/>
              </a:cxn>
              <a:cxn ang="0">
                <a:pos x="74" y="109"/>
              </a:cxn>
              <a:cxn ang="0">
                <a:pos x="158" y="103"/>
              </a:cxn>
              <a:cxn ang="0">
                <a:pos x="170" y="109"/>
              </a:cxn>
              <a:cxn ang="0">
                <a:pos x="174" y="121"/>
              </a:cxn>
              <a:cxn ang="0">
                <a:pos x="163" y="138"/>
              </a:cxn>
            </a:cxnLst>
            <a:rect l="0" t="0" r="r" b="b"/>
            <a:pathLst>
              <a:path w="279" h="277">
                <a:moveTo>
                  <a:pt x="272" y="270"/>
                </a:moveTo>
                <a:lnTo>
                  <a:pt x="272" y="270"/>
                </a:lnTo>
                <a:lnTo>
                  <a:pt x="263" y="275"/>
                </a:lnTo>
                <a:lnTo>
                  <a:pt x="252" y="277"/>
                </a:lnTo>
                <a:lnTo>
                  <a:pt x="243" y="275"/>
                </a:lnTo>
                <a:lnTo>
                  <a:pt x="234" y="270"/>
                </a:lnTo>
                <a:lnTo>
                  <a:pt x="189" y="225"/>
                </a:lnTo>
                <a:lnTo>
                  <a:pt x="189" y="225"/>
                </a:lnTo>
                <a:lnTo>
                  <a:pt x="172" y="232"/>
                </a:lnTo>
                <a:lnTo>
                  <a:pt x="158" y="239"/>
                </a:lnTo>
                <a:lnTo>
                  <a:pt x="140" y="243"/>
                </a:lnTo>
                <a:lnTo>
                  <a:pt x="121" y="243"/>
                </a:lnTo>
                <a:lnTo>
                  <a:pt x="121" y="243"/>
                </a:lnTo>
                <a:lnTo>
                  <a:pt x="111" y="243"/>
                </a:lnTo>
                <a:lnTo>
                  <a:pt x="98" y="241"/>
                </a:lnTo>
                <a:lnTo>
                  <a:pt x="85" y="237"/>
                </a:lnTo>
                <a:lnTo>
                  <a:pt x="74" y="234"/>
                </a:lnTo>
                <a:lnTo>
                  <a:pt x="63" y="228"/>
                </a:lnTo>
                <a:lnTo>
                  <a:pt x="54" y="223"/>
                </a:lnTo>
                <a:lnTo>
                  <a:pt x="45" y="216"/>
                </a:lnTo>
                <a:lnTo>
                  <a:pt x="36" y="208"/>
                </a:lnTo>
                <a:lnTo>
                  <a:pt x="27" y="199"/>
                </a:lnTo>
                <a:lnTo>
                  <a:pt x="22" y="190"/>
                </a:lnTo>
                <a:lnTo>
                  <a:pt x="15" y="179"/>
                </a:lnTo>
                <a:lnTo>
                  <a:pt x="9" y="168"/>
                </a:lnTo>
                <a:lnTo>
                  <a:pt x="5" y="157"/>
                </a:lnTo>
                <a:lnTo>
                  <a:pt x="2" y="147"/>
                </a:lnTo>
                <a:lnTo>
                  <a:pt x="0" y="134"/>
                </a:lnTo>
                <a:lnTo>
                  <a:pt x="0" y="121"/>
                </a:lnTo>
                <a:lnTo>
                  <a:pt x="0" y="121"/>
                </a:lnTo>
                <a:lnTo>
                  <a:pt x="0" y="109"/>
                </a:lnTo>
                <a:lnTo>
                  <a:pt x="2" y="96"/>
                </a:lnTo>
                <a:lnTo>
                  <a:pt x="5" y="85"/>
                </a:lnTo>
                <a:lnTo>
                  <a:pt x="9" y="74"/>
                </a:lnTo>
                <a:lnTo>
                  <a:pt x="15" y="63"/>
                </a:lnTo>
                <a:lnTo>
                  <a:pt x="22" y="52"/>
                </a:lnTo>
                <a:lnTo>
                  <a:pt x="27" y="43"/>
                </a:lnTo>
                <a:lnTo>
                  <a:pt x="36" y="34"/>
                </a:lnTo>
                <a:lnTo>
                  <a:pt x="45" y="27"/>
                </a:lnTo>
                <a:lnTo>
                  <a:pt x="54" y="20"/>
                </a:lnTo>
                <a:lnTo>
                  <a:pt x="63" y="14"/>
                </a:lnTo>
                <a:lnTo>
                  <a:pt x="74" y="9"/>
                </a:lnTo>
                <a:lnTo>
                  <a:pt x="85" y="5"/>
                </a:lnTo>
                <a:lnTo>
                  <a:pt x="98" y="2"/>
                </a:lnTo>
                <a:lnTo>
                  <a:pt x="111" y="0"/>
                </a:lnTo>
                <a:lnTo>
                  <a:pt x="121" y="0"/>
                </a:lnTo>
                <a:lnTo>
                  <a:pt x="121" y="0"/>
                </a:lnTo>
                <a:lnTo>
                  <a:pt x="134" y="0"/>
                </a:lnTo>
                <a:lnTo>
                  <a:pt x="147" y="2"/>
                </a:lnTo>
                <a:lnTo>
                  <a:pt x="158" y="5"/>
                </a:lnTo>
                <a:lnTo>
                  <a:pt x="170" y="9"/>
                </a:lnTo>
                <a:lnTo>
                  <a:pt x="181" y="14"/>
                </a:lnTo>
                <a:lnTo>
                  <a:pt x="190" y="20"/>
                </a:lnTo>
                <a:lnTo>
                  <a:pt x="199" y="27"/>
                </a:lnTo>
                <a:lnTo>
                  <a:pt x="208" y="34"/>
                </a:lnTo>
                <a:lnTo>
                  <a:pt x="216" y="43"/>
                </a:lnTo>
                <a:lnTo>
                  <a:pt x="223" y="52"/>
                </a:lnTo>
                <a:lnTo>
                  <a:pt x="230" y="63"/>
                </a:lnTo>
                <a:lnTo>
                  <a:pt x="236" y="74"/>
                </a:lnTo>
                <a:lnTo>
                  <a:pt x="239" y="85"/>
                </a:lnTo>
                <a:lnTo>
                  <a:pt x="241" y="96"/>
                </a:lnTo>
                <a:lnTo>
                  <a:pt x="243" y="109"/>
                </a:lnTo>
                <a:lnTo>
                  <a:pt x="245" y="121"/>
                </a:lnTo>
                <a:lnTo>
                  <a:pt x="245" y="121"/>
                </a:lnTo>
                <a:lnTo>
                  <a:pt x="243" y="139"/>
                </a:lnTo>
                <a:lnTo>
                  <a:pt x="239" y="156"/>
                </a:lnTo>
                <a:lnTo>
                  <a:pt x="234" y="172"/>
                </a:lnTo>
                <a:lnTo>
                  <a:pt x="225" y="187"/>
                </a:lnTo>
                <a:lnTo>
                  <a:pt x="272" y="234"/>
                </a:lnTo>
                <a:lnTo>
                  <a:pt x="272" y="234"/>
                </a:lnTo>
                <a:lnTo>
                  <a:pt x="277" y="243"/>
                </a:lnTo>
                <a:lnTo>
                  <a:pt x="279" y="252"/>
                </a:lnTo>
                <a:lnTo>
                  <a:pt x="277" y="261"/>
                </a:lnTo>
                <a:lnTo>
                  <a:pt x="272" y="270"/>
                </a:lnTo>
                <a:lnTo>
                  <a:pt x="272" y="270"/>
                </a:lnTo>
                <a:close/>
                <a:moveTo>
                  <a:pt x="121" y="34"/>
                </a:moveTo>
                <a:lnTo>
                  <a:pt x="121" y="34"/>
                </a:lnTo>
                <a:lnTo>
                  <a:pt x="105" y="36"/>
                </a:lnTo>
                <a:lnTo>
                  <a:pt x="89" y="41"/>
                </a:lnTo>
                <a:lnTo>
                  <a:pt x="74" y="49"/>
                </a:lnTo>
                <a:lnTo>
                  <a:pt x="60" y="60"/>
                </a:lnTo>
                <a:lnTo>
                  <a:pt x="51" y="72"/>
                </a:lnTo>
                <a:lnTo>
                  <a:pt x="42" y="87"/>
                </a:lnTo>
                <a:lnTo>
                  <a:pt x="36" y="103"/>
                </a:lnTo>
                <a:lnTo>
                  <a:pt x="34" y="121"/>
                </a:lnTo>
                <a:lnTo>
                  <a:pt x="34" y="121"/>
                </a:lnTo>
                <a:lnTo>
                  <a:pt x="36" y="139"/>
                </a:lnTo>
                <a:lnTo>
                  <a:pt x="42" y="156"/>
                </a:lnTo>
                <a:lnTo>
                  <a:pt x="51" y="170"/>
                </a:lnTo>
                <a:lnTo>
                  <a:pt x="60" y="183"/>
                </a:lnTo>
                <a:lnTo>
                  <a:pt x="74" y="194"/>
                </a:lnTo>
                <a:lnTo>
                  <a:pt x="89" y="201"/>
                </a:lnTo>
                <a:lnTo>
                  <a:pt x="105" y="206"/>
                </a:lnTo>
                <a:lnTo>
                  <a:pt x="121" y="208"/>
                </a:lnTo>
                <a:lnTo>
                  <a:pt x="121" y="208"/>
                </a:lnTo>
                <a:lnTo>
                  <a:pt x="140" y="206"/>
                </a:lnTo>
                <a:lnTo>
                  <a:pt x="156" y="201"/>
                </a:lnTo>
                <a:lnTo>
                  <a:pt x="170" y="194"/>
                </a:lnTo>
                <a:lnTo>
                  <a:pt x="183" y="183"/>
                </a:lnTo>
                <a:lnTo>
                  <a:pt x="194" y="170"/>
                </a:lnTo>
                <a:lnTo>
                  <a:pt x="203" y="156"/>
                </a:lnTo>
                <a:lnTo>
                  <a:pt x="208" y="139"/>
                </a:lnTo>
                <a:lnTo>
                  <a:pt x="210" y="121"/>
                </a:lnTo>
                <a:lnTo>
                  <a:pt x="210" y="121"/>
                </a:lnTo>
                <a:lnTo>
                  <a:pt x="208" y="103"/>
                </a:lnTo>
                <a:lnTo>
                  <a:pt x="203" y="87"/>
                </a:lnTo>
                <a:lnTo>
                  <a:pt x="194" y="72"/>
                </a:lnTo>
                <a:lnTo>
                  <a:pt x="183" y="60"/>
                </a:lnTo>
                <a:lnTo>
                  <a:pt x="170" y="49"/>
                </a:lnTo>
                <a:lnTo>
                  <a:pt x="156" y="41"/>
                </a:lnTo>
                <a:lnTo>
                  <a:pt x="140" y="36"/>
                </a:lnTo>
                <a:lnTo>
                  <a:pt x="121" y="34"/>
                </a:lnTo>
                <a:lnTo>
                  <a:pt x="121" y="34"/>
                </a:lnTo>
                <a:close/>
                <a:moveTo>
                  <a:pt x="158" y="139"/>
                </a:moveTo>
                <a:lnTo>
                  <a:pt x="87" y="139"/>
                </a:lnTo>
                <a:lnTo>
                  <a:pt x="87" y="139"/>
                </a:lnTo>
                <a:lnTo>
                  <a:pt x="80" y="138"/>
                </a:lnTo>
                <a:lnTo>
                  <a:pt x="74" y="134"/>
                </a:lnTo>
                <a:lnTo>
                  <a:pt x="71" y="128"/>
                </a:lnTo>
                <a:lnTo>
                  <a:pt x="71" y="121"/>
                </a:lnTo>
                <a:lnTo>
                  <a:pt x="71" y="121"/>
                </a:lnTo>
                <a:lnTo>
                  <a:pt x="71" y="114"/>
                </a:lnTo>
                <a:lnTo>
                  <a:pt x="74" y="109"/>
                </a:lnTo>
                <a:lnTo>
                  <a:pt x="80" y="105"/>
                </a:lnTo>
                <a:lnTo>
                  <a:pt x="87" y="103"/>
                </a:lnTo>
                <a:lnTo>
                  <a:pt x="158" y="103"/>
                </a:lnTo>
                <a:lnTo>
                  <a:pt x="158" y="103"/>
                </a:lnTo>
                <a:lnTo>
                  <a:pt x="163" y="105"/>
                </a:lnTo>
                <a:lnTo>
                  <a:pt x="170" y="109"/>
                </a:lnTo>
                <a:lnTo>
                  <a:pt x="174" y="114"/>
                </a:lnTo>
                <a:lnTo>
                  <a:pt x="174" y="121"/>
                </a:lnTo>
                <a:lnTo>
                  <a:pt x="174" y="121"/>
                </a:lnTo>
                <a:lnTo>
                  <a:pt x="174" y="128"/>
                </a:lnTo>
                <a:lnTo>
                  <a:pt x="170" y="134"/>
                </a:lnTo>
                <a:lnTo>
                  <a:pt x="163" y="138"/>
                </a:lnTo>
                <a:lnTo>
                  <a:pt x="158" y="139"/>
                </a:lnTo>
                <a:lnTo>
                  <a:pt x="158" y="139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3" name="Group 83"/>
          <p:cNvGrpSpPr/>
          <p:nvPr/>
        </p:nvGrpSpPr>
        <p:grpSpPr>
          <a:xfrm>
            <a:off x="2616303" y="5060066"/>
            <a:ext cx="429624" cy="429624"/>
            <a:chOff x="1787872" y="3796481"/>
            <a:chExt cx="296916" cy="296916"/>
          </a:xfrm>
          <a:solidFill>
            <a:srgbClr val="CF3665"/>
          </a:solidFill>
        </p:grpSpPr>
        <p:sp>
          <p:nvSpPr>
            <p:cNvPr id="4" name="Freeform 12"/>
            <p:cNvSpPr>
              <a:spLocks noEditPoints="1"/>
            </p:cNvSpPr>
            <p:nvPr/>
          </p:nvSpPr>
          <p:spPr bwMode="auto">
            <a:xfrm>
              <a:off x="1787872" y="3796481"/>
              <a:ext cx="296916" cy="296916"/>
            </a:xfrm>
            <a:custGeom>
              <a:avLst/>
              <a:gdLst/>
              <a:ahLst/>
              <a:cxnLst>
                <a:cxn ang="0">
                  <a:pos x="221" y="189"/>
                </a:cxn>
                <a:cxn ang="0">
                  <a:pos x="241" y="140"/>
                </a:cxn>
                <a:cxn ang="0">
                  <a:pos x="243" y="109"/>
                </a:cxn>
                <a:cxn ang="0">
                  <a:pos x="234" y="73"/>
                </a:cxn>
                <a:cxn ang="0">
                  <a:pos x="221" y="53"/>
                </a:cxn>
                <a:cxn ang="0">
                  <a:pos x="207" y="35"/>
                </a:cxn>
                <a:cxn ang="0">
                  <a:pos x="179" y="15"/>
                </a:cxn>
                <a:cxn ang="0">
                  <a:pos x="158" y="6"/>
                </a:cxn>
                <a:cxn ang="0">
                  <a:pos x="121" y="0"/>
                </a:cxn>
                <a:cxn ang="0">
                  <a:pos x="98" y="2"/>
                </a:cxn>
                <a:cxn ang="0">
                  <a:pos x="74" y="9"/>
                </a:cxn>
                <a:cxn ang="0">
                  <a:pos x="44" y="27"/>
                </a:cxn>
                <a:cxn ang="0">
                  <a:pos x="27" y="44"/>
                </a:cxn>
                <a:cxn ang="0">
                  <a:pos x="9" y="73"/>
                </a:cxn>
                <a:cxn ang="0">
                  <a:pos x="2" y="96"/>
                </a:cxn>
                <a:cxn ang="0">
                  <a:pos x="0" y="120"/>
                </a:cxn>
                <a:cxn ang="0">
                  <a:pos x="5" y="156"/>
                </a:cxn>
                <a:cxn ang="0">
                  <a:pos x="15" y="178"/>
                </a:cxn>
                <a:cxn ang="0">
                  <a:pos x="36" y="207"/>
                </a:cxn>
                <a:cxn ang="0">
                  <a:pos x="53" y="221"/>
                </a:cxn>
                <a:cxn ang="0">
                  <a:pos x="74" y="232"/>
                </a:cxn>
                <a:cxn ang="0">
                  <a:pos x="109" y="241"/>
                </a:cxn>
                <a:cxn ang="0">
                  <a:pos x="140" y="241"/>
                </a:cxn>
                <a:cxn ang="0">
                  <a:pos x="190" y="220"/>
                </a:cxn>
                <a:cxn ang="0">
                  <a:pos x="256" y="285"/>
                </a:cxn>
                <a:cxn ang="0">
                  <a:pos x="274" y="285"/>
                </a:cxn>
                <a:cxn ang="0">
                  <a:pos x="285" y="272"/>
                </a:cxn>
                <a:cxn ang="0">
                  <a:pos x="285" y="256"/>
                </a:cxn>
                <a:cxn ang="0">
                  <a:pos x="176" y="174"/>
                </a:cxn>
                <a:cxn ang="0">
                  <a:pos x="150" y="192"/>
                </a:cxn>
                <a:cxn ang="0">
                  <a:pos x="121" y="198"/>
                </a:cxn>
                <a:cxn ang="0">
                  <a:pos x="80" y="185"/>
                </a:cxn>
                <a:cxn ang="0">
                  <a:pos x="56" y="163"/>
                </a:cxn>
                <a:cxn ang="0">
                  <a:pos x="44" y="120"/>
                </a:cxn>
                <a:cxn ang="0">
                  <a:pos x="51" y="91"/>
                </a:cxn>
                <a:cxn ang="0">
                  <a:pos x="67" y="65"/>
                </a:cxn>
                <a:cxn ang="0">
                  <a:pos x="107" y="45"/>
                </a:cxn>
                <a:cxn ang="0">
                  <a:pos x="136" y="45"/>
                </a:cxn>
                <a:cxn ang="0">
                  <a:pos x="176" y="65"/>
                </a:cxn>
                <a:cxn ang="0">
                  <a:pos x="192" y="91"/>
                </a:cxn>
                <a:cxn ang="0">
                  <a:pos x="199" y="120"/>
                </a:cxn>
                <a:cxn ang="0">
                  <a:pos x="187" y="163"/>
                </a:cxn>
              </a:cxnLst>
              <a:rect l="0" t="0" r="r" b="b"/>
              <a:pathLst>
                <a:path w="286" h="287">
                  <a:moveTo>
                    <a:pt x="281" y="249"/>
                  </a:moveTo>
                  <a:lnTo>
                    <a:pt x="221" y="189"/>
                  </a:lnTo>
                  <a:lnTo>
                    <a:pt x="221" y="189"/>
                  </a:lnTo>
                  <a:lnTo>
                    <a:pt x="230" y="174"/>
                  </a:lnTo>
                  <a:lnTo>
                    <a:pt x="237" y="156"/>
                  </a:lnTo>
                  <a:lnTo>
                    <a:pt x="241" y="140"/>
                  </a:lnTo>
                  <a:lnTo>
                    <a:pt x="243" y="120"/>
                  </a:lnTo>
                  <a:lnTo>
                    <a:pt x="243" y="120"/>
                  </a:lnTo>
                  <a:lnTo>
                    <a:pt x="243" y="109"/>
                  </a:lnTo>
                  <a:lnTo>
                    <a:pt x="241" y="96"/>
                  </a:lnTo>
                  <a:lnTo>
                    <a:pt x="237" y="85"/>
                  </a:lnTo>
                  <a:lnTo>
                    <a:pt x="234" y="73"/>
                  </a:lnTo>
                  <a:lnTo>
                    <a:pt x="234" y="73"/>
                  </a:lnTo>
                  <a:lnTo>
                    <a:pt x="228" y="62"/>
                  </a:lnTo>
                  <a:lnTo>
                    <a:pt x="221" y="53"/>
                  </a:lnTo>
                  <a:lnTo>
                    <a:pt x="216" y="44"/>
                  </a:lnTo>
                  <a:lnTo>
                    <a:pt x="207" y="35"/>
                  </a:lnTo>
                  <a:lnTo>
                    <a:pt x="207" y="35"/>
                  </a:lnTo>
                  <a:lnTo>
                    <a:pt x="199" y="27"/>
                  </a:lnTo>
                  <a:lnTo>
                    <a:pt x="190" y="20"/>
                  </a:lnTo>
                  <a:lnTo>
                    <a:pt x="179" y="15"/>
                  </a:lnTo>
                  <a:lnTo>
                    <a:pt x="169" y="9"/>
                  </a:lnTo>
                  <a:lnTo>
                    <a:pt x="169" y="9"/>
                  </a:lnTo>
                  <a:lnTo>
                    <a:pt x="158" y="6"/>
                  </a:lnTo>
                  <a:lnTo>
                    <a:pt x="145" y="2"/>
                  </a:lnTo>
                  <a:lnTo>
                    <a:pt x="134" y="0"/>
                  </a:lnTo>
                  <a:lnTo>
                    <a:pt x="121" y="0"/>
                  </a:lnTo>
                  <a:lnTo>
                    <a:pt x="121" y="0"/>
                  </a:lnTo>
                  <a:lnTo>
                    <a:pt x="109" y="0"/>
                  </a:lnTo>
                  <a:lnTo>
                    <a:pt x="98" y="2"/>
                  </a:lnTo>
                  <a:lnTo>
                    <a:pt x="85" y="6"/>
                  </a:lnTo>
                  <a:lnTo>
                    <a:pt x="74" y="9"/>
                  </a:lnTo>
                  <a:lnTo>
                    <a:pt x="74" y="9"/>
                  </a:lnTo>
                  <a:lnTo>
                    <a:pt x="63" y="15"/>
                  </a:lnTo>
                  <a:lnTo>
                    <a:pt x="53" y="20"/>
                  </a:lnTo>
                  <a:lnTo>
                    <a:pt x="44" y="27"/>
                  </a:lnTo>
                  <a:lnTo>
                    <a:pt x="36" y="35"/>
                  </a:lnTo>
                  <a:lnTo>
                    <a:pt x="36" y="35"/>
                  </a:lnTo>
                  <a:lnTo>
                    <a:pt x="27" y="44"/>
                  </a:lnTo>
                  <a:lnTo>
                    <a:pt x="22" y="53"/>
                  </a:lnTo>
                  <a:lnTo>
                    <a:pt x="15" y="62"/>
                  </a:lnTo>
                  <a:lnTo>
                    <a:pt x="9" y="73"/>
                  </a:lnTo>
                  <a:lnTo>
                    <a:pt x="9" y="73"/>
                  </a:lnTo>
                  <a:lnTo>
                    <a:pt x="5" y="85"/>
                  </a:lnTo>
                  <a:lnTo>
                    <a:pt x="2" y="96"/>
                  </a:lnTo>
                  <a:lnTo>
                    <a:pt x="0" y="109"/>
                  </a:lnTo>
                  <a:lnTo>
                    <a:pt x="0" y="120"/>
                  </a:lnTo>
                  <a:lnTo>
                    <a:pt x="0" y="120"/>
                  </a:lnTo>
                  <a:lnTo>
                    <a:pt x="0" y="132"/>
                  </a:lnTo>
                  <a:lnTo>
                    <a:pt x="2" y="145"/>
                  </a:lnTo>
                  <a:lnTo>
                    <a:pt x="5" y="156"/>
                  </a:lnTo>
                  <a:lnTo>
                    <a:pt x="9" y="167"/>
                  </a:lnTo>
                  <a:lnTo>
                    <a:pt x="9" y="167"/>
                  </a:lnTo>
                  <a:lnTo>
                    <a:pt x="15" y="178"/>
                  </a:lnTo>
                  <a:lnTo>
                    <a:pt x="22" y="189"/>
                  </a:lnTo>
                  <a:lnTo>
                    <a:pt x="27" y="198"/>
                  </a:lnTo>
                  <a:lnTo>
                    <a:pt x="36" y="207"/>
                  </a:lnTo>
                  <a:lnTo>
                    <a:pt x="36" y="207"/>
                  </a:lnTo>
                  <a:lnTo>
                    <a:pt x="44" y="214"/>
                  </a:lnTo>
                  <a:lnTo>
                    <a:pt x="53" y="221"/>
                  </a:lnTo>
                  <a:lnTo>
                    <a:pt x="63" y="227"/>
                  </a:lnTo>
                  <a:lnTo>
                    <a:pt x="74" y="232"/>
                  </a:lnTo>
                  <a:lnTo>
                    <a:pt x="74" y="232"/>
                  </a:lnTo>
                  <a:lnTo>
                    <a:pt x="85" y="236"/>
                  </a:lnTo>
                  <a:lnTo>
                    <a:pt x="98" y="239"/>
                  </a:lnTo>
                  <a:lnTo>
                    <a:pt x="109" y="241"/>
                  </a:lnTo>
                  <a:lnTo>
                    <a:pt x="121" y="241"/>
                  </a:lnTo>
                  <a:lnTo>
                    <a:pt x="121" y="241"/>
                  </a:lnTo>
                  <a:lnTo>
                    <a:pt x="140" y="241"/>
                  </a:lnTo>
                  <a:lnTo>
                    <a:pt x="158" y="236"/>
                  </a:lnTo>
                  <a:lnTo>
                    <a:pt x="174" y="230"/>
                  </a:lnTo>
                  <a:lnTo>
                    <a:pt x="190" y="220"/>
                  </a:lnTo>
                  <a:lnTo>
                    <a:pt x="248" y="279"/>
                  </a:lnTo>
                  <a:lnTo>
                    <a:pt x="248" y="279"/>
                  </a:lnTo>
                  <a:lnTo>
                    <a:pt x="256" y="285"/>
                  </a:lnTo>
                  <a:lnTo>
                    <a:pt x="265" y="287"/>
                  </a:lnTo>
                  <a:lnTo>
                    <a:pt x="265" y="287"/>
                  </a:lnTo>
                  <a:lnTo>
                    <a:pt x="274" y="285"/>
                  </a:lnTo>
                  <a:lnTo>
                    <a:pt x="281" y="279"/>
                  </a:lnTo>
                  <a:lnTo>
                    <a:pt x="281" y="279"/>
                  </a:lnTo>
                  <a:lnTo>
                    <a:pt x="285" y="272"/>
                  </a:lnTo>
                  <a:lnTo>
                    <a:pt x="286" y="263"/>
                  </a:lnTo>
                  <a:lnTo>
                    <a:pt x="286" y="263"/>
                  </a:lnTo>
                  <a:lnTo>
                    <a:pt x="285" y="256"/>
                  </a:lnTo>
                  <a:lnTo>
                    <a:pt x="281" y="249"/>
                  </a:lnTo>
                  <a:lnTo>
                    <a:pt x="281" y="249"/>
                  </a:lnTo>
                  <a:close/>
                  <a:moveTo>
                    <a:pt x="176" y="174"/>
                  </a:moveTo>
                  <a:lnTo>
                    <a:pt x="176" y="174"/>
                  </a:lnTo>
                  <a:lnTo>
                    <a:pt x="163" y="185"/>
                  </a:lnTo>
                  <a:lnTo>
                    <a:pt x="150" y="192"/>
                  </a:lnTo>
                  <a:lnTo>
                    <a:pt x="136" y="196"/>
                  </a:lnTo>
                  <a:lnTo>
                    <a:pt x="121" y="198"/>
                  </a:lnTo>
                  <a:lnTo>
                    <a:pt x="121" y="198"/>
                  </a:lnTo>
                  <a:lnTo>
                    <a:pt x="107" y="196"/>
                  </a:lnTo>
                  <a:lnTo>
                    <a:pt x="92" y="192"/>
                  </a:lnTo>
                  <a:lnTo>
                    <a:pt x="80" y="185"/>
                  </a:lnTo>
                  <a:lnTo>
                    <a:pt x="67" y="174"/>
                  </a:lnTo>
                  <a:lnTo>
                    <a:pt x="67" y="174"/>
                  </a:lnTo>
                  <a:lnTo>
                    <a:pt x="56" y="163"/>
                  </a:lnTo>
                  <a:lnTo>
                    <a:pt x="51" y="151"/>
                  </a:lnTo>
                  <a:lnTo>
                    <a:pt x="45" y="136"/>
                  </a:lnTo>
                  <a:lnTo>
                    <a:pt x="44" y="120"/>
                  </a:lnTo>
                  <a:lnTo>
                    <a:pt x="44" y="120"/>
                  </a:lnTo>
                  <a:lnTo>
                    <a:pt x="45" y="105"/>
                  </a:lnTo>
                  <a:lnTo>
                    <a:pt x="51" y="91"/>
                  </a:lnTo>
                  <a:lnTo>
                    <a:pt x="56" y="78"/>
                  </a:lnTo>
                  <a:lnTo>
                    <a:pt x="67" y="65"/>
                  </a:lnTo>
                  <a:lnTo>
                    <a:pt x="67" y="65"/>
                  </a:lnTo>
                  <a:lnTo>
                    <a:pt x="80" y="56"/>
                  </a:lnTo>
                  <a:lnTo>
                    <a:pt x="92" y="49"/>
                  </a:lnTo>
                  <a:lnTo>
                    <a:pt x="107" y="45"/>
                  </a:lnTo>
                  <a:lnTo>
                    <a:pt x="121" y="44"/>
                  </a:lnTo>
                  <a:lnTo>
                    <a:pt x="121" y="44"/>
                  </a:lnTo>
                  <a:lnTo>
                    <a:pt x="136" y="45"/>
                  </a:lnTo>
                  <a:lnTo>
                    <a:pt x="150" y="49"/>
                  </a:lnTo>
                  <a:lnTo>
                    <a:pt x="163" y="56"/>
                  </a:lnTo>
                  <a:lnTo>
                    <a:pt x="176" y="65"/>
                  </a:lnTo>
                  <a:lnTo>
                    <a:pt x="176" y="65"/>
                  </a:lnTo>
                  <a:lnTo>
                    <a:pt x="187" y="78"/>
                  </a:lnTo>
                  <a:lnTo>
                    <a:pt x="192" y="91"/>
                  </a:lnTo>
                  <a:lnTo>
                    <a:pt x="198" y="105"/>
                  </a:lnTo>
                  <a:lnTo>
                    <a:pt x="199" y="120"/>
                  </a:lnTo>
                  <a:lnTo>
                    <a:pt x="199" y="120"/>
                  </a:lnTo>
                  <a:lnTo>
                    <a:pt x="198" y="136"/>
                  </a:lnTo>
                  <a:lnTo>
                    <a:pt x="192" y="151"/>
                  </a:lnTo>
                  <a:lnTo>
                    <a:pt x="187" y="163"/>
                  </a:lnTo>
                  <a:lnTo>
                    <a:pt x="176" y="174"/>
                  </a:lnTo>
                  <a:lnTo>
                    <a:pt x="176" y="17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" name="Freeform 13"/>
            <p:cNvSpPr/>
            <p:nvPr/>
          </p:nvSpPr>
          <p:spPr bwMode="auto">
            <a:xfrm>
              <a:off x="1858467" y="3864999"/>
              <a:ext cx="112122" cy="114199"/>
            </a:xfrm>
            <a:custGeom>
              <a:avLst/>
              <a:gdLst/>
              <a:ahLst/>
              <a:cxnLst>
                <a:cxn ang="0">
                  <a:pos x="103" y="44"/>
                </a:cxn>
                <a:cxn ang="0">
                  <a:pos x="65" y="44"/>
                </a:cxn>
                <a:cxn ang="0">
                  <a:pos x="65" y="6"/>
                </a:cxn>
                <a:cxn ang="0">
                  <a:pos x="65" y="6"/>
                </a:cxn>
                <a:cxn ang="0">
                  <a:pos x="64" y="2"/>
                </a:cxn>
                <a:cxn ang="0">
                  <a:pos x="64" y="2"/>
                </a:cxn>
                <a:cxn ang="0">
                  <a:pos x="60" y="0"/>
                </a:cxn>
                <a:cxn ang="0">
                  <a:pos x="49" y="0"/>
                </a:cxn>
                <a:cxn ang="0">
                  <a:pos x="49" y="0"/>
                </a:cxn>
                <a:cxn ang="0">
                  <a:pos x="45" y="2"/>
                </a:cxn>
                <a:cxn ang="0">
                  <a:pos x="45" y="2"/>
                </a:cxn>
                <a:cxn ang="0">
                  <a:pos x="44" y="6"/>
                </a:cxn>
                <a:cxn ang="0">
                  <a:pos x="44" y="44"/>
                </a:cxn>
                <a:cxn ang="0">
                  <a:pos x="6" y="44"/>
                </a:cxn>
                <a:cxn ang="0">
                  <a:pos x="6" y="44"/>
                </a:cxn>
                <a:cxn ang="0">
                  <a:pos x="2" y="46"/>
                </a:cxn>
                <a:cxn ang="0">
                  <a:pos x="2" y="46"/>
                </a:cxn>
                <a:cxn ang="0">
                  <a:pos x="0" y="49"/>
                </a:cxn>
                <a:cxn ang="0">
                  <a:pos x="0" y="60"/>
                </a:cxn>
                <a:cxn ang="0">
                  <a:pos x="0" y="60"/>
                </a:cxn>
                <a:cxn ang="0">
                  <a:pos x="2" y="66"/>
                </a:cxn>
                <a:cxn ang="0">
                  <a:pos x="2" y="66"/>
                </a:cxn>
                <a:cxn ang="0">
                  <a:pos x="6" y="66"/>
                </a:cxn>
                <a:cxn ang="0">
                  <a:pos x="44" y="66"/>
                </a:cxn>
                <a:cxn ang="0">
                  <a:pos x="44" y="106"/>
                </a:cxn>
                <a:cxn ang="0">
                  <a:pos x="44" y="106"/>
                </a:cxn>
                <a:cxn ang="0">
                  <a:pos x="45" y="109"/>
                </a:cxn>
                <a:cxn ang="0">
                  <a:pos x="45" y="109"/>
                </a:cxn>
                <a:cxn ang="0">
                  <a:pos x="49" y="111"/>
                </a:cxn>
                <a:cxn ang="0">
                  <a:pos x="60" y="111"/>
                </a:cxn>
                <a:cxn ang="0">
                  <a:pos x="60" y="111"/>
                </a:cxn>
                <a:cxn ang="0">
                  <a:pos x="64" y="109"/>
                </a:cxn>
                <a:cxn ang="0">
                  <a:pos x="64" y="109"/>
                </a:cxn>
                <a:cxn ang="0">
                  <a:pos x="65" y="106"/>
                </a:cxn>
                <a:cxn ang="0">
                  <a:pos x="65" y="66"/>
                </a:cxn>
                <a:cxn ang="0">
                  <a:pos x="103" y="66"/>
                </a:cxn>
                <a:cxn ang="0">
                  <a:pos x="103" y="66"/>
                </a:cxn>
                <a:cxn ang="0">
                  <a:pos x="107" y="66"/>
                </a:cxn>
                <a:cxn ang="0">
                  <a:pos x="107" y="66"/>
                </a:cxn>
                <a:cxn ang="0">
                  <a:pos x="109" y="60"/>
                </a:cxn>
                <a:cxn ang="0">
                  <a:pos x="109" y="49"/>
                </a:cxn>
                <a:cxn ang="0">
                  <a:pos x="109" y="49"/>
                </a:cxn>
                <a:cxn ang="0">
                  <a:pos x="107" y="46"/>
                </a:cxn>
                <a:cxn ang="0">
                  <a:pos x="107" y="46"/>
                </a:cxn>
                <a:cxn ang="0">
                  <a:pos x="103" y="44"/>
                </a:cxn>
                <a:cxn ang="0">
                  <a:pos x="103" y="44"/>
                </a:cxn>
              </a:cxnLst>
              <a:rect l="0" t="0" r="r" b="b"/>
              <a:pathLst>
                <a:path w="109" h="111">
                  <a:moveTo>
                    <a:pt x="103" y="44"/>
                  </a:moveTo>
                  <a:lnTo>
                    <a:pt x="65" y="44"/>
                  </a:lnTo>
                  <a:lnTo>
                    <a:pt x="65" y="6"/>
                  </a:lnTo>
                  <a:lnTo>
                    <a:pt x="65" y="6"/>
                  </a:lnTo>
                  <a:lnTo>
                    <a:pt x="64" y="2"/>
                  </a:lnTo>
                  <a:lnTo>
                    <a:pt x="64" y="2"/>
                  </a:lnTo>
                  <a:lnTo>
                    <a:pt x="60" y="0"/>
                  </a:lnTo>
                  <a:lnTo>
                    <a:pt x="49" y="0"/>
                  </a:lnTo>
                  <a:lnTo>
                    <a:pt x="49" y="0"/>
                  </a:lnTo>
                  <a:lnTo>
                    <a:pt x="45" y="2"/>
                  </a:lnTo>
                  <a:lnTo>
                    <a:pt x="45" y="2"/>
                  </a:lnTo>
                  <a:lnTo>
                    <a:pt x="44" y="6"/>
                  </a:lnTo>
                  <a:lnTo>
                    <a:pt x="44" y="44"/>
                  </a:lnTo>
                  <a:lnTo>
                    <a:pt x="6" y="44"/>
                  </a:lnTo>
                  <a:lnTo>
                    <a:pt x="6" y="44"/>
                  </a:lnTo>
                  <a:lnTo>
                    <a:pt x="2" y="46"/>
                  </a:lnTo>
                  <a:lnTo>
                    <a:pt x="2" y="46"/>
                  </a:lnTo>
                  <a:lnTo>
                    <a:pt x="0" y="49"/>
                  </a:lnTo>
                  <a:lnTo>
                    <a:pt x="0" y="60"/>
                  </a:lnTo>
                  <a:lnTo>
                    <a:pt x="0" y="60"/>
                  </a:lnTo>
                  <a:lnTo>
                    <a:pt x="2" y="66"/>
                  </a:lnTo>
                  <a:lnTo>
                    <a:pt x="2" y="66"/>
                  </a:lnTo>
                  <a:lnTo>
                    <a:pt x="6" y="66"/>
                  </a:lnTo>
                  <a:lnTo>
                    <a:pt x="44" y="66"/>
                  </a:lnTo>
                  <a:lnTo>
                    <a:pt x="44" y="106"/>
                  </a:lnTo>
                  <a:lnTo>
                    <a:pt x="44" y="106"/>
                  </a:lnTo>
                  <a:lnTo>
                    <a:pt x="45" y="109"/>
                  </a:lnTo>
                  <a:lnTo>
                    <a:pt x="45" y="109"/>
                  </a:lnTo>
                  <a:lnTo>
                    <a:pt x="49" y="111"/>
                  </a:lnTo>
                  <a:lnTo>
                    <a:pt x="60" y="111"/>
                  </a:lnTo>
                  <a:lnTo>
                    <a:pt x="60" y="111"/>
                  </a:lnTo>
                  <a:lnTo>
                    <a:pt x="64" y="109"/>
                  </a:lnTo>
                  <a:lnTo>
                    <a:pt x="64" y="109"/>
                  </a:lnTo>
                  <a:lnTo>
                    <a:pt x="65" y="106"/>
                  </a:lnTo>
                  <a:lnTo>
                    <a:pt x="65" y="66"/>
                  </a:lnTo>
                  <a:lnTo>
                    <a:pt x="103" y="66"/>
                  </a:lnTo>
                  <a:lnTo>
                    <a:pt x="103" y="66"/>
                  </a:lnTo>
                  <a:lnTo>
                    <a:pt x="107" y="66"/>
                  </a:lnTo>
                  <a:lnTo>
                    <a:pt x="107" y="66"/>
                  </a:lnTo>
                  <a:lnTo>
                    <a:pt x="109" y="60"/>
                  </a:lnTo>
                  <a:lnTo>
                    <a:pt x="109" y="49"/>
                  </a:lnTo>
                  <a:lnTo>
                    <a:pt x="109" y="49"/>
                  </a:lnTo>
                  <a:lnTo>
                    <a:pt x="107" y="46"/>
                  </a:lnTo>
                  <a:lnTo>
                    <a:pt x="107" y="46"/>
                  </a:lnTo>
                  <a:lnTo>
                    <a:pt x="103" y="44"/>
                  </a:lnTo>
                  <a:lnTo>
                    <a:pt x="103" y="4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" name="Group 84"/>
          <p:cNvGrpSpPr/>
          <p:nvPr/>
        </p:nvGrpSpPr>
        <p:grpSpPr>
          <a:xfrm>
            <a:off x="3854561" y="5072084"/>
            <a:ext cx="429624" cy="405589"/>
            <a:chOff x="2578955" y="3804786"/>
            <a:chExt cx="296915" cy="280306"/>
          </a:xfrm>
          <a:solidFill>
            <a:srgbClr val="CF3665"/>
          </a:solidFill>
        </p:grpSpPr>
        <p:sp>
          <p:nvSpPr>
            <p:cNvPr id="7" name="Freeform 14"/>
            <p:cNvSpPr>
              <a:spLocks noEditPoints="1"/>
            </p:cNvSpPr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71"/>
                </a:cxn>
                <a:cxn ang="0">
                  <a:pos x="20" y="71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64" y="20"/>
                  </a:moveTo>
                  <a:lnTo>
                    <a:pt x="64" y="71"/>
                  </a:lnTo>
                  <a:lnTo>
                    <a:pt x="20" y="71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" name="Rectangle 15"/>
            <p:cNvSpPr>
              <a:spLocks noChangeArrowheads="1"/>
            </p:cNvSpPr>
            <p:nvPr/>
          </p:nvSpPr>
          <p:spPr bwMode="auto">
            <a:xfrm>
              <a:off x="2599718" y="3935595"/>
              <a:ext cx="43604" cy="5398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" name="Freeform 16"/>
            <p:cNvSpPr/>
            <p:nvPr/>
          </p:nvSpPr>
          <p:spPr bwMode="auto">
            <a:xfrm>
              <a:off x="2578955" y="3914831"/>
              <a:ext cx="85130" cy="170259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8" y="0"/>
                </a:cxn>
                <a:cxn ang="0">
                  <a:pos x="8" y="0"/>
                </a:cxn>
                <a:cxn ang="0">
                  <a:pos x="2" y="2"/>
                </a:cxn>
                <a:cxn ang="0">
                  <a:pos x="0" y="8"/>
                </a:cxn>
                <a:cxn ang="0">
                  <a:pos x="0" y="158"/>
                </a:cxn>
                <a:cxn ang="0">
                  <a:pos x="0" y="158"/>
                </a:cxn>
                <a:cxn ang="0">
                  <a:pos x="2" y="162"/>
                </a:cxn>
                <a:cxn ang="0">
                  <a:pos x="8" y="164"/>
                </a:cxn>
                <a:cxn ang="0">
                  <a:pos x="76" y="164"/>
                </a:cxn>
                <a:cxn ang="0">
                  <a:pos x="76" y="164"/>
                </a:cxn>
                <a:cxn ang="0">
                  <a:pos x="82" y="162"/>
                </a:cxn>
                <a:cxn ang="0">
                  <a:pos x="84" y="158"/>
                </a:cxn>
                <a:cxn ang="0">
                  <a:pos x="84" y="8"/>
                </a:cxn>
                <a:cxn ang="0">
                  <a:pos x="84" y="8"/>
                </a:cxn>
                <a:cxn ang="0">
                  <a:pos x="82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4" h="164">
                  <a:moveTo>
                    <a:pt x="76" y="0"/>
                  </a:moveTo>
                  <a:lnTo>
                    <a:pt x="8" y="0"/>
                  </a:lnTo>
                  <a:lnTo>
                    <a:pt x="8" y="0"/>
                  </a:lnTo>
                  <a:lnTo>
                    <a:pt x="2" y="2"/>
                  </a:lnTo>
                  <a:lnTo>
                    <a:pt x="0" y="8"/>
                  </a:lnTo>
                  <a:lnTo>
                    <a:pt x="0" y="158"/>
                  </a:lnTo>
                  <a:lnTo>
                    <a:pt x="0" y="158"/>
                  </a:lnTo>
                  <a:lnTo>
                    <a:pt x="2" y="162"/>
                  </a:lnTo>
                  <a:lnTo>
                    <a:pt x="8" y="164"/>
                  </a:lnTo>
                  <a:lnTo>
                    <a:pt x="76" y="164"/>
                  </a:lnTo>
                  <a:lnTo>
                    <a:pt x="76" y="164"/>
                  </a:lnTo>
                  <a:lnTo>
                    <a:pt x="82" y="162"/>
                  </a:lnTo>
                  <a:lnTo>
                    <a:pt x="84" y="158"/>
                  </a:lnTo>
                  <a:lnTo>
                    <a:pt x="84" y="8"/>
                  </a:lnTo>
                  <a:lnTo>
                    <a:pt x="84" y="8"/>
                  </a:lnTo>
                  <a:lnTo>
                    <a:pt x="82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" name="Freeform 17"/>
            <p:cNvSpPr>
              <a:spLocks noEditPoints="1"/>
            </p:cNvSpPr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63" y="18"/>
                </a:cxn>
                <a:cxn ang="0">
                  <a:pos x="63" y="120"/>
                </a:cxn>
                <a:cxn ang="0">
                  <a:pos x="20" y="120"/>
                </a:cxn>
                <a:cxn ang="0">
                  <a:pos x="20" y="18"/>
                </a:cxn>
                <a:cxn ang="0">
                  <a:pos x="63" y="18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63" y="18"/>
                  </a:moveTo>
                  <a:lnTo>
                    <a:pt x="63" y="120"/>
                  </a:lnTo>
                  <a:lnTo>
                    <a:pt x="20" y="120"/>
                  </a:lnTo>
                  <a:lnTo>
                    <a:pt x="20" y="18"/>
                  </a:lnTo>
                  <a:lnTo>
                    <a:pt x="63" y="18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2703534" y="3894068"/>
              <a:ext cx="45679" cy="105894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2" name="Freeform 19"/>
            <p:cNvSpPr/>
            <p:nvPr/>
          </p:nvSpPr>
          <p:spPr bwMode="auto">
            <a:xfrm>
              <a:off x="2682771" y="3875382"/>
              <a:ext cx="87206" cy="209710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196"/>
                </a:cxn>
                <a:cxn ang="0">
                  <a:pos x="0" y="196"/>
                </a:cxn>
                <a:cxn ang="0">
                  <a:pos x="2" y="200"/>
                </a:cxn>
                <a:cxn ang="0">
                  <a:pos x="7" y="202"/>
                </a:cxn>
                <a:cxn ang="0">
                  <a:pos x="76" y="202"/>
                </a:cxn>
                <a:cxn ang="0">
                  <a:pos x="76" y="202"/>
                </a:cxn>
                <a:cxn ang="0">
                  <a:pos x="81" y="200"/>
                </a:cxn>
                <a:cxn ang="0">
                  <a:pos x="83" y="196"/>
                </a:cxn>
                <a:cxn ang="0">
                  <a:pos x="83" y="6"/>
                </a:cxn>
                <a:cxn ang="0">
                  <a:pos x="83" y="6"/>
                </a:cxn>
                <a:cxn ang="0">
                  <a:pos x="81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3" h="202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196"/>
                  </a:lnTo>
                  <a:lnTo>
                    <a:pt x="0" y="196"/>
                  </a:lnTo>
                  <a:lnTo>
                    <a:pt x="2" y="200"/>
                  </a:lnTo>
                  <a:lnTo>
                    <a:pt x="7" y="202"/>
                  </a:lnTo>
                  <a:lnTo>
                    <a:pt x="76" y="202"/>
                  </a:lnTo>
                  <a:lnTo>
                    <a:pt x="76" y="202"/>
                  </a:lnTo>
                  <a:lnTo>
                    <a:pt x="81" y="200"/>
                  </a:lnTo>
                  <a:lnTo>
                    <a:pt x="83" y="196"/>
                  </a:lnTo>
                  <a:lnTo>
                    <a:pt x="83" y="6"/>
                  </a:lnTo>
                  <a:lnTo>
                    <a:pt x="83" y="6"/>
                  </a:lnTo>
                  <a:lnTo>
                    <a:pt x="81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3" name="Freeform 20"/>
            <p:cNvSpPr>
              <a:spLocks noEditPoints="1"/>
            </p:cNvSpPr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64" y="20"/>
                </a:cxn>
                <a:cxn ang="0">
                  <a:pos x="64" y="145"/>
                </a:cxn>
                <a:cxn ang="0">
                  <a:pos x="20" y="145"/>
                </a:cxn>
                <a:cxn ang="0">
                  <a:pos x="20" y="20"/>
                </a:cxn>
                <a:cxn ang="0">
                  <a:pos x="64" y="20"/>
                </a:cxn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64" y="20"/>
                  </a:moveTo>
                  <a:lnTo>
                    <a:pt x="64" y="145"/>
                  </a:lnTo>
                  <a:lnTo>
                    <a:pt x="20" y="145"/>
                  </a:lnTo>
                  <a:lnTo>
                    <a:pt x="20" y="20"/>
                  </a:lnTo>
                  <a:lnTo>
                    <a:pt x="64" y="20"/>
                  </a:lnTo>
                  <a:close/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2811504" y="3825550"/>
              <a:ext cx="45679" cy="128733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5" name="Freeform 22"/>
            <p:cNvSpPr/>
            <p:nvPr/>
          </p:nvSpPr>
          <p:spPr bwMode="auto">
            <a:xfrm>
              <a:off x="2790740" y="3804786"/>
              <a:ext cx="85130" cy="28030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" y="0"/>
                </a:cxn>
                <a:cxn ang="0">
                  <a:pos x="7" y="0"/>
                </a:cxn>
                <a:cxn ang="0">
                  <a:pos x="2" y="2"/>
                </a:cxn>
                <a:cxn ang="0">
                  <a:pos x="0" y="6"/>
                </a:cxn>
                <a:cxn ang="0">
                  <a:pos x="0" y="265"/>
                </a:cxn>
                <a:cxn ang="0">
                  <a:pos x="0" y="265"/>
                </a:cxn>
                <a:cxn ang="0">
                  <a:pos x="2" y="269"/>
                </a:cxn>
                <a:cxn ang="0">
                  <a:pos x="7" y="271"/>
                </a:cxn>
                <a:cxn ang="0">
                  <a:pos x="76" y="271"/>
                </a:cxn>
                <a:cxn ang="0">
                  <a:pos x="76" y="271"/>
                </a:cxn>
                <a:cxn ang="0">
                  <a:pos x="80" y="269"/>
                </a:cxn>
                <a:cxn ang="0">
                  <a:pos x="82" y="265"/>
                </a:cxn>
                <a:cxn ang="0">
                  <a:pos x="82" y="6"/>
                </a:cxn>
                <a:cxn ang="0">
                  <a:pos x="82" y="6"/>
                </a:cxn>
                <a:cxn ang="0">
                  <a:pos x="80" y="2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82" h="271">
                  <a:moveTo>
                    <a:pt x="76" y="0"/>
                  </a:moveTo>
                  <a:lnTo>
                    <a:pt x="7" y="0"/>
                  </a:lnTo>
                  <a:lnTo>
                    <a:pt x="7" y="0"/>
                  </a:lnTo>
                  <a:lnTo>
                    <a:pt x="2" y="2"/>
                  </a:lnTo>
                  <a:lnTo>
                    <a:pt x="0" y="6"/>
                  </a:lnTo>
                  <a:lnTo>
                    <a:pt x="0" y="265"/>
                  </a:lnTo>
                  <a:lnTo>
                    <a:pt x="0" y="265"/>
                  </a:lnTo>
                  <a:lnTo>
                    <a:pt x="2" y="269"/>
                  </a:lnTo>
                  <a:lnTo>
                    <a:pt x="7" y="271"/>
                  </a:lnTo>
                  <a:lnTo>
                    <a:pt x="76" y="271"/>
                  </a:lnTo>
                  <a:lnTo>
                    <a:pt x="76" y="271"/>
                  </a:lnTo>
                  <a:lnTo>
                    <a:pt x="80" y="269"/>
                  </a:lnTo>
                  <a:lnTo>
                    <a:pt x="82" y="265"/>
                  </a:lnTo>
                  <a:lnTo>
                    <a:pt x="82" y="6"/>
                  </a:lnTo>
                  <a:lnTo>
                    <a:pt x="82" y="6"/>
                  </a:lnTo>
                  <a:lnTo>
                    <a:pt x="80" y="2"/>
                  </a:lnTo>
                  <a:lnTo>
                    <a:pt x="76" y="0"/>
                  </a:lnTo>
                  <a:lnTo>
                    <a:pt x="7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6" name="Freeform 23"/>
          <p:cNvSpPr>
            <a:spLocks noEditPoints="1"/>
          </p:cNvSpPr>
          <p:nvPr/>
        </p:nvSpPr>
        <p:spPr bwMode="auto">
          <a:xfrm>
            <a:off x="5010150" y="5047949"/>
            <a:ext cx="546100" cy="454025"/>
          </a:xfrm>
          <a:custGeom>
            <a:avLst/>
            <a:gdLst/>
            <a:ahLst/>
            <a:cxnLst>
              <a:cxn ang="0">
                <a:pos x="312" y="110"/>
              </a:cxn>
              <a:cxn ang="0">
                <a:pos x="323" y="138"/>
              </a:cxn>
              <a:cxn ang="0">
                <a:pos x="350" y="127"/>
              </a:cxn>
              <a:cxn ang="0">
                <a:pos x="339" y="100"/>
              </a:cxn>
              <a:cxn ang="0">
                <a:pos x="25" y="100"/>
              </a:cxn>
              <a:cxn ang="0">
                <a:pos x="15" y="127"/>
              </a:cxn>
              <a:cxn ang="0">
                <a:pos x="42" y="138"/>
              </a:cxn>
              <a:cxn ang="0">
                <a:pos x="53" y="110"/>
              </a:cxn>
              <a:cxn ang="0">
                <a:pos x="270" y="60"/>
              </a:cxn>
              <a:cxn ang="0">
                <a:pos x="248" y="69"/>
              </a:cxn>
              <a:cxn ang="0">
                <a:pos x="239" y="91"/>
              </a:cxn>
              <a:cxn ang="0">
                <a:pos x="252" y="116"/>
              </a:cxn>
              <a:cxn ang="0">
                <a:pos x="276" y="121"/>
              </a:cxn>
              <a:cxn ang="0">
                <a:pos x="297" y="103"/>
              </a:cxn>
              <a:cxn ang="0">
                <a:pos x="297" y="80"/>
              </a:cxn>
              <a:cxn ang="0">
                <a:pos x="276" y="62"/>
              </a:cxn>
              <a:cxn ang="0">
                <a:pos x="330" y="183"/>
              </a:cxn>
              <a:cxn ang="0">
                <a:pos x="321" y="152"/>
              </a:cxn>
              <a:cxn ang="0">
                <a:pos x="350" y="158"/>
              </a:cxn>
              <a:cxn ang="0">
                <a:pos x="364" y="185"/>
              </a:cxn>
              <a:cxn ang="0">
                <a:pos x="83" y="63"/>
              </a:cxn>
              <a:cxn ang="0">
                <a:pos x="65" y="85"/>
              </a:cxn>
              <a:cxn ang="0">
                <a:pos x="71" y="109"/>
              </a:cxn>
              <a:cxn ang="0">
                <a:pos x="96" y="121"/>
              </a:cxn>
              <a:cxn ang="0">
                <a:pos x="118" y="112"/>
              </a:cxn>
              <a:cxn ang="0">
                <a:pos x="127" y="91"/>
              </a:cxn>
              <a:cxn ang="0">
                <a:pos x="112" y="65"/>
              </a:cxn>
              <a:cxn ang="0">
                <a:pos x="35" y="150"/>
              </a:cxn>
              <a:cxn ang="0">
                <a:pos x="36" y="176"/>
              </a:cxn>
              <a:cxn ang="0">
                <a:pos x="0" y="185"/>
              </a:cxn>
              <a:cxn ang="0">
                <a:pos x="15" y="158"/>
              </a:cxn>
              <a:cxn ang="0">
                <a:pos x="183" y="0"/>
              </a:cxn>
              <a:cxn ang="0">
                <a:pos x="151" y="13"/>
              </a:cxn>
              <a:cxn ang="0">
                <a:pos x="138" y="45"/>
              </a:cxn>
              <a:cxn ang="0">
                <a:pos x="158" y="81"/>
              </a:cxn>
              <a:cxn ang="0">
                <a:pos x="192" y="89"/>
              </a:cxn>
              <a:cxn ang="0">
                <a:pos x="225" y="62"/>
              </a:cxn>
              <a:cxn ang="0">
                <a:pos x="225" y="27"/>
              </a:cxn>
              <a:cxn ang="0">
                <a:pos x="192" y="0"/>
              </a:cxn>
              <a:cxn ang="0">
                <a:pos x="265" y="174"/>
              </a:cxn>
              <a:cxn ang="0">
                <a:pos x="256" y="136"/>
              </a:cxn>
              <a:cxn ang="0">
                <a:pos x="279" y="136"/>
              </a:cxn>
              <a:cxn ang="0">
                <a:pos x="316" y="165"/>
              </a:cxn>
              <a:cxn ang="0">
                <a:pos x="100" y="272"/>
              </a:cxn>
              <a:cxn ang="0">
                <a:pos x="51" y="165"/>
              </a:cxn>
              <a:cxn ang="0">
                <a:pos x="85" y="136"/>
              </a:cxn>
              <a:cxn ang="0">
                <a:pos x="109" y="136"/>
              </a:cxn>
              <a:cxn ang="0">
                <a:pos x="100" y="174"/>
              </a:cxn>
              <a:cxn ang="0">
                <a:pos x="252" y="159"/>
              </a:cxn>
              <a:cxn ang="0">
                <a:pos x="210" y="109"/>
              </a:cxn>
              <a:cxn ang="0">
                <a:pos x="154" y="109"/>
              </a:cxn>
              <a:cxn ang="0">
                <a:pos x="112" y="159"/>
              </a:cxn>
            </a:cxnLst>
            <a:rect l="0" t="0" r="r" b="b"/>
            <a:pathLst>
              <a:path w="364" h="301">
                <a:moveTo>
                  <a:pt x="332" y="98"/>
                </a:moveTo>
                <a:lnTo>
                  <a:pt x="332" y="98"/>
                </a:lnTo>
                <a:lnTo>
                  <a:pt x="323" y="100"/>
                </a:lnTo>
                <a:lnTo>
                  <a:pt x="317" y="105"/>
                </a:lnTo>
                <a:lnTo>
                  <a:pt x="312" y="110"/>
                </a:lnTo>
                <a:lnTo>
                  <a:pt x="310" y="120"/>
                </a:lnTo>
                <a:lnTo>
                  <a:pt x="310" y="120"/>
                </a:lnTo>
                <a:lnTo>
                  <a:pt x="312" y="127"/>
                </a:lnTo>
                <a:lnTo>
                  <a:pt x="317" y="134"/>
                </a:lnTo>
                <a:lnTo>
                  <a:pt x="323" y="138"/>
                </a:lnTo>
                <a:lnTo>
                  <a:pt x="332" y="139"/>
                </a:lnTo>
                <a:lnTo>
                  <a:pt x="332" y="139"/>
                </a:lnTo>
                <a:lnTo>
                  <a:pt x="339" y="138"/>
                </a:lnTo>
                <a:lnTo>
                  <a:pt x="346" y="134"/>
                </a:lnTo>
                <a:lnTo>
                  <a:pt x="350" y="127"/>
                </a:lnTo>
                <a:lnTo>
                  <a:pt x="352" y="120"/>
                </a:lnTo>
                <a:lnTo>
                  <a:pt x="352" y="120"/>
                </a:lnTo>
                <a:lnTo>
                  <a:pt x="350" y="110"/>
                </a:lnTo>
                <a:lnTo>
                  <a:pt x="346" y="105"/>
                </a:lnTo>
                <a:lnTo>
                  <a:pt x="339" y="100"/>
                </a:lnTo>
                <a:lnTo>
                  <a:pt x="332" y="98"/>
                </a:lnTo>
                <a:lnTo>
                  <a:pt x="332" y="98"/>
                </a:lnTo>
                <a:close/>
                <a:moveTo>
                  <a:pt x="35" y="98"/>
                </a:moveTo>
                <a:lnTo>
                  <a:pt x="35" y="98"/>
                </a:lnTo>
                <a:lnTo>
                  <a:pt x="25" y="100"/>
                </a:lnTo>
                <a:lnTo>
                  <a:pt x="20" y="105"/>
                </a:lnTo>
                <a:lnTo>
                  <a:pt x="15" y="110"/>
                </a:lnTo>
                <a:lnTo>
                  <a:pt x="13" y="120"/>
                </a:lnTo>
                <a:lnTo>
                  <a:pt x="13" y="120"/>
                </a:lnTo>
                <a:lnTo>
                  <a:pt x="15" y="127"/>
                </a:lnTo>
                <a:lnTo>
                  <a:pt x="20" y="134"/>
                </a:lnTo>
                <a:lnTo>
                  <a:pt x="25" y="138"/>
                </a:lnTo>
                <a:lnTo>
                  <a:pt x="35" y="139"/>
                </a:lnTo>
                <a:lnTo>
                  <a:pt x="35" y="139"/>
                </a:lnTo>
                <a:lnTo>
                  <a:pt x="42" y="138"/>
                </a:lnTo>
                <a:lnTo>
                  <a:pt x="49" y="134"/>
                </a:lnTo>
                <a:lnTo>
                  <a:pt x="53" y="127"/>
                </a:lnTo>
                <a:lnTo>
                  <a:pt x="54" y="120"/>
                </a:lnTo>
                <a:lnTo>
                  <a:pt x="54" y="120"/>
                </a:lnTo>
                <a:lnTo>
                  <a:pt x="53" y="110"/>
                </a:lnTo>
                <a:lnTo>
                  <a:pt x="49" y="105"/>
                </a:lnTo>
                <a:lnTo>
                  <a:pt x="42" y="100"/>
                </a:lnTo>
                <a:lnTo>
                  <a:pt x="35" y="98"/>
                </a:lnTo>
                <a:lnTo>
                  <a:pt x="35" y="98"/>
                </a:lnTo>
                <a:close/>
                <a:moveTo>
                  <a:pt x="270" y="60"/>
                </a:moveTo>
                <a:lnTo>
                  <a:pt x="270" y="60"/>
                </a:lnTo>
                <a:lnTo>
                  <a:pt x="263" y="62"/>
                </a:lnTo>
                <a:lnTo>
                  <a:pt x="258" y="63"/>
                </a:lnTo>
                <a:lnTo>
                  <a:pt x="252" y="65"/>
                </a:lnTo>
                <a:lnTo>
                  <a:pt x="248" y="69"/>
                </a:lnTo>
                <a:lnTo>
                  <a:pt x="245" y="74"/>
                </a:lnTo>
                <a:lnTo>
                  <a:pt x="241" y="80"/>
                </a:lnTo>
                <a:lnTo>
                  <a:pt x="239" y="85"/>
                </a:lnTo>
                <a:lnTo>
                  <a:pt x="239" y="91"/>
                </a:lnTo>
                <a:lnTo>
                  <a:pt x="239" y="91"/>
                </a:lnTo>
                <a:lnTo>
                  <a:pt x="239" y="98"/>
                </a:lnTo>
                <a:lnTo>
                  <a:pt x="241" y="103"/>
                </a:lnTo>
                <a:lnTo>
                  <a:pt x="245" y="109"/>
                </a:lnTo>
                <a:lnTo>
                  <a:pt x="248" y="112"/>
                </a:lnTo>
                <a:lnTo>
                  <a:pt x="252" y="116"/>
                </a:lnTo>
                <a:lnTo>
                  <a:pt x="258" y="120"/>
                </a:lnTo>
                <a:lnTo>
                  <a:pt x="263" y="121"/>
                </a:lnTo>
                <a:lnTo>
                  <a:pt x="270" y="121"/>
                </a:lnTo>
                <a:lnTo>
                  <a:pt x="270" y="121"/>
                </a:lnTo>
                <a:lnTo>
                  <a:pt x="276" y="121"/>
                </a:lnTo>
                <a:lnTo>
                  <a:pt x="281" y="120"/>
                </a:lnTo>
                <a:lnTo>
                  <a:pt x="287" y="116"/>
                </a:lnTo>
                <a:lnTo>
                  <a:pt x="292" y="112"/>
                </a:lnTo>
                <a:lnTo>
                  <a:pt x="296" y="109"/>
                </a:lnTo>
                <a:lnTo>
                  <a:pt x="297" y="103"/>
                </a:lnTo>
                <a:lnTo>
                  <a:pt x="299" y="98"/>
                </a:lnTo>
                <a:lnTo>
                  <a:pt x="301" y="91"/>
                </a:lnTo>
                <a:lnTo>
                  <a:pt x="301" y="91"/>
                </a:lnTo>
                <a:lnTo>
                  <a:pt x="299" y="85"/>
                </a:lnTo>
                <a:lnTo>
                  <a:pt x="297" y="80"/>
                </a:lnTo>
                <a:lnTo>
                  <a:pt x="296" y="74"/>
                </a:lnTo>
                <a:lnTo>
                  <a:pt x="292" y="69"/>
                </a:lnTo>
                <a:lnTo>
                  <a:pt x="287" y="65"/>
                </a:lnTo>
                <a:lnTo>
                  <a:pt x="281" y="63"/>
                </a:lnTo>
                <a:lnTo>
                  <a:pt x="276" y="62"/>
                </a:lnTo>
                <a:lnTo>
                  <a:pt x="270" y="60"/>
                </a:lnTo>
                <a:lnTo>
                  <a:pt x="270" y="60"/>
                </a:lnTo>
                <a:close/>
                <a:moveTo>
                  <a:pt x="364" y="248"/>
                </a:moveTo>
                <a:lnTo>
                  <a:pt x="330" y="248"/>
                </a:lnTo>
                <a:lnTo>
                  <a:pt x="330" y="183"/>
                </a:lnTo>
                <a:lnTo>
                  <a:pt x="330" y="183"/>
                </a:lnTo>
                <a:lnTo>
                  <a:pt x="330" y="176"/>
                </a:lnTo>
                <a:lnTo>
                  <a:pt x="328" y="167"/>
                </a:lnTo>
                <a:lnTo>
                  <a:pt x="321" y="152"/>
                </a:lnTo>
                <a:lnTo>
                  <a:pt x="321" y="152"/>
                </a:lnTo>
                <a:lnTo>
                  <a:pt x="332" y="150"/>
                </a:lnTo>
                <a:lnTo>
                  <a:pt x="332" y="150"/>
                </a:lnTo>
                <a:lnTo>
                  <a:pt x="337" y="152"/>
                </a:lnTo>
                <a:lnTo>
                  <a:pt x="345" y="154"/>
                </a:lnTo>
                <a:lnTo>
                  <a:pt x="350" y="158"/>
                </a:lnTo>
                <a:lnTo>
                  <a:pt x="355" y="161"/>
                </a:lnTo>
                <a:lnTo>
                  <a:pt x="359" y="167"/>
                </a:lnTo>
                <a:lnTo>
                  <a:pt x="363" y="172"/>
                </a:lnTo>
                <a:lnTo>
                  <a:pt x="364" y="178"/>
                </a:lnTo>
                <a:lnTo>
                  <a:pt x="364" y="185"/>
                </a:lnTo>
                <a:lnTo>
                  <a:pt x="364" y="248"/>
                </a:lnTo>
                <a:close/>
                <a:moveTo>
                  <a:pt x="96" y="60"/>
                </a:moveTo>
                <a:lnTo>
                  <a:pt x="96" y="60"/>
                </a:lnTo>
                <a:lnTo>
                  <a:pt x="89" y="62"/>
                </a:lnTo>
                <a:lnTo>
                  <a:pt x="83" y="63"/>
                </a:lnTo>
                <a:lnTo>
                  <a:pt x="78" y="65"/>
                </a:lnTo>
                <a:lnTo>
                  <a:pt x="74" y="69"/>
                </a:lnTo>
                <a:lnTo>
                  <a:pt x="71" y="74"/>
                </a:lnTo>
                <a:lnTo>
                  <a:pt x="67" y="80"/>
                </a:lnTo>
                <a:lnTo>
                  <a:pt x="65" y="85"/>
                </a:lnTo>
                <a:lnTo>
                  <a:pt x="65" y="91"/>
                </a:lnTo>
                <a:lnTo>
                  <a:pt x="65" y="91"/>
                </a:lnTo>
                <a:lnTo>
                  <a:pt x="65" y="98"/>
                </a:lnTo>
                <a:lnTo>
                  <a:pt x="67" y="103"/>
                </a:lnTo>
                <a:lnTo>
                  <a:pt x="71" y="109"/>
                </a:lnTo>
                <a:lnTo>
                  <a:pt x="74" y="112"/>
                </a:lnTo>
                <a:lnTo>
                  <a:pt x="78" y="116"/>
                </a:lnTo>
                <a:lnTo>
                  <a:pt x="83" y="120"/>
                </a:lnTo>
                <a:lnTo>
                  <a:pt x="89" y="121"/>
                </a:lnTo>
                <a:lnTo>
                  <a:pt x="96" y="121"/>
                </a:lnTo>
                <a:lnTo>
                  <a:pt x="96" y="121"/>
                </a:lnTo>
                <a:lnTo>
                  <a:pt x="102" y="121"/>
                </a:lnTo>
                <a:lnTo>
                  <a:pt x="107" y="120"/>
                </a:lnTo>
                <a:lnTo>
                  <a:pt x="112" y="116"/>
                </a:lnTo>
                <a:lnTo>
                  <a:pt x="118" y="112"/>
                </a:lnTo>
                <a:lnTo>
                  <a:pt x="122" y="109"/>
                </a:lnTo>
                <a:lnTo>
                  <a:pt x="123" y="103"/>
                </a:lnTo>
                <a:lnTo>
                  <a:pt x="125" y="98"/>
                </a:lnTo>
                <a:lnTo>
                  <a:pt x="127" y="91"/>
                </a:lnTo>
                <a:lnTo>
                  <a:pt x="127" y="91"/>
                </a:lnTo>
                <a:lnTo>
                  <a:pt x="125" y="85"/>
                </a:lnTo>
                <a:lnTo>
                  <a:pt x="123" y="80"/>
                </a:lnTo>
                <a:lnTo>
                  <a:pt x="122" y="74"/>
                </a:lnTo>
                <a:lnTo>
                  <a:pt x="118" y="69"/>
                </a:lnTo>
                <a:lnTo>
                  <a:pt x="112" y="65"/>
                </a:lnTo>
                <a:lnTo>
                  <a:pt x="107" y="63"/>
                </a:lnTo>
                <a:lnTo>
                  <a:pt x="102" y="62"/>
                </a:lnTo>
                <a:lnTo>
                  <a:pt x="96" y="60"/>
                </a:lnTo>
                <a:lnTo>
                  <a:pt x="96" y="60"/>
                </a:lnTo>
                <a:close/>
                <a:moveTo>
                  <a:pt x="35" y="150"/>
                </a:moveTo>
                <a:lnTo>
                  <a:pt x="35" y="150"/>
                </a:lnTo>
                <a:lnTo>
                  <a:pt x="44" y="152"/>
                </a:lnTo>
                <a:lnTo>
                  <a:pt x="44" y="152"/>
                </a:lnTo>
                <a:lnTo>
                  <a:pt x="38" y="167"/>
                </a:lnTo>
                <a:lnTo>
                  <a:pt x="36" y="176"/>
                </a:lnTo>
                <a:lnTo>
                  <a:pt x="35" y="183"/>
                </a:lnTo>
                <a:lnTo>
                  <a:pt x="35" y="248"/>
                </a:lnTo>
                <a:lnTo>
                  <a:pt x="0" y="248"/>
                </a:lnTo>
                <a:lnTo>
                  <a:pt x="0" y="185"/>
                </a:lnTo>
                <a:lnTo>
                  <a:pt x="0" y="185"/>
                </a:lnTo>
                <a:lnTo>
                  <a:pt x="0" y="178"/>
                </a:lnTo>
                <a:lnTo>
                  <a:pt x="2" y="172"/>
                </a:lnTo>
                <a:lnTo>
                  <a:pt x="6" y="167"/>
                </a:lnTo>
                <a:lnTo>
                  <a:pt x="9" y="161"/>
                </a:lnTo>
                <a:lnTo>
                  <a:pt x="15" y="158"/>
                </a:lnTo>
                <a:lnTo>
                  <a:pt x="20" y="154"/>
                </a:lnTo>
                <a:lnTo>
                  <a:pt x="27" y="152"/>
                </a:lnTo>
                <a:lnTo>
                  <a:pt x="35" y="150"/>
                </a:lnTo>
                <a:lnTo>
                  <a:pt x="35" y="150"/>
                </a:lnTo>
                <a:close/>
                <a:moveTo>
                  <a:pt x="183" y="0"/>
                </a:moveTo>
                <a:lnTo>
                  <a:pt x="183" y="0"/>
                </a:lnTo>
                <a:lnTo>
                  <a:pt x="174" y="0"/>
                </a:lnTo>
                <a:lnTo>
                  <a:pt x="165" y="4"/>
                </a:lnTo>
                <a:lnTo>
                  <a:pt x="158" y="7"/>
                </a:lnTo>
                <a:lnTo>
                  <a:pt x="151" y="13"/>
                </a:lnTo>
                <a:lnTo>
                  <a:pt x="145" y="20"/>
                </a:lnTo>
                <a:lnTo>
                  <a:pt x="141" y="27"/>
                </a:lnTo>
                <a:lnTo>
                  <a:pt x="138" y="36"/>
                </a:lnTo>
                <a:lnTo>
                  <a:pt x="138" y="45"/>
                </a:lnTo>
                <a:lnTo>
                  <a:pt x="138" y="45"/>
                </a:lnTo>
                <a:lnTo>
                  <a:pt x="138" y="54"/>
                </a:lnTo>
                <a:lnTo>
                  <a:pt x="141" y="62"/>
                </a:lnTo>
                <a:lnTo>
                  <a:pt x="145" y="71"/>
                </a:lnTo>
                <a:lnTo>
                  <a:pt x="151" y="76"/>
                </a:lnTo>
                <a:lnTo>
                  <a:pt x="158" y="81"/>
                </a:lnTo>
                <a:lnTo>
                  <a:pt x="165" y="87"/>
                </a:lnTo>
                <a:lnTo>
                  <a:pt x="174" y="89"/>
                </a:lnTo>
                <a:lnTo>
                  <a:pt x="183" y="91"/>
                </a:lnTo>
                <a:lnTo>
                  <a:pt x="183" y="91"/>
                </a:lnTo>
                <a:lnTo>
                  <a:pt x="192" y="89"/>
                </a:lnTo>
                <a:lnTo>
                  <a:pt x="200" y="87"/>
                </a:lnTo>
                <a:lnTo>
                  <a:pt x="209" y="81"/>
                </a:lnTo>
                <a:lnTo>
                  <a:pt x="214" y="76"/>
                </a:lnTo>
                <a:lnTo>
                  <a:pt x="219" y="71"/>
                </a:lnTo>
                <a:lnTo>
                  <a:pt x="225" y="62"/>
                </a:lnTo>
                <a:lnTo>
                  <a:pt x="227" y="54"/>
                </a:lnTo>
                <a:lnTo>
                  <a:pt x="229" y="45"/>
                </a:lnTo>
                <a:lnTo>
                  <a:pt x="229" y="45"/>
                </a:lnTo>
                <a:lnTo>
                  <a:pt x="227" y="36"/>
                </a:lnTo>
                <a:lnTo>
                  <a:pt x="225" y="27"/>
                </a:lnTo>
                <a:lnTo>
                  <a:pt x="219" y="20"/>
                </a:lnTo>
                <a:lnTo>
                  <a:pt x="214" y="13"/>
                </a:lnTo>
                <a:lnTo>
                  <a:pt x="209" y="7"/>
                </a:lnTo>
                <a:lnTo>
                  <a:pt x="200" y="4"/>
                </a:lnTo>
                <a:lnTo>
                  <a:pt x="192" y="0"/>
                </a:lnTo>
                <a:lnTo>
                  <a:pt x="183" y="0"/>
                </a:lnTo>
                <a:lnTo>
                  <a:pt x="183" y="0"/>
                </a:lnTo>
                <a:close/>
                <a:moveTo>
                  <a:pt x="319" y="272"/>
                </a:moveTo>
                <a:lnTo>
                  <a:pt x="265" y="272"/>
                </a:lnTo>
                <a:lnTo>
                  <a:pt x="265" y="174"/>
                </a:lnTo>
                <a:lnTo>
                  <a:pt x="265" y="174"/>
                </a:lnTo>
                <a:lnTo>
                  <a:pt x="265" y="163"/>
                </a:lnTo>
                <a:lnTo>
                  <a:pt x="263" y="154"/>
                </a:lnTo>
                <a:lnTo>
                  <a:pt x="259" y="145"/>
                </a:lnTo>
                <a:lnTo>
                  <a:pt x="256" y="136"/>
                </a:lnTo>
                <a:lnTo>
                  <a:pt x="256" y="136"/>
                </a:lnTo>
                <a:lnTo>
                  <a:pt x="263" y="134"/>
                </a:lnTo>
                <a:lnTo>
                  <a:pt x="270" y="134"/>
                </a:lnTo>
                <a:lnTo>
                  <a:pt x="270" y="134"/>
                </a:lnTo>
                <a:lnTo>
                  <a:pt x="279" y="136"/>
                </a:lnTo>
                <a:lnTo>
                  <a:pt x="288" y="138"/>
                </a:lnTo>
                <a:lnTo>
                  <a:pt x="297" y="143"/>
                </a:lnTo>
                <a:lnTo>
                  <a:pt x="305" y="149"/>
                </a:lnTo>
                <a:lnTo>
                  <a:pt x="310" y="156"/>
                </a:lnTo>
                <a:lnTo>
                  <a:pt x="316" y="165"/>
                </a:lnTo>
                <a:lnTo>
                  <a:pt x="317" y="174"/>
                </a:lnTo>
                <a:lnTo>
                  <a:pt x="319" y="183"/>
                </a:lnTo>
                <a:lnTo>
                  <a:pt x="319" y="272"/>
                </a:lnTo>
                <a:close/>
                <a:moveTo>
                  <a:pt x="100" y="174"/>
                </a:moveTo>
                <a:lnTo>
                  <a:pt x="100" y="272"/>
                </a:lnTo>
                <a:lnTo>
                  <a:pt x="45" y="272"/>
                </a:lnTo>
                <a:lnTo>
                  <a:pt x="45" y="183"/>
                </a:lnTo>
                <a:lnTo>
                  <a:pt x="45" y="183"/>
                </a:lnTo>
                <a:lnTo>
                  <a:pt x="47" y="174"/>
                </a:lnTo>
                <a:lnTo>
                  <a:pt x="51" y="165"/>
                </a:lnTo>
                <a:lnTo>
                  <a:pt x="54" y="156"/>
                </a:lnTo>
                <a:lnTo>
                  <a:pt x="60" y="149"/>
                </a:lnTo>
                <a:lnTo>
                  <a:pt x="67" y="143"/>
                </a:lnTo>
                <a:lnTo>
                  <a:pt x="76" y="138"/>
                </a:lnTo>
                <a:lnTo>
                  <a:pt x="85" y="136"/>
                </a:lnTo>
                <a:lnTo>
                  <a:pt x="96" y="134"/>
                </a:lnTo>
                <a:lnTo>
                  <a:pt x="96" y="134"/>
                </a:lnTo>
                <a:lnTo>
                  <a:pt x="103" y="134"/>
                </a:lnTo>
                <a:lnTo>
                  <a:pt x="109" y="136"/>
                </a:lnTo>
                <a:lnTo>
                  <a:pt x="109" y="136"/>
                </a:lnTo>
                <a:lnTo>
                  <a:pt x="105" y="145"/>
                </a:lnTo>
                <a:lnTo>
                  <a:pt x="102" y="154"/>
                </a:lnTo>
                <a:lnTo>
                  <a:pt x="100" y="163"/>
                </a:lnTo>
                <a:lnTo>
                  <a:pt x="100" y="174"/>
                </a:lnTo>
                <a:lnTo>
                  <a:pt x="100" y="174"/>
                </a:lnTo>
                <a:close/>
                <a:moveTo>
                  <a:pt x="111" y="301"/>
                </a:moveTo>
                <a:lnTo>
                  <a:pt x="254" y="301"/>
                </a:lnTo>
                <a:lnTo>
                  <a:pt x="254" y="174"/>
                </a:lnTo>
                <a:lnTo>
                  <a:pt x="254" y="174"/>
                </a:lnTo>
                <a:lnTo>
                  <a:pt x="252" y="159"/>
                </a:lnTo>
                <a:lnTo>
                  <a:pt x="248" y="145"/>
                </a:lnTo>
                <a:lnTo>
                  <a:pt x="241" y="134"/>
                </a:lnTo>
                <a:lnTo>
                  <a:pt x="232" y="123"/>
                </a:lnTo>
                <a:lnTo>
                  <a:pt x="223" y="114"/>
                </a:lnTo>
                <a:lnTo>
                  <a:pt x="210" y="109"/>
                </a:lnTo>
                <a:lnTo>
                  <a:pt x="198" y="103"/>
                </a:lnTo>
                <a:lnTo>
                  <a:pt x="183" y="101"/>
                </a:lnTo>
                <a:lnTo>
                  <a:pt x="183" y="101"/>
                </a:lnTo>
                <a:lnTo>
                  <a:pt x="169" y="103"/>
                </a:lnTo>
                <a:lnTo>
                  <a:pt x="154" y="109"/>
                </a:lnTo>
                <a:lnTo>
                  <a:pt x="143" y="114"/>
                </a:lnTo>
                <a:lnTo>
                  <a:pt x="132" y="123"/>
                </a:lnTo>
                <a:lnTo>
                  <a:pt x="123" y="134"/>
                </a:lnTo>
                <a:lnTo>
                  <a:pt x="116" y="145"/>
                </a:lnTo>
                <a:lnTo>
                  <a:pt x="112" y="159"/>
                </a:lnTo>
                <a:lnTo>
                  <a:pt x="111" y="174"/>
                </a:lnTo>
                <a:lnTo>
                  <a:pt x="111" y="301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7" name="Freeform 24"/>
          <p:cNvSpPr>
            <a:spLocks noEditPoints="1"/>
          </p:cNvSpPr>
          <p:nvPr/>
        </p:nvSpPr>
        <p:spPr bwMode="auto">
          <a:xfrm>
            <a:off x="6330950" y="5122561"/>
            <a:ext cx="430213" cy="369888"/>
          </a:xfrm>
          <a:custGeom>
            <a:avLst/>
            <a:gdLst/>
            <a:ahLst/>
            <a:cxnLst>
              <a:cxn ang="0">
                <a:pos x="13" y="1"/>
              </a:cxn>
              <a:cxn ang="0">
                <a:pos x="0" y="3"/>
              </a:cxn>
              <a:cxn ang="0">
                <a:pos x="0" y="54"/>
              </a:cxn>
              <a:cxn ang="0">
                <a:pos x="8" y="63"/>
              </a:cxn>
              <a:cxn ang="0">
                <a:pos x="48" y="40"/>
              </a:cxn>
              <a:cxn ang="0">
                <a:pos x="51" y="29"/>
              </a:cxn>
              <a:cxn ang="0">
                <a:pos x="272" y="9"/>
              </a:cxn>
              <a:cxn ang="0">
                <a:pos x="86" y="11"/>
              </a:cxn>
              <a:cxn ang="0">
                <a:pos x="75" y="25"/>
              </a:cxn>
              <a:cxn ang="0">
                <a:pos x="77" y="45"/>
              </a:cxn>
              <a:cxn ang="0">
                <a:pos x="91" y="54"/>
              </a:cxn>
              <a:cxn ang="0">
                <a:pos x="278" y="54"/>
              </a:cxn>
              <a:cxn ang="0">
                <a:pos x="287" y="40"/>
              </a:cxn>
              <a:cxn ang="0">
                <a:pos x="287" y="18"/>
              </a:cxn>
              <a:cxn ang="0">
                <a:pos x="272" y="9"/>
              </a:cxn>
              <a:cxn ang="0">
                <a:pos x="48" y="130"/>
              </a:cxn>
              <a:cxn ang="0">
                <a:pos x="53" y="123"/>
              </a:cxn>
              <a:cxn ang="0">
                <a:pos x="13" y="99"/>
              </a:cxn>
              <a:cxn ang="0">
                <a:pos x="4" y="99"/>
              </a:cxn>
              <a:cxn ang="0">
                <a:pos x="0" y="147"/>
              </a:cxn>
              <a:cxn ang="0">
                <a:pos x="4" y="154"/>
              </a:cxn>
              <a:cxn ang="0">
                <a:pos x="13" y="154"/>
              </a:cxn>
              <a:cxn ang="0">
                <a:pos x="91" y="99"/>
              </a:cxn>
              <a:cxn ang="0">
                <a:pos x="77" y="110"/>
              </a:cxn>
              <a:cxn ang="0">
                <a:pos x="75" y="130"/>
              </a:cxn>
              <a:cxn ang="0">
                <a:pos x="86" y="145"/>
              </a:cxn>
              <a:cxn ang="0">
                <a:pos x="272" y="147"/>
              </a:cxn>
              <a:cxn ang="0">
                <a:pos x="287" y="136"/>
              </a:cxn>
              <a:cxn ang="0">
                <a:pos x="287" y="116"/>
              </a:cxn>
              <a:cxn ang="0">
                <a:pos x="278" y="101"/>
              </a:cxn>
              <a:cxn ang="0">
                <a:pos x="48" y="206"/>
              </a:cxn>
              <a:cxn ang="0">
                <a:pos x="8" y="183"/>
              </a:cxn>
              <a:cxn ang="0">
                <a:pos x="0" y="192"/>
              </a:cxn>
              <a:cxn ang="0">
                <a:pos x="0" y="243"/>
              </a:cxn>
              <a:cxn ang="0">
                <a:pos x="13" y="244"/>
              </a:cxn>
              <a:cxn ang="0">
                <a:pos x="51" y="219"/>
              </a:cxn>
              <a:cxn ang="0">
                <a:pos x="48" y="206"/>
              </a:cxn>
              <a:cxn ang="0">
                <a:pos x="91" y="192"/>
              </a:cxn>
              <a:cxn ang="0">
                <a:pos x="80" y="195"/>
              </a:cxn>
              <a:cxn ang="0">
                <a:pos x="75" y="221"/>
              </a:cxn>
              <a:cxn ang="0">
                <a:pos x="80" y="232"/>
              </a:cxn>
              <a:cxn ang="0">
                <a:pos x="272" y="237"/>
              </a:cxn>
              <a:cxn ang="0">
                <a:pos x="283" y="232"/>
              </a:cxn>
              <a:cxn ang="0">
                <a:pos x="287" y="206"/>
              </a:cxn>
              <a:cxn ang="0">
                <a:pos x="283" y="195"/>
              </a:cxn>
              <a:cxn ang="0">
                <a:pos x="272" y="192"/>
              </a:cxn>
            </a:cxnLst>
            <a:rect l="0" t="0" r="r" b="b"/>
            <a:pathLst>
              <a:path w="287" h="246">
                <a:moveTo>
                  <a:pt x="48" y="23"/>
                </a:moveTo>
                <a:lnTo>
                  <a:pt x="13" y="1"/>
                </a:lnTo>
                <a:lnTo>
                  <a:pt x="13" y="1"/>
                </a:lnTo>
                <a:lnTo>
                  <a:pt x="8" y="0"/>
                </a:lnTo>
                <a:lnTo>
                  <a:pt x="4" y="1"/>
                </a:lnTo>
                <a:lnTo>
                  <a:pt x="0" y="3"/>
                </a:lnTo>
                <a:lnTo>
                  <a:pt x="0" y="9"/>
                </a:lnTo>
                <a:lnTo>
                  <a:pt x="0" y="54"/>
                </a:lnTo>
                <a:lnTo>
                  <a:pt x="0" y="54"/>
                </a:lnTo>
                <a:lnTo>
                  <a:pt x="0" y="59"/>
                </a:lnTo>
                <a:lnTo>
                  <a:pt x="4" y="63"/>
                </a:lnTo>
                <a:lnTo>
                  <a:pt x="8" y="63"/>
                </a:lnTo>
                <a:lnTo>
                  <a:pt x="13" y="61"/>
                </a:lnTo>
                <a:lnTo>
                  <a:pt x="48" y="40"/>
                </a:lnTo>
                <a:lnTo>
                  <a:pt x="48" y="40"/>
                </a:lnTo>
                <a:lnTo>
                  <a:pt x="51" y="36"/>
                </a:lnTo>
                <a:lnTo>
                  <a:pt x="53" y="32"/>
                </a:lnTo>
                <a:lnTo>
                  <a:pt x="51" y="29"/>
                </a:lnTo>
                <a:lnTo>
                  <a:pt x="48" y="23"/>
                </a:lnTo>
                <a:lnTo>
                  <a:pt x="48" y="23"/>
                </a:lnTo>
                <a:close/>
                <a:moveTo>
                  <a:pt x="272" y="9"/>
                </a:moveTo>
                <a:lnTo>
                  <a:pt x="91" y="9"/>
                </a:lnTo>
                <a:lnTo>
                  <a:pt x="91" y="9"/>
                </a:lnTo>
                <a:lnTo>
                  <a:pt x="86" y="11"/>
                </a:lnTo>
                <a:lnTo>
                  <a:pt x="80" y="14"/>
                </a:lnTo>
                <a:lnTo>
                  <a:pt x="77" y="18"/>
                </a:lnTo>
                <a:lnTo>
                  <a:pt x="75" y="25"/>
                </a:lnTo>
                <a:lnTo>
                  <a:pt x="75" y="40"/>
                </a:lnTo>
                <a:lnTo>
                  <a:pt x="75" y="40"/>
                </a:lnTo>
                <a:lnTo>
                  <a:pt x="77" y="45"/>
                </a:lnTo>
                <a:lnTo>
                  <a:pt x="80" y="50"/>
                </a:lnTo>
                <a:lnTo>
                  <a:pt x="86" y="54"/>
                </a:lnTo>
                <a:lnTo>
                  <a:pt x="91" y="54"/>
                </a:lnTo>
                <a:lnTo>
                  <a:pt x="272" y="54"/>
                </a:lnTo>
                <a:lnTo>
                  <a:pt x="272" y="54"/>
                </a:lnTo>
                <a:lnTo>
                  <a:pt x="278" y="54"/>
                </a:lnTo>
                <a:lnTo>
                  <a:pt x="283" y="50"/>
                </a:lnTo>
                <a:lnTo>
                  <a:pt x="287" y="45"/>
                </a:lnTo>
                <a:lnTo>
                  <a:pt x="287" y="40"/>
                </a:lnTo>
                <a:lnTo>
                  <a:pt x="287" y="25"/>
                </a:lnTo>
                <a:lnTo>
                  <a:pt x="287" y="25"/>
                </a:lnTo>
                <a:lnTo>
                  <a:pt x="287" y="18"/>
                </a:lnTo>
                <a:lnTo>
                  <a:pt x="283" y="14"/>
                </a:lnTo>
                <a:lnTo>
                  <a:pt x="278" y="11"/>
                </a:lnTo>
                <a:lnTo>
                  <a:pt x="272" y="9"/>
                </a:lnTo>
                <a:lnTo>
                  <a:pt x="272" y="9"/>
                </a:lnTo>
                <a:close/>
                <a:moveTo>
                  <a:pt x="13" y="154"/>
                </a:moveTo>
                <a:lnTo>
                  <a:pt x="48" y="130"/>
                </a:lnTo>
                <a:lnTo>
                  <a:pt x="48" y="130"/>
                </a:lnTo>
                <a:lnTo>
                  <a:pt x="51" y="127"/>
                </a:lnTo>
                <a:lnTo>
                  <a:pt x="53" y="123"/>
                </a:lnTo>
                <a:lnTo>
                  <a:pt x="51" y="119"/>
                </a:lnTo>
                <a:lnTo>
                  <a:pt x="48" y="116"/>
                </a:lnTo>
                <a:lnTo>
                  <a:pt x="13" y="99"/>
                </a:lnTo>
                <a:lnTo>
                  <a:pt x="13" y="99"/>
                </a:lnTo>
                <a:lnTo>
                  <a:pt x="8" y="98"/>
                </a:lnTo>
                <a:lnTo>
                  <a:pt x="4" y="99"/>
                </a:lnTo>
                <a:lnTo>
                  <a:pt x="0" y="103"/>
                </a:lnTo>
                <a:lnTo>
                  <a:pt x="0" y="108"/>
                </a:lnTo>
                <a:lnTo>
                  <a:pt x="0" y="147"/>
                </a:lnTo>
                <a:lnTo>
                  <a:pt x="0" y="147"/>
                </a:lnTo>
                <a:lnTo>
                  <a:pt x="0" y="150"/>
                </a:lnTo>
                <a:lnTo>
                  <a:pt x="4" y="154"/>
                </a:lnTo>
                <a:lnTo>
                  <a:pt x="8" y="156"/>
                </a:lnTo>
                <a:lnTo>
                  <a:pt x="13" y="154"/>
                </a:lnTo>
                <a:lnTo>
                  <a:pt x="13" y="154"/>
                </a:lnTo>
                <a:close/>
                <a:moveTo>
                  <a:pt x="272" y="99"/>
                </a:moveTo>
                <a:lnTo>
                  <a:pt x="91" y="99"/>
                </a:lnTo>
                <a:lnTo>
                  <a:pt x="91" y="99"/>
                </a:lnTo>
                <a:lnTo>
                  <a:pt x="86" y="101"/>
                </a:lnTo>
                <a:lnTo>
                  <a:pt x="80" y="105"/>
                </a:lnTo>
                <a:lnTo>
                  <a:pt x="77" y="110"/>
                </a:lnTo>
                <a:lnTo>
                  <a:pt x="75" y="116"/>
                </a:lnTo>
                <a:lnTo>
                  <a:pt x="75" y="130"/>
                </a:lnTo>
                <a:lnTo>
                  <a:pt x="75" y="130"/>
                </a:lnTo>
                <a:lnTo>
                  <a:pt x="77" y="136"/>
                </a:lnTo>
                <a:lnTo>
                  <a:pt x="80" y="141"/>
                </a:lnTo>
                <a:lnTo>
                  <a:pt x="86" y="145"/>
                </a:lnTo>
                <a:lnTo>
                  <a:pt x="91" y="147"/>
                </a:lnTo>
                <a:lnTo>
                  <a:pt x="272" y="147"/>
                </a:lnTo>
                <a:lnTo>
                  <a:pt x="272" y="147"/>
                </a:lnTo>
                <a:lnTo>
                  <a:pt x="278" y="145"/>
                </a:lnTo>
                <a:lnTo>
                  <a:pt x="283" y="141"/>
                </a:lnTo>
                <a:lnTo>
                  <a:pt x="287" y="136"/>
                </a:lnTo>
                <a:lnTo>
                  <a:pt x="287" y="130"/>
                </a:lnTo>
                <a:lnTo>
                  <a:pt x="287" y="116"/>
                </a:lnTo>
                <a:lnTo>
                  <a:pt x="287" y="116"/>
                </a:lnTo>
                <a:lnTo>
                  <a:pt x="287" y="110"/>
                </a:lnTo>
                <a:lnTo>
                  <a:pt x="283" y="105"/>
                </a:lnTo>
                <a:lnTo>
                  <a:pt x="278" y="101"/>
                </a:lnTo>
                <a:lnTo>
                  <a:pt x="272" y="99"/>
                </a:lnTo>
                <a:lnTo>
                  <a:pt x="272" y="99"/>
                </a:lnTo>
                <a:close/>
                <a:moveTo>
                  <a:pt x="48" y="206"/>
                </a:moveTo>
                <a:lnTo>
                  <a:pt x="13" y="185"/>
                </a:lnTo>
                <a:lnTo>
                  <a:pt x="13" y="185"/>
                </a:lnTo>
                <a:lnTo>
                  <a:pt x="8" y="183"/>
                </a:lnTo>
                <a:lnTo>
                  <a:pt x="4" y="183"/>
                </a:lnTo>
                <a:lnTo>
                  <a:pt x="0" y="186"/>
                </a:lnTo>
                <a:lnTo>
                  <a:pt x="0" y="192"/>
                </a:lnTo>
                <a:lnTo>
                  <a:pt x="0" y="237"/>
                </a:lnTo>
                <a:lnTo>
                  <a:pt x="0" y="237"/>
                </a:lnTo>
                <a:lnTo>
                  <a:pt x="0" y="243"/>
                </a:lnTo>
                <a:lnTo>
                  <a:pt x="4" y="244"/>
                </a:lnTo>
                <a:lnTo>
                  <a:pt x="8" y="246"/>
                </a:lnTo>
                <a:lnTo>
                  <a:pt x="13" y="244"/>
                </a:lnTo>
                <a:lnTo>
                  <a:pt x="48" y="223"/>
                </a:lnTo>
                <a:lnTo>
                  <a:pt x="48" y="223"/>
                </a:lnTo>
                <a:lnTo>
                  <a:pt x="51" y="219"/>
                </a:lnTo>
                <a:lnTo>
                  <a:pt x="53" y="214"/>
                </a:lnTo>
                <a:lnTo>
                  <a:pt x="51" y="210"/>
                </a:lnTo>
                <a:lnTo>
                  <a:pt x="48" y="206"/>
                </a:lnTo>
                <a:lnTo>
                  <a:pt x="48" y="206"/>
                </a:lnTo>
                <a:close/>
                <a:moveTo>
                  <a:pt x="272" y="192"/>
                </a:moveTo>
                <a:lnTo>
                  <a:pt x="91" y="192"/>
                </a:lnTo>
                <a:lnTo>
                  <a:pt x="91" y="192"/>
                </a:lnTo>
                <a:lnTo>
                  <a:pt x="86" y="192"/>
                </a:lnTo>
                <a:lnTo>
                  <a:pt x="80" y="195"/>
                </a:lnTo>
                <a:lnTo>
                  <a:pt x="77" y="201"/>
                </a:lnTo>
                <a:lnTo>
                  <a:pt x="75" y="206"/>
                </a:lnTo>
                <a:lnTo>
                  <a:pt x="75" y="221"/>
                </a:lnTo>
                <a:lnTo>
                  <a:pt x="75" y="221"/>
                </a:lnTo>
                <a:lnTo>
                  <a:pt x="77" y="228"/>
                </a:lnTo>
                <a:lnTo>
                  <a:pt x="80" y="232"/>
                </a:lnTo>
                <a:lnTo>
                  <a:pt x="86" y="235"/>
                </a:lnTo>
                <a:lnTo>
                  <a:pt x="91" y="237"/>
                </a:lnTo>
                <a:lnTo>
                  <a:pt x="272" y="237"/>
                </a:lnTo>
                <a:lnTo>
                  <a:pt x="272" y="237"/>
                </a:lnTo>
                <a:lnTo>
                  <a:pt x="278" y="235"/>
                </a:lnTo>
                <a:lnTo>
                  <a:pt x="283" y="232"/>
                </a:lnTo>
                <a:lnTo>
                  <a:pt x="287" y="228"/>
                </a:lnTo>
                <a:lnTo>
                  <a:pt x="287" y="221"/>
                </a:lnTo>
                <a:lnTo>
                  <a:pt x="287" y="206"/>
                </a:lnTo>
                <a:lnTo>
                  <a:pt x="287" y="206"/>
                </a:lnTo>
                <a:lnTo>
                  <a:pt x="287" y="201"/>
                </a:lnTo>
                <a:lnTo>
                  <a:pt x="283" y="195"/>
                </a:lnTo>
                <a:lnTo>
                  <a:pt x="278" y="192"/>
                </a:lnTo>
                <a:lnTo>
                  <a:pt x="272" y="192"/>
                </a:lnTo>
                <a:lnTo>
                  <a:pt x="272" y="192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8" name="Freeform 30"/>
          <p:cNvSpPr/>
          <p:nvPr/>
        </p:nvSpPr>
        <p:spPr bwMode="auto">
          <a:xfrm>
            <a:off x="1427163" y="4087511"/>
            <a:ext cx="396875" cy="433388"/>
          </a:xfrm>
          <a:custGeom>
            <a:avLst/>
            <a:gdLst/>
            <a:ahLst/>
            <a:cxnLst>
              <a:cxn ang="0">
                <a:pos x="111" y="39"/>
              </a:cxn>
              <a:cxn ang="0">
                <a:pos x="100" y="45"/>
              </a:cxn>
              <a:cxn ang="0">
                <a:pos x="85" y="63"/>
              </a:cxn>
              <a:cxn ang="0">
                <a:pos x="84" y="204"/>
              </a:cxn>
              <a:cxn ang="0">
                <a:pos x="84" y="206"/>
              </a:cxn>
              <a:cxn ang="0">
                <a:pos x="67" y="203"/>
              </a:cxn>
              <a:cxn ang="0">
                <a:pos x="55" y="203"/>
              </a:cxn>
              <a:cxn ang="0">
                <a:pos x="35" y="210"/>
              </a:cxn>
              <a:cxn ang="0">
                <a:pos x="17" y="221"/>
              </a:cxn>
              <a:cxn ang="0">
                <a:pos x="6" y="237"/>
              </a:cxn>
              <a:cxn ang="0">
                <a:pos x="0" y="253"/>
              </a:cxn>
              <a:cxn ang="0">
                <a:pos x="2" y="262"/>
              </a:cxn>
              <a:cxn ang="0">
                <a:pos x="11" y="277"/>
              </a:cxn>
              <a:cxn ang="0">
                <a:pos x="26" y="286"/>
              </a:cxn>
              <a:cxn ang="0">
                <a:pos x="44" y="288"/>
              </a:cxn>
              <a:cxn ang="0">
                <a:pos x="55" y="288"/>
              </a:cxn>
              <a:cxn ang="0">
                <a:pos x="75" y="282"/>
              </a:cxn>
              <a:cxn ang="0">
                <a:pos x="91" y="270"/>
              </a:cxn>
              <a:cxn ang="0">
                <a:pos x="102" y="255"/>
              </a:cxn>
              <a:cxn ang="0">
                <a:pos x="105" y="237"/>
              </a:cxn>
              <a:cxn ang="0">
                <a:pos x="105" y="125"/>
              </a:cxn>
              <a:cxn ang="0">
                <a:pos x="107" y="121"/>
              </a:cxn>
              <a:cxn ang="0">
                <a:pos x="113" y="114"/>
              </a:cxn>
              <a:cxn ang="0">
                <a:pos x="229" y="76"/>
              </a:cxn>
              <a:cxn ang="0">
                <a:pos x="236" y="76"/>
              </a:cxn>
              <a:cxn ang="0">
                <a:pos x="241" y="79"/>
              </a:cxn>
              <a:cxn ang="0">
                <a:pos x="241" y="83"/>
              </a:cxn>
              <a:cxn ang="0">
                <a:pos x="241" y="174"/>
              </a:cxn>
              <a:cxn ang="0">
                <a:pos x="234" y="170"/>
              </a:cxn>
              <a:cxn ang="0">
                <a:pos x="211" y="170"/>
              </a:cxn>
              <a:cxn ang="0">
                <a:pos x="200" y="172"/>
              </a:cxn>
              <a:cxn ang="0">
                <a:pos x="180" y="181"/>
              </a:cxn>
              <a:cxn ang="0">
                <a:pos x="165" y="194"/>
              </a:cxn>
              <a:cxn ang="0">
                <a:pos x="158" y="210"/>
              </a:cxn>
              <a:cxn ang="0">
                <a:pos x="156" y="219"/>
              </a:cxn>
              <a:cxn ang="0">
                <a:pos x="162" y="235"/>
              </a:cxn>
              <a:cxn ang="0">
                <a:pos x="172" y="246"/>
              </a:cxn>
              <a:cxn ang="0">
                <a:pos x="189" y="253"/>
              </a:cxn>
              <a:cxn ang="0">
                <a:pos x="211" y="253"/>
              </a:cxn>
              <a:cxn ang="0">
                <a:pos x="221" y="252"/>
              </a:cxn>
              <a:cxn ang="0">
                <a:pos x="240" y="242"/>
              </a:cxn>
              <a:cxn ang="0">
                <a:pos x="254" y="230"/>
              </a:cxn>
              <a:cxn ang="0">
                <a:pos x="263" y="213"/>
              </a:cxn>
              <a:cxn ang="0">
                <a:pos x="263" y="19"/>
              </a:cxn>
              <a:cxn ang="0">
                <a:pos x="263" y="16"/>
              </a:cxn>
              <a:cxn ang="0">
                <a:pos x="259" y="7"/>
              </a:cxn>
              <a:cxn ang="0">
                <a:pos x="252" y="1"/>
              </a:cxn>
              <a:cxn ang="0">
                <a:pos x="241" y="0"/>
              </a:cxn>
              <a:cxn ang="0">
                <a:pos x="236" y="1"/>
              </a:cxn>
            </a:cxnLst>
            <a:rect l="0" t="0" r="r" b="b"/>
            <a:pathLst>
              <a:path w="263" h="288">
                <a:moveTo>
                  <a:pt x="236" y="1"/>
                </a:moveTo>
                <a:lnTo>
                  <a:pt x="111" y="39"/>
                </a:lnTo>
                <a:lnTo>
                  <a:pt x="111" y="39"/>
                </a:lnTo>
                <a:lnTo>
                  <a:pt x="100" y="45"/>
                </a:lnTo>
                <a:lnTo>
                  <a:pt x="93" y="52"/>
                </a:lnTo>
                <a:lnTo>
                  <a:pt x="85" y="63"/>
                </a:lnTo>
                <a:lnTo>
                  <a:pt x="84" y="74"/>
                </a:lnTo>
                <a:lnTo>
                  <a:pt x="84" y="204"/>
                </a:lnTo>
                <a:lnTo>
                  <a:pt x="84" y="206"/>
                </a:lnTo>
                <a:lnTo>
                  <a:pt x="84" y="206"/>
                </a:lnTo>
                <a:lnTo>
                  <a:pt x="76" y="203"/>
                </a:lnTo>
                <a:lnTo>
                  <a:pt x="67" y="203"/>
                </a:lnTo>
                <a:lnTo>
                  <a:pt x="55" y="203"/>
                </a:lnTo>
                <a:lnTo>
                  <a:pt x="55" y="203"/>
                </a:lnTo>
                <a:lnTo>
                  <a:pt x="44" y="204"/>
                </a:lnTo>
                <a:lnTo>
                  <a:pt x="35" y="210"/>
                </a:lnTo>
                <a:lnTo>
                  <a:pt x="26" y="215"/>
                </a:lnTo>
                <a:lnTo>
                  <a:pt x="17" y="221"/>
                </a:lnTo>
                <a:lnTo>
                  <a:pt x="11" y="228"/>
                </a:lnTo>
                <a:lnTo>
                  <a:pt x="6" y="237"/>
                </a:lnTo>
                <a:lnTo>
                  <a:pt x="2" y="244"/>
                </a:lnTo>
                <a:lnTo>
                  <a:pt x="0" y="253"/>
                </a:lnTo>
                <a:lnTo>
                  <a:pt x="0" y="253"/>
                </a:lnTo>
                <a:lnTo>
                  <a:pt x="2" y="262"/>
                </a:lnTo>
                <a:lnTo>
                  <a:pt x="6" y="270"/>
                </a:lnTo>
                <a:lnTo>
                  <a:pt x="11" y="277"/>
                </a:lnTo>
                <a:lnTo>
                  <a:pt x="17" y="281"/>
                </a:lnTo>
                <a:lnTo>
                  <a:pt x="26" y="286"/>
                </a:lnTo>
                <a:lnTo>
                  <a:pt x="35" y="288"/>
                </a:lnTo>
                <a:lnTo>
                  <a:pt x="44" y="288"/>
                </a:lnTo>
                <a:lnTo>
                  <a:pt x="55" y="288"/>
                </a:lnTo>
                <a:lnTo>
                  <a:pt x="55" y="288"/>
                </a:lnTo>
                <a:lnTo>
                  <a:pt x="66" y="286"/>
                </a:lnTo>
                <a:lnTo>
                  <a:pt x="75" y="282"/>
                </a:lnTo>
                <a:lnTo>
                  <a:pt x="84" y="277"/>
                </a:lnTo>
                <a:lnTo>
                  <a:pt x="91" y="270"/>
                </a:lnTo>
                <a:lnTo>
                  <a:pt x="98" y="262"/>
                </a:lnTo>
                <a:lnTo>
                  <a:pt x="102" y="255"/>
                </a:lnTo>
                <a:lnTo>
                  <a:pt x="105" y="246"/>
                </a:lnTo>
                <a:lnTo>
                  <a:pt x="105" y="237"/>
                </a:lnTo>
                <a:lnTo>
                  <a:pt x="105" y="237"/>
                </a:lnTo>
                <a:lnTo>
                  <a:pt x="105" y="125"/>
                </a:lnTo>
                <a:lnTo>
                  <a:pt x="105" y="125"/>
                </a:lnTo>
                <a:lnTo>
                  <a:pt x="107" y="121"/>
                </a:lnTo>
                <a:lnTo>
                  <a:pt x="109" y="119"/>
                </a:lnTo>
                <a:lnTo>
                  <a:pt x="113" y="114"/>
                </a:lnTo>
                <a:lnTo>
                  <a:pt x="118" y="110"/>
                </a:lnTo>
                <a:lnTo>
                  <a:pt x="229" y="76"/>
                </a:lnTo>
                <a:lnTo>
                  <a:pt x="229" y="76"/>
                </a:lnTo>
                <a:lnTo>
                  <a:pt x="236" y="76"/>
                </a:lnTo>
                <a:lnTo>
                  <a:pt x="240" y="77"/>
                </a:lnTo>
                <a:lnTo>
                  <a:pt x="241" y="79"/>
                </a:lnTo>
                <a:lnTo>
                  <a:pt x="241" y="83"/>
                </a:lnTo>
                <a:lnTo>
                  <a:pt x="241" y="83"/>
                </a:lnTo>
                <a:lnTo>
                  <a:pt x="241" y="174"/>
                </a:lnTo>
                <a:lnTo>
                  <a:pt x="241" y="174"/>
                </a:lnTo>
                <a:lnTo>
                  <a:pt x="241" y="174"/>
                </a:lnTo>
                <a:lnTo>
                  <a:pt x="234" y="170"/>
                </a:lnTo>
                <a:lnTo>
                  <a:pt x="223" y="168"/>
                </a:lnTo>
                <a:lnTo>
                  <a:pt x="211" y="170"/>
                </a:lnTo>
                <a:lnTo>
                  <a:pt x="211" y="170"/>
                </a:lnTo>
                <a:lnTo>
                  <a:pt x="200" y="172"/>
                </a:lnTo>
                <a:lnTo>
                  <a:pt x="189" y="175"/>
                </a:lnTo>
                <a:lnTo>
                  <a:pt x="180" y="181"/>
                </a:lnTo>
                <a:lnTo>
                  <a:pt x="172" y="186"/>
                </a:lnTo>
                <a:lnTo>
                  <a:pt x="165" y="194"/>
                </a:lnTo>
                <a:lnTo>
                  <a:pt x="162" y="201"/>
                </a:lnTo>
                <a:lnTo>
                  <a:pt x="158" y="210"/>
                </a:lnTo>
                <a:lnTo>
                  <a:pt x="156" y="219"/>
                </a:lnTo>
                <a:lnTo>
                  <a:pt x="156" y="219"/>
                </a:lnTo>
                <a:lnTo>
                  <a:pt x="158" y="228"/>
                </a:lnTo>
                <a:lnTo>
                  <a:pt x="162" y="235"/>
                </a:lnTo>
                <a:lnTo>
                  <a:pt x="165" y="241"/>
                </a:lnTo>
                <a:lnTo>
                  <a:pt x="172" y="246"/>
                </a:lnTo>
                <a:lnTo>
                  <a:pt x="180" y="252"/>
                </a:lnTo>
                <a:lnTo>
                  <a:pt x="189" y="253"/>
                </a:lnTo>
                <a:lnTo>
                  <a:pt x="200" y="255"/>
                </a:lnTo>
                <a:lnTo>
                  <a:pt x="211" y="253"/>
                </a:lnTo>
                <a:lnTo>
                  <a:pt x="211" y="253"/>
                </a:lnTo>
                <a:lnTo>
                  <a:pt x="221" y="252"/>
                </a:lnTo>
                <a:lnTo>
                  <a:pt x="230" y="248"/>
                </a:lnTo>
                <a:lnTo>
                  <a:pt x="240" y="242"/>
                </a:lnTo>
                <a:lnTo>
                  <a:pt x="249" y="237"/>
                </a:lnTo>
                <a:lnTo>
                  <a:pt x="254" y="230"/>
                </a:lnTo>
                <a:lnTo>
                  <a:pt x="259" y="223"/>
                </a:lnTo>
                <a:lnTo>
                  <a:pt x="263" y="213"/>
                </a:lnTo>
                <a:lnTo>
                  <a:pt x="263" y="204"/>
                </a:lnTo>
                <a:lnTo>
                  <a:pt x="263" y="19"/>
                </a:lnTo>
                <a:lnTo>
                  <a:pt x="263" y="19"/>
                </a:lnTo>
                <a:lnTo>
                  <a:pt x="263" y="16"/>
                </a:lnTo>
                <a:lnTo>
                  <a:pt x="261" y="10"/>
                </a:lnTo>
                <a:lnTo>
                  <a:pt x="259" y="7"/>
                </a:lnTo>
                <a:lnTo>
                  <a:pt x="256" y="3"/>
                </a:lnTo>
                <a:lnTo>
                  <a:pt x="252" y="1"/>
                </a:lnTo>
                <a:lnTo>
                  <a:pt x="247" y="0"/>
                </a:lnTo>
                <a:lnTo>
                  <a:pt x="241" y="0"/>
                </a:lnTo>
                <a:lnTo>
                  <a:pt x="236" y="1"/>
                </a:lnTo>
                <a:lnTo>
                  <a:pt x="236" y="1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9" name="Freeform 31"/>
          <p:cNvSpPr/>
          <p:nvPr/>
        </p:nvSpPr>
        <p:spPr bwMode="auto">
          <a:xfrm>
            <a:off x="3878263" y="4046236"/>
            <a:ext cx="382587" cy="381000"/>
          </a:xfrm>
          <a:custGeom>
            <a:avLst/>
            <a:gdLst/>
            <a:ahLst/>
            <a:cxnLst>
              <a:cxn ang="0">
                <a:pos x="253" y="201"/>
              </a:cxn>
              <a:cxn ang="0">
                <a:pos x="250" y="212"/>
              </a:cxn>
              <a:cxn ang="0">
                <a:pos x="214" y="246"/>
              </a:cxn>
              <a:cxn ang="0">
                <a:pos x="208" y="252"/>
              </a:cxn>
              <a:cxn ang="0">
                <a:pos x="201" y="254"/>
              </a:cxn>
              <a:cxn ang="0">
                <a:pos x="199" y="254"/>
              </a:cxn>
              <a:cxn ang="0">
                <a:pos x="195" y="254"/>
              </a:cxn>
              <a:cxn ang="0">
                <a:pos x="179" y="252"/>
              </a:cxn>
              <a:cxn ang="0">
                <a:pos x="150" y="245"/>
              </a:cxn>
              <a:cxn ang="0">
                <a:pos x="134" y="236"/>
              </a:cxn>
              <a:cxn ang="0">
                <a:pos x="114" y="223"/>
              </a:cxn>
              <a:cxn ang="0">
                <a:pos x="69" y="187"/>
              </a:cxn>
              <a:cxn ang="0">
                <a:pos x="52" y="169"/>
              </a:cxn>
              <a:cxn ang="0">
                <a:pos x="38" y="150"/>
              </a:cxn>
              <a:cxn ang="0">
                <a:pos x="18" y="120"/>
              </a:cxn>
              <a:cxn ang="0">
                <a:pos x="11" y="105"/>
              </a:cxn>
              <a:cxn ang="0">
                <a:pos x="7" y="92"/>
              </a:cxn>
              <a:cxn ang="0">
                <a:pos x="1" y="72"/>
              </a:cxn>
              <a:cxn ang="0">
                <a:pos x="0" y="60"/>
              </a:cxn>
              <a:cxn ang="0">
                <a:pos x="1" y="54"/>
              </a:cxn>
              <a:cxn ang="0">
                <a:pos x="3" y="47"/>
              </a:cxn>
              <a:cxn ang="0">
                <a:pos x="43" y="5"/>
              </a:cxn>
              <a:cxn ang="0">
                <a:pos x="47" y="2"/>
              </a:cxn>
              <a:cxn ang="0">
                <a:pos x="52" y="0"/>
              </a:cxn>
              <a:cxn ang="0">
                <a:pos x="58" y="4"/>
              </a:cxn>
              <a:cxn ang="0">
                <a:pos x="63" y="7"/>
              </a:cxn>
              <a:cxn ang="0">
                <a:pos x="92" y="62"/>
              </a:cxn>
              <a:cxn ang="0">
                <a:pos x="92" y="72"/>
              </a:cxn>
              <a:cxn ang="0">
                <a:pos x="90" y="76"/>
              </a:cxn>
              <a:cxn ang="0">
                <a:pos x="76" y="94"/>
              </a:cxn>
              <a:cxn ang="0">
                <a:pos x="74" y="96"/>
              </a:cxn>
              <a:cxn ang="0">
                <a:pos x="74" y="98"/>
              </a:cxn>
              <a:cxn ang="0">
                <a:pos x="79" y="110"/>
              </a:cxn>
              <a:cxn ang="0">
                <a:pos x="88" y="125"/>
              </a:cxn>
              <a:cxn ang="0">
                <a:pos x="96" y="136"/>
              </a:cxn>
              <a:cxn ang="0">
                <a:pos x="108" y="147"/>
              </a:cxn>
              <a:cxn ang="0">
                <a:pos x="128" y="167"/>
              </a:cxn>
              <a:cxn ang="0">
                <a:pos x="145" y="176"/>
              </a:cxn>
              <a:cxn ang="0">
                <a:pos x="154" y="181"/>
              </a:cxn>
              <a:cxn ang="0">
                <a:pos x="157" y="181"/>
              </a:cxn>
              <a:cxn ang="0">
                <a:pos x="159" y="181"/>
              </a:cxn>
              <a:cxn ang="0">
                <a:pos x="177" y="165"/>
              </a:cxn>
              <a:cxn ang="0">
                <a:pos x="181" y="161"/>
              </a:cxn>
              <a:cxn ang="0">
                <a:pos x="188" y="159"/>
              </a:cxn>
              <a:cxn ang="0">
                <a:pos x="195" y="161"/>
              </a:cxn>
              <a:cxn ang="0">
                <a:pos x="248" y="192"/>
              </a:cxn>
              <a:cxn ang="0">
                <a:pos x="253" y="201"/>
              </a:cxn>
            </a:cxnLst>
            <a:rect l="0" t="0" r="r" b="b"/>
            <a:pathLst>
              <a:path w="253" h="254">
                <a:moveTo>
                  <a:pt x="253" y="201"/>
                </a:moveTo>
                <a:lnTo>
                  <a:pt x="253" y="201"/>
                </a:lnTo>
                <a:lnTo>
                  <a:pt x="253" y="207"/>
                </a:lnTo>
                <a:lnTo>
                  <a:pt x="250" y="212"/>
                </a:lnTo>
                <a:lnTo>
                  <a:pt x="214" y="246"/>
                </a:lnTo>
                <a:lnTo>
                  <a:pt x="214" y="246"/>
                </a:lnTo>
                <a:lnTo>
                  <a:pt x="208" y="252"/>
                </a:lnTo>
                <a:lnTo>
                  <a:pt x="208" y="252"/>
                </a:lnTo>
                <a:lnTo>
                  <a:pt x="201" y="254"/>
                </a:lnTo>
                <a:lnTo>
                  <a:pt x="201" y="254"/>
                </a:lnTo>
                <a:lnTo>
                  <a:pt x="199" y="254"/>
                </a:lnTo>
                <a:lnTo>
                  <a:pt x="199" y="254"/>
                </a:lnTo>
                <a:lnTo>
                  <a:pt x="195" y="254"/>
                </a:lnTo>
                <a:lnTo>
                  <a:pt x="195" y="254"/>
                </a:lnTo>
                <a:lnTo>
                  <a:pt x="179" y="252"/>
                </a:lnTo>
                <a:lnTo>
                  <a:pt x="179" y="252"/>
                </a:lnTo>
                <a:lnTo>
                  <a:pt x="166" y="250"/>
                </a:lnTo>
                <a:lnTo>
                  <a:pt x="150" y="245"/>
                </a:lnTo>
                <a:lnTo>
                  <a:pt x="150" y="245"/>
                </a:lnTo>
                <a:lnTo>
                  <a:pt x="134" y="236"/>
                </a:lnTo>
                <a:lnTo>
                  <a:pt x="114" y="223"/>
                </a:lnTo>
                <a:lnTo>
                  <a:pt x="114" y="223"/>
                </a:lnTo>
                <a:lnTo>
                  <a:pt x="92" y="207"/>
                </a:lnTo>
                <a:lnTo>
                  <a:pt x="69" y="187"/>
                </a:lnTo>
                <a:lnTo>
                  <a:pt x="69" y="187"/>
                </a:lnTo>
                <a:lnTo>
                  <a:pt x="52" y="169"/>
                </a:lnTo>
                <a:lnTo>
                  <a:pt x="38" y="150"/>
                </a:lnTo>
                <a:lnTo>
                  <a:pt x="38" y="150"/>
                </a:lnTo>
                <a:lnTo>
                  <a:pt x="27" y="134"/>
                </a:lnTo>
                <a:lnTo>
                  <a:pt x="18" y="120"/>
                </a:lnTo>
                <a:lnTo>
                  <a:pt x="18" y="120"/>
                </a:lnTo>
                <a:lnTo>
                  <a:pt x="11" y="105"/>
                </a:lnTo>
                <a:lnTo>
                  <a:pt x="7" y="92"/>
                </a:lnTo>
                <a:lnTo>
                  <a:pt x="7" y="92"/>
                </a:lnTo>
                <a:lnTo>
                  <a:pt x="1" y="72"/>
                </a:lnTo>
                <a:lnTo>
                  <a:pt x="1" y="72"/>
                </a:lnTo>
                <a:lnTo>
                  <a:pt x="0" y="60"/>
                </a:lnTo>
                <a:lnTo>
                  <a:pt x="0" y="60"/>
                </a:lnTo>
                <a:lnTo>
                  <a:pt x="1" y="54"/>
                </a:lnTo>
                <a:lnTo>
                  <a:pt x="1" y="54"/>
                </a:lnTo>
                <a:lnTo>
                  <a:pt x="3" y="47"/>
                </a:lnTo>
                <a:lnTo>
                  <a:pt x="3" y="47"/>
                </a:lnTo>
                <a:lnTo>
                  <a:pt x="7" y="40"/>
                </a:lnTo>
                <a:lnTo>
                  <a:pt x="43" y="5"/>
                </a:lnTo>
                <a:lnTo>
                  <a:pt x="43" y="5"/>
                </a:lnTo>
                <a:lnTo>
                  <a:pt x="47" y="2"/>
                </a:lnTo>
                <a:lnTo>
                  <a:pt x="52" y="0"/>
                </a:lnTo>
                <a:lnTo>
                  <a:pt x="52" y="0"/>
                </a:lnTo>
                <a:lnTo>
                  <a:pt x="56" y="2"/>
                </a:lnTo>
                <a:lnTo>
                  <a:pt x="58" y="4"/>
                </a:lnTo>
                <a:lnTo>
                  <a:pt x="58" y="4"/>
                </a:lnTo>
                <a:lnTo>
                  <a:pt x="63" y="7"/>
                </a:lnTo>
                <a:lnTo>
                  <a:pt x="92" y="62"/>
                </a:lnTo>
                <a:lnTo>
                  <a:pt x="92" y="62"/>
                </a:lnTo>
                <a:lnTo>
                  <a:pt x="92" y="67"/>
                </a:lnTo>
                <a:lnTo>
                  <a:pt x="92" y="72"/>
                </a:lnTo>
                <a:lnTo>
                  <a:pt x="92" y="72"/>
                </a:lnTo>
                <a:lnTo>
                  <a:pt x="90" y="76"/>
                </a:lnTo>
                <a:lnTo>
                  <a:pt x="88" y="80"/>
                </a:lnTo>
                <a:lnTo>
                  <a:pt x="76" y="94"/>
                </a:lnTo>
                <a:lnTo>
                  <a:pt x="76" y="94"/>
                </a:lnTo>
                <a:lnTo>
                  <a:pt x="74" y="96"/>
                </a:lnTo>
                <a:lnTo>
                  <a:pt x="74" y="96"/>
                </a:lnTo>
                <a:lnTo>
                  <a:pt x="74" y="98"/>
                </a:lnTo>
                <a:lnTo>
                  <a:pt x="74" y="98"/>
                </a:lnTo>
                <a:lnTo>
                  <a:pt x="79" y="110"/>
                </a:lnTo>
                <a:lnTo>
                  <a:pt x="79" y="110"/>
                </a:lnTo>
                <a:lnTo>
                  <a:pt x="88" y="125"/>
                </a:lnTo>
                <a:lnTo>
                  <a:pt x="88" y="125"/>
                </a:lnTo>
                <a:lnTo>
                  <a:pt x="96" y="136"/>
                </a:lnTo>
                <a:lnTo>
                  <a:pt x="108" y="147"/>
                </a:lnTo>
                <a:lnTo>
                  <a:pt x="108" y="147"/>
                </a:lnTo>
                <a:lnTo>
                  <a:pt x="119" y="158"/>
                </a:lnTo>
                <a:lnTo>
                  <a:pt x="128" y="167"/>
                </a:lnTo>
                <a:lnTo>
                  <a:pt x="128" y="167"/>
                </a:lnTo>
                <a:lnTo>
                  <a:pt x="145" y="176"/>
                </a:lnTo>
                <a:lnTo>
                  <a:pt x="145" y="176"/>
                </a:lnTo>
                <a:lnTo>
                  <a:pt x="154" y="181"/>
                </a:lnTo>
                <a:lnTo>
                  <a:pt x="157" y="181"/>
                </a:lnTo>
                <a:lnTo>
                  <a:pt x="157" y="181"/>
                </a:lnTo>
                <a:lnTo>
                  <a:pt x="159" y="181"/>
                </a:lnTo>
                <a:lnTo>
                  <a:pt x="159" y="181"/>
                </a:lnTo>
                <a:lnTo>
                  <a:pt x="161" y="179"/>
                </a:lnTo>
                <a:lnTo>
                  <a:pt x="177" y="165"/>
                </a:lnTo>
                <a:lnTo>
                  <a:pt x="177" y="165"/>
                </a:lnTo>
                <a:lnTo>
                  <a:pt x="181" y="161"/>
                </a:lnTo>
                <a:lnTo>
                  <a:pt x="188" y="159"/>
                </a:lnTo>
                <a:lnTo>
                  <a:pt x="188" y="159"/>
                </a:lnTo>
                <a:lnTo>
                  <a:pt x="195" y="161"/>
                </a:lnTo>
                <a:lnTo>
                  <a:pt x="195" y="161"/>
                </a:lnTo>
                <a:lnTo>
                  <a:pt x="248" y="192"/>
                </a:lnTo>
                <a:lnTo>
                  <a:pt x="248" y="192"/>
                </a:lnTo>
                <a:lnTo>
                  <a:pt x="252" y="196"/>
                </a:lnTo>
                <a:lnTo>
                  <a:pt x="253" y="201"/>
                </a:lnTo>
                <a:lnTo>
                  <a:pt x="253" y="201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5010150" y="4054174"/>
            <a:ext cx="542925" cy="4445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21" name="Group 82"/>
          <p:cNvGrpSpPr/>
          <p:nvPr/>
        </p:nvGrpSpPr>
        <p:grpSpPr>
          <a:xfrm>
            <a:off x="6292020" y="4053351"/>
            <a:ext cx="507739" cy="474691"/>
            <a:chOff x="4067683" y="3042772"/>
            <a:chExt cx="350901" cy="328061"/>
          </a:xfrm>
          <a:solidFill>
            <a:srgbClr val="CF3665"/>
          </a:solidFill>
        </p:grpSpPr>
        <p:sp>
          <p:nvSpPr>
            <p:cNvPr id="22" name="Freeform 33"/>
            <p:cNvSpPr>
              <a:spLocks noEditPoints="1"/>
            </p:cNvSpPr>
            <p:nvPr/>
          </p:nvSpPr>
          <p:spPr bwMode="auto">
            <a:xfrm>
              <a:off x="4156966" y="3260787"/>
              <a:ext cx="174412" cy="110046"/>
            </a:xfrm>
            <a:custGeom>
              <a:avLst/>
              <a:gdLst/>
              <a:ahLst/>
              <a:cxnLst>
                <a:cxn ang="0">
                  <a:pos x="0" y="44"/>
                </a:cxn>
                <a:cxn ang="0">
                  <a:pos x="0" y="107"/>
                </a:cxn>
                <a:cxn ang="0">
                  <a:pos x="169" y="107"/>
                </a:cxn>
                <a:cxn ang="0">
                  <a:pos x="169" y="4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44"/>
                </a:cxn>
                <a:cxn ang="0">
                  <a:pos x="20" y="22"/>
                </a:cxn>
                <a:cxn ang="0">
                  <a:pos x="147" y="22"/>
                </a:cxn>
                <a:cxn ang="0">
                  <a:pos x="147" y="44"/>
                </a:cxn>
                <a:cxn ang="0">
                  <a:pos x="20" y="44"/>
                </a:cxn>
                <a:cxn ang="0">
                  <a:pos x="20" y="22"/>
                </a:cxn>
                <a:cxn ang="0">
                  <a:pos x="20" y="64"/>
                </a:cxn>
                <a:cxn ang="0">
                  <a:pos x="147" y="64"/>
                </a:cxn>
                <a:cxn ang="0">
                  <a:pos x="147" y="86"/>
                </a:cxn>
                <a:cxn ang="0">
                  <a:pos x="20" y="86"/>
                </a:cxn>
                <a:cxn ang="0">
                  <a:pos x="20" y="64"/>
                </a:cxn>
              </a:cxnLst>
              <a:rect l="0" t="0" r="r" b="b"/>
              <a:pathLst>
                <a:path w="169" h="107">
                  <a:moveTo>
                    <a:pt x="0" y="44"/>
                  </a:moveTo>
                  <a:lnTo>
                    <a:pt x="0" y="107"/>
                  </a:lnTo>
                  <a:lnTo>
                    <a:pt x="169" y="107"/>
                  </a:lnTo>
                  <a:lnTo>
                    <a:pt x="169" y="44"/>
                  </a:lnTo>
                  <a:lnTo>
                    <a:pt x="169" y="0"/>
                  </a:lnTo>
                  <a:lnTo>
                    <a:pt x="0" y="0"/>
                  </a:lnTo>
                  <a:lnTo>
                    <a:pt x="0" y="44"/>
                  </a:lnTo>
                  <a:close/>
                  <a:moveTo>
                    <a:pt x="20" y="22"/>
                  </a:moveTo>
                  <a:lnTo>
                    <a:pt x="147" y="22"/>
                  </a:lnTo>
                  <a:lnTo>
                    <a:pt x="147" y="44"/>
                  </a:lnTo>
                  <a:lnTo>
                    <a:pt x="20" y="44"/>
                  </a:lnTo>
                  <a:lnTo>
                    <a:pt x="20" y="22"/>
                  </a:lnTo>
                  <a:close/>
                  <a:moveTo>
                    <a:pt x="20" y="64"/>
                  </a:moveTo>
                  <a:lnTo>
                    <a:pt x="147" y="64"/>
                  </a:lnTo>
                  <a:lnTo>
                    <a:pt x="147" y="86"/>
                  </a:lnTo>
                  <a:lnTo>
                    <a:pt x="20" y="86"/>
                  </a:lnTo>
                  <a:lnTo>
                    <a:pt x="20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3" name="Freeform 34"/>
            <p:cNvSpPr/>
            <p:nvPr/>
          </p:nvSpPr>
          <p:spPr bwMode="auto">
            <a:xfrm>
              <a:off x="4156966" y="3042772"/>
              <a:ext cx="174412" cy="107969"/>
            </a:xfrm>
            <a:custGeom>
              <a:avLst/>
              <a:gdLst/>
              <a:ahLst/>
              <a:cxnLst>
                <a:cxn ang="0">
                  <a:pos x="169" y="64"/>
                </a:cxn>
                <a:cxn ang="0">
                  <a:pos x="169" y="0"/>
                </a:cxn>
                <a:cxn ang="0">
                  <a:pos x="0" y="0"/>
                </a:cxn>
                <a:cxn ang="0">
                  <a:pos x="0" y="64"/>
                </a:cxn>
                <a:cxn ang="0">
                  <a:pos x="0" y="105"/>
                </a:cxn>
                <a:cxn ang="0">
                  <a:pos x="169" y="105"/>
                </a:cxn>
                <a:cxn ang="0">
                  <a:pos x="169" y="64"/>
                </a:cxn>
              </a:cxnLst>
              <a:rect l="0" t="0" r="r" b="b"/>
              <a:pathLst>
                <a:path w="169" h="105">
                  <a:moveTo>
                    <a:pt x="169" y="64"/>
                  </a:moveTo>
                  <a:lnTo>
                    <a:pt x="169" y="0"/>
                  </a:lnTo>
                  <a:lnTo>
                    <a:pt x="0" y="0"/>
                  </a:lnTo>
                  <a:lnTo>
                    <a:pt x="0" y="64"/>
                  </a:lnTo>
                  <a:lnTo>
                    <a:pt x="0" y="105"/>
                  </a:lnTo>
                  <a:lnTo>
                    <a:pt x="169" y="105"/>
                  </a:lnTo>
                  <a:lnTo>
                    <a:pt x="169" y="6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4" name="Freeform 35"/>
            <p:cNvSpPr/>
            <p:nvPr/>
          </p:nvSpPr>
          <p:spPr bwMode="auto">
            <a:xfrm>
              <a:off x="4067683" y="3107139"/>
              <a:ext cx="350901" cy="197252"/>
            </a:xfrm>
            <a:custGeom>
              <a:avLst/>
              <a:gdLst/>
              <a:ahLst/>
              <a:cxnLst>
                <a:cxn ang="0">
                  <a:pos x="295" y="0"/>
                </a:cxn>
                <a:cxn ang="0">
                  <a:pos x="274" y="0"/>
                </a:cxn>
                <a:cxn ang="0">
                  <a:pos x="274" y="41"/>
                </a:cxn>
                <a:cxn ang="0">
                  <a:pos x="274" y="63"/>
                </a:cxn>
                <a:cxn ang="0">
                  <a:pos x="63" y="63"/>
                </a:cxn>
                <a:cxn ang="0">
                  <a:pos x="63" y="41"/>
                </a:cxn>
                <a:cxn ang="0">
                  <a:pos x="63" y="0"/>
                </a:cxn>
                <a:cxn ang="0">
                  <a:pos x="42" y="0"/>
                </a:cxn>
                <a:cxn ang="0">
                  <a:pos x="42" y="0"/>
                </a:cxn>
                <a:cxn ang="0">
                  <a:pos x="34" y="1"/>
                </a:cxn>
                <a:cxn ang="0">
                  <a:pos x="27" y="3"/>
                </a:cxn>
                <a:cxn ang="0">
                  <a:pos x="20" y="7"/>
                </a:cxn>
                <a:cxn ang="0">
                  <a:pos x="13" y="12"/>
                </a:cxn>
                <a:cxn ang="0">
                  <a:pos x="7" y="20"/>
                </a:cxn>
                <a:cxn ang="0">
                  <a:pos x="4" y="27"/>
                </a:cxn>
                <a:cxn ang="0">
                  <a:pos x="2" y="34"/>
                </a:cxn>
                <a:cxn ang="0">
                  <a:pos x="0" y="41"/>
                </a:cxn>
                <a:cxn ang="0">
                  <a:pos x="0" y="146"/>
                </a:cxn>
                <a:cxn ang="0">
                  <a:pos x="0" y="146"/>
                </a:cxn>
                <a:cxn ang="0">
                  <a:pos x="2" y="156"/>
                </a:cxn>
                <a:cxn ang="0">
                  <a:pos x="4" y="163"/>
                </a:cxn>
                <a:cxn ang="0">
                  <a:pos x="7" y="170"/>
                </a:cxn>
                <a:cxn ang="0">
                  <a:pos x="13" y="175"/>
                </a:cxn>
                <a:cxn ang="0">
                  <a:pos x="20" y="181"/>
                </a:cxn>
                <a:cxn ang="0">
                  <a:pos x="27" y="186"/>
                </a:cxn>
                <a:cxn ang="0">
                  <a:pos x="34" y="188"/>
                </a:cxn>
                <a:cxn ang="0">
                  <a:pos x="42" y="190"/>
                </a:cxn>
                <a:cxn ang="0">
                  <a:pos x="63" y="190"/>
                </a:cxn>
                <a:cxn ang="0">
                  <a:pos x="63" y="146"/>
                </a:cxn>
                <a:cxn ang="0">
                  <a:pos x="63" y="127"/>
                </a:cxn>
                <a:cxn ang="0">
                  <a:pos x="274" y="127"/>
                </a:cxn>
                <a:cxn ang="0">
                  <a:pos x="274" y="146"/>
                </a:cxn>
                <a:cxn ang="0">
                  <a:pos x="274" y="190"/>
                </a:cxn>
                <a:cxn ang="0">
                  <a:pos x="295" y="190"/>
                </a:cxn>
                <a:cxn ang="0">
                  <a:pos x="295" y="190"/>
                </a:cxn>
                <a:cxn ang="0">
                  <a:pos x="303" y="188"/>
                </a:cxn>
                <a:cxn ang="0">
                  <a:pos x="310" y="186"/>
                </a:cxn>
                <a:cxn ang="0">
                  <a:pos x="317" y="181"/>
                </a:cxn>
                <a:cxn ang="0">
                  <a:pos x="324" y="175"/>
                </a:cxn>
                <a:cxn ang="0">
                  <a:pos x="330" y="170"/>
                </a:cxn>
                <a:cxn ang="0">
                  <a:pos x="334" y="163"/>
                </a:cxn>
                <a:cxn ang="0">
                  <a:pos x="337" y="156"/>
                </a:cxn>
                <a:cxn ang="0">
                  <a:pos x="337" y="146"/>
                </a:cxn>
                <a:cxn ang="0">
                  <a:pos x="337" y="41"/>
                </a:cxn>
                <a:cxn ang="0">
                  <a:pos x="337" y="41"/>
                </a:cxn>
                <a:cxn ang="0">
                  <a:pos x="337" y="34"/>
                </a:cxn>
                <a:cxn ang="0">
                  <a:pos x="334" y="27"/>
                </a:cxn>
                <a:cxn ang="0">
                  <a:pos x="330" y="20"/>
                </a:cxn>
                <a:cxn ang="0">
                  <a:pos x="324" y="12"/>
                </a:cxn>
                <a:cxn ang="0">
                  <a:pos x="317" y="7"/>
                </a:cxn>
                <a:cxn ang="0">
                  <a:pos x="310" y="3"/>
                </a:cxn>
                <a:cxn ang="0">
                  <a:pos x="303" y="1"/>
                </a:cxn>
                <a:cxn ang="0">
                  <a:pos x="295" y="0"/>
                </a:cxn>
                <a:cxn ang="0">
                  <a:pos x="295" y="0"/>
                </a:cxn>
              </a:cxnLst>
              <a:rect l="0" t="0" r="r" b="b"/>
              <a:pathLst>
                <a:path w="337" h="190">
                  <a:moveTo>
                    <a:pt x="295" y="0"/>
                  </a:moveTo>
                  <a:lnTo>
                    <a:pt x="274" y="0"/>
                  </a:lnTo>
                  <a:lnTo>
                    <a:pt x="274" y="41"/>
                  </a:lnTo>
                  <a:lnTo>
                    <a:pt x="274" y="63"/>
                  </a:lnTo>
                  <a:lnTo>
                    <a:pt x="63" y="63"/>
                  </a:lnTo>
                  <a:lnTo>
                    <a:pt x="63" y="41"/>
                  </a:lnTo>
                  <a:lnTo>
                    <a:pt x="63" y="0"/>
                  </a:lnTo>
                  <a:lnTo>
                    <a:pt x="42" y="0"/>
                  </a:lnTo>
                  <a:lnTo>
                    <a:pt x="42" y="0"/>
                  </a:lnTo>
                  <a:lnTo>
                    <a:pt x="34" y="1"/>
                  </a:lnTo>
                  <a:lnTo>
                    <a:pt x="27" y="3"/>
                  </a:lnTo>
                  <a:lnTo>
                    <a:pt x="20" y="7"/>
                  </a:lnTo>
                  <a:lnTo>
                    <a:pt x="13" y="12"/>
                  </a:lnTo>
                  <a:lnTo>
                    <a:pt x="7" y="20"/>
                  </a:lnTo>
                  <a:lnTo>
                    <a:pt x="4" y="27"/>
                  </a:lnTo>
                  <a:lnTo>
                    <a:pt x="2" y="34"/>
                  </a:lnTo>
                  <a:lnTo>
                    <a:pt x="0" y="41"/>
                  </a:lnTo>
                  <a:lnTo>
                    <a:pt x="0" y="146"/>
                  </a:lnTo>
                  <a:lnTo>
                    <a:pt x="0" y="146"/>
                  </a:lnTo>
                  <a:lnTo>
                    <a:pt x="2" y="156"/>
                  </a:lnTo>
                  <a:lnTo>
                    <a:pt x="4" y="163"/>
                  </a:lnTo>
                  <a:lnTo>
                    <a:pt x="7" y="170"/>
                  </a:lnTo>
                  <a:lnTo>
                    <a:pt x="13" y="175"/>
                  </a:lnTo>
                  <a:lnTo>
                    <a:pt x="20" y="181"/>
                  </a:lnTo>
                  <a:lnTo>
                    <a:pt x="27" y="186"/>
                  </a:lnTo>
                  <a:lnTo>
                    <a:pt x="34" y="188"/>
                  </a:lnTo>
                  <a:lnTo>
                    <a:pt x="42" y="190"/>
                  </a:lnTo>
                  <a:lnTo>
                    <a:pt x="63" y="190"/>
                  </a:lnTo>
                  <a:lnTo>
                    <a:pt x="63" y="146"/>
                  </a:lnTo>
                  <a:lnTo>
                    <a:pt x="63" y="127"/>
                  </a:lnTo>
                  <a:lnTo>
                    <a:pt x="274" y="127"/>
                  </a:lnTo>
                  <a:lnTo>
                    <a:pt x="274" y="146"/>
                  </a:lnTo>
                  <a:lnTo>
                    <a:pt x="274" y="190"/>
                  </a:lnTo>
                  <a:lnTo>
                    <a:pt x="295" y="190"/>
                  </a:lnTo>
                  <a:lnTo>
                    <a:pt x="295" y="190"/>
                  </a:lnTo>
                  <a:lnTo>
                    <a:pt x="303" y="188"/>
                  </a:lnTo>
                  <a:lnTo>
                    <a:pt x="310" y="186"/>
                  </a:lnTo>
                  <a:lnTo>
                    <a:pt x="317" y="181"/>
                  </a:lnTo>
                  <a:lnTo>
                    <a:pt x="324" y="175"/>
                  </a:lnTo>
                  <a:lnTo>
                    <a:pt x="330" y="170"/>
                  </a:lnTo>
                  <a:lnTo>
                    <a:pt x="334" y="163"/>
                  </a:lnTo>
                  <a:lnTo>
                    <a:pt x="337" y="156"/>
                  </a:lnTo>
                  <a:lnTo>
                    <a:pt x="337" y="146"/>
                  </a:lnTo>
                  <a:lnTo>
                    <a:pt x="337" y="41"/>
                  </a:lnTo>
                  <a:lnTo>
                    <a:pt x="337" y="41"/>
                  </a:lnTo>
                  <a:lnTo>
                    <a:pt x="337" y="34"/>
                  </a:lnTo>
                  <a:lnTo>
                    <a:pt x="334" y="27"/>
                  </a:lnTo>
                  <a:lnTo>
                    <a:pt x="330" y="20"/>
                  </a:lnTo>
                  <a:lnTo>
                    <a:pt x="324" y="12"/>
                  </a:lnTo>
                  <a:lnTo>
                    <a:pt x="317" y="7"/>
                  </a:lnTo>
                  <a:lnTo>
                    <a:pt x="310" y="3"/>
                  </a:lnTo>
                  <a:lnTo>
                    <a:pt x="303" y="1"/>
                  </a:lnTo>
                  <a:lnTo>
                    <a:pt x="295" y="0"/>
                  </a:lnTo>
                  <a:lnTo>
                    <a:pt x="29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25" name="Group 79"/>
          <p:cNvGrpSpPr/>
          <p:nvPr/>
        </p:nvGrpSpPr>
        <p:grpSpPr>
          <a:xfrm>
            <a:off x="1441893" y="3033858"/>
            <a:ext cx="369536" cy="492715"/>
            <a:chOff x="1092301" y="2278682"/>
            <a:chExt cx="255389" cy="340519"/>
          </a:xfrm>
          <a:solidFill>
            <a:srgbClr val="CF3665"/>
          </a:solidFill>
        </p:grpSpPr>
        <p:sp>
          <p:nvSpPr>
            <p:cNvPr id="26" name="Freeform 41"/>
            <p:cNvSpPr>
              <a:spLocks noEditPoints="1"/>
            </p:cNvSpPr>
            <p:nvPr/>
          </p:nvSpPr>
          <p:spPr bwMode="auto">
            <a:xfrm>
              <a:off x="1092301" y="2278682"/>
              <a:ext cx="255389" cy="340518"/>
            </a:xfrm>
            <a:custGeom>
              <a:avLst/>
              <a:gdLst/>
              <a:ahLst/>
              <a:cxnLst>
                <a:cxn ang="0">
                  <a:pos x="31" y="42"/>
                </a:cxn>
                <a:cxn ang="0">
                  <a:pos x="26" y="42"/>
                </a:cxn>
                <a:cxn ang="0">
                  <a:pos x="15" y="47"/>
                </a:cxn>
                <a:cxn ang="0">
                  <a:pos x="6" y="54"/>
                </a:cxn>
                <a:cxn ang="0">
                  <a:pos x="2" y="65"/>
                </a:cxn>
                <a:cxn ang="0">
                  <a:pos x="0" y="82"/>
                </a:cxn>
                <a:cxn ang="0">
                  <a:pos x="247" y="73"/>
                </a:cxn>
                <a:cxn ang="0">
                  <a:pos x="245" y="65"/>
                </a:cxn>
                <a:cxn ang="0">
                  <a:pos x="241" y="54"/>
                </a:cxn>
                <a:cxn ang="0">
                  <a:pos x="232" y="47"/>
                </a:cxn>
                <a:cxn ang="0">
                  <a:pos x="221" y="42"/>
                </a:cxn>
                <a:cxn ang="0">
                  <a:pos x="216" y="42"/>
                </a:cxn>
                <a:cxn ang="0">
                  <a:pos x="167" y="53"/>
                </a:cxn>
                <a:cxn ang="0">
                  <a:pos x="86" y="22"/>
                </a:cxn>
                <a:cxn ang="0">
                  <a:pos x="163" y="0"/>
                </a:cxn>
                <a:cxn ang="0">
                  <a:pos x="82" y="0"/>
                </a:cxn>
                <a:cxn ang="0">
                  <a:pos x="71" y="6"/>
                </a:cxn>
                <a:cxn ang="0">
                  <a:pos x="66" y="16"/>
                </a:cxn>
                <a:cxn ang="0">
                  <a:pos x="58" y="58"/>
                </a:cxn>
                <a:cxn ang="0">
                  <a:pos x="62" y="69"/>
                </a:cxn>
                <a:cxn ang="0">
                  <a:pos x="73" y="74"/>
                </a:cxn>
                <a:cxn ang="0">
                  <a:pos x="174" y="74"/>
                </a:cxn>
                <a:cxn ang="0">
                  <a:pos x="185" y="69"/>
                </a:cxn>
                <a:cxn ang="0">
                  <a:pos x="187" y="58"/>
                </a:cxn>
                <a:cxn ang="0">
                  <a:pos x="182" y="16"/>
                </a:cxn>
                <a:cxn ang="0">
                  <a:pos x="176" y="6"/>
                </a:cxn>
                <a:cxn ang="0">
                  <a:pos x="163" y="0"/>
                </a:cxn>
                <a:cxn ang="0">
                  <a:pos x="220" y="103"/>
                </a:cxn>
                <a:cxn ang="0">
                  <a:pos x="26" y="103"/>
                </a:cxn>
                <a:cxn ang="0">
                  <a:pos x="13" y="109"/>
                </a:cxn>
                <a:cxn ang="0">
                  <a:pos x="8" y="123"/>
                </a:cxn>
                <a:cxn ang="0">
                  <a:pos x="24" y="306"/>
                </a:cxn>
                <a:cxn ang="0">
                  <a:pos x="31" y="321"/>
                </a:cxn>
                <a:cxn ang="0">
                  <a:pos x="47" y="328"/>
                </a:cxn>
                <a:cxn ang="0">
                  <a:pos x="200" y="328"/>
                </a:cxn>
                <a:cxn ang="0">
                  <a:pos x="214" y="321"/>
                </a:cxn>
                <a:cxn ang="0">
                  <a:pos x="221" y="306"/>
                </a:cxn>
                <a:cxn ang="0">
                  <a:pos x="240" y="123"/>
                </a:cxn>
                <a:cxn ang="0">
                  <a:pos x="234" y="109"/>
                </a:cxn>
                <a:cxn ang="0">
                  <a:pos x="220" y="103"/>
                </a:cxn>
                <a:cxn ang="0">
                  <a:pos x="82" y="287"/>
                </a:cxn>
                <a:cxn ang="0">
                  <a:pos x="42" y="143"/>
                </a:cxn>
                <a:cxn ang="0">
                  <a:pos x="82" y="287"/>
                </a:cxn>
                <a:cxn ang="0">
                  <a:pos x="104" y="287"/>
                </a:cxn>
                <a:cxn ang="0">
                  <a:pos x="144" y="143"/>
                </a:cxn>
                <a:cxn ang="0">
                  <a:pos x="194" y="287"/>
                </a:cxn>
                <a:cxn ang="0">
                  <a:pos x="163" y="143"/>
                </a:cxn>
                <a:cxn ang="0">
                  <a:pos x="194" y="287"/>
                </a:cxn>
              </a:cxnLst>
              <a:rect l="0" t="0" r="r" b="b"/>
              <a:pathLst>
                <a:path w="247" h="328">
                  <a:moveTo>
                    <a:pt x="216" y="42"/>
                  </a:moveTo>
                  <a:lnTo>
                    <a:pt x="31" y="42"/>
                  </a:lnTo>
                  <a:lnTo>
                    <a:pt x="31" y="42"/>
                  </a:lnTo>
                  <a:lnTo>
                    <a:pt x="26" y="42"/>
                  </a:lnTo>
                  <a:lnTo>
                    <a:pt x="20" y="44"/>
                  </a:lnTo>
                  <a:lnTo>
                    <a:pt x="15" y="47"/>
                  </a:lnTo>
                  <a:lnTo>
                    <a:pt x="9" y="51"/>
                  </a:lnTo>
                  <a:lnTo>
                    <a:pt x="6" y="54"/>
                  </a:lnTo>
                  <a:lnTo>
                    <a:pt x="4" y="60"/>
                  </a:lnTo>
                  <a:lnTo>
                    <a:pt x="2" y="65"/>
                  </a:lnTo>
                  <a:lnTo>
                    <a:pt x="0" y="73"/>
                  </a:lnTo>
                  <a:lnTo>
                    <a:pt x="0" y="82"/>
                  </a:lnTo>
                  <a:lnTo>
                    <a:pt x="247" y="82"/>
                  </a:lnTo>
                  <a:lnTo>
                    <a:pt x="247" y="73"/>
                  </a:lnTo>
                  <a:lnTo>
                    <a:pt x="247" y="73"/>
                  </a:lnTo>
                  <a:lnTo>
                    <a:pt x="245" y="65"/>
                  </a:lnTo>
                  <a:lnTo>
                    <a:pt x="243" y="60"/>
                  </a:lnTo>
                  <a:lnTo>
                    <a:pt x="241" y="54"/>
                  </a:lnTo>
                  <a:lnTo>
                    <a:pt x="238" y="51"/>
                  </a:lnTo>
                  <a:lnTo>
                    <a:pt x="232" y="47"/>
                  </a:lnTo>
                  <a:lnTo>
                    <a:pt x="227" y="44"/>
                  </a:lnTo>
                  <a:lnTo>
                    <a:pt x="221" y="42"/>
                  </a:lnTo>
                  <a:lnTo>
                    <a:pt x="216" y="42"/>
                  </a:lnTo>
                  <a:lnTo>
                    <a:pt x="216" y="42"/>
                  </a:lnTo>
                  <a:close/>
                  <a:moveTo>
                    <a:pt x="162" y="22"/>
                  </a:moveTo>
                  <a:lnTo>
                    <a:pt x="167" y="53"/>
                  </a:lnTo>
                  <a:lnTo>
                    <a:pt x="80" y="53"/>
                  </a:lnTo>
                  <a:lnTo>
                    <a:pt x="86" y="22"/>
                  </a:lnTo>
                  <a:lnTo>
                    <a:pt x="162" y="22"/>
                  </a:lnTo>
                  <a:close/>
                  <a:moveTo>
                    <a:pt x="163" y="0"/>
                  </a:moveTo>
                  <a:lnTo>
                    <a:pt x="82" y="0"/>
                  </a:lnTo>
                  <a:lnTo>
                    <a:pt x="82" y="0"/>
                  </a:lnTo>
                  <a:lnTo>
                    <a:pt x="76" y="2"/>
                  </a:lnTo>
                  <a:lnTo>
                    <a:pt x="71" y="6"/>
                  </a:lnTo>
                  <a:lnTo>
                    <a:pt x="67" y="9"/>
                  </a:lnTo>
                  <a:lnTo>
                    <a:pt x="66" y="16"/>
                  </a:lnTo>
                  <a:lnTo>
                    <a:pt x="58" y="58"/>
                  </a:lnTo>
                  <a:lnTo>
                    <a:pt x="58" y="58"/>
                  </a:lnTo>
                  <a:lnTo>
                    <a:pt x="60" y="65"/>
                  </a:lnTo>
                  <a:lnTo>
                    <a:pt x="62" y="69"/>
                  </a:lnTo>
                  <a:lnTo>
                    <a:pt x="67" y="73"/>
                  </a:lnTo>
                  <a:lnTo>
                    <a:pt x="73" y="74"/>
                  </a:lnTo>
                  <a:lnTo>
                    <a:pt x="174" y="74"/>
                  </a:lnTo>
                  <a:lnTo>
                    <a:pt x="174" y="74"/>
                  </a:lnTo>
                  <a:lnTo>
                    <a:pt x="180" y="73"/>
                  </a:lnTo>
                  <a:lnTo>
                    <a:pt x="185" y="69"/>
                  </a:lnTo>
                  <a:lnTo>
                    <a:pt x="187" y="65"/>
                  </a:lnTo>
                  <a:lnTo>
                    <a:pt x="187" y="58"/>
                  </a:lnTo>
                  <a:lnTo>
                    <a:pt x="182" y="16"/>
                  </a:lnTo>
                  <a:lnTo>
                    <a:pt x="182" y="16"/>
                  </a:lnTo>
                  <a:lnTo>
                    <a:pt x="180" y="9"/>
                  </a:lnTo>
                  <a:lnTo>
                    <a:pt x="176" y="6"/>
                  </a:lnTo>
                  <a:lnTo>
                    <a:pt x="171" y="2"/>
                  </a:lnTo>
                  <a:lnTo>
                    <a:pt x="163" y="0"/>
                  </a:lnTo>
                  <a:lnTo>
                    <a:pt x="163" y="0"/>
                  </a:lnTo>
                  <a:close/>
                  <a:moveTo>
                    <a:pt x="220" y="103"/>
                  </a:moveTo>
                  <a:lnTo>
                    <a:pt x="26" y="103"/>
                  </a:lnTo>
                  <a:lnTo>
                    <a:pt x="26" y="103"/>
                  </a:lnTo>
                  <a:lnTo>
                    <a:pt x="18" y="105"/>
                  </a:lnTo>
                  <a:lnTo>
                    <a:pt x="13" y="109"/>
                  </a:lnTo>
                  <a:lnTo>
                    <a:pt x="9" y="116"/>
                  </a:lnTo>
                  <a:lnTo>
                    <a:pt x="8" y="123"/>
                  </a:lnTo>
                  <a:lnTo>
                    <a:pt x="24" y="306"/>
                  </a:lnTo>
                  <a:lnTo>
                    <a:pt x="24" y="306"/>
                  </a:lnTo>
                  <a:lnTo>
                    <a:pt x="28" y="316"/>
                  </a:lnTo>
                  <a:lnTo>
                    <a:pt x="31" y="321"/>
                  </a:lnTo>
                  <a:lnTo>
                    <a:pt x="38" y="326"/>
                  </a:lnTo>
                  <a:lnTo>
                    <a:pt x="47" y="328"/>
                  </a:lnTo>
                  <a:lnTo>
                    <a:pt x="200" y="328"/>
                  </a:lnTo>
                  <a:lnTo>
                    <a:pt x="200" y="328"/>
                  </a:lnTo>
                  <a:lnTo>
                    <a:pt x="209" y="326"/>
                  </a:lnTo>
                  <a:lnTo>
                    <a:pt x="214" y="321"/>
                  </a:lnTo>
                  <a:lnTo>
                    <a:pt x="220" y="316"/>
                  </a:lnTo>
                  <a:lnTo>
                    <a:pt x="221" y="306"/>
                  </a:lnTo>
                  <a:lnTo>
                    <a:pt x="240" y="123"/>
                  </a:lnTo>
                  <a:lnTo>
                    <a:pt x="240" y="123"/>
                  </a:lnTo>
                  <a:lnTo>
                    <a:pt x="238" y="116"/>
                  </a:lnTo>
                  <a:lnTo>
                    <a:pt x="234" y="109"/>
                  </a:lnTo>
                  <a:lnTo>
                    <a:pt x="229" y="105"/>
                  </a:lnTo>
                  <a:lnTo>
                    <a:pt x="220" y="103"/>
                  </a:lnTo>
                  <a:lnTo>
                    <a:pt x="220" y="103"/>
                  </a:lnTo>
                  <a:close/>
                  <a:moveTo>
                    <a:pt x="82" y="287"/>
                  </a:moveTo>
                  <a:lnTo>
                    <a:pt x="51" y="287"/>
                  </a:lnTo>
                  <a:lnTo>
                    <a:pt x="42" y="143"/>
                  </a:lnTo>
                  <a:lnTo>
                    <a:pt x="82" y="143"/>
                  </a:lnTo>
                  <a:lnTo>
                    <a:pt x="82" y="287"/>
                  </a:lnTo>
                  <a:close/>
                  <a:moveTo>
                    <a:pt x="144" y="287"/>
                  </a:moveTo>
                  <a:lnTo>
                    <a:pt x="104" y="287"/>
                  </a:lnTo>
                  <a:lnTo>
                    <a:pt x="104" y="143"/>
                  </a:lnTo>
                  <a:lnTo>
                    <a:pt x="144" y="143"/>
                  </a:lnTo>
                  <a:lnTo>
                    <a:pt x="144" y="287"/>
                  </a:lnTo>
                  <a:close/>
                  <a:moveTo>
                    <a:pt x="194" y="287"/>
                  </a:moveTo>
                  <a:lnTo>
                    <a:pt x="163" y="287"/>
                  </a:lnTo>
                  <a:lnTo>
                    <a:pt x="163" y="143"/>
                  </a:lnTo>
                  <a:lnTo>
                    <a:pt x="205" y="143"/>
                  </a:lnTo>
                  <a:lnTo>
                    <a:pt x="194" y="2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7" name="Freeform 42"/>
            <p:cNvSpPr/>
            <p:nvPr/>
          </p:nvSpPr>
          <p:spPr bwMode="auto">
            <a:xfrm>
              <a:off x="1092301" y="2320208"/>
              <a:ext cx="255389" cy="41527"/>
            </a:xfrm>
            <a:custGeom>
              <a:avLst/>
              <a:gdLst/>
              <a:ahLst/>
              <a:cxnLst>
                <a:cxn ang="0">
                  <a:pos x="216" y="0"/>
                </a:cxn>
                <a:cxn ang="0">
                  <a:pos x="31" y="0"/>
                </a:cxn>
                <a:cxn ang="0">
                  <a:pos x="31" y="0"/>
                </a:cxn>
                <a:cxn ang="0">
                  <a:pos x="26" y="0"/>
                </a:cxn>
                <a:cxn ang="0">
                  <a:pos x="20" y="2"/>
                </a:cxn>
                <a:cxn ang="0">
                  <a:pos x="15" y="5"/>
                </a:cxn>
                <a:cxn ang="0">
                  <a:pos x="9" y="9"/>
                </a:cxn>
                <a:cxn ang="0">
                  <a:pos x="6" y="12"/>
                </a:cxn>
                <a:cxn ang="0">
                  <a:pos x="4" y="18"/>
                </a:cxn>
                <a:cxn ang="0">
                  <a:pos x="2" y="23"/>
                </a:cxn>
                <a:cxn ang="0">
                  <a:pos x="0" y="31"/>
                </a:cxn>
                <a:cxn ang="0">
                  <a:pos x="0" y="40"/>
                </a:cxn>
                <a:cxn ang="0">
                  <a:pos x="247" y="40"/>
                </a:cxn>
                <a:cxn ang="0">
                  <a:pos x="247" y="31"/>
                </a:cxn>
                <a:cxn ang="0">
                  <a:pos x="247" y="31"/>
                </a:cxn>
                <a:cxn ang="0">
                  <a:pos x="245" y="23"/>
                </a:cxn>
                <a:cxn ang="0">
                  <a:pos x="243" y="18"/>
                </a:cxn>
                <a:cxn ang="0">
                  <a:pos x="241" y="12"/>
                </a:cxn>
                <a:cxn ang="0">
                  <a:pos x="238" y="9"/>
                </a:cxn>
                <a:cxn ang="0">
                  <a:pos x="232" y="5"/>
                </a:cxn>
                <a:cxn ang="0">
                  <a:pos x="227" y="2"/>
                </a:cxn>
                <a:cxn ang="0">
                  <a:pos x="221" y="0"/>
                </a:cxn>
                <a:cxn ang="0">
                  <a:pos x="216" y="0"/>
                </a:cxn>
                <a:cxn ang="0">
                  <a:pos x="216" y="0"/>
                </a:cxn>
              </a:cxnLst>
              <a:rect l="0" t="0" r="r" b="b"/>
              <a:pathLst>
                <a:path w="247" h="40">
                  <a:moveTo>
                    <a:pt x="216" y="0"/>
                  </a:moveTo>
                  <a:lnTo>
                    <a:pt x="31" y="0"/>
                  </a:lnTo>
                  <a:lnTo>
                    <a:pt x="31" y="0"/>
                  </a:lnTo>
                  <a:lnTo>
                    <a:pt x="26" y="0"/>
                  </a:lnTo>
                  <a:lnTo>
                    <a:pt x="20" y="2"/>
                  </a:lnTo>
                  <a:lnTo>
                    <a:pt x="15" y="5"/>
                  </a:lnTo>
                  <a:lnTo>
                    <a:pt x="9" y="9"/>
                  </a:lnTo>
                  <a:lnTo>
                    <a:pt x="6" y="12"/>
                  </a:lnTo>
                  <a:lnTo>
                    <a:pt x="4" y="18"/>
                  </a:lnTo>
                  <a:lnTo>
                    <a:pt x="2" y="23"/>
                  </a:lnTo>
                  <a:lnTo>
                    <a:pt x="0" y="31"/>
                  </a:lnTo>
                  <a:lnTo>
                    <a:pt x="0" y="40"/>
                  </a:lnTo>
                  <a:lnTo>
                    <a:pt x="247" y="40"/>
                  </a:lnTo>
                  <a:lnTo>
                    <a:pt x="247" y="31"/>
                  </a:lnTo>
                  <a:lnTo>
                    <a:pt x="247" y="31"/>
                  </a:lnTo>
                  <a:lnTo>
                    <a:pt x="245" y="23"/>
                  </a:lnTo>
                  <a:lnTo>
                    <a:pt x="243" y="18"/>
                  </a:lnTo>
                  <a:lnTo>
                    <a:pt x="241" y="12"/>
                  </a:lnTo>
                  <a:lnTo>
                    <a:pt x="238" y="9"/>
                  </a:lnTo>
                  <a:lnTo>
                    <a:pt x="232" y="5"/>
                  </a:lnTo>
                  <a:lnTo>
                    <a:pt x="227" y="2"/>
                  </a:lnTo>
                  <a:lnTo>
                    <a:pt x="221" y="0"/>
                  </a:lnTo>
                  <a:lnTo>
                    <a:pt x="216" y="0"/>
                  </a:lnTo>
                  <a:lnTo>
                    <a:pt x="216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8" name="Freeform 43"/>
            <p:cNvSpPr/>
            <p:nvPr/>
          </p:nvSpPr>
          <p:spPr bwMode="auto">
            <a:xfrm>
              <a:off x="1175355" y="2299445"/>
              <a:ext cx="89283" cy="33221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7" y="31"/>
                </a:cxn>
                <a:cxn ang="0">
                  <a:pos x="0" y="31"/>
                </a:cxn>
                <a:cxn ang="0">
                  <a:pos x="6" y="0"/>
                </a:cxn>
                <a:cxn ang="0">
                  <a:pos x="82" y="0"/>
                </a:cxn>
              </a:cxnLst>
              <a:rect l="0" t="0" r="r" b="b"/>
              <a:pathLst>
                <a:path w="87" h="31">
                  <a:moveTo>
                    <a:pt x="82" y="0"/>
                  </a:moveTo>
                  <a:lnTo>
                    <a:pt x="87" y="31"/>
                  </a:lnTo>
                  <a:lnTo>
                    <a:pt x="0" y="31"/>
                  </a:lnTo>
                  <a:lnTo>
                    <a:pt x="6" y="0"/>
                  </a:lnTo>
                  <a:lnTo>
                    <a:pt x="8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29" name="Freeform 44"/>
            <p:cNvSpPr/>
            <p:nvPr/>
          </p:nvSpPr>
          <p:spPr bwMode="auto">
            <a:xfrm>
              <a:off x="1152514" y="2278682"/>
              <a:ext cx="132885" cy="7682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24" y="0"/>
                </a:cxn>
                <a:cxn ang="0">
                  <a:pos x="24" y="0"/>
                </a:cxn>
                <a:cxn ang="0">
                  <a:pos x="18" y="2"/>
                </a:cxn>
                <a:cxn ang="0">
                  <a:pos x="13" y="6"/>
                </a:cxn>
                <a:cxn ang="0">
                  <a:pos x="9" y="9"/>
                </a:cxn>
                <a:cxn ang="0">
                  <a:pos x="8" y="16"/>
                </a:cxn>
                <a:cxn ang="0">
                  <a:pos x="0" y="58"/>
                </a:cxn>
                <a:cxn ang="0">
                  <a:pos x="0" y="58"/>
                </a:cxn>
                <a:cxn ang="0">
                  <a:pos x="2" y="65"/>
                </a:cxn>
                <a:cxn ang="0">
                  <a:pos x="4" y="69"/>
                </a:cxn>
                <a:cxn ang="0">
                  <a:pos x="9" y="73"/>
                </a:cxn>
                <a:cxn ang="0">
                  <a:pos x="15" y="74"/>
                </a:cxn>
                <a:cxn ang="0">
                  <a:pos x="116" y="74"/>
                </a:cxn>
                <a:cxn ang="0">
                  <a:pos x="116" y="74"/>
                </a:cxn>
                <a:cxn ang="0">
                  <a:pos x="122" y="73"/>
                </a:cxn>
                <a:cxn ang="0">
                  <a:pos x="127" y="69"/>
                </a:cxn>
                <a:cxn ang="0">
                  <a:pos x="129" y="65"/>
                </a:cxn>
                <a:cxn ang="0">
                  <a:pos x="129" y="58"/>
                </a:cxn>
                <a:cxn ang="0">
                  <a:pos x="124" y="16"/>
                </a:cxn>
                <a:cxn ang="0">
                  <a:pos x="124" y="16"/>
                </a:cxn>
                <a:cxn ang="0">
                  <a:pos x="122" y="9"/>
                </a:cxn>
                <a:cxn ang="0">
                  <a:pos x="118" y="6"/>
                </a:cxn>
                <a:cxn ang="0">
                  <a:pos x="113" y="2"/>
                </a:cxn>
                <a:cxn ang="0">
                  <a:pos x="105" y="0"/>
                </a:cxn>
                <a:cxn ang="0">
                  <a:pos x="105" y="0"/>
                </a:cxn>
              </a:cxnLst>
              <a:rect l="0" t="0" r="r" b="b"/>
              <a:pathLst>
                <a:path w="129" h="74">
                  <a:moveTo>
                    <a:pt x="105" y="0"/>
                  </a:moveTo>
                  <a:lnTo>
                    <a:pt x="24" y="0"/>
                  </a:lnTo>
                  <a:lnTo>
                    <a:pt x="24" y="0"/>
                  </a:lnTo>
                  <a:lnTo>
                    <a:pt x="18" y="2"/>
                  </a:lnTo>
                  <a:lnTo>
                    <a:pt x="13" y="6"/>
                  </a:lnTo>
                  <a:lnTo>
                    <a:pt x="9" y="9"/>
                  </a:lnTo>
                  <a:lnTo>
                    <a:pt x="8" y="16"/>
                  </a:lnTo>
                  <a:lnTo>
                    <a:pt x="0" y="58"/>
                  </a:lnTo>
                  <a:lnTo>
                    <a:pt x="0" y="58"/>
                  </a:lnTo>
                  <a:lnTo>
                    <a:pt x="2" y="65"/>
                  </a:lnTo>
                  <a:lnTo>
                    <a:pt x="4" y="69"/>
                  </a:lnTo>
                  <a:lnTo>
                    <a:pt x="9" y="73"/>
                  </a:lnTo>
                  <a:lnTo>
                    <a:pt x="15" y="74"/>
                  </a:lnTo>
                  <a:lnTo>
                    <a:pt x="116" y="74"/>
                  </a:lnTo>
                  <a:lnTo>
                    <a:pt x="116" y="74"/>
                  </a:lnTo>
                  <a:lnTo>
                    <a:pt x="122" y="73"/>
                  </a:lnTo>
                  <a:lnTo>
                    <a:pt x="127" y="69"/>
                  </a:lnTo>
                  <a:lnTo>
                    <a:pt x="129" y="65"/>
                  </a:lnTo>
                  <a:lnTo>
                    <a:pt x="129" y="58"/>
                  </a:lnTo>
                  <a:lnTo>
                    <a:pt x="124" y="16"/>
                  </a:lnTo>
                  <a:lnTo>
                    <a:pt x="124" y="16"/>
                  </a:lnTo>
                  <a:lnTo>
                    <a:pt x="122" y="9"/>
                  </a:lnTo>
                  <a:lnTo>
                    <a:pt x="118" y="6"/>
                  </a:lnTo>
                  <a:lnTo>
                    <a:pt x="113" y="2"/>
                  </a:lnTo>
                  <a:lnTo>
                    <a:pt x="105" y="0"/>
                  </a:lnTo>
                  <a:lnTo>
                    <a:pt x="105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0" name="Freeform 45"/>
            <p:cNvSpPr/>
            <p:nvPr/>
          </p:nvSpPr>
          <p:spPr bwMode="auto">
            <a:xfrm>
              <a:off x="1098530" y="2384575"/>
              <a:ext cx="240854" cy="234626"/>
            </a:xfrm>
            <a:custGeom>
              <a:avLst/>
              <a:gdLst/>
              <a:ahLst/>
              <a:cxnLst>
                <a:cxn ang="0">
                  <a:pos x="212" y="0"/>
                </a:cxn>
                <a:cxn ang="0">
                  <a:pos x="18" y="0"/>
                </a:cxn>
                <a:cxn ang="0">
                  <a:pos x="18" y="0"/>
                </a:cxn>
                <a:cxn ang="0">
                  <a:pos x="10" y="2"/>
                </a:cxn>
                <a:cxn ang="0">
                  <a:pos x="5" y="6"/>
                </a:cxn>
                <a:cxn ang="0">
                  <a:pos x="1" y="13"/>
                </a:cxn>
                <a:cxn ang="0">
                  <a:pos x="0" y="20"/>
                </a:cxn>
                <a:cxn ang="0">
                  <a:pos x="16" y="203"/>
                </a:cxn>
                <a:cxn ang="0">
                  <a:pos x="16" y="203"/>
                </a:cxn>
                <a:cxn ang="0">
                  <a:pos x="20" y="213"/>
                </a:cxn>
                <a:cxn ang="0">
                  <a:pos x="23" y="218"/>
                </a:cxn>
                <a:cxn ang="0">
                  <a:pos x="30" y="223"/>
                </a:cxn>
                <a:cxn ang="0">
                  <a:pos x="39" y="225"/>
                </a:cxn>
                <a:cxn ang="0">
                  <a:pos x="192" y="225"/>
                </a:cxn>
                <a:cxn ang="0">
                  <a:pos x="192" y="225"/>
                </a:cxn>
                <a:cxn ang="0">
                  <a:pos x="201" y="223"/>
                </a:cxn>
                <a:cxn ang="0">
                  <a:pos x="206" y="218"/>
                </a:cxn>
                <a:cxn ang="0">
                  <a:pos x="212" y="213"/>
                </a:cxn>
                <a:cxn ang="0">
                  <a:pos x="213" y="203"/>
                </a:cxn>
                <a:cxn ang="0">
                  <a:pos x="232" y="20"/>
                </a:cxn>
                <a:cxn ang="0">
                  <a:pos x="232" y="20"/>
                </a:cxn>
                <a:cxn ang="0">
                  <a:pos x="230" y="13"/>
                </a:cxn>
                <a:cxn ang="0">
                  <a:pos x="226" y="6"/>
                </a:cxn>
                <a:cxn ang="0">
                  <a:pos x="221" y="2"/>
                </a:cxn>
                <a:cxn ang="0">
                  <a:pos x="212" y="0"/>
                </a:cxn>
                <a:cxn ang="0">
                  <a:pos x="212" y="0"/>
                </a:cxn>
              </a:cxnLst>
              <a:rect l="0" t="0" r="r" b="b"/>
              <a:pathLst>
                <a:path w="232" h="225">
                  <a:moveTo>
                    <a:pt x="212" y="0"/>
                  </a:moveTo>
                  <a:lnTo>
                    <a:pt x="18" y="0"/>
                  </a:lnTo>
                  <a:lnTo>
                    <a:pt x="18" y="0"/>
                  </a:lnTo>
                  <a:lnTo>
                    <a:pt x="10" y="2"/>
                  </a:lnTo>
                  <a:lnTo>
                    <a:pt x="5" y="6"/>
                  </a:lnTo>
                  <a:lnTo>
                    <a:pt x="1" y="13"/>
                  </a:lnTo>
                  <a:lnTo>
                    <a:pt x="0" y="20"/>
                  </a:lnTo>
                  <a:lnTo>
                    <a:pt x="16" y="203"/>
                  </a:lnTo>
                  <a:lnTo>
                    <a:pt x="16" y="203"/>
                  </a:lnTo>
                  <a:lnTo>
                    <a:pt x="20" y="213"/>
                  </a:lnTo>
                  <a:lnTo>
                    <a:pt x="23" y="218"/>
                  </a:lnTo>
                  <a:lnTo>
                    <a:pt x="30" y="223"/>
                  </a:lnTo>
                  <a:lnTo>
                    <a:pt x="39" y="225"/>
                  </a:lnTo>
                  <a:lnTo>
                    <a:pt x="192" y="225"/>
                  </a:lnTo>
                  <a:lnTo>
                    <a:pt x="192" y="225"/>
                  </a:lnTo>
                  <a:lnTo>
                    <a:pt x="201" y="223"/>
                  </a:lnTo>
                  <a:lnTo>
                    <a:pt x="206" y="218"/>
                  </a:lnTo>
                  <a:lnTo>
                    <a:pt x="212" y="213"/>
                  </a:lnTo>
                  <a:lnTo>
                    <a:pt x="213" y="203"/>
                  </a:lnTo>
                  <a:lnTo>
                    <a:pt x="232" y="20"/>
                  </a:lnTo>
                  <a:lnTo>
                    <a:pt x="232" y="20"/>
                  </a:lnTo>
                  <a:lnTo>
                    <a:pt x="230" y="13"/>
                  </a:lnTo>
                  <a:lnTo>
                    <a:pt x="226" y="6"/>
                  </a:lnTo>
                  <a:lnTo>
                    <a:pt x="221" y="2"/>
                  </a:lnTo>
                  <a:lnTo>
                    <a:pt x="212" y="0"/>
                  </a:lnTo>
                  <a:lnTo>
                    <a:pt x="212" y="0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1" name="Freeform 46"/>
            <p:cNvSpPr/>
            <p:nvPr/>
          </p:nvSpPr>
          <p:spPr bwMode="auto">
            <a:xfrm>
              <a:off x="1135904" y="2426102"/>
              <a:ext cx="39451" cy="149496"/>
            </a:xfrm>
            <a:custGeom>
              <a:avLst/>
              <a:gdLst/>
              <a:ahLst/>
              <a:cxnLst>
                <a:cxn ang="0">
                  <a:pos x="40" y="144"/>
                </a:cxn>
                <a:cxn ang="0">
                  <a:pos x="9" y="144"/>
                </a:cxn>
                <a:cxn ang="0">
                  <a:pos x="0" y="0"/>
                </a:cxn>
                <a:cxn ang="0">
                  <a:pos x="40" y="0"/>
                </a:cxn>
                <a:cxn ang="0">
                  <a:pos x="40" y="144"/>
                </a:cxn>
              </a:cxnLst>
              <a:rect l="0" t="0" r="r" b="b"/>
              <a:pathLst>
                <a:path w="40" h="144">
                  <a:moveTo>
                    <a:pt x="40" y="144"/>
                  </a:moveTo>
                  <a:lnTo>
                    <a:pt x="9" y="144"/>
                  </a:lnTo>
                  <a:lnTo>
                    <a:pt x="0" y="0"/>
                  </a:lnTo>
                  <a:lnTo>
                    <a:pt x="40" y="0"/>
                  </a:lnTo>
                  <a:lnTo>
                    <a:pt x="40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2" name="Rectangle 47"/>
            <p:cNvSpPr>
              <a:spLocks noChangeArrowheads="1"/>
            </p:cNvSpPr>
            <p:nvPr/>
          </p:nvSpPr>
          <p:spPr bwMode="auto">
            <a:xfrm>
              <a:off x="1198194" y="2426102"/>
              <a:ext cx="41527" cy="149496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260483" y="2426102"/>
              <a:ext cx="43604" cy="149496"/>
            </a:xfrm>
            <a:custGeom>
              <a:avLst/>
              <a:gdLst/>
              <a:ahLst/>
              <a:cxnLst>
                <a:cxn ang="0">
                  <a:pos x="31" y="144"/>
                </a:cxn>
                <a:cxn ang="0">
                  <a:pos x="0" y="144"/>
                </a:cxn>
                <a:cxn ang="0">
                  <a:pos x="0" y="0"/>
                </a:cxn>
                <a:cxn ang="0">
                  <a:pos x="42" y="0"/>
                </a:cxn>
                <a:cxn ang="0">
                  <a:pos x="31" y="144"/>
                </a:cxn>
              </a:cxnLst>
              <a:rect l="0" t="0" r="r" b="b"/>
              <a:pathLst>
                <a:path w="42" h="144">
                  <a:moveTo>
                    <a:pt x="31" y="144"/>
                  </a:moveTo>
                  <a:lnTo>
                    <a:pt x="0" y="144"/>
                  </a:lnTo>
                  <a:lnTo>
                    <a:pt x="0" y="0"/>
                  </a:lnTo>
                  <a:lnTo>
                    <a:pt x="42" y="0"/>
                  </a:lnTo>
                  <a:lnTo>
                    <a:pt x="31" y="14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34" name="Group 80"/>
          <p:cNvGrpSpPr/>
          <p:nvPr/>
        </p:nvGrpSpPr>
        <p:grpSpPr>
          <a:xfrm>
            <a:off x="3836536" y="3112088"/>
            <a:ext cx="465675" cy="333485"/>
            <a:chOff x="2566497" y="2332666"/>
            <a:chExt cx="321832" cy="230473"/>
          </a:xfrm>
          <a:solidFill>
            <a:srgbClr val="CF3665"/>
          </a:solidFill>
        </p:grpSpPr>
        <p:sp>
          <p:nvSpPr>
            <p:cNvPr id="35" name="Freeform 49"/>
            <p:cNvSpPr/>
            <p:nvPr/>
          </p:nvSpPr>
          <p:spPr bwMode="auto">
            <a:xfrm>
              <a:off x="2566497" y="2332666"/>
              <a:ext cx="180641" cy="230473"/>
            </a:xfrm>
            <a:custGeom>
              <a:avLst/>
              <a:gdLst/>
              <a:ahLst/>
              <a:cxnLst>
                <a:cxn ang="0">
                  <a:pos x="160" y="0"/>
                </a:cxn>
                <a:cxn ang="0">
                  <a:pos x="160" y="0"/>
                </a:cxn>
                <a:cxn ang="0">
                  <a:pos x="155" y="1"/>
                </a:cxn>
                <a:cxn ang="0">
                  <a:pos x="151" y="5"/>
                </a:cxn>
                <a:cxn ang="0">
                  <a:pos x="75" y="52"/>
                </a:cxn>
                <a:cxn ang="0">
                  <a:pos x="15" y="52"/>
                </a:cxn>
                <a:cxn ang="0">
                  <a:pos x="15" y="52"/>
                </a:cxn>
                <a:cxn ang="0">
                  <a:pos x="10" y="54"/>
                </a:cxn>
                <a:cxn ang="0">
                  <a:pos x="4" y="58"/>
                </a:cxn>
                <a:cxn ang="0">
                  <a:pos x="4" y="58"/>
                </a:cxn>
                <a:cxn ang="0">
                  <a:pos x="2" y="61"/>
                </a:cxn>
                <a:cxn ang="0">
                  <a:pos x="0" y="67"/>
                </a:cxn>
                <a:cxn ang="0">
                  <a:pos x="0" y="156"/>
                </a:cxn>
                <a:cxn ang="0">
                  <a:pos x="0" y="156"/>
                </a:cxn>
                <a:cxn ang="0">
                  <a:pos x="2" y="161"/>
                </a:cxn>
                <a:cxn ang="0">
                  <a:pos x="4" y="165"/>
                </a:cxn>
                <a:cxn ang="0">
                  <a:pos x="4" y="165"/>
                </a:cxn>
                <a:cxn ang="0">
                  <a:pos x="10" y="168"/>
                </a:cxn>
                <a:cxn ang="0">
                  <a:pos x="15" y="170"/>
                </a:cxn>
                <a:cxn ang="0">
                  <a:pos x="75" y="170"/>
                </a:cxn>
                <a:cxn ang="0">
                  <a:pos x="151" y="217"/>
                </a:cxn>
                <a:cxn ang="0">
                  <a:pos x="151" y="217"/>
                </a:cxn>
                <a:cxn ang="0">
                  <a:pos x="155" y="221"/>
                </a:cxn>
                <a:cxn ang="0">
                  <a:pos x="160" y="223"/>
                </a:cxn>
                <a:cxn ang="0">
                  <a:pos x="160" y="223"/>
                </a:cxn>
                <a:cxn ang="0">
                  <a:pos x="165" y="221"/>
                </a:cxn>
                <a:cxn ang="0">
                  <a:pos x="171" y="217"/>
                </a:cxn>
                <a:cxn ang="0">
                  <a:pos x="171" y="217"/>
                </a:cxn>
                <a:cxn ang="0">
                  <a:pos x="174" y="214"/>
                </a:cxn>
                <a:cxn ang="0">
                  <a:pos x="174" y="208"/>
                </a:cxn>
                <a:cxn ang="0">
                  <a:pos x="174" y="14"/>
                </a:cxn>
                <a:cxn ang="0">
                  <a:pos x="174" y="14"/>
                </a:cxn>
                <a:cxn ang="0">
                  <a:pos x="174" y="9"/>
                </a:cxn>
                <a:cxn ang="0">
                  <a:pos x="171" y="5"/>
                </a:cxn>
                <a:cxn ang="0">
                  <a:pos x="171" y="5"/>
                </a:cxn>
                <a:cxn ang="0">
                  <a:pos x="165" y="1"/>
                </a:cxn>
                <a:cxn ang="0">
                  <a:pos x="160" y="0"/>
                </a:cxn>
                <a:cxn ang="0">
                  <a:pos x="160" y="0"/>
                </a:cxn>
              </a:cxnLst>
              <a:rect l="0" t="0" r="r" b="b"/>
              <a:pathLst>
                <a:path w="174" h="223">
                  <a:moveTo>
                    <a:pt x="160" y="0"/>
                  </a:moveTo>
                  <a:lnTo>
                    <a:pt x="160" y="0"/>
                  </a:lnTo>
                  <a:lnTo>
                    <a:pt x="155" y="1"/>
                  </a:lnTo>
                  <a:lnTo>
                    <a:pt x="151" y="5"/>
                  </a:lnTo>
                  <a:lnTo>
                    <a:pt x="75" y="52"/>
                  </a:lnTo>
                  <a:lnTo>
                    <a:pt x="15" y="52"/>
                  </a:lnTo>
                  <a:lnTo>
                    <a:pt x="15" y="52"/>
                  </a:lnTo>
                  <a:lnTo>
                    <a:pt x="10" y="54"/>
                  </a:lnTo>
                  <a:lnTo>
                    <a:pt x="4" y="58"/>
                  </a:lnTo>
                  <a:lnTo>
                    <a:pt x="4" y="58"/>
                  </a:lnTo>
                  <a:lnTo>
                    <a:pt x="2" y="61"/>
                  </a:lnTo>
                  <a:lnTo>
                    <a:pt x="0" y="67"/>
                  </a:lnTo>
                  <a:lnTo>
                    <a:pt x="0" y="156"/>
                  </a:lnTo>
                  <a:lnTo>
                    <a:pt x="0" y="156"/>
                  </a:lnTo>
                  <a:lnTo>
                    <a:pt x="2" y="161"/>
                  </a:lnTo>
                  <a:lnTo>
                    <a:pt x="4" y="165"/>
                  </a:lnTo>
                  <a:lnTo>
                    <a:pt x="4" y="165"/>
                  </a:lnTo>
                  <a:lnTo>
                    <a:pt x="10" y="168"/>
                  </a:lnTo>
                  <a:lnTo>
                    <a:pt x="15" y="170"/>
                  </a:lnTo>
                  <a:lnTo>
                    <a:pt x="75" y="170"/>
                  </a:lnTo>
                  <a:lnTo>
                    <a:pt x="151" y="217"/>
                  </a:lnTo>
                  <a:lnTo>
                    <a:pt x="151" y="217"/>
                  </a:lnTo>
                  <a:lnTo>
                    <a:pt x="155" y="221"/>
                  </a:lnTo>
                  <a:lnTo>
                    <a:pt x="160" y="223"/>
                  </a:lnTo>
                  <a:lnTo>
                    <a:pt x="160" y="223"/>
                  </a:lnTo>
                  <a:lnTo>
                    <a:pt x="165" y="221"/>
                  </a:lnTo>
                  <a:lnTo>
                    <a:pt x="171" y="217"/>
                  </a:lnTo>
                  <a:lnTo>
                    <a:pt x="171" y="217"/>
                  </a:lnTo>
                  <a:lnTo>
                    <a:pt x="174" y="214"/>
                  </a:lnTo>
                  <a:lnTo>
                    <a:pt x="174" y="208"/>
                  </a:lnTo>
                  <a:lnTo>
                    <a:pt x="174" y="14"/>
                  </a:lnTo>
                  <a:lnTo>
                    <a:pt x="174" y="14"/>
                  </a:lnTo>
                  <a:lnTo>
                    <a:pt x="174" y="9"/>
                  </a:lnTo>
                  <a:lnTo>
                    <a:pt x="171" y="5"/>
                  </a:lnTo>
                  <a:lnTo>
                    <a:pt x="171" y="5"/>
                  </a:lnTo>
                  <a:lnTo>
                    <a:pt x="165" y="1"/>
                  </a:lnTo>
                  <a:lnTo>
                    <a:pt x="160" y="0"/>
                  </a:lnTo>
                  <a:lnTo>
                    <a:pt x="16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6" name="Freeform 50"/>
            <p:cNvSpPr/>
            <p:nvPr/>
          </p:nvSpPr>
          <p:spPr bwMode="auto">
            <a:xfrm>
              <a:off x="2769977" y="2390804"/>
              <a:ext cx="58137" cy="114199"/>
            </a:xfrm>
            <a:custGeom>
              <a:avLst/>
              <a:gdLst/>
              <a:ahLst/>
              <a:cxnLst>
                <a:cxn ang="0">
                  <a:pos x="46" y="87"/>
                </a:cxn>
                <a:cxn ang="0">
                  <a:pos x="53" y="72"/>
                </a:cxn>
                <a:cxn ang="0">
                  <a:pos x="56" y="56"/>
                </a:cxn>
                <a:cxn ang="0">
                  <a:pos x="55" y="47"/>
                </a:cxn>
                <a:cxn ang="0">
                  <a:pos x="51" y="31"/>
                </a:cxn>
                <a:cxn ang="0">
                  <a:pos x="46" y="23"/>
                </a:cxn>
                <a:cxn ang="0">
                  <a:pos x="35" y="11"/>
                </a:cxn>
                <a:cxn ang="0">
                  <a:pos x="20" y="2"/>
                </a:cxn>
                <a:cxn ang="0">
                  <a:pos x="15" y="0"/>
                </a:cxn>
                <a:cxn ang="0">
                  <a:pos x="9" y="2"/>
                </a:cxn>
                <a:cxn ang="0">
                  <a:pos x="4" y="5"/>
                </a:cxn>
                <a:cxn ang="0">
                  <a:pos x="0" y="14"/>
                </a:cxn>
                <a:cxn ang="0">
                  <a:pos x="0" y="20"/>
                </a:cxn>
                <a:cxn ang="0">
                  <a:pos x="2" y="23"/>
                </a:cxn>
                <a:cxn ang="0">
                  <a:pos x="9" y="29"/>
                </a:cxn>
                <a:cxn ang="0">
                  <a:pos x="17" y="34"/>
                </a:cxn>
                <a:cxn ang="0">
                  <a:pos x="24" y="42"/>
                </a:cxn>
                <a:cxn ang="0">
                  <a:pos x="26" y="49"/>
                </a:cxn>
                <a:cxn ang="0">
                  <a:pos x="27" y="56"/>
                </a:cxn>
                <a:cxn ang="0">
                  <a:pos x="24" y="69"/>
                </a:cxn>
                <a:cxn ang="0">
                  <a:pos x="20" y="72"/>
                </a:cxn>
                <a:cxn ang="0">
                  <a:pos x="17" y="76"/>
                </a:cxn>
                <a:cxn ang="0">
                  <a:pos x="9" y="81"/>
                </a:cxn>
                <a:cxn ang="0">
                  <a:pos x="2" y="87"/>
                </a:cxn>
                <a:cxn ang="0">
                  <a:pos x="0" y="96"/>
                </a:cxn>
                <a:cxn ang="0">
                  <a:pos x="2" y="101"/>
                </a:cxn>
                <a:cxn ang="0">
                  <a:pos x="4" y="105"/>
                </a:cxn>
                <a:cxn ang="0">
                  <a:pos x="15" y="110"/>
                </a:cxn>
                <a:cxn ang="0">
                  <a:pos x="20" y="109"/>
                </a:cxn>
                <a:cxn ang="0">
                  <a:pos x="27" y="105"/>
                </a:cxn>
                <a:cxn ang="0">
                  <a:pos x="40" y="94"/>
                </a:cxn>
                <a:cxn ang="0">
                  <a:pos x="46" y="87"/>
                </a:cxn>
              </a:cxnLst>
              <a:rect l="0" t="0" r="r" b="b"/>
              <a:pathLst>
                <a:path w="56" h="110">
                  <a:moveTo>
                    <a:pt x="46" y="87"/>
                  </a:moveTo>
                  <a:lnTo>
                    <a:pt x="46" y="87"/>
                  </a:lnTo>
                  <a:lnTo>
                    <a:pt x="51" y="80"/>
                  </a:lnTo>
                  <a:lnTo>
                    <a:pt x="53" y="72"/>
                  </a:lnTo>
                  <a:lnTo>
                    <a:pt x="55" y="63"/>
                  </a:lnTo>
                  <a:lnTo>
                    <a:pt x="56" y="56"/>
                  </a:lnTo>
                  <a:lnTo>
                    <a:pt x="56" y="56"/>
                  </a:lnTo>
                  <a:lnTo>
                    <a:pt x="55" y="47"/>
                  </a:lnTo>
                  <a:lnTo>
                    <a:pt x="53" y="38"/>
                  </a:lnTo>
                  <a:lnTo>
                    <a:pt x="51" y="31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0" y="16"/>
                  </a:lnTo>
                  <a:lnTo>
                    <a:pt x="35" y="11"/>
                  </a:lnTo>
                  <a:lnTo>
                    <a:pt x="27" y="5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5" y="0"/>
                  </a:lnTo>
                  <a:lnTo>
                    <a:pt x="15" y="0"/>
                  </a:lnTo>
                  <a:lnTo>
                    <a:pt x="9" y="2"/>
                  </a:lnTo>
                  <a:lnTo>
                    <a:pt x="4" y="5"/>
                  </a:lnTo>
                  <a:lnTo>
                    <a:pt x="4" y="5"/>
                  </a:lnTo>
                  <a:lnTo>
                    <a:pt x="2" y="9"/>
                  </a:lnTo>
                  <a:lnTo>
                    <a:pt x="0" y="14"/>
                  </a:lnTo>
                  <a:lnTo>
                    <a:pt x="0" y="14"/>
                  </a:lnTo>
                  <a:lnTo>
                    <a:pt x="0" y="20"/>
                  </a:lnTo>
                  <a:lnTo>
                    <a:pt x="2" y="23"/>
                  </a:lnTo>
                  <a:lnTo>
                    <a:pt x="2" y="23"/>
                  </a:lnTo>
                  <a:lnTo>
                    <a:pt x="9" y="29"/>
                  </a:lnTo>
                  <a:lnTo>
                    <a:pt x="9" y="29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20" y="38"/>
                  </a:lnTo>
                  <a:lnTo>
                    <a:pt x="24" y="42"/>
                  </a:lnTo>
                  <a:lnTo>
                    <a:pt x="24" y="42"/>
                  </a:lnTo>
                  <a:lnTo>
                    <a:pt x="26" y="49"/>
                  </a:lnTo>
                  <a:lnTo>
                    <a:pt x="27" y="56"/>
                  </a:lnTo>
                  <a:lnTo>
                    <a:pt x="27" y="56"/>
                  </a:lnTo>
                  <a:lnTo>
                    <a:pt x="26" y="62"/>
                  </a:lnTo>
                  <a:lnTo>
                    <a:pt x="24" y="69"/>
                  </a:lnTo>
                  <a:lnTo>
                    <a:pt x="24" y="69"/>
                  </a:lnTo>
                  <a:lnTo>
                    <a:pt x="20" y="72"/>
                  </a:lnTo>
                  <a:lnTo>
                    <a:pt x="17" y="76"/>
                  </a:lnTo>
                  <a:lnTo>
                    <a:pt x="17" y="76"/>
                  </a:lnTo>
                  <a:lnTo>
                    <a:pt x="9" y="81"/>
                  </a:lnTo>
                  <a:lnTo>
                    <a:pt x="9" y="81"/>
                  </a:lnTo>
                  <a:lnTo>
                    <a:pt x="2" y="87"/>
                  </a:lnTo>
                  <a:lnTo>
                    <a:pt x="2" y="87"/>
                  </a:lnTo>
                  <a:lnTo>
                    <a:pt x="0" y="91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1"/>
                  </a:lnTo>
                  <a:lnTo>
                    <a:pt x="4" y="105"/>
                  </a:lnTo>
                  <a:lnTo>
                    <a:pt x="4" y="105"/>
                  </a:lnTo>
                  <a:lnTo>
                    <a:pt x="9" y="109"/>
                  </a:lnTo>
                  <a:lnTo>
                    <a:pt x="15" y="110"/>
                  </a:lnTo>
                  <a:lnTo>
                    <a:pt x="15" y="110"/>
                  </a:lnTo>
                  <a:lnTo>
                    <a:pt x="20" y="109"/>
                  </a:lnTo>
                  <a:lnTo>
                    <a:pt x="20" y="109"/>
                  </a:lnTo>
                  <a:lnTo>
                    <a:pt x="27" y="105"/>
                  </a:lnTo>
                  <a:lnTo>
                    <a:pt x="35" y="100"/>
                  </a:lnTo>
                  <a:lnTo>
                    <a:pt x="40" y="94"/>
                  </a:lnTo>
                  <a:lnTo>
                    <a:pt x="46" y="87"/>
                  </a:lnTo>
                  <a:lnTo>
                    <a:pt x="46" y="8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37" name="Freeform 51"/>
            <p:cNvSpPr/>
            <p:nvPr/>
          </p:nvSpPr>
          <p:spPr bwMode="auto">
            <a:xfrm>
              <a:off x="2794893" y="2336819"/>
              <a:ext cx="93436" cy="224244"/>
            </a:xfrm>
            <a:custGeom>
              <a:avLst/>
              <a:gdLst/>
              <a:ahLst/>
              <a:cxnLst>
                <a:cxn ang="0">
                  <a:pos x="20" y="2"/>
                </a:cxn>
                <a:cxn ang="0">
                  <a:pos x="14" y="0"/>
                </a:cxn>
                <a:cxn ang="0">
                  <a:pos x="3" y="4"/>
                </a:cxn>
                <a:cxn ang="0">
                  <a:pos x="0" y="9"/>
                </a:cxn>
                <a:cxn ang="0">
                  <a:pos x="0" y="15"/>
                </a:cxn>
                <a:cxn ang="0">
                  <a:pos x="2" y="22"/>
                </a:cxn>
                <a:cxn ang="0">
                  <a:pos x="7" y="27"/>
                </a:cxn>
                <a:cxn ang="0">
                  <a:pos x="25" y="38"/>
                </a:cxn>
                <a:cxn ang="0">
                  <a:pos x="32" y="44"/>
                </a:cxn>
                <a:cxn ang="0">
                  <a:pos x="47" y="60"/>
                </a:cxn>
                <a:cxn ang="0">
                  <a:pos x="51" y="69"/>
                </a:cxn>
                <a:cxn ang="0">
                  <a:pos x="58" y="87"/>
                </a:cxn>
                <a:cxn ang="0">
                  <a:pos x="61" y="109"/>
                </a:cxn>
                <a:cxn ang="0">
                  <a:pos x="60" y="118"/>
                </a:cxn>
                <a:cxn ang="0">
                  <a:pos x="56" y="138"/>
                </a:cxn>
                <a:cxn ang="0">
                  <a:pos x="51" y="147"/>
                </a:cxn>
                <a:cxn ang="0">
                  <a:pos x="40" y="165"/>
                </a:cxn>
                <a:cxn ang="0">
                  <a:pos x="25" y="178"/>
                </a:cxn>
                <a:cxn ang="0">
                  <a:pos x="7" y="189"/>
                </a:cxn>
                <a:cxn ang="0">
                  <a:pos x="3" y="191"/>
                </a:cxn>
                <a:cxn ang="0">
                  <a:pos x="0" y="198"/>
                </a:cxn>
                <a:cxn ang="0">
                  <a:pos x="0" y="202"/>
                </a:cxn>
                <a:cxn ang="0">
                  <a:pos x="3" y="212"/>
                </a:cxn>
                <a:cxn ang="0">
                  <a:pos x="9" y="216"/>
                </a:cxn>
                <a:cxn ang="0">
                  <a:pos x="14" y="216"/>
                </a:cxn>
                <a:cxn ang="0">
                  <a:pos x="20" y="214"/>
                </a:cxn>
                <a:cxn ang="0">
                  <a:pos x="49" y="198"/>
                </a:cxn>
                <a:cxn ang="0">
                  <a:pos x="71" y="173"/>
                </a:cxn>
                <a:cxn ang="0">
                  <a:pos x="80" y="158"/>
                </a:cxn>
                <a:cxn ang="0">
                  <a:pos x="89" y="125"/>
                </a:cxn>
                <a:cxn ang="0">
                  <a:pos x="90" y="109"/>
                </a:cxn>
                <a:cxn ang="0">
                  <a:pos x="85" y="75"/>
                </a:cxn>
                <a:cxn ang="0">
                  <a:pos x="71" y="44"/>
                </a:cxn>
                <a:cxn ang="0">
                  <a:pos x="60" y="31"/>
                </a:cxn>
                <a:cxn ang="0">
                  <a:pos x="34" y="9"/>
                </a:cxn>
                <a:cxn ang="0">
                  <a:pos x="20" y="2"/>
                </a:cxn>
              </a:cxnLst>
              <a:rect l="0" t="0" r="r" b="b"/>
              <a:pathLst>
                <a:path w="90" h="216">
                  <a:moveTo>
                    <a:pt x="20" y="2"/>
                  </a:moveTo>
                  <a:lnTo>
                    <a:pt x="20" y="2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7" y="2"/>
                  </a:lnTo>
                  <a:lnTo>
                    <a:pt x="3" y="4"/>
                  </a:lnTo>
                  <a:lnTo>
                    <a:pt x="3" y="4"/>
                  </a:lnTo>
                  <a:lnTo>
                    <a:pt x="0" y="9"/>
                  </a:lnTo>
                  <a:lnTo>
                    <a:pt x="0" y="15"/>
                  </a:lnTo>
                  <a:lnTo>
                    <a:pt x="0" y="15"/>
                  </a:lnTo>
                  <a:lnTo>
                    <a:pt x="0" y="18"/>
                  </a:lnTo>
                  <a:lnTo>
                    <a:pt x="2" y="22"/>
                  </a:lnTo>
                  <a:lnTo>
                    <a:pt x="3" y="26"/>
                  </a:lnTo>
                  <a:lnTo>
                    <a:pt x="7" y="27"/>
                  </a:lnTo>
                  <a:lnTo>
                    <a:pt x="7" y="27"/>
                  </a:lnTo>
                  <a:lnTo>
                    <a:pt x="25" y="38"/>
                  </a:lnTo>
                  <a:lnTo>
                    <a:pt x="25" y="38"/>
                  </a:lnTo>
                  <a:lnTo>
                    <a:pt x="32" y="44"/>
                  </a:lnTo>
                  <a:lnTo>
                    <a:pt x="40" y="51"/>
                  </a:lnTo>
                  <a:lnTo>
                    <a:pt x="47" y="60"/>
                  </a:lnTo>
                  <a:lnTo>
                    <a:pt x="51" y="69"/>
                  </a:lnTo>
                  <a:lnTo>
                    <a:pt x="51" y="69"/>
                  </a:lnTo>
                  <a:lnTo>
                    <a:pt x="56" y="78"/>
                  </a:lnTo>
                  <a:lnTo>
                    <a:pt x="58" y="87"/>
                  </a:lnTo>
                  <a:lnTo>
                    <a:pt x="60" y="98"/>
                  </a:lnTo>
                  <a:lnTo>
                    <a:pt x="61" y="109"/>
                  </a:lnTo>
                  <a:lnTo>
                    <a:pt x="61" y="109"/>
                  </a:lnTo>
                  <a:lnTo>
                    <a:pt x="60" y="118"/>
                  </a:lnTo>
                  <a:lnTo>
                    <a:pt x="58" y="129"/>
                  </a:lnTo>
                  <a:lnTo>
                    <a:pt x="56" y="138"/>
                  </a:lnTo>
                  <a:lnTo>
                    <a:pt x="51" y="147"/>
                  </a:lnTo>
                  <a:lnTo>
                    <a:pt x="51" y="147"/>
                  </a:lnTo>
                  <a:lnTo>
                    <a:pt x="47" y="156"/>
                  </a:lnTo>
                  <a:lnTo>
                    <a:pt x="40" y="165"/>
                  </a:lnTo>
                  <a:lnTo>
                    <a:pt x="32" y="173"/>
                  </a:lnTo>
                  <a:lnTo>
                    <a:pt x="25" y="178"/>
                  </a:lnTo>
                  <a:lnTo>
                    <a:pt x="25" y="178"/>
                  </a:lnTo>
                  <a:lnTo>
                    <a:pt x="7" y="189"/>
                  </a:lnTo>
                  <a:lnTo>
                    <a:pt x="7" y="189"/>
                  </a:lnTo>
                  <a:lnTo>
                    <a:pt x="3" y="191"/>
                  </a:lnTo>
                  <a:lnTo>
                    <a:pt x="2" y="194"/>
                  </a:lnTo>
                  <a:lnTo>
                    <a:pt x="0" y="198"/>
                  </a:lnTo>
                  <a:lnTo>
                    <a:pt x="0" y="202"/>
                  </a:lnTo>
                  <a:lnTo>
                    <a:pt x="0" y="202"/>
                  </a:lnTo>
                  <a:lnTo>
                    <a:pt x="0" y="207"/>
                  </a:lnTo>
                  <a:lnTo>
                    <a:pt x="3" y="212"/>
                  </a:lnTo>
                  <a:lnTo>
                    <a:pt x="3" y="212"/>
                  </a:lnTo>
                  <a:lnTo>
                    <a:pt x="9" y="216"/>
                  </a:lnTo>
                  <a:lnTo>
                    <a:pt x="14" y="216"/>
                  </a:lnTo>
                  <a:lnTo>
                    <a:pt x="14" y="216"/>
                  </a:lnTo>
                  <a:lnTo>
                    <a:pt x="20" y="214"/>
                  </a:lnTo>
                  <a:lnTo>
                    <a:pt x="20" y="214"/>
                  </a:lnTo>
                  <a:lnTo>
                    <a:pt x="34" y="207"/>
                  </a:lnTo>
                  <a:lnTo>
                    <a:pt x="49" y="198"/>
                  </a:lnTo>
                  <a:lnTo>
                    <a:pt x="60" y="185"/>
                  </a:lnTo>
                  <a:lnTo>
                    <a:pt x="71" y="173"/>
                  </a:lnTo>
                  <a:lnTo>
                    <a:pt x="71" y="173"/>
                  </a:lnTo>
                  <a:lnTo>
                    <a:pt x="80" y="158"/>
                  </a:lnTo>
                  <a:lnTo>
                    <a:pt x="85" y="142"/>
                  </a:lnTo>
                  <a:lnTo>
                    <a:pt x="89" y="125"/>
                  </a:lnTo>
                  <a:lnTo>
                    <a:pt x="90" y="109"/>
                  </a:lnTo>
                  <a:lnTo>
                    <a:pt x="90" y="109"/>
                  </a:lnTo>
                  <a:lnTo>
                    <a:pt x="89" y="91"/>
                  </a:lnTo>
                  <a:lnTo>
                    <a:pt x="85" y="75"/>
                  </a:lnTo>
                  <a:lnTo>
                    <a:pt x="80" y="58"/>
                  </a:lnTo>
                  <a:lnTo>
                    <a:pt x="71" y="44"/>
                  </a:lnTo>
                  <a:lnTo>
                    <a:pt x="71" y="44"/>
                  </a:lnTo>
                  <a:lnTo>
                    <a:pt x="60" y="31"/>
                  </a:lnTo>
                  <a:lnTo>
                    <a:pt x="49" y="18"/>
                  </a:lnTo>
                  <a:lnTo>
                    <a:pt x="34" y="9"/>
                  </a:lnTo>
                  <a:lnTo>
                    <a:pt x="20" y="2"/>
                  </a:lnTo>
                  <a:lnTo>
                    <a:pt x="20" y="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38" name="Freeform 52"/>
          <p:cNvSpPr>
            <a:spLocks noEditPoints="1"/>
          </p:cNvSpPr>
          <p:nvPr/>
        </p:nvSpPr>
        <p:spPr bwMode="auto">
          <a:xfrm>
            <a:off x="6345238" y="3003249"/>
            <a:ext cx="403225" cy="550862"/>
          </a:xfrm>
          <a:custGeom>
            <a:avLst/>
            <a:gdLst/>
            <a:ahLst/>
            <a:cxnLst>
              <a:cxn ang="0">
                <a:pos x="22" y="0"/>
              </a:cxn>
              <a:cxn ang="0">
                <a:pos x="2" y="13"/>
              </a:cxn>
              <a:cxn ang="0">
                <a:pos x="0" y="343"/>
              </a:cxn>
              <a:cxn ang="0">
                <a:pos x="13" y="363"/>
              </a:cxn>
              <a:cxn ang="0">
                <a:pos x="247" y="364"/>
              </a:cxn>
              <a:cxn ang="0">
                <a:pos x="269" y="352"/>
              </a:cxn>
              <a:cxn ang="0">
                <a:pos x="205" y="0"/>
              </a:cxn>
              <a:cxn ang="0">
                <a:pos x="211" y="63"/>
              </a:cxn>
              <a:cxn ang="0">
                <a:pos x="251" y="343"/>
              </a:cxn>
              <a:cxn ang="0">
                <a:pos x="22" y="346"/>
              </a:cxn>
              <a:cxn ang="0">
                <a:pos x="19" y="343"/>
              </a:cxn>
              <a:cxn ang="0">
                <a:pos x="20" y="20"/>
              </a:cxn>
              <a:cxn ang="0">
                <a:pos x="193" y="72"/>
              </a:cxn>
              <a:cxn ang="0">
                <a:pos x="194" y="80"/>
              </a:cxn>
              <a:cxn ang="0">
                <a:pos x="251" y="82"/>
              </a:cxn>
              <a:cxn ang="0">
                <a:pos x="211" y="100"/>
              </a:cxn>
              <a:cxn ang="0">
                <a:pos x="216" y="101"/>
              </a:cxn>
              <a:cxn ang="0">
                <a:pos x="218" y="107"/>
              </a:cxn>
              <a:cxn ang="0">
                <a:pos x="214" y="112"/>
              </a:cxn>
              <a:cxn ang="0">
                <a:pos x="51" y="114"/>
              </a:cxn>
              <a:cxn ang="0">
                <a:pos x="46" y="109"/>
              </a:cxn>
              <a:cxn ang="0">
                <a:pos x="46" y="103"/>
              </a:cxn>
              <a:cxn ang="0">
                <a:pos x="51" y="100"/>
              </a:cxn>
              <a:cxn ang="0">
                <a:pos x="218" y="154"/>
              </a:cxn>
              <a:cxn ang="0">
                <a:pos x="214" y="161"/>
              </a:cxn>
              <a:cxn ang="0">
                <a:pos x="51" y="161"/>
              </a:cxn>
              <a:cxn ang="0">
                <a:pos x="46" y="156"/>
              </a:cxn>
              <a:cxn ang="0">
                <a:pos x="46" y="150"/>
              </a:cxn>
              <a:cxn ang="0">
                <a:pos x="51" y="147"/>
              </a:cxn>
              <a:cxn ang="0">
                <a:pos x="214" y="147"/>
              </a:cxn>
              <a:cxn ang="0">
                <a:pos x="218" y="154"/>
              </a:cxn>
              <a:cxn ang="0">
                <a:pos x="218" y="199"/>
              </a:cxn>
              <a:cxn ang="0">
                <a:pos x="214" y="207"/>
              </a:cxn>
              <a:cxn ang="0">
                <a:pos x="51" y="207"/>
              </a:cxn>
              <a:cxn ang="0">
                <a:pos x="46" y="203"/>
              </a:cxn>
              <a:cxn ang="0">
                <a:pos x="46" y="198"/>
              </a:cxn>
              <a:cxn ang="0">
                <a:pos x="51" y="192"/>
              </a:cxn>
              <a:cxn ang="0">
                <a:pos x="214" y="194"/>
              </a:cxn>
              <a:cxn ang="0">
                <a:pos x="218" y="199"/>
              </a:cxn>
              <a:cxn ang="0">
                <a:pos x="218" y="247"/>
              </a:cxn>
              <a:cxn ang="0">
                <a:pos x="214" y="252"/>
              </a:cxn>
              <a:cxn ang="0">
                <a:pos x="51" y="254"/>
              </a:cxn>
              <a:cxn ang="0">
                <a:pos x="46" y="248"/>
              </a:cxn>
              <a:cxn ang="0">
                <a:pos x="46" y="243"/>
              </a:cxn>
              <a:cxn ang="0">
                <a:pos x="51" y="239"/>
              </a:cxn>
              <a:cxn ang="0">
                <a:pos x="214" y="239"/>
              </a:cxn>
              <a:cxn ang="0">
                <a:pos x="218" y="247"/>
              </a:cxn>
            </a:cxnLst>
            <a:rect l="0" t="0" r="r" b="b"/>
            <a:pathLst>
              <a:path w="269" h="364">
                <a:moveTo>
                  <a:pt x="205" y="0"/>
                </a:moveTo>
                <a:lnTo>
                  <a:pt x="22" y="0"/>
                </a:lnTo>
                <a:lnTo>
                  <a:pt x="22" y="0"/>
                </a:lnTo>
                <a:lnTo>
                  <a:pt x="13" y="2"/>
                </a:lnTo>
                <a:lnTo>
                  <a:pt x="6" y="5"/>
                </a:lnTo>
                <a:lnTo>
                  <a:pt x="2" y="13"/>
                </a:lnTo>
                <a:lnTo>
                  <a:pt x="0" y="22"/>
                </a:lnTo>
                <a:lnTo>
                  <a:pt x="0" y="343"/>
                </a:lnTo>
                <a:lnTo>
                  <a:pt x="0" y="343"/>
                </a:lnTo>
                <a:lnTo>
                  <a:pt x="2" y="352"/>
                </a:lnTo>
                <a:lnTo>
                  <a:pt x="6" y="359"/>
                </a:lnTo>
                <a:lnTo>
                  <a:pt x="13" y="363"/>
                </a:lnTo>
                <a:lnTo>
                  <a:pt x="22" y="364"/>
                </a:lnTo>
                <a:lnTo>
                  <a:pt x="247" y="364"/>
                </a:lnTo>
                <a:lnTo>
                  <a:pt x="247" y="364"/>
                </a:lnTo>
                <a:lnTo>
                  <a:pt x="256" y="363"/>
                </a:lnTo>
                <a:lnTo>
                  <a:pt x="263" y="359"/>
                </a:lnTo>
                <a:lnTo>
                  <a:pt x="269" y="352"/>
                </a:lnTo>
                <a:lnTo>
                  <a:pt x="269" y="343"/>
                </a:lnTo>
                <a:lnTo>
                  <a:pt x="269" y="69"/>
                </a:lnTo>
                <a:lnTo>
                  <a:pt x="205" y="0"/>
                </a:lnTo>
                <a:close/>
                <a:moveTo>
                  <a:pt x="211" y="33"/>
                </a:moveTo>
                <a:lnTo>
                  <a:pt x="240" y="63"/>
                </a:lnTo>
                <a:lnTo>
                  <a:pt x="211" y="63"/>
                </a:lnTo>
                <a:lnTo>
                  <a:pt x="211" y="33"/>
                </a:lnTo>
                <a:close/>
                <a:moveTo>
                  <a:pt x="251" y="343"/>
                </a:moveTo>
                <a:lnTo>
                  <a:pt x="251" y="343"/>
                </a:lnTo>
                <a:lnTo>
                  <a:pt x="251" y="344"/>
                </a:lnTo>
                <a:lnTo>
                  <a:pt x="247" y="346"/>
                </a:lnTo>
                <a:lnTo>
                  <a:pt x="22" y="346"/>
                </a:lnTo>
                <a:lnTo>
                  <a:pt x="22" y="346"/>
                </a:lnTo>
                <a:lnTo>
                  <a:pt x="20" y="344"/>
                </a:lnTo>
                <a:lnTo>
                  <a:pt x="19" y="343"/>
                </a:lnTo>
                <a:lnTo>
                  <a:pt x="19" y="22"/>
                </a:lnTo>
                <a:lnTo>
                  <a:pt x="19" y="22"/>
                </a:lnTo>
                <a:lnTo>
                  <a:pt x="20" y="20"/>
                </a:lnTo>
                <a:lnTo>
                  <a:pt x="22" y="18"/>
                </a:lnTo>
                <a:lnTo>
                  <a:pt x="193" y="18"/>
                </a:lnTo>
                <a:lnTo>
                  <a:pt x="193" y="72"/>
                </a:lnTo>
                <a:lnTo>
                  <a:pt x="193" y="72"/>
                </a:lnTo>
                <a:lnTo>
                  <a:pt x="193" y="76"/>
                </a:lnTo>
                <a:lnTo>
                  <a:pt x="194" y="80"/>
                </a:lnTo>
                <a:lnTo>
                  <a:pt x="198" y="82"/>
                </a:lnTo>
                <a:lnTo>
                  <a:pt x="202" y="82"/>
                </a:lnTo>
                <a:lnTo>
                  <a:pt x="251" y="82"/>
                </a:lnTo>
                <a:lnTo>
                  <a:pt x="251" y="343"/>
                </a:lnTo>
                <a:close/>
                <a:moveTo>
                  <a:pt x="51" y="100"/>
                </a:moveTo>
                <a:lnTo>
                  <a:pt x="211" y="100"/>
                </a:lnTo>
                <a:lnTo>
                  <a:pt x="211" y="100"/>
                </a:lnTo>
                <a:lnTo>
                  <a:pt x="214" y="100"/>
                </a:lnTo>
                <a:lnTo>
                  <a:pt x="216" y="101"/>
                </a:lnTo>
                <a:lnTo>
                  <a:pt x="218" y="103"/>
                </a:lnTo>
                <a:lnTo>
                  <a:pt x="218" y="107"/>
                </a:lnTo>
                <a:lnTo>
                  <a:pt x="218" y="107"/>
                </a:lnTo>
                <a:lnTo>
                  <a:pt x="218" y="109"/>
                </a:lnTo>
                <a:lnTo>
                  <a:pt x="216" y="112"/>
                </a:lnTo>
                <a:lnTo>
                  <a:pt x="214" y="112"/>
                </a:lnTo>
                <a:lnTo>
                  <a:pt x="211" y="114"/>
                </a:lnTo>
                <a:lnTo>
                  <a:pt x="51" y="114"/>
                </a:lnTo>
                <a:lnTo>
                  <a:pt x="51" y="114"/>
                </a:lnTo>
                <a:lnTo>
                  <a:pt x="49" y="112"/>
                </a:lnTo>
                <a:lnTo>
                  <a:pt x="48" y="112"/>
                </a:lnTo>
                <a:lnTo>
                  <a:pt x="46" y="109"/>
                </a:lnTo>
                <a:lnTo>
                  <a:pt x="44" y="107"/>
                </a:lnTo>
                <a:lnTo>
                  <a:pt x="44" y="107"/>
                </a:lnTo>
                <a:lnTo>
                  <a:pt x="46" y="103"/>
                </a:lnTo>
                <a:lnTo>
                  <a:pt x="48" y="101"/>
                </a:lnTo>
                <a:lnTo>
                  <a:pt x="49" y="100"/>
                </a:lnTo>
                <a:lnTo>
                  <a:pt x="51" y="100"/>
                </a:lnTo>
                <a:lnTo>
                  <a:pt x="51" y="100"/>
                </a:lnTo>
                <a:close/>
                <a:moveTo>
                  <a:pt x="218" y="154"/>
                </a:moveTo>
                <a:lnTo>
                  <a:pt x="218" y="154"/>
                </a:lnTo>
                <a:lnTo>
                  <a:pt x="218" y="156"/>
                </a:lnTo>
                <a:lnTo>
                  <a:pt x="216" y="160"/>
                </a:lnTo>
                <a:lnTo>
                  <a:pt x="214" y="161"/>
                </a:lnTo>
                <a:lnTo>
                  <a:pt x="211" y="161"/>
                </a:lnTo>
                <a:lnTo>
                  <a:pt x="51" y="161"/>
                </a:lnTo>
                <a:lnTo>
                  <a:pt x="51" y="161"/>
                </a:lnTo>
                <a:lnTo>
                  <a:pt x="49" y="161"/>
                </a:lnTo>
                <a:lnTo>
                  <a:pt x="48" y="160"/>
                </a:lnTo>
                <a:lnTo>
                  <a:pt x="46" y="156"/>
                </a:lnTo>
                <a:lnTo>
                  <a:pt x="44" y="154"/>
                </a:lnTo>
                <a:lnTo>
                  <a:pt x="44" y="154"/>
                </a:lnTo>
                <a:lnTo>
                  <a:pt x="46" y="150"/>
                </a:lnTo>
                <a:lnTo>
                  <a:pt x="48" y="149"/>
                </a:lnTo>
                <a:lnTo>
                  <a:pt x="49" y="147"/>
                </a:lnTo>
                <a:lnTo>
                  <a:pt x="51" y="147"/>
                </a:lnTo>
                <a:lnTo>
                  <a:pt x="211" y="147"/>
                </a:lnTo>
                <a:lnTo>
                  <a:pt x="211" y="147"/>
                </a:lnTo>
                <a:lnTo>
                  <a:pt x="214" y="147"/>
                </a:lnTo>
                <a:lnTo>
                  <a:pt x="216" y="149"/>
                </a:lnTo>
                <a:lnTo>
                  <a:pt x="218" y="150"/>
                </a:lnTo>
                <a:lnTo>
                  <a:pt x="218" y="154"/>
                </a:lnTo>
                <a:lnTo>
                  <a:pt x="218" y="154"/>
                </a:lnTo>
                <a:close/>
                <a:moveTo>
                  <a:pt x="218" y="199"/>
                </a:moveTo>
                <a:lnTo>
                  <a:pt x="218" y="199"/>
                </a:lnTo>
                <a:lnTo>
                  <a:pt x="218" y="203"/>
                </a:lnTo>
                <a:lnTo>
                  <a:pt x="216" y="205"/>
                </a:lnTo>
                <a:lnTo>
                  <a:pt x="214" y="207"/>
                </a:lnTo>
                <a:lnTo>
                  <a:pt x="211" y="207"/>
                </a:lnTo>
                <a:lnTo>
                  <a:pt x="51" y="207"/>
                </a:lnTo>
                <a:lnTo>
                  <a:pt x="51" y="207"/>
                </a:lnTo>
                <a:lnTo>
                  <a:pt x="49" y="207"/>
                </a:lnTo>
                <a:lnTo>
                  <a:pt x="48" y="205"/>
                </a:lnTo>
                <a:lnTo>
                  <a:pt x="46" y="203"/>
                </a:lnTo>
                <a:lnTo>
                  <a:pt x="44" y="199"/>
                </a:lnTo>
                <a:lnTo>
                  <a:pt x="44" y="199"/>
                </a:lnTo>
                <a:lnTo>
                  <a:pt x="46" y="198"/>
                </a:lnTo>
                <a:lnTo>
                  <a:pt x="48" y="194"/>
                </a:lnTo>
                <a:lnTo>
                  <a:pt x="49" y="194"/>
                </a:lnTo>
                <a:lnTo>
                  <a:pt x="51" y="192"/>
                </a:lnTo>
                <a:lnTo>
                  <a:pt x="211" y="192"/>
                </a:lnTo>
                <a:lnTo>
                  <a:pt x="211" y="192"/>
                </a:lnTo>
                <a:lnTo>
                  <a:pt x="214" y="194"/>
                </a:lnTo>
                <a:lnTo>
                  <a:pt x="216" y="194"/>
                </a:lnTo>
                <a:lnTo>
                  <a:pt x="218" y="198"/>
                </a:lnTo>
                <a:lnTo>
                  <a:pt x="218" y="199"/>
                </a:lnTo>
                <a:lnTo>
                  <a:pt x="218" y="199"/>
                </a:lnTo>
                <a:close/>
                <a:moveTo>
                  <a:pt x="218" y="247"/>
                </a:moveTo>
                <a:lnTo>
                  <a:pt x="218" y="247"/>
                </a:lnTo>
                <a:lnTo>
                  <a:pt x="218" y="248"/>
                </a:lnTo>
                <a:lnTo>
                  <a:pt x="216" y="252"/>
                </a:lnTo>
                <a:lnTo>
                  <a:pt x="214" y="252"/>
                </a:lnTo>
                <a:lnTo>
                  <a:pt x="211" y="254"/>
                </a:lnTo>
                <a:lnTo>
                  <a:pt x="51" y="254"/>
                </a:lnTo>
                <a:lnTo>
                  <a:pt x="51" y="254"/>
                </a:lnTo>
                <a:lnTo>
                  <a:pt x="49" y="252"/>
                </a:lnTo>
                <a:lnTo>
                  <a:pt x="48" y="252"/>
                </a:lnTo>
                <a:lnTo>
                  <a:pt x="46" y="248"/>
                </a:lnTo>
                <a:lnTo>
                  <a:pt x="44" y="247"/>
                </a:lnTo>
                <a:lnTo>
                  <a:pt x="44" y="247"/>
                </a:lnTo>
                <a:lnTo>
                  <a:pt x="46" y="243"/>
                </a:lnTo>
                <a:lnTo>
                  <a:pt x="48" y="241"/>
                </a:lnTo>
                <a:lnTo>
                  <a:pt x="49" y="239"/>
                </a:lnTo>
                <a:lnTo>
                  <a:pt x="51" y="239"/>
                </a:lnTo>
                <a:lnTo>
                  <a:pt x="211" y="239"/>
                </a:lnTo>
                <a:lnTo>
                  <a:pt x="211" y="239"/>
                </a:lnTo>
                <a:lnTo>
                  <a:pt x="214" y="239"/>
                </a:lnTo>
                <a:lnTo>
                  <a:pt x="216" y="241"/>
                </a:lnTo>
                <a:lnTo>
                  <a:pt x="218" y="243"/>
                </a:lnTo>
                <a:lnTo>
                  <a:pt x="218" y="247"/>
                </a:lnTo>
                <a:lnTo>
                  <a:pt x="218" y="247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39" name="Freeform 53"/>
          <p:cNvSpPr>
            <a:spLocks noEditPoints="1"/>
          </p:cNvSpPr>
          <p:nvPr/>
        </p:nvSpPr>
        <p:spPr bwMode="auto">
          <a:xfrm>
            <a:off x="5073650" y="3049286"/>
            <a:ext cx="417513" cy="458788"/>
          </a:xfrm>
          <a:custGeom>
            <a:avLst/>
            <a:gdLst/>
            <a:ahLst/>
            <a:cxnLst>
              <a:cxn ang="0">
                <a:pos x="61" y="230"/>
              </a:cxn>
              <a:cxn ang="0">
                <a:pos x="39" y="201"/>
              </a:cxn>
              <a:cxn ang="0">
                <a:pos x="29" y="167"/>
              </a:cxn>
              <a:cxn ang="0">
                <a:pos x="30" y="134"/>
              </a:cxn>
              <a:cxn ang="0">
                <a:pos x="52" y="85"/>
              </a:cxn>
              <a:cxn ang="0">
                <a:pos x="94" y="53"/>
              </a:cxn>
              <a:cxn ang="0">
                <a:pos x="110" y="18"/>
              </a:cxn>
              <a:cxn ang="0">
                <a:pos x="49" y="49"/>
              </a:cxn>
              <a:cxn ang="0">
                <a:pos x="9" y="105"/>
              </a:cxn>
              <a:cxn ang="0">
                <a:pos x="0" y="152"/>
              </a:cxn>
              <a:cxn ang="0">
                <a:pos x="3" y="183"/>
              </a:cxn>
              <a:cxn ang="0">
                <a:pos x="20" y="223"/>
              </a:cxn>
              <a:cxn ang="0">
                <a:pos x="47" y="257"/>
              </a:cxn>
              <a:cxn ang="0">
                <a:pos x="61" y="265"/>
              </a:cxn>
              <a:cxn ang="0">
                <a:pos x="74" y="256"/>
              </a:cxn>
              <a:cxn ang="0">
                <a:pos x="68" y="239"/>
              </a:cxn>
              <a:cxn ang="0">
                <a:pos x="228" y="49"/>
              </a:cxn>
              <a:cxn ang="0">
                <a:pos x="212" y="45"/>
              </a:cxn>
              <a:cxn ang="0">
                <a:pos x="203" y="58"/>
              </a:cxn>
              <a:cxn ang="0">
                <a:pos x="208" y="67"/>
              </a:cxn>
              <a:cxn ang="0">
                <a:pos x="232" y="94"/>
              </a:cxn>
              <a:cxn ang="0">
                <a:pos x="246" y="127"/>
              </a:cxn>
              <a:cxn ang="0">
                <a:pos x="250" y="152"/>
              </a:cxn>
              <a:cxn ang="0">
                <a:pos x="235" y="207"/>
              </a:cxn>
              <a:cxn ang="0">
                <a:pos x="199" y="245"/>
              </a:cxn>
              <a:cxn ang="0">
                <a:pos x="166" y="288"/>
              </a:cxn>
              <a:cxn ang="0">
                <a:pos x="210" y="272"/>
              </a:cxn>
              <a:cxn ang="0">
                <a:pos x="259" y="221"/>
              </a:cxn>
              <a:cxn ang="0">
                <a:pos x="277" y="165"/>
              </a:cxn>
              <a:cxn ang="0">
                <a:pos x="275" y="138"/>
              </a:cxn>
              <a:cxn ang="0">
                <a:pos x="264" y="94"/>
              </a:cxn>
              <a:cxn ang="0">
                <a:pos x="239" y="58"/>
              </a:cxn>
              <a:cxn ang="0">
                <a:pos x="123" y="71"/>
              </a:cxn>
              <a:cxn ang="0">
                <a:pos x="172" y="40"/>
              </a:cxn>
              <a:cxn ang="0">
                <a:pos x="168" y="29"/>
              </a:cxn>
              <a:cxn ang="0">
                <a:pos x="117" y="0"/>
              </a:cxn>
              <a:cxn ang="0">
                <a:pos x="110" y="9"/>
              </a:cxn>
              <a:cxn ang="0">
                <a:pos x="112" y="69"/>
              </a:cxn>
              <a:cxn ang="0">
                <a:pos x="123" y="71"/>
              </a:cxn>
              <a:cxn ang="0">
                <a:pos x="108" y="263"/>
              </a:cxn>
              <a:cxn ang="0">
                <a:pos x="105" y="270"/>
              </a:cxn>
              <a:cxn ang="0">
                <a:pos x="154" y="305"/>
              </a:cxn>
              <a:cxn ang="0">
                <a:pos x="163" y="306"/>
              </a:cxn>
              <a:cxn ang="0">
                <a:pos x="166" y="243"/>
              </a:cxn>
              <a:cxn ang="0">
                <a:pos x="163" y="236"/>
              </a:cxn>
              <a:cxn ang="0">
                <a:pos x="154" y="236"/>
              </a:cxn>
            </a:cxnLst>
            <a:rect l="0" t="0" r="r" b="b"/>
            <a:pathLst>
              <a:path w="277" h="306">
                <a:moveTo>
                  <a:pt x="68" y="239"/>
                </a:moveTo>
                <a:lnTo>
                  <a:pt x="68" y="239"/>
                </a:lnTo>
                <a:lnTo>
                  <a:pt x="61" y="230"/>
                </a:lnTo>
                <a:lnTo>
                  <a:pt x="52" y="223"/>
                </a:lnTo>
                <a:lnTo>
                  <a:pt x="45" y="212"/>
                </a:lnTo>
                <a:lnTo>
                  <a:pt x="39" y="201"/>
                </a:lnTo>
                <a:lnTo>
                  <a:pt x="34" y="190"/>
                </a:lnTo>
                <a:lnTo>
                  <a:pt x="30" y="178"/>
                </a:lnTo>
                <a:lnTo>
                  <a:pt x="29" y="167"/>
                </a:lnTo>
                <a:lnTo>
                  <a:pt x="29" y="152"/>
                </a:lnTo>
                <a:lnTo>
                  <a:pt x="29" y="152"/>
                </a:lnTo>
                <a:lnTo>
                  <a:pt x="30" y="134"/>
                </a:lnTo>
                <a:lnTo>
                  <a:pt x="34" y="116"/>
                </a:lnTo>
                <a:lnTo>
                  <a:pt x="41" y="100"/>
                </a:lnTo>
                <a:lnTo>
                  <a:pt x="52" y="85"/>
                </a:lnTo>
                <a:lnTo>
                  <a:pt x="63" y="72"/>
                </a:lnTo>
                <a:lnTo>
                  <a:pt x="78" y="62"/>
                </a:lnTo>
                <a:lnTo>
                  <a:pt x="94" y="53"/>
                </a:lnTo>
                <a:lnTo>
                  <a:pt x="110" y="47"/>
                </a:lnTo>
                <a:lnTo>
                  <a:pt x="110" y="18"/>
                </a:lnTo>
                <a:lnTo>
                  <a:pt x="110" y="18"/>
                </a:lnTo>
                <a:lnTo>
                  <a:pt x="88" y="25"/>
                </a:lnTo>
                <a:lnTo>
                  <a:pt x="67" y="34"/>
                </a:lnTo>
                <a:lnTo>
                  <a:pt x="49" y="49"/>
                </a:lnTo>
                <a:lnTo>
                  <a:pt x="32" y="65"/>
                </a:lnTo>
                <a:lnTo>
                  <a:pt x="20" y="85"/>
                </a:lnTo>
                <a:lnTo>
                  <a:pt x="9" y="105"/>
                </a:lnTo>
                <a:lnTo>
                  <a:pt x="3" y="129"/>
                </a:lnTo>
                <a:lnTo>
                  <a:pt x="1" y="141"/>
                </a:lnTo>
                <a:lnTo>
                  <a:pt x="0" y="152"/>
                </a:lnTo>
                <a:lnTo>
                  <a:pt x="0" y="152"/>
                </a:lnTo>
                <a:lnTo>
                  <a:pt x="1" y="169"/>
                </a:lnTo>
                <a:lnTo>
                  <a:pt x="3" y="183"/>
                </a:lnTo>
                <a:lnTo>
                  <a:pt x="7" y="198"/>
                </a:lnTo>
                <a:lnTo>
                  <a:pt x="12" y="210"/>
                </a:lnTo>
                <a:lnTo>
                  <a:pt x="20" y="223"/>
                </a:lnTo>
                <a:lnTo>
                  <a:pt x="29" y="236"/>
                </a:lnTo>
                <a:lnTo>
                  <a:pt x="38" y="247"/>
                </a:lnTo>
                <a:lnTo>
                  <a:pt x="47" y="257"/>
                </a:lnTo>
                <a:lnTo>
                  <a:pt x="47" y="257"/>
                </a:lnTo>
                <a:lnTo>
                  <a:pt x="56" y="263"/>
                </a:lnTo>
                <a:lnTo>
                  <a:pt x="61" y="265"/>
                </a:lnTo>
                <a:lnTo>
                  <a:pt x="68" y="263"/>
                </a:lnTo>
                <a:lnTo>
                  <a:pt x="72" y="259"/>
                </a:lnTo>
                <a:lnTo>
                  <a:pt x="74" y="256"/>
                </a:lnTo>
                <a:lnTo>
                  <a:pt x="76" y="250"/>
                </a:lnTo>
                <a:lnTo>
                  <a:pt x="74" y="245"/>
                </a:lnTo>
                <a:lnTo>
                  <a:pt x="68" y="239"/>
                </a:lnTo>
                <a:lnTo>
                  <a:pt x="68" y="239"/>
                </a:lnTo>
                <a:close/>
                <a:moveTo>
                  <a:pt x="228" y="49"/>
                </a:moveTo>
                <a:lnTo>
                  <a:pt x="228" y="49"/>
                </a:lnTo>
                <a:lnTo>
                  <a:pt x="223" y="45"/>
                </a:lnTo>
                <a:lnTo>
                  <a:pt x="217" y="45"/>
                </a:lnTo>
                <a:lnTo>
                  <a:pt x="212" y="45"/>
                </a:lnTo>
                <a:lnTo>
                  <a:pt x="208" y="49"/>
                </a:lnTo>
                <a:lnTo>
                  <a:pt x="204" y="53"/>
                </a:lnTo>
                <a:lnTo>
                  <a:pt x="203" y="58"/>
                </a:lnTo>
                <a:lnTo>
                  <a:pt x="204" y="62"/>
                </a:lnTo>
                <a:lnTo>
                  <a:pt x="208" y="67"/>
                </a:lnTo>
                <a:lnTo>
                  <a:pt x="208" y="67"/>
                </a:lnTo>
                <a:lnTo>
                  <a:pt x="217" y="74"/>
                </a:lnTo>
                <a:lnTo>
                  <a:pt x="224" y="83"/>
                </a:lnTo>
                <a:lnTo>
                  <a:pt x="232" y="94"/>
                </a:lnTo>
                <a:lnTo>
                  <a:pt x="237" y="105"/>
                </a:lnTo>
                <a:lnTo>
                  <a:pt x="243" y="116"/>
                </a:lnTo>
                <a:lnTo>
                  <a:pt x="246" y="127"/>
                </a:lnTo>
                <a:lnTo>
                  <a:pt x="248" y="140"/>
                </a:lnTo>
                <a:lnTo>
                  <a:pt x="250" y="152"/>
                </a:lnTo>
                <a:lnTo>
                  <a:pt x="250" y="152"/>
                </a:lnTo>
                <a:lnTo>
                  <a:pt x="248" y="172"/>
                </a:lnTo>
                <a:lnTo>
                  <a:pt x="243" y="190"/>
                </a:lnTo>
                <a:lnTo>
                  <a:pt x="235" y="207"/>
                </a:lnTo>
                <a:lnTo>
                  <a:pt x="226" y="221"/>
                </a:lnTo>
                <a:lnTo>
                  <a:pt x="214" y="234"/>
                </a:lnTo>
                <a:lnTo>
                  <a:pt x="199" y="245"/>
                </a:lnTo>
                <a:lnTo>
                  <a:pt x="183" y="254"/>
                </a:lnTo>
                <a:lnTo>
                  <a:pt x="166" y="259"/>
                </a:lnTo>
                <a:lnTo>
                  <a:pt x="166" y="288"/>
                </a:lnTo>
                <a:lnTo>
                  <a:pt x="166" y="288"/>
                </a:lnTo>
                <a:lnTo>
                  <a:pt x="188" y="281"/>
                </a:lnTo>
                <a:lnTo>
                  <a:pt x="210" y="272"/>
                </a:lnTo>
                <a:lnTo>
                  <a:pt x="228" y="257"/>
                </a:lnTo>
                <a:lnTo>
                  <a:pt x="244" y="241"/>
                </a:lnTo>
                <a:lnTo>
                  <a:pt x="259" y="221"/>
                </a:lnTo>
                <a:lnTo>
                  <a:pt x="268" y="201"/>
                </a:lnTo>
                <a:lnTo>
                  <a:pt x="275" y="178"/>
                </a:lnTo>
                <a:lnTo>
                  <a:pt x="277" y="165"/>
                </a:lnTo>
                <a:lnTo>
                  <a:pt x="277" y="152"/>
                </a:lnTo>
                <a:lnTo>
                  <a:pt x="277" y="152"/>
                </a:lnTo>
                <a:lnTo>
                  <a:pt x="275" y="138"/>
                </a:lnTo>
                <a:lnTo>
                  <a:pt x="273" y="123"/>
                </a:lnTo>
                <a:lnTo>
                  <a:pt x="270" y="109"/>
                </a:lnTo>
                <a:lnTo>
                  <a:pt x="264" y="94"/>
                </a:lnTo>
                <a:lnTo>
                  <a:pt x="257" y="82"/>
                </a:lnTo>
                <a:lnTo>
                  <a:pt x="248" y="69"/>
                </a:lnTo>
                <a:lnTo>
                  <a:pt x="239" y="58"/>
                </a:lnTo>
                <a:lnTo>
                  <a:pt x="228" y="49"/>
                </a:lnTo>
                <a:lnTo>
                  <a:pt x="228" y="49"/>
                </a:lnTo>
                <a:close/>
                <a:moveTo>
                  <a:pt x="123" y="71"/>
                </a:moveTo>
                <a:lnTo>
                  <a:pt x="168" y="43"/>
                </a:lnTo>
                <a:lnTo>
                  <a:pt x="168" y="43"/>
                </a:lnTo>
                <a:lnTo>
                  <a:pt x="172" y="40"/>
                </a:lnTo>
                <a:lnTo>
                  <a:pt x="174" y="36"/>
                </a:lnTo>
                <a:lnTo>
                  <a:pt x="172" y="33"/>
                </a:lnTo>
                <a:lnTo>
                  <a:pt x="168" y="29"/>
                </a:lnTo>
                <a:lnTo>
                  <a:pt x="123" y="2"/>
                </a:lnTo>
                <a:lnTo>
                  <a:pt x="123" y="2"/>
                </a:lnTo>
                <a:lnTo>
                  <a:pt x="117" y="0"/>
                </a:lnTo>
                <a:lnTo>
                  <a:pt x="114" y="0"/>
                </a:lnTo>
                <a:lnTo>
                  <a:pt x="112" y="4"/>
                </a:lnTo>
                <a:lnTo>
                  <a:pt x="110" y="9"/>
                </a:lnTo>
                <a:lnTo>
                  <a:pt x="112" y="63"/>
                </a:lnTo>
                <a:lnTo>
                  <a:pt x="112" y="63"/>
                </a:lnTo>
                <a:lnTo>
                  <a:pt x="112" y="69"/>
                </a:lnTo>
                <a:lnTo>
                  <a:pt x="116" y="71"/>
                </a:lnTo>
                <a:lnTo>
                  <a:pt x="119" y="72"/>
                </a:lnTo>
                <a:lnTo>
                  <a:pt x="123" y="71"/>
                </a:lnTo>
                <a:lnTo>
                  <a:pt x="123" y="71"/>
                </a:lnTo>
                <a:close/>
                <a:moveTo>
                  <a:pt x="154" y="236"/>
                </a:moveTo>
                <a:lnTo>
                  <a:pt x="108" y="263"/>
                </a:lnTo>
                <a:lnTo>
                  <a:pt x="108" y="263"/>
                </a:lnTo>
                <a:lnTo>
                  <a:pt x="105" y="266"/>
                </a:lnTo>
                <a:lnTo>
                  <a:pt x="105" y="270"/>
                </a:lnTo>
                <a:lnTo>
                  <a:pt x="105" y="274"/>
                </a:lnTo>
                <a:lnTo>
                  <a:pt x="108" y="277"/>
                </a:lnTo>
                <a:lnTo>
                  <a:pt x="154" y="305"/>
                </a:lnTo>
                <a:lnTo>
                  <a:pt x="154" y="305"/>
                </a:lnTo>
                <a:lnTo>
                  <a:pt x="159" y="306"/>
                </a:lnTo>
                <a:lnTo>
                  <a:pt x="163" y="306"/>
                </a:lnTo>
                <a:lnTo>
                  <a:pt x="165" y="303"/>
                </a:lnTo>
                <a:lnTo>
                  <a:pt x="166" y="297"/>
                </a:lnTo>
                <a:lnTo>
                  <a:pt x="166" y="243"/>
                </a:lnTo>
                <a:lnTo>
                  <a:pt x="166" y="243"/>
                </a:lnTo>
                <a:lnTo>
                  <a:pt x="165" y="237"/>
                </a:lnTo>
                <a:lnTo>
                  <a:pt x="163" y="236"/>
                </a:lnTo>
                <a:lnTo>
                  <a:pt x="159" y="234"/>
                </a:lnTo>
                <a:lnTo>
                  <a:pt x="154" y="236"/>
                </a:lnTo>
                <a:lnTo>
                  <a:pt x="154" y="236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0" name="Freeform 59"/>
          <p:cNvSpPr>
            <a:spLocks noEditPoints="1"/>
          </p:cNvSpPr>
          <p:nvPr/>
        </p:nvSpPr>
        <p:spPr bwMode="auto">
          <a:xfrm>
            <a:off x="1411288" y="2061861"/>
            <a:ext cx="430212" cy="430213"/>
          </a:xfrm>
          <a:custGeom>
            <a:avLst/>
            <a:gdLst/>
            <a:ahLst/>
            <a:cxnLst>
              <a:cxn ang="0">
                <a:pos x="129" y="1"/>
              </a:cxn>
              <a:cxn ang="0">
                <a:pos x="87" y="12"/>
              </a:cxn>
              <a:cxn ang="0">
                <a:pos x="53" y="32"/>
              </a:cxn>
              <a:cxn ang="0">
                <a:pos x="26" y="63"/>
              </a:cxn>
              <a:cxn ang="0">
                <a:pos x="8" y="101"/>
              </a:cxn>
              <a:cxn ang="0">
                <a:pos x="0" y="143"/>
              </a:cxn>
              <a:cxn ang="0">
                <a:pos x="4" y="172"/>
              </a:cxn>
              <a:cxn ang="0">
                <a:pos x="19" y="212"/>
              </a:cxn>
              <a:cxn ang="0">
                <a:pos x="42" y="244"/>
              </a:cxn>
              <a:cxn ang="0">
                <a:pos x="75" y="270"/>
              </a:cxn>
              <a:cxn ang="0">
                <a:pos x="115" y="284"/>
              </a:cxn>
              <a:cxn ang="0">
                <a:pos x="144" y="286"/>
              </a:cxn>
              <a:cxn ang="0">
                <a:pos x="185" y="281"/>
              </a:cxn>
              <a:cxn ang="0">
                <a:pos x="223" y="263"/>
              </a:cxn>
              <a:cxn ang="0">
                <a:pos x="254" y="235"/>
              </a:cxn>
              <a:cxn ang="0">
                <a:pos x="276" y="199"/>
              </a:cxn>
              <a:cxn ang="0">
                <a:pos x="285" y="157"/>
              </a:cxn>
              <a:cxn ang="0">
                <a:pos x="285" y="128"/>
              </a:cxn>
              <a:cxn ang="0">
                <a:pos x="276" y="89"/>
              </a:cxn>
              <a:cxn ang="0">
                <a:pos x="254" y="52"/>
              </a:cxn>
              <a:cxn ang="0">
                <a:pos x="223" y="25"/>
              </a:cxn>
              <a:cxn ang="0">
                <a:pos x="185" y="7"/>
              </a:cxn>
              <a:cxn ang="0">
                <a:pos x="144" y="0"/>
              </a:cxn>
              <a:cxn ang="0">
                <a:pos x="144" y="252"/>
              </a:cxn>
              <a:cxn ang="0">
                <a:pos x="102" y="243"/>
              </a:cxn>
              <a:cxn ang="0">
                <a:pos x="55" y="203"/>
              </a:cxn>
              <a:cxn ang="0">
                <a:pos x="37" y="154"/>
              </a:cxn>
              <a:cxn ang="0">
                <a:pos x="37" y="132"/>
              </a:cxn>
              <a:cxn ang="0">
                <a:pos x="55" y="83"/>
              </a:cxn>
              <a:cxn ang="0">
                <a:pos x="102" y="45"/>
              </a:cxn>
              <a:cxn ang="0">
                <a:pos x="144" y="36"/>
              </a:cxn>
              <a:cxn ang="0">
                <a:pos x="165" y="38"/>
              </a:cxn>
              <a:cxn ang="0">
                <a:pos x="220" y="67"/>
              </a:cxn>
              <a:cxn ang="0">
                <a:pos x="249" y="121"/>
              </a:cxn>
              <a:cxn ang="0">
                <a:pos x="251" y="143"/>
              </a:cxn>
              <a:cxn ang="0">
                <a:pos x="241" y="185"/>
              </a:cxn>
              <a:cxn ang="0">
                <a:pos x="203" y="232"/>
              </a:cxn>
              <a:cxn ang="0">
                <a:pos x="154" y="250"/>
              </a:cxn>
              <a:cxn ang="0">
                <a:pos x="232" y="143"/>
              </a:cxn>
              <a:cxn ang="0">
                <a:pos x="227" y="156"/>
              </a:cxn>
              <a:cxn ang="0">
                <a:pos x="144" y="161"/>
              </a:cxn>
              <a:cxn ang="0">
                <a:pos x="131" y="156"/>
              </a:cxn>
              <a:cxn ang="0">
                <a:pos x="125" y="72"/>
              </a:cxn>
              <a:cxn ang="0">
                <a:pos x="131" y="60"/>
              </a:cxn>
              <a:cxn ang="0">
                <a:pos x="144" y="54"/>
              </a:cxn>
              <a:cxn ang="0">
                <a:pos x="160" y="65"/>
              </a:cxn>
              <a:cxn ang="0">
                <a:pos x="214" y="125"/>
              </a:cxn>
              <a:cxn ang="0">
                <a:pos x="227" y="130"/>
              </a:cxn>
              <a:cxn ang="0">
                <a:pos x="232" y="143"/>
              </a:cxn>
            </a:cxnLst>
            <a:rect l="0" t="0" r="r" b="b"/>
            <a:pathLst>
              <a:path w="287" h="286">
                <a:moveTo>
                  <a:pt x="144" y="0"/>
                </a:moveTo>
                <a:lnTo>
                  <a:pt x="144" y="0"/>
                </a:lnTo>
                <a:lnTo>
                  <a:pt x="129" y="1"/>
                </a:lnTo>
                <a:lnTo>
                  <a:pt x="115" y="3"/>
                </a:lnTo>
                <a:lnTo>
                  <a:pt x="100" y="7"/>
                </a:lnTo>
                <a:lnTo>
                  <a:pt x="87" y="12"/>
                </a:lnTo>
                <a:lnTo>
                  <a:pt x="75" y="18"/>
                </a:lnTo>
                <a:lnTo>
                  <a:pt x="64" y="25"/>
                </a:lnTo>
                <a:lnTo>
                  <a:pt x="53" y="32"/>
                </a:lnTo>
                <a:lnTo>
                  <a:pt x="42" y="43"/>
                </a:lnTo>
                <a:lnTo>
                  <a:pt x="33" y="52"/>
                </a:lnTo>
                <a:lnTo>
                  <a:pt x="26" y="63"/>
                </a:lnTo>
                <a:lnTo>
                  <a:pt x="19" y="76"/>
                </a:lnTo>
                <a:lnTo>
                  <a:pt x="11" y="89"/>
                </a:lnTo>
                <a:lnTo>
                  <a:pt x="8" y="101"/>
                </a:lnTo>
                <a:lnTo>
                  <a:pt x="4" y="114"/>
                </a:lnTo>
                <a:lnTo>
                  <a:pt x="0" y="128"/>
                </a:lnTo>
                <a:lnTo>
                  <a:pt x="0" y="143"/>
                </a:lnTo>
                <a:lnTo>
                  <a:pt x="0" y="143"/>
                </a:lnTo>
                <a:lnTo>
                  <a:pt x="0" y="157"/>
                </a:lnTo>
                <a:lnTo>
                  <a:pt x="4" y="172"/>
                </a:lnTo>
                <a:lnTo>
                  <a:pt x="8" y="186"/>
                </a:lnTo>
                <a:lnTo>
                  <a:pt x="11" y="199"/>
                </a:lnTo>
                <a:lnTo>
                  <a:pt x="19" y="212"/>
                </a:lnTo>
                <a:lnTo>
                  <a:pt x="26" y="223"/>
                </a:lnTo>
                <a:lnTo>
                  <a:pt x="33" y="235"/>
                </a:lnTo>
                <a:lnTo>
                  <a:pt x="42" y="244"/>
                </a:lnTo>
                <a:lnTo>
                  <a:pt x="53" y="253"/>
                </a:lnTo>
                <a:lnTo>
                  <a:pt x="64" y="263"/>
                </a:lnTo>
                <a:lnTo>
                  <a:pt x="75" y="270"/>
                </a:lnTo>
                <a:lnTo>
                  <a:pt x="87" y="275"/>
                </a:lnTo>
                <a:lnTo>
                  <a:pt x="100" y="281"/>
                </a:lnTo>
                <a:lnTo>
                  <a:pt x="115" y="284"/>
                </a:lnTo>
                <a:lnTo>
                  <a:pt x="129" y="286"/>
                </a:lnTo>
                <a:lnTo>
                  <a:pt x="144" y="286"/>
                </a:lnTo>
                <a:lnTo>
                  <a:pt x="144" y="286"/>
                </a:lnTo>
                <a:lnTo>
                  <a:pt x="158" y="286"/>
                </a:lnTo>
                <a:lnTo>
                  <a:pt x="173" y="284"/>
                </a:lnTo>
                <a:lnTo>
                  <a:pt x="185" y="281"/>
                </a:lnTo>
                <a:lnTo>
                  <a:pt x="200" y="275"/>
                </a:lnTo>
                <a:lnTo>
                  <a:pt x="212" y="270"/>
                </a:lnTo>
                <a:lnTo>
                  <a:pt x="223" y="263"/>
                </a:lnTo>
                <a:lnTo>
                  <a:pt x="234" y="253"/>
                </a:lnTo>
                <a:lnTo>
                  <a:pt x="245" y="244"/>
                </a:lnTo>
                <a:lnTo>
                  <a:pt x="254" y="235"/>
                </a:lnTo>
                <a:lnTo>
                  <a:pt x="261" y="223"/>
                </a:lnTo>
                <a:lnTo>
                  <a:pt x="269" y="212"/>
                </a:lnTo>
                <a:lnTo>
                  <a:pt x="276" y="199"/>
                </a:lnTo>
                <a:lnTo>
                  <a:pt x="280" y="186"/>
                </a:lnTo>
                <a:lnTo>
                  <a:pt x="283" y="172"/>
                </a:lnTo>
                <a:lnTo>
                  <a:pt x="285" y="157"/>
                </a:lnTo>
                <a:lnTo>
                  <a:pt x="287" y="143"/>
                </a:lnTo>
                <a:lnTo>
                  <a:pt x="287" y="143"/>
                </a:lnTo>
                <a:lnTo>
                  <a:pt x="285" y="128"/>
                </a:lnTo>
                <a:lnTo>
                  <a:pt x="283" y="114"/>
                </a:lnTo>
                <a:lnTo>
                  <a:pt x="280" y="101"/>
                </a:lnTo>
                <a:lnTo>
                  <a:pt x="276" y="89"/>
                </a:lnTo>
                <a:lnTo>
                  <a:pt x="269" y="76"/>
                </a:lnTo>
                <a:lnTo>
                  <a:pt x="261" y="63"/>
                </a:lnTo>
                <a:lnTo>
                  <a:pt x="254" y="52"/>
                </a:lnTo>
                <a:lnTo>
                  <a:pt x="245" y="43"/>
                </a:lnTo>
                <a:lnTo>
                  <a:pt x="234" y="32"/>
                </a:lnTo>
                <a:lnTo>
                  <a:pt x="223" y="25"/>
                </a:lnTo>
                <a:lnTo>
                  <a:pt x="212" y="18"/>
                </a:lnTo>
                <a:lnTo>
                  <a:pt x="200" y="12"/>
                </a:lnTo>
                <a:lnTo>
                  <a:pt x="185" y="7"/>
                </a:lnTo>
                <a:lnTo>
                  <a:pt x="173" y="3"/>
                </a:lnTo>
                <a:lnTo>
                  <a:pt x="158" y="1"/>
                </a:lnTo>
                <a:lnTo>
                  <a:pt x="144" y="0"/>
                </a:lnTo>
                <a:lnTo>
                  <a:pt x="144" y="0"/>
                </a:lnTo>
                <a:close/>
                <a:moveTo>
                  <a:pt x="144" y="252"/>
                </a:moveTo>
                <a:lnTo>
                  <a:pt x="144" y="252"/>
                </a:lnTo>
                <a:lnTo>
                  <a:pt x="133" y="250"/>
                </a:lnTo>
                <a:lnTo>
                  <a:pt x="122" y="248"/>
                </a:lnTo>
                <a:lnTo>
                  <a:pt x="102" y="243"/>
                </a:lnTo>
                <a:lnTo>
                  <a:pt x="84" y="232"/>
                </a:lnTo>
                <a:lnTo>
                  <a:pt x="67" y="219"/>
                </a:lnTo>
                <a:lnTo>
                  <a:pt x="55" y="203"/>
                </a:lnTo>
                <a:lnTo>
                  <a:pt x="44" y="185"/>
                </a:lnTo>
                <a:lnTo>
                  <a:pt x="38" y="165"/>
                </a:lnTo>
                <a:lnTo>
                  <a:pt x="37" y="154"/>
                </a:lnTo>
                <a:lnTo>
                  <a:pt x="37" y="143"/>
                </a:lnTo>
                <a:lnTo>
                  <a:pt x="37" y="143"/>
                </a:lnTo>
                <a:lnTo>
                  <a:pt x="37" y="132"/>
                </a:lnTo>
                <a:lnTo>
                  <a:pt x="38" y="121"/>
                </a:lnTo>
                <a:lnTo>
                  <a:pt x="44" y="101"/>
                </a:lnTo>
                <a:lnTo>
                  <a:pt x="55" y="83"/>
                </a:lnTo>
                <a:lnTo>
                  <a:pt x="67" y="67"/>
                </a:lnTo>
                <a:lnTo>
                  <a:pt x="84" y="54"/>
                </a:lnTo>
                <a:lnTo>
                  <a:pt x="102" y="45"/>
                </a:lnTo>
                <a:lnTo>
                  <a:pt x="122" y="38"/>
                </a:lnTo>
                <a:lnTo>
                  <a:pt x="133" y="36"/>
                </a:lnTo>
                <a:lnTo>
                  <a:pt x="144" y="36"/>
                </a:lnTo>
                <a:lnTo>
                  <a:pt x="144" y="36"/>
                </a:lnTo>
                <a:lnTo>
                  <a:pt x="154" y="36"/>
                </a:lnTo>
                <a:lnTo>
                  <a:pt x="165" y="38"/>
                </a:lnTo>
                <a:lnTo>
                  <a:pt x="185" y="45"/>
                </a:lnTo>
                <a:lnTo>
                  <a:pt x="203" y="54"/>
                </a:lnTo>
                <a:lnTo>
                  <a:pt x="220" y="67"/>
                </a:lnTo>
                <a:lnTo>
                  <a:pt x="232" y="83"/>
                </a:lnTo>
                <a:lnTo>
                  <a:pt x="241" y="101"/>
                </a:lnTo>
                <a:lnTo>
                  <a:pt x="249" y="121"/>
                </a:lnTo>
                <a:lnTo>
                  <a:pt x="251" y="132"/>
                </a:lnTo>
                <a:lnTo>
                  <a:pt x="251" y="143"/>
                </a:lnTo>
                <a:lnTo>
                  <a:pt x="251" y="143"/>
                </a:lnTo>
                <a:lnTo>
                  <a:pt x="251" y="154"/>
                </a:lnTo>
                <a:lnTo>
                  <a:pt x="249" y="165"/>
                </a:lnTo>
                <a:lnTo>
                  <a:pt x="241" y="185"/>
                </a:lnTo>
                <a:lnTo>
                  <a:pt x="232" y="203"/>
                </a:lnTo>
                <a:lnTo>
                  <a:pt x="220" y="219"/>
                </a:lnTo>
                <a:lnTo>
                  <a:pt x="203" y="232"/>
                </a:lnTo>
                <a:lnTo>
                  <a:pt x="185" y="243"/>
                </a:lnTo>
                <a:lnTo>
                  <a:pt x="165" y="248"/>
                </a:lnTo>
                <a:lnTo>
                  <a:pt x="154" y="250"/>
                </a:lnTo>
                <a:lnTo>
                  <a:pt x="144" y="252"/>
                </a:lnTo>
                <a:lnTo>
                  <a:pt x="144" y="252"/>
                </a:lnTo>
                <a:close/>
                <a:moveTo>
                  <a:pt x="232" y="143"/>
                </a:moveTo>
                <a:lnTo>
                  <a:pt x="232" y="143"/>
                </a:lnTo>
                <a:lnTo>
                  <a:pt x="231" y="150"/>
                </a:lnTo>
                <a:lnTo>
                  <a:pt x="227" y="156"/>
                </a:lnTo>
                <a:lnTo>
                  <a:pt x="222" y="159"/>
                </a:lnTo>
                <a:lnTo>
                  <a:pt x="214" y="161"/>
                </a:lnTo>
                <a:lnTo>
                  <a:pt x="144" y="161"/>
                </a:lnTo>
                <a:lnTo>
                  <a:pt x="144" y="161"/>
                </a:lnTo>
                <a:lnTo>
                  <a:pt x="136" y="159"/>
                </a:lnTo>
                <a:lnTo>
                  <a:pt x="131" y="156"/>
                </a:lnTo>
                <a:lnTo>
                  <a:pt x="127" y="150"/>
                </a:lnTo>
                <a:lnTo>
                  <a:pt x="125" y="143"/>
                </a:lnTo>
                <a:lnTo>
                  <a:pt x="125" y="72"/>
                </a:lnTo>
                <a:lnTo>
                  <a:pt x="125" y="72"/>
                </a:lnTo>
                <a:lnTo>
                  <a:pt x="127" y="65"/>
                </a:lnTo>
                <a:lnTo>
                  <a:pt x="131" y="60"/>
                </a:lnTo>
                <a:lnTo>
                  <a:pt x="136" y="56"/>
                </a:lnTo>
                <a:lnTo>
                  <a:pt x="144" y="54"/>
                </a:lnTo>
                <a:lnTo>
                  <a:pt x="144" y="54"/>
                </a:lnTo>
                <a:lnTo>
                  <a:pt x="151" y="56"/>
                </a:lnTo>
                <a:lnTo>
                  <a:pt x="156" y="60"/>
                </a:lnTo>
                <a:lnTo>
                  <a:pt x="160" y="65"/>
                </a:lnTo>
                <a:lnTo>
                  <a:pt x="162" y="72"/>
                </a:lnTo>
                <a:lnTo>
                  <a:pt x="162" y="125"/>
                </a:lnTo>
                <a:lnTo>
                  <a:pt x="214" y="125"/>
                </a:lnTo>
                <a:lnTo>
                  <a:pt x="214" y="125"/>
                </a:lnTo>
                <a:lnTo>
                  <a:pt x="222" y="127"/>
                </a:lnTo>
                <a:lnTo>
                  <a:pt x="227" y="130"/>
                </a:lnTo>
                <a:lnTo>
                  <a:pt x="231" y="136"/>
                </a:lnTo>
                <a:lnTo>
                  <a:pt x="232" y="143"/>
                </a:lnTo>
                <a:lnTo>
                  <a:pt x="232" y="143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1" name="Freeform 60"/>
          <p:cNvSpPr>
            <a:spLocks noEditPoints="1"/>
          </p:cNvSpPr>
          <p:nvPr/>
        </p:nvSpPr>
        <p:spPr bwMode="auto">
          <a:xfrm>
            <a:off x="3857625" y="2065036"/>
            <a:ext cx="427038" cy="428625"/>
          </a:xfrm>
          <a:custGeom>
            <a:avLst/>
            <a:gdLst/>
            <a:ahLst/>
            <a:cxnLst>
              <a:cxn ang="0">
                <a:pos x="18" y="0"/>
              </a:cxn>
              <a:cxn ang="0">
                <a:pos x="11" y="2"/>
              </a:cxn>
              <a:cxn ang="0">
                <a:pos x="0" y="11"/>
              </a:cxn>
              <a:cxn ang="0">
                <a:pos x="0" y="269"/>
              </a:cxn>
              <a:cxn ang="0">
                <a:pos x="0" y="276"/>
              </a:cxn>
              <a:cxn ang="0">
                <a:pos x="11" y="285"/>
              </a:cxn>
              <a:cxn ang="0">
                <a:pos x="267" y="287"/>
              </a:cxn>
              <a:cxn ang="0">
                <a:pos x="274" y="285"/>
              </a:cxn>
              <a:cxn ang="0">
                <a:pos x="283" y="276"/>
              </a:cxn>
              <a:cxn ang="0">
                <a:pos x="285" y="19"/>
              </a:cxn>
              <a:cxn ang="0">
                <a:pos x="283" y="11"/>
              </a:cxn>
              <a:cxn ang="0">
                <a:pos x="274" y="2"/>
              </a:cxn>
              <a:cxn ang="0">
                <a:pos x="267" y="0"/>
              </a:cxn>
              <a:cxn ang="0">
                <a:pos x="18" y="269"/>
              </a:cxn>
              <a:cxn ang="0">
                <a:pos x="53" y="233"/>
              </a:cxn>
              <a:cxn ang="0">
                <a:pos x="53" y="198"/>
              </a:cxn>
              <a:cxn ang="0">
                <a:pos x="18" y="162"/>
              </a:cxn>
              <a:cxn ang="0">
                <a:pos x="53" y="198"/>
              </a:cxn>
              <a:cxn ang="0">
                <a:pos x="18" y="126"/>
              </a:cxn>
              <a:cxn ang="0">
                <a:pos x="53" y="91"/>
              </a:cxn>
              <a:cxn ang="0">
                <a:pos x="53" y="55"/>
              </a:cxn>
              <a:cxn ang="0">
                <a:pos x="18" y="19"/>
              </a:cxn>
              <a:cxn ang="0">
                <a:pos x="53" y="55"/>
              </a:cxn>
              <a:cxn ang="0">
                <a:pos x="71" y="269"/>
              </a:cxn>
              <a:cxn ang="0">
                <a:pos x="214" y="180"/>
              </a:cxn>
              <a:cxn ang="0">
                <a:pos x="214" y="162"/>
              </a:cxn>
              <a:cxn ang="0">
                <a:pos x="71" y="19"/>
              </a:cxn>
              <a:cxn ang="0">
                <a:pos x="214" y="162"/>
              </a:cxn>
              <a:cxn ang="0">
                <a:pos x="232" y="269"/>
              </a:cxn>
              <a:cxn ang="0">
                <a:pos x="267" y="233"/>
              </a:cxn>
              <a:cxn ang="0">
                <a:pos x="267" y="198"/>
              </a:cxn>
              <a:cxn ang="0">
                <a:pos x="232" y="162"/>
              </a:cxn>
              <a:cxn ang="0">
                <a:pos x="267" y="198"/>
              </a:cxn>
              <a:cxn ang="0">
                <a:pos x="232" y="126"/>
              </a:cxn>
              <a:cxn ang="0">
                <a:pos x="267" y="91"/>
              </a:cxn>
              <a:cxn ang="0">
                <a:pos x="267" y="55"/>
              </a:cxn>
              <a:cxn ang="0">
                <a:pos x="232" y="19"/>
              </a:cxn>
              <a:cxn ang="0">
                <a:pos x="267" y="55"/>
              </a:cxn>
            </a:cxnLst>
            <a:rect l="0" t="0" r="r" b="b"/>
            <a:pathLst>
              <a:path w="285" h="287">
                <a:moveTo>
                  <a:pt x="267" y="0"/>
                </a:moveTo>
                <a:lnTo>
                  <a:pt x="18" y="0"/>
                </a:lnTo>
                <a:lnTo>
                  <a:pt x="18" y="0"/>
                </a:lnTo>
                <a:lnTo>
                  <a:pt x="11" y="2"/>
                </a:lnTo>
                <a:lnTo>
                  <a:pt x="6" y="6"/>
                </a:lnTo>
                <a:lnTo>
                  <a:pt x="0" y="11"/>
                </a:lnTo>
                <a:lnTo>
                  <a:pt x="0" y="19"/>
                </a:lnTo>
                <a:lnTo>
                  <a:pt x="0" y="269"/>
                </a:lnTo>
                <a:lnTo>
                  <a:pt x="0" y="269"/>
                </a:lnTo>
                <a:lnTo>
                  <a:pt x="0" y="276"/>
                </a:lnTo>
                <a:lnTo>
                  <a:pt x="6" y="281"/>
                </a:lnTo>
                <a:lnTo>
                  <a:pt x="11" y="285"/>
                </a:lnTo>
                <a:lnTo>
                  <a:pt x="18" y="287"/>
                </a:lnTo>
                <a:lnTo>
                  <a:pt x="267" y="287"/>
                </a:lnTo>
                <a:lnTo>
                  <a:pt x="267" y="287"/>
                </a:lnTo>
                <a:lnTo>
                  <a:pt x="274" y="285"/>
                </a:lnTo>
                <a:lnTo>
                  <a:pt x="279" y="281"/>
                </a:lnTo>
                <a:lnTo>
                  <a:pt x="283" y="276"/>
                </a:lnTo>
                <a:lnTo>
                  <a:pt x="285" y="269"/>
                </a:lnTo>
                <a:lnTo>
                  <a:pt x="285" y="19"/>
                </a:lnTo>
                <a:lnTo>
                  <a:pt x="285" y="19"/>
                </a:lnTo>
                <a:lnTo>
                  <a:pt x="283" y="11"/>
                </a:lnTo>
                <a:lnTo>
                  <a:pt x="279" y="6"/>
                </a:lnTo>
                <a:lnTo>
                  <a:pt x="274" y="2"/>
                </a:lnTo>
                <a:lnTo>
                  <a:pt x="267" y="0"/>
                </a:lnTo>
                <a:lnTo>
                  <a:pt x="267" y="0"/>
                </a:lnTo>
                <a:close/>
                <a:moveTo>
                  <a:pt x="53" y="269"/>
                </a:moveTo>
                <a:lnTo>
                  <a:pt x="18" y="269"/>
                </a:lnTo>
                <a:lnTo>
                  <a:pt x="18" y="233"/>
                </a:lnTo>
                <a:lnTo>
                  <a:pt x="53" y="233"/>
                </a:lnTo>
                <a:lnTo>
                  <a:pt x="53" y="269"/>
                </a:lnTo>
                <a:close/>
                <a:moveTo>
                  <a:pt x="53" y="198"/>
                </a:moveTo>
                <a:lnTo>
                  <a:pt x="18" y="198"/>
                </a:lnTo>
                <a:lnTo>
                  <a:pt x="18" y="162"/>
                </a:lnTo>
                <a:lnTo>
                  <a:pt x="53" y="162"/>
                </a:lnTo>
                <a:lnTo>
                  <a:pt x="53" y="198"/>
                </a:lnTo>
                <a:close/>
                <a:moveTo>
                  <a:pt x="53" y="126"/>
                </a:moveTo>
                <a:lnTo>
                  <a:pt x="18" y="126"/>
                </a:lnTo>
                <a:lnTo>
                  <a:pt x="18" y="91"/>
                </a:lnTo>
                <a:lnTo>
                  <a:pt x="53" y="91"/>
                </a:lnTo>
                <a:lnTo>
                  <a:pt x="53" y="126"/>
                </a:lnTo>
                <a:close/>
                <a:moveTo>
                  <a:pt x="53" y="55"/>
                </a:moveTo>
                <a:lnTo>
                  <a:pt x="18" y="55"/>
                </a:lnTo>
                <a:lnTo>
                  <a:pt x="18" y="19"/>
                </a:lnTo>
                <a:lnTo>
                  <a:pt x="53" y="19"/>
                </a:lnTo>
                <a:lnTo>
                  <a:pt x="53" y="55"/>
                </a:lnTo>
                <a:close/>
                <a:moveTo>
                  <a:pt x="214" y="269"/>
                </a:moveTo>
                <a:lnTo>
                  <a:pt x="71" y="269"/>
                </a:lnTo>
                <a:lnTo>
                  <a:pt x="71" y="180"/>
                </a:lnTo>
                <a:lnTo>
                  <a:pt x="214" y="180"/>
                </a:lnTo>
                <a:lnTo>
                  <a:pt x="214" y="269"/>
                </a:lnTo>
                <a:close/>
                <a:moveTo>
                  <a:pt x="214" y="162"/>
                </a:moveTo>
                <a:lnTo>
                  <a:pt x="71" y="162"/>
                </a:lnTo>
                <a:lnTo>
                  <a:pt x="71" y="19"/>
                </a:lnTo>
                <a:lnTo>
                  <a:pt x="214" y="19"/>
                </a:lnTo>
                <a:lnTo>
                  <a:pt x="214" y="162"/>
                </a:lnTo>
                <a:close/>
                <a:moveTo>
                  <a:pt x="267" y="269"/>
                </a:moveTo>
                <a:lnTo>
                  <a:pt x="232" y="269"/>
                </a:lnTo>
                <a:lnTo>
                  <a:pt x="232" y="233"/>
                </a:lnTo>
                <a:lnTo>
                  <a:pt x="267" y="233"/>
                </a:lnTo>
                <a:lnTo>
                  <a:pt x="267" y="269"/>
                </a:lnTo>
                <a:close/>
                <a:moveTo>
                  <a:pt x="267" y="198"/>
                </a:moveTo>
                <a:lnTo>
                  <a:pt x="232" y="198"/>
                </a:lnTo>
                <a:lnTo>
                  <a:pt x="232" y="162"/>
                </a:lnTo>
                <a:lnTo>
                  <a:pt x="267" y="162"/>
                </a:lnTo>
                <a:lnTo>
                  <a:pt x="267" y="198"/>
                </a:lnTo>
                <a:close/>
                <a:moveTo>
                  <a:pt x="267" y="126"/>
                </a:moveTo>
                <a:lnTo>
                  <a:pt x="232" y="126"/>
                </a:lnTo>
                <a:lnTo>
                  <a:pt x="232" y="91"/>
                </a:lnTo>
                <a:lnTo>
                  <a:pt x="267" y="91"/>
                </a:lnTo>
                <a:lnTo>
                  <a:pt x="267" y="126"/>
                </a:lnTo>
                <a:close/>
                <a:moveTo>
                  <a:pt x="267" y="55"/>
                </a:moveTo>
                <a:lnTo>
                  <a:pt x="232" y="55"/>
                </a:lnTo>
                <a:lnTo>
                  <a:pt x="232" y="19"/>
                </a:lnTo>
                <a:lnTo>
                  <a:pt x="267" y="19"/>
                </a:lnTo>
                <a:lnTo>
                  <a:pt x="267" y="55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2" name="Group 78"/>
          <p:cNvGrpSpPr/>
          <p:nvPr/>
        </p:nvGrpSpPr>
        <p:grpSpPr>
          <a:xfrm>
            <a:off x="5183979" y="2043697"/>
            <a:ext cx="198288" cy="468685"/>
            <a:chOff x="3405334" y="1535355"/>
            <a:chExt cx="137038" cy="323909"/>
          </a:xfrm>
          <a:solidFill>
            <a:srgbClr val="CF3665"/>
          </a:solidFill>
        </p:grpSpPr>
        <p:sp>
          <p:nvSpPr>
            <p:cNvPr id="43" name="Freeform 61"/>
            <p:cNvSpPr/>
            <p:nvPr/>
          </p:nvSpPr>
          <p:spPr bwMode="auto">
            <a:xfrm>
              <a:off x="3444784" y="1535355"/>
              <a:ext cx="56062" cy="56062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6" y="2"/>
                </a:cxn>
                <a:cxn ang="0">
                  <a:pos x="45" y="7"/>
                </a:cxn>
                <a:cxn ang="0">
                  <a:pos x="51" y="16"/>
                </a:cxn>
                <a:cxn ang="0">
                  <a:pos x="53" y="27"/>
                </a:cxn>
                <a:cxn ang="0">
                  <a:pos x="53" y="27"/>
                </a:cxn>
                <a:cxn ang="0">
                  <a:pos x="51" y="36"/>
                </a:cxn>
                <a:cxn ang="0">
                  <a:pos x="45" y="45"/>
                </a:cxn>
                <a:cxn ang="0">
                  <a:pos x="36" y="51"/>
                </a:cxn>
                <a:cxn ang="0">
                  <a:pos x="25" y="52"/>
                </a:cxn>
                <a:cxn ang="0">
                  <a:pos x="25" y="52"/>
                </a:cxn>
                <a:cxn ang="0">
                  <a:pos x="16" y="51"/>
                </a:cxn>
                <a:cxn ang="0">
                  <a:pos x="7" y="45"/>
                </a:cxn>
                <a:cxn ang="0">
                  <a:pos x="2" y="36"/>
                </a:cxn>
                <a:cxn ang="0">
                  <a:pos x="0" y="27"/>
                </a:cxn>
                <a:cxn ang="0">
                  <a:pos x="0" y="27"/>
                </a:cxn>
                <a:cxn ang="0">
                  <a:pos x="2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3" h="52">
                  <a:moveTo>
                    <a:pt x="25" y="0"/>
                  </a:moveTo>
                  <a:lnTo>
                    <a:pt x="25" y="0"/>
                  </a:lnTo>
                  <a:lnTo>
                    <a:pt x="36" y="2"/>
                  </a:lnTo>
                  <a:lnTo>
                    <a:pt x="45" y="7"/>
                  </a:lnTo>
                  <a:lnTo>
                    <a:pt x="51" y="16"/>
                  </a:lnTo>
                  <a:lnTo>
                    <a:pt x="53" y="27"/>
                  </a:lnTo>
                  <a:lnTo>
                    <a:pt x="53" y="27"/>
                  </a:lnTo>
                  <a:lnTo>
                    <a:pt x="51" y="36"/>
                  </a:lnTo>
                  <a:lnTo>
                    <a:pt x="45" y="45"/>
                  </a:lnTo>
                  <a:lnTo>
                    <a:pt x="36" y="51"/>
                  </a:lnTo>
                  <a:lnTo>
                    <a:pt x="25" y="52"/>
                  </a:lnTo>
                  <a:lnTo>
                    <a:pt x="25" y="52"/>
                  </a:lnTo>
                  <a:lnTo>
                    <a:pt x="16" y="51"/>
                  </a:lnTo>
                  <a:lnTo>
                    <a:pt x="7" y="45"/>
                  </a:lnTo>
                  <a:lnTo>
                    <a:pt x="2" y="36"/>
                  </a:lnTo>
                  <a:lnTo>
                    <a:pt x="0" y="27"/>
                  </a:lnTo>
                  <a:lnTo>
                    <a:pt x="0" y="27"/>
                  </a:lnTo>
                  <a:lnTo>
                    <a:pt x="2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44" name="Freeform 62"/>
            <p:cNvSpPr/>
            <p:nvPr/>
          </p:nvSpPr>
          <p:spPr bwMode="auto">
            <a:xfrm>
              <a:off x="3405334" y="1603875"/>
              <a:ext cx="137038" cy="255389"/>
            </a:xfrm>
            <a:custGeom>
              <a:avLst/>
              <a:gdLst/>
              <a:ahLst/>
              <a:cxnLst>
                <a:cxn ang="0">
                  <a:pos x="74" y="0"/>
                </a:cxn>
                <a:cxn ang="0">
                  <a:pos x="54" y="0"/>
                </a:cxn>
                <a:cxn ang="0">
                  <a:pos x="47" y="2"/>
                </a:cxn>
                <a:cxn ang="0">
                  <a:pos x="27" y="11"/>
                </a:cxn>
                <a:cxn ang="0">
                  <a:pos x="11" y="35"/>
                </a:cxn>
                <a:cxn ang="0">
                  <a:pos x="2" y="64"/>
                </a:cxn>
                <a:cxn ang="0">
                  <a:pos x="2" y="94"/>
                </a:cxn>
                <a:cxn ang="0">
                  <a:pos x="4" y="100"/>
                </a:cxn>
                <a:cxn ang="0">
                  <a:pos x="11" y="107"/>
                </a:cxn>
                <a:cxn ang="0">
                  <a:pos x="20" y="107"/>
                </a:cxn>
                <a:cxn ang="0">
                  <a:pos x="27" y="100"/>
                </a:cxn>
                <a:cxn ang="0">
                  <a:pos x="27" y="94"/>
                </a:cxn>
                <a:cxn ang="0">
                  <a:pos x="27" y="69"/>
                </a:cxn>
                <a:cxn ang="0">
                  <a:pos x="35" y="44"/>
                </a:cxn>
                <a:cxn ang="0">
                  <a:pos x="35" y="100"/>
                </a:cxn>
                <a:cxn ang="0">
                  <a:pos x="35" y="102"/>
                </a:cxn>
                <a:cxn ang="0">
                  <a:pos x="35" y="167"/>
                </a:cxn>
                <a:cxn ang="0">
                  <a:pos x="33" y="232"/>
                </a:cxn>
                <a:cxn ang="0">
                  <a:pos x="36" y="243"/>
                </a:cxn>
                <a:cxn ang="0">
                  <a:pos x="47" y="247"/>
                </a:cxn>
                <a:cxn ang="0">
                  <a:pos x="56" y="243"/>
                </a:cxn>
                <a:cxn ang="0">
                  <a:pos x="62" y="232"/>
                </a:cxn>
                <a:cxn ang="0">
                  <a:pos x="64" y="181"/>
                </a:cxn>
                <a:cxn ang="0">
                  <a:pos x="64" y="131"/>
                </a:cxn>
                <a:cxn ang="0">
                  <a:pos x="69" y="131"/>
                </a:cxn>
                <a:cxn ang="0">
                  <a:pos x="71" y="232"/>
                </a:cxn>
                <a:cxn ang="0">
                  <a:pos x="73" y="239"/>
                </a:cxn>
                <a:cxn ang="0">
                  <a:pos x="80" y="247"/>
                </a:cxn>
                <a:cxn ang="0">
                  <a:pos x="91" y="247"/>
                </a:cxn>
                <a:cxn ang="0">
                  <a:pos x="100" y="239"/>
                </a:cxn>
                <a:cxn ang="0">
                  <a:pos x="100" y="232"/>
                </a:cxn>
                <a:cxn ang="0">
                  <a:pos x="98" y="102"/>
                </a:cxn>
                <a:cxn ang="0">
                  <a:pos x="98" y="98"/>
                </a:cxn>
                <a:cxn ang="0">
                  <a:pos x="98" y="42"/>
                </a:cxn>
                <a:cxn ang="0">
                  <a:pos x="103" y="54"/>
                </a:cxn>
                <a:cxn ang="0">
                  <a:pos x="107" y="82"/>
                </a:cxn>
                <a:cxn ang="0">
                  <a:pos x="105" y="94"/>
                </a:cxn>
                <a:cxn ang="0">
                  <a:pos x="109" y="103"/>
                </a:cxn>
                <a:cxn ang="0">
                  <a:pos x="118" y="107"/>
                </a:cxn>
                <a:cxn ang="0">
                  <a:pos x="127" y="103"/>
                </a:cxn>
                <a:cxn ang="0">
                  <a:pos x="132" y="94"/>
                </a:cxn>
                <a:cxn ang="0">
                  <a:pos x="132" y="80"/>
                </a:cxn>
                <a:cxn ang="0">
                  <a:pos x="127" y="49"/>
                </a:cxn>
                <a:cxn ang="0">
                  <a:pos x="114" y="22"/>
                </a:cxn>
                <a:cxn ang="0">
                  <a:pos x="98" y="7"/>
                </a:cxn>
                <a:cxn ang="0">
                  <a:pos x="84" y="2"/>
                </a:cxn>
                <a:cxn ang="0">
                  <a:pos x="74" y="0"/>
                </a:cxn>
              </a:cxnLst>
              <a:rect l="0" t="0" r="r" b="b"/>
              <a:pathLst>
                <a:path w="132" h="247">
                  <a:moveTo>
                    <a:pt x="74" y="0"/>
                  </a:moveTo>
                  <a:lnTo>
                    <a:pt x="74" y="0"/>
                  </a:lnTo>
                  <a:lnTo>
                    <a:pt x="65" y="0"/>
                  </a:lnTo>
                  <a:lnTo>
                    <a:pt x="54" y="0"/>
                  </a:lnTo>
                  <a:lnTo>
                    <a:pt x="54" y="0"/>
                  </a:lnTo>
                  <a:lnTo>
                    <a:pt x="47" y="2"/>
                  </a:lnTo>
                  <a:lnTo>
                    <a:pt x="40" y="4"/>
                  </a:lnTo>
                  <a:lnTo>
                    <a:pt x="27" y="11"/>
                  </a:lnTo>
                  <a:lnTo>
                    <a:pt x="18" y="22"/>
                  </a:lnTo>
                  <a:lnTo>
                    <a:pt x="11" y="35"/>
                  </a:lnTo>
                  <a:lnTo>
                    <a:pt x="6" y="49"/>
                  </a:lnTo>
                  <a:lnTo>
                    <a:pt x="2" y="64"/>
                  </a:lnTo>
                  <a:lnTo>
                    <a:pt x="0" y="80"/>
                  </a:lnTo>
                  <a:lnTo>
                    <a:pt x="2" y="94"/>
                  </a:lnTo>
                  <a:lnTo>
                    <a:pt x="2" y="94"/>
                  </a:lnTo>
                  <a:lnTo>
                    <a:pt x="4" y="100"/>
                  </a:lnTo>
                  <a:lnTo>
                    <a:pt x="6" y="103"/>
                  </a:lnTo>
                  <a:lnTo>
                    <a:pt x="11" y="107"/>
                  </a:lnTo>
                  <a:lnTo>
                    <a:pt x="16" y="107"/>
                  </a:lnTo>
                  <a:lnTo>
                    <a:pt x="20" y="107"/>
                  </a:lnTo>
                  <a:lnTo>
                    <a:pt x="24" y="103"/>
                  </a:lnTo>
                  <a:lnTo>
                    <a:pt x="27" y="100"/>
                  </a:lnTo>
                  <a:lnTo>
                    <a:pt x="27" y="94"/>
                  </a:lnTo>
                  <a:lnTo>
                    <a:pt x="27" y="94"/>
                  </a:lnTo>
                  <a:lnTo>
                    <a:pt x="27" y="83"/>
                  </a:lnTo>
                  <a:lnTo>
                    <a:pt x="27" y="69"/>
                  </a:lnTo>
                  <a:lnTo>
                    <a:pt x="29" y="56"/>
                  </a:lnTo>
                  <a:lnTo>
                    <a:pt x="35" y="44"/>
                  </a:lnTo>
                  <a:lnTo>
                    <a:pt x="35" y="44"/>
                  </a:lnTo>
                  <a:lnTo>
                    <a:pt x="35" y="100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02"/>
                  </a:lnTo>
                  <a:lnTo>
                    <a:pt x="35" y="167"/>
                  </a:lnTo>
                  <a:lnTo>
                    <a:pt x="33" y="232"/>
                  </a:lnTo>
                  <a:lnTo>
                    <a:pt x="33" y="232"/>
                  </a:lnTo>
                  <a:lnTo>
                    <a:pt x="33" y="239"/>
                  </a:lnTo>
                  <a:lnTo>
                    <a:pt x="36" y="243"/>
                  </a:lnTo>
                  <a:lnTo>
                    <a:pt x="42" y="247"/>
                  </a:lnTo>
                  <a:lnTo>
                    <a:pt x="47" y="247"/>
                  </a:lnTo>
                  <a:lnTo>
                    <a:pt x="53" y="247"/>
                  </a:lnTo>
                  <a:lnTo>
                    <a:pt x="56" y="243"/>
                  </a:lnTo>
                  <a:lnTo>
                    <a:pt x="60" y="239"/>
                  </a:lnTo>
                  <a:lnTo>
                    <a:pt x="62" y="232"/>
                  </a:lnTo>
                  <a:lnTo>
                    <a:pt x="62" y="232"/>
                  </a:lnTo>
                  <a:lnTo>
                    <a:pt x="64" y="181"/>
                  </a:lnTo>
                  <a:lnTo>
                    <a:pt x="64" y="131"/>
                  </a:lnTo>
                  <a:lnTo>
                    <a:pt x="64" y="131"/>
                  </a:lnTo>
                  <a:lnTo>
                    <a:pt x="69" y="131"/>
                  </a:lnTo>
                  <a:lnTo>
                    <a:pt x="69" y="131"/>
                  </a:lnTo>
                  <a:lnTo>
                    <a:pt x="69" y="181"/>
                  </a:lnTo>
                  <a:lnTo>
                    <a:pt x="71" y="232"/>
                  </a:lnTo>
                  <a:lnTo>
                    <a:pt x="71" y="232"/>
                  </a:lnTo>
                  <a:lnTo>
                    <a:pt x="73" y="239"/>
                  </a:lnTo>
                  <a:lnTo>
                    <a:pt x="76" y="243"/>
                  </a:lnTo>
                  <a:lnTo>
                    <a:pt x="80" y="247"/>
                  </a:lnTo>
                  <a:lnTo>
                    <a:pt x="85" y="247"/>
                  </a:lnTo>
                  <a:lnTo>
                    <a:pt x="91" y="247"/>
                  </a:lnTo>
                  <a:lnTo>
                    <a:pt x="96" y="243"/>
                  </a:lnTo>
                  <a:lnTo>
                    <a:pt x="100" y="239"/>
                  </a:lnTo>
                  <a:lnTo>
                    <a:pt x="100" y="232"/>
                  </a:lnTo>
                  <a:lnTo>
                    <a:pt x="100" y="232"/>
                  </a:lnTo>
                  <a:lnTo>
                    <a:pt x="98" y="167"/>
                  </a:lnTo>
                  <a:lnTo>
                    <a:pt x="98" y="102"/>
                  </a:lnTo>
                  <a:lnTo>
                    <a:pt x="98" y="102"/>
                  </a:lnTo>
                  <a:lnTo>
                    <a:pt x="98" y="98"/>
                  </a:lnTo>
                  <a:lnTo>
                    <a:pt x="98" y="98"/>
                  </a:lnTo>
                  <a:lnTo>
                    <a:pt x="98" y="42"/>
                  </a:lnTo>
                  <a:lnTo>
                    <a:pt x="98" y="42"/>
                  </a:lnTo>
                  <a:lnTo>
                    <a:pt x="103" y="54"/>
                  </a:lnTo>
                  <a:lnTo>
                    <a:pt x="105" y="67"/>
                  </a:lnTo>
                  <a:lnTo>
                    <a:pt x="107" y="82"/>
                  </a:lnTo>
                  <a:lnTo>
                    <a:pt x="105" y="94"/>
                  </a:lnTo>
                  <a:lnTo>
                    <a:pt x="105" y="94"/>
                  </a:lnTo>
                  <a:lnTo>
                    <a:pt x="105" y="100"/>
                  </a:lnTo>
                  <a:lnTo>
                    <a:pt x="109" y="103"/>
                  </a:lnTo>
                  <a:lnTo>
                    <a:pt x="113" y="107"/>
                  </a:lnTo>
                  <a:lnTo>
                    <a:pt x="118" y="107"/>
                  </a:lnTo>
                  <a:lnTo>
                    <a:pt x="122" y="107"/>
                  </a:lnTo>
                  <a:lnTo>
                    <a:pt x="127" y="103"/>
                  </a:lnTo>
                  <a:lnTo>
                    <a:pt x="131" y="100"/>
                  </a:lnTo>
                  <a:lnTo>
                    <a:pt x="132" y="94"/>
                  </a:lnTo>
                  <a:lnTo>
                    <a:pt x="132" y="94"/>
                  </a:lnTo>
                  <a:lnTo>
                    <a:pt x="132" y="80"/>
                  </a:lnTo>
                  <a:lnTo>
                    <a:pt x="131" y="64"/>
                  </a:lnTo>
                  <a:lnTo>
                    <a:pt x="127" y="49"/>
                  </a:lnTo>
                  <a:lnTo>
                    <a:pt x="122" y="35"/>
                  </a:lnTo>
                  <a:lnTo>
                    <a:pt x="114" y="22"/>
                  </a:lnTo>
                  <a:lnTo>
                    <a:pt x="103" y="11"/>
                  </a:lnTo>
                  <a:lnTo>
                    <a:pt x="98" y="7"/>
                  </a:lnTo>
                  <a:lnTo>
                    <a:pt x="91" y="4"/>
                  </a:lnTo>
                  <a:lnTo>
                    <a:pt x="84" y="2"/>
                  </a:lnTo>
                  <a:lnTo>
                    <a:pt x="74" y="0"/>
                  </a:lnTo>
                  <a:lnTo>
                    <a:pt x="7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45" name="Freeform 63"/>
          <p:cNvSpPr>
            <a:spLocks noEditPoints="1"/>
          </p:cNvSpPr>
          <p:nvPr/>
        </p:nvSpPr>
        <p:spPr bwMode="auto">
          <a:xfrm>
            <a:off x="6303963" y="2071386"/>
            <a:ext cx="484187" cy="414338"/>
          </a:xfrm>
          <a:custGeom>
            <a:avLst/>
            <a:gdLst/>
            <a:ahLst/>
            <a:cxnLst>
              <a:cxn ang="0">
                <a:pos x="15" y="2"/>
              </a:cxn>
              <a:cxn ang="0">
                <a:pos x="0" y="4"/>
              </a:cxn>
              <a:cxn ang="0">
                <a:pos x="0" y="62"/>
              </a:cxn>
              <a:cxn ang="0">
                <a:pos x="9" y="71"/>
              </a:cxn>
              <a:cxn ang="0">
                <a:pos x="53" y="45"/>
              </a:cxn>
              <a:cxn ang="0">
                <a:pos x="58" y="31"/>
              </a:cxn>
              <a:cxn ang="0">
                <a:pos x="307" y="11"/>
              </a:cxn>
              <a:cxn ang="0">
                <a:pos x="95" y="11"/>
              </a:cxn>
              <a:cxn ang="0">
                <a:pos x="85" y="27"/>
              </a:cxn>
              <a:cxn ang="0">
                <a:pos x="85" y="51"/>
              </a:cxn>
              <a:cxn ang="0">
                <a:pos x="102" y="62"/>
              </a:cxn>
              <a:cxn ang="0">
                <a:pos x="314" y="60"/>
              </a:cxn>
              <a:cxn ang="0">
                <a:pos x="323" y="43"/>
              </a:cxn>
              <a:cxn ang="0">
                <a:pos x="323" y="20"/>
              </a:cxn>
              <a:cxn ang="0">
                <a:pos x="307" y="11"/>
              </a:cxn>
              <a:cxn ang="0">
                <a:pos x="53" y="147"/>
              </a:cxn>
              <a:cxn ang="0">
                <a:pos x="60" y="138"/>
              </a:cxn>
              <a:cxn ang="0">
                <a:pos x="15" y="112"/>
              </a:cxn>
              <a:cxn ang="0">
                <a:pos x="4" y="111"/>
              </a:cxn>
              <a:cxn ang="0">
                <a:pos x="0" y="163"/>
              </a:cxn>
              <a:cxn ang="0">
                <a:pos x="4" y="172"/>
              </a:cxn>
              <a:cxn ang="0">
                <a:pos x="15" y="172"/>
              </a:cxn>
              <a:cxn ang="0">
                <a:pos x="102" y="112"/>
              </a:cxn>
              <a:cxn ang="0">
                <a:pos x="85" y="123"/>
              </a:cxn>
              <a:cxn ang="0">
                <a:pos x="85" y="147"/>
              </a:cxn>
              <a:cxn ang="0">
                <a:pos x="95" y="163"/>
              </a:cxn>
              <a:cxn ang="0">
                <a:pos x="307" y="163"/>
              </a:cxn>
              <a:cxn ang="0">
                <a:pos x="323" y="154"/>
              </a:cxn>
              <a:cxn ang="0">
                <a:pos x="323" y="129"/>
              </a:cxn>
              <a:cxn ang="0">
                <a:pos x="314" y="114"/>
              </a:cxn>
              <a:cxn ang="0">
                <a:pos x="53" y="232"/>
              </a:cxn>
              <a:cxn ang="0">
                <a:pos x="9" y="205"/>
              </a:cxn>
              <a:cxn ang="0">
                <a:pos x="0" y="214"/>
              </a:cxn>
              <a:cxn ang="0">
                <a:pos x="0" y="272"/>
              </a:cxn>
              <a:cxn ang="0">
                <a:pos x="15" y="274"/>
              </a:cxn>
              <a:cxn ang="0">
                <a:pos x="58" y="245"/>
              </a:cxn>
              <a:cxn ang="0">
                <a:pos x="53" y="232"/>
              </a:cxn>
              <a:cxn ang="0">
                <a:pos x="102" y="214"/>
              </a:cxn>
              <a:cxn ang="0">
                <a:pos x="91" y="219"/>
              </a:cxn>
              <a:cxn ang="0">
                <a:pos x="85" y="248"/>
              </a:cxn>
              <a:cxn ang="0">
                <a:pos x="91" y="261"/>
              </a:cxn>
              <a:cxn ang="0">
                <a:pos x="307" y="266"/>
              </a:cxn>
              <a:cxn ang="0">
                <a:pos x="319" y="261"/>
              </a:cxn>
              <a:cxn ang="0">
                <a:pos x="323" y="232"/>
              </a:cxn>
              <a:cxn ang="0">
                <a:pos x="319" y="219"/>
              </a:cxn>
              <a:cxn ang="0">
                <a:pos x="307" y="214"/>
              </a:cxn>
            </a:cxnLst>
            <a:rect l="0" t="0" r="r" b="b"/>
            <a:pathLst>
              <a:path w="323" h="275">
                <a:moveTo>
                  <a:pt x="53" y="27"/>
                </a:moveTo>
                <a:lnTo>
                  <a:pt x="15" y="2"/>
                </a:lnTo>
                <a:lnTo>
                  <a:pt x="15" y="2"/>
                </a:lnTo>
                <a:lnTo>
                  <a:pt x="9" y="0"/>
                </a:lnTo>
                <a:lnTo>
                  <a:pt x="4" y="0"/>
                </a:lnTo>
                <a:lnTo>
                  <a:pt x="0" y="4"/>
                </a:lnTo>
                <a:lnTo>
                  <a:pt x="0" y="11"/>
                </a:lnTo>
                <a:lnTo>
                  <a:pt x="0" y="62"/>
                </a:lnTo>
                <a:lnTo>
                  <a:pt x="0" y="62"/>
                </a:lnTo>
                <a:lnTo>
                  <a:pt x="0" y="67"/>
                </a:lnTo>
                <a:lnTo>
                  <a:pt x="4" y="71"/>
                </a:lnTo>
                <a:lnTo>
                  <a:pt x="9" y="71"/>
                </a:lnTo>
                <a:lnTo>
                  <a:pt x="15" y="69"/>
                </a:lnTo>
                <a:lnTo>
                  <a:pt x="53" y="45"/>
                </a:lnTo>
                <a:lnTo>
                  <a:pt x="53" y="45"/>
                </a:lnTo>
                <a:lnTo>
                  <a:pt x="58" y="40"/>
                </a:lnTo>
                <a:lnTo>
                  <a:pt x="60" y="36"/>
                </a:lnTo>
                <a:lnTo>
                  <a:pt x="58" y="31"/>
                </a:lnTo>
                <a:lnTo>
                  <a:pt x="53" y="27"/>
                </a:lnTo>
                <a:lnTo>
                  <a:pt x="53" y="27"/>
                </a:lnTo>
                <a:close/>
                <a:moveTo>
                  <a:pt x="307" y="11"/>
                </a:moveTo>
                <a:lnTo>
                  <a:pt x="102" y="11"/>
                </a:lnTo>
                <a:lnTo>
                  <a:pt x="102" y="11"/>
                </a:lnTo>
                <a:lnTo>
                  <a:pt x="95" y="11"/>
                </a:lnTo>
                <a:lnTo>
                  <a:pt x="91" y="14"/>
                </a:lnTo>
                <a:lnTo>
                  <a:pt x="85" y="20"/>
                </a:lnTo>
                <a:lnTo>
                  <a:pt x="85" y="27"/>
                </a:lnTo>
                <a:lnTo>
                  <a:pt x="85" y="43"/>
                </a:lnTo>
                <a:lnTo>
                  <a:pt x="85" y="43"/>
                </a:lnTo>
                <a:lnTo>
                  <a:pt x="85" y="51"/>
                </a:lnTo>
                <a:lnTo>
                  <a:pt x="91" y="56"/>
                </a:lnTo>
                <a:lnTo>
                  <a:pt x="95" y="60"/>
                </a:lnTo>
                <a:lnTo>
                  <a:pt x="102" y="62"/>
                </a:lnTo>
                <a:lnTo>
                  <a:pt x="307" y="62"/>
                </a:lnTo>
                <a:lnTo>
                  <a:pt x="307" y="62"/>
                </a:lnTo>
                <a:lnTo>
                  <a:pt x="314" y="60"/>
                </a:lnTo>
                <a:lnTo>
                  <a:pt x="319" y="56"/>
                </a:lnTo>
                <a:lnTo>
                  <a:pt x="323" y="51"/>
                </a:lnTo>
                <a:lnTo>
                  <a:pt x="323" y="43"/>
                </a:lnTo>
                <a:lnTo>
                  <a:pt x="323" y="27"/>
                </a:lnTo>
                <a:lnTo>
                  <a:pt x="323" y="27"/>
                </a:lnTo>
                <a:lnTo>
                  <a:pt x="323" y="20"/>
                </a:lnTo>
                <a:lnTo>
                  <a:pt x="319" y="14"/>
                </a:lnTo>
                <a:lnTo>
                  <a:pt x="314" y="11"/>
                </a:lnTo>
                <a:lnTo>
                  <a:pt x="307" y="11"/>
                </a:lnTo>
                <a:lnTo>
                  <a:pt x="307" y="11"/>
                </a:lnTo>
                <a:close/>
                <a:moveTo>
                  <a:pt x="15" y="172"/>
                </a:moveTo>
                <a:lnTo>
                  <a:pt x="53" y="147"/>
                </a:lnTo>
                <a:lnTo>
                  <a:pt x="53" y="147"/>
                </a:lnTo>
                <a:lnTo>
                  <a:pt x="58" y="143"/>
                </a:lnTo>
                <a:lnTo>
                  <a:pt x="60" y="138"/>
                </a:lnTo>
                <a:lnTo>
                  <a:pt x="58" y="134"/>
                </a:lnTo>
                <a:lnTo>
                  <a:pt x="53" y="130"/>
                </a:lnTo>
                <a:lnTo>
                  <a:pt x="15" y="112"/>
                </a:lnTo>
                <a:lnTo>
                  <a:pt x="15" y="112"/>
                </a:lnTo>
                <a:lnTo>
                  <a:pt x="9" y="111"/>
                </a:lnTo>
                <a:lnTo>
                  <a:pt x="4" y="111"/>
                </a:lnTo>
                <a:lnTo>
                  <a:pt x="0" y="114"/>
                </a:lnTo>
                <a:lnTo>
                  <a:pt x="0" y="121"/>
                </a:lnTo>
                <a:lnTo>
                  <a:pt x="0" y="163"/>
                </a:lnTo>
                <a:lnTo>
                  <a:pt x="0" y="163"/>
                </a:lnTo>
                <a:lnTo>
                  <a:pt x="0" y="170"/>
                </a:lnTo>
                <a:lnTo>
                  <a:pt x="4" y="172"/>
                </a:lnTo>
                <a:lnTo>
                  <a:pt x="9" y="174"/>
                </a:lnTo>
                <a:lnTo>
                  <a:pt x="15" y="172"/>
                </a:lnTo>
                <a:lnTo>
                  <a:pt x="15" y="172"/>
                </a:lnTo>
                <a:close/>
                <a:moveTo>
                  <a:pt x="307" y="112"/>
                </a:moveTo>
                <a:lnTo>
                  <a:pt x="102" y="112"/>
                </a:lnTo>
                <a:lnTo>
                  <a:pt x="102" y="112"/>
                </a:lnTo>
                <a:lnTo>
                  <a:pt x="95" y="114"/>
                </a:lnTo>
                <a:lnTo>
                  <a:pt x="91" y="118"/>
                </a:lnTo>
                <a:lnTo>
                  <a:pt x="85" y="123"/>
                </a:lnTo>
                <a:lnTo>
                  <a:pt x="85" y="129"/>
                </a:lnTo>
                <a:lnTo>
                  <a:pt x="85" y="147"/>
                </a:lnTo>
                <a:lnTo>
                  <a:pt x="85" y="147"/>
                </a:lnTo>
                <a:lnTo>
                  <a:pt x="85" y="154"/>
                </a:lnTo>
                <a:lnTo>
                  <a:pt x="91" y="159"/>
                </a:lnTo>
                <a:lnTo>
                  <a:pt x="95" y="163"/>
                </a:lnTo>
                <a:lnTo>
                  <a:pt x="102" y="163"/>
                </a:lnTo>
                <a:lnTo>
                  <a:pt x="307" y="163"/>
                </a:lnTo>
                <a:lnTo>
                  <a:pt x="307" y="163"/>
                </a:lnTo>
                <a:lnTo>
                  <a:pt x="314" y="163"/>
                </a:lnTo>
                <a:lnTo>
                  <a:pt x="319" y="159"/>
                </a:lnTo>
                <a:lnTo>
                  <a:pt x="323" y="154"/>
                </a:lnTo>
                <a:lnTo>
                  <a:pt x="323" y="147"/>
                </a:lnTo>
                <a:lnTo>
                  <a:pt x="323" y="129"/>
                </a:lnTo>
                <a:lnTo>
                  <a:pt x="323" y="129"/>
                </a:lnTo>
                <a:lnTo>
                  <a:pt x="323" y="123"/>
                </a:lnTo>
                <a:lnTo>
                  <a:pt x="319" y="118"/>
                </a:lnTo>
                <a:lnTo>
                  <a:pt x="314" y="114"/>
                </a:lnTo>
                <a:lnTo>
                  <a:pt x="307" y="112"/>
                </a:lnTo>
                <a:lnTo>
                  <a:pt x="307" y="112"/>
                </a:lnTo>
                <a:close/>
                <a:moveTo>
                  <a:pt x="53" y="232"/>
                </a:moveTo>
                <a:lnTo>
                  <a:pt x="15" y="207"/>
                </a:lnTo>
                <a:lnTo>
                  <a:pt x="15" y="207"/>
                </a:lnTo>
                <a:lnTo>
                  <a:pt x="9" y="205"/>
                </a:lnTo>
                <a:lnTo>
                  <a:pt x="4" y="205"/>
                </a:lnTo>
                <a:lnTo>
                  <a:pt x="0" y="208"/>
                </a:lnTo>
                <a:lnTo>
                  <a:pt x="0" y="214"/>
                </a:lnTo>
                <a:lnTo>
                  <a:pt x="0" y="266"/>
                </a:lnTo>
                <a:lnTo>
                  <a:pt x="0" y="266"/>
                </a:lnTo>
                <a:lnTo>
                  <a:pt x="0" y="272"/>
                </a:lnTo>
                <a:lnTo>
                  <a:pt x="4" y="275"/>
                </a:lnTo>
                <a:lnTo>
                  <a:pt x="9" y="275"/>
                </a:lnTo>
                <a:lnTo>
                  <a:pt x="15" y="274"/>
                </a:lnTo>
                <a:lnTo>
                  <a:pt x="53" y="250"/>
                </a:lnTo>
                <a:lnTo>
                  <a:pt x="53" y="250"/>
                </a:lnTo>
                <a:lnTo>
                  <a:pt x="58" y="245"/>
                </a:lnTo>
                <a:lnTo>
                  <a:pt x="60" y="241"/>
                </a:lnTo>
                <a:lnTo>
                  <a:pt x="58" y="236"/>
                </a:lnTo>
                <a:lnTo>
                  <a:pt x="53" y="232"/>
                </a:lnTo>
                <a:lnTo>
                  <a:pt x="53" y="232"/>
                </a:lnTo>
                <a:close/>
                <a:moveTo>
                  <a:pt x="307" y="214"/>
                </a:moveTo>
                <a:lnTo>
                  <a:pt x="102" y="214"/>
                </a:lnTo>
                <a:lnTo>
                  <a:pt x="102" y="214"/>
                </a:lnTo>
                <a:lnTo>
                  <a:pt x="95" y="216"/>
                </a:lnTo>
                <a:lnTo>
                  <a:pt x="91" y="219"/>
                </a:lnTo>
                <a:lnTo>
                  <a:pt x="85" y="225"/>
                </a:lnTo>
                <a:lnTo>
                  <a:pt x="85" y="232"/>
                </a:lnTo>
                <a:lnTo>
                  <a:pt x="85" y="248"/>
                </a:lnTo>
                <a:lnTo>
                  <a:pt x="85" y="248"/>
                </a:lnTo>
                <a:lnTo>
                  <a:pt x="85" y="256"/>
                </a:lnTo>
                <a:lnTo>
                  <a:pt x="91" y="261"/>
                </a:lnTo>
                <a:lnTo>
                  <a:pt x="95" y="265"/>
                </a:lnTo>
                <a:lnTo>
                  <a:pt x="102" y="266"/>
                </a:lnTo>
                <a:lnTo>
                  <a:pt x="307" y="266"/>
                </a:lnTo>
                <a:lnTo>
                  <a:pt x="307" y="266"/>
                </a:lnTo>
                <a:lnTo>
                  <a:pt x="314" y="265"/>
                </a:lnTo>
                <a:lnTo>
                  <a:pt x="319" y="261"/>
                </a:lnTo>
                <a:lnTo>
                  <a:pt x="323" y="256"/>
                </a:lnTo>
                <a:lnTo>
                  <a:pt x="323" y="248"/>
                </a:lnTo>
                <a:lnTo>
                  <a:pt x="323" y="232"/>
                </a:lnTo>
                <a:lnTo>
                  <a:pt x="323" y="232"/>
                </a:lnTo>
                <a:lnTo>
                  <a:pt x="323" y="225"/>
                </a:lnTo>
                <a:lnTo>
                  <a:pt x="319" y="219"/>
                </a:lnTo>
                <a:lnTo>
                  <a:pt x="314" y="216"/>
                </a:lnTo>
                <a:lnTo>
                  <a:pt x="307" y="214"/>
                </a:lnTo>
                <a:lnTo>
                  <a:pt x="307" y="214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6" name="Freeform 69"/>
          <p:cNvSpPr>
            <a:spLocks noEditPoints="1"/>
          </p:cNvSpPr>
          <p:nvPr/>
        </p:nvSpPr>
        <p:spPr bwMode="auto">
          <a:xfrm>
            <a:off x="1471613" y="1064911"/>
            <a:ext cx="309562" cy="452438"/>
          </a:xfrm>
          <a:custGeom>
            <a:avLst/>
            <a:gdLst/>
            <a:ahLst/>
            <a:cxnLst>
              <a:cxn ang="0">
                <a:pos x="180" y="76"/>
              </a:cxn>
              <a:cxn ang="0">
                <a:pos x="167" y="34"/>
              </a:cxn>
              <a:cxn ang="0">
                <a:pos x="133" y="7"/>
              </a:cxn>
              <a:cxn ang="0">
                <a:pos x="104" y="0"/>
              </a:cxn>
              <a:cxn ang="0">
                <a:pos x="62" y="14"/>
              </a:cxn>
              <a:cxn ang="0">
                <a:pos x="35" y="47"/>
              </a:cxn>
              <a:cxn ang="0">
                <a:pos x="27" y="132"/>
              </a:cxn>
              <a:cxn ang="0">
                <a:pos x="17" y="136"/>
              </a:cxn>
              <a:cxn ang="0">
                <a:pos x="0" y="156"/>
              </a:cxn>
              <a:cxn ang="0">
                <a:pos x="0" y="276"/>
              </a:cxn>
              <a:cxn ang="0">
                <a:pos x="8" y="295"/>
              </a:cxn>
              <a:cxn ang="0">
                <a:pos x="27" y="303"/>
              </a:cxn>
              <a:cxn ang="0">
                <a:pos x="185" y="303"/>
              </a:cxn>
              <a:cxn ang="0">
                <a:pos x="205" y="286"/>
              </a:cxn>
              <a:cxn ang="0">
                <a:pos x="207" y="161"/>
              </a:cxn>
              <a:cxn ang="0">
                <a:pos x="205" y="150"/>
              </a:cxn>
              <a:cxn ang="0">
                <a:pos x="185" y="134"/>
              </a:cxn>
              <a:cxn ang="0">
                <a:pos x="47" y="76"/>
              </a:cxn>
              <a:cxn ang="0">
                <a:pos x="51" y="54"/>
              </a:cxn>
              <a:cxn ang="0">
                <a:pos x="71" y="29"/>
              </a:cxn>
              <a:cxn ang="0">
                <a:pos x="104" y="20"/>
              </a:cxn>
              <a:cxn ang="0">
                <a:pos x="125" y="24"/>
              </a:cxn>
              <a:cxn ang="0">
                <a:pos x="151" y="45"/>
              </a:cxn>
              <a:cxn ang="0">
                <a:pos x="160" y="76"/>
              </a:cxn>
              <a:cxn ang="0">
                <a:pos x="47" y="76"/>
              </a:cxn>
              <a:cxn ang="0">
                <a:pos x="187" y="279"/>
              </a:cxn>
              <a:cxn ang="0">
                <a:pos x="180" y="285"/>
              </a:cxn>
              <a:cxn ang="0">
                <a:pos x="24" y="283"/>
              </a:cxn>
              <a:cxn ang="0">
                <a:pos x="18" y="276"/>
              </a:cxn>
              <a:cxn ang="0">
                <a:pos x="18" y="158"/>
              </a:cxn>
              <a:cxn ang="0">
                <a:pos x="27" y="152"/>
              </a:cxn>
              <a:cxn ang="0">
                <a:pos x="183" y="152"/>
              </a:cxn>
              <a:cxn ang="0">
                <a:pos x="189" y="161"/>
              </a:cxn>
              <a:cxn ang="0">
                <a:pos x="113" y="190"/>
              </a:cxn>
              <a:cxn ang="0">
                <a:pos x="111" y="183"/>
              </a:cxn>
              <a:cxn ang="0">
                <a:pos x="104" y="179"/>
              </a:cxn>
              <a:cxn ang="0">
                <a:pos x="95" y="187"/>
              </a:cxn>
              <a:cxn ang="0">
                <a:pos x="95" y="212"/>
              </a:cxn>
              <a:cxn ang="0">
                <a:pos x="85" y="223"/>
              </a:cxn>
              <a:cxn ang="0">
                <a:pos x="85" y="236"/>
              </a:cxn>
              <a:cxn ang="0">
                <a:pos x="104" y="246"/>
              </a:cxn>
              <a:cxn ang="0">
                <a:pos x="116" y="241"/>
              </a:cxn>
              <a:cxn ang="0">
                <a:pos x="122" y="228"/>
              </a:cxn>
              <a:cxn ang="0">
                <a:pos x="116" y="214"/>
              </a:cxn>
            </a:cxnLst>
            <a:rect l="0" t="0" r="r" b="b"/>
            <a:pathLst>
              <a:path w="207" h="303">
                <a:moveTo>
                  <a:pt x="180" y="132"/>
                </a:moveTo>
                <a:lnTo>
                  <a:pt x="180" y="76"/>
                </a:lnTo>
                <a:lnTo>
                  <a:pt x="180" y="76"/>
                </a:lnTo>
                <a:lnTo>
                  <a:pt x="178" y="62"/>
                </a:lnTo>
                <a:lnTo>
                  <a:pt x="172" y="47"/>
                </a:lnTo>
                <a:lnTo>
                  <a:pt x="167" y="34"/>
                </a:lnTo>
                <a:lnTo>
                  <a:pt x="156" y="24"/>
                </a:lnTo>
                <a:lnTo>
                  <a:pt x="145" y="14"/>
                </a:lnTo>
                <a:lnTo>
                  <a:pt x="133" y="7"/>
                </a:lnTo>
                <a:lnTo>
                  <a:pt x="118" y="2"/>
                </a:lnTo>
                <a:lnTo>
                  <a:pt x="104" y="0"/>
                </a:lnTo>
                <a:lnTo>
                  <a:pt x="104" y="0"/>
                </a:lnTo>
                <a:lnTo>
                  <a:pt x="89" y="2"/>
                </a:lnTo>
                <a:lnTo>
                  <a:pt x="75" y="7"/>
                </a:lnTo>
                <a:lnTo>
                  <a:pt x="62" y="14"/>
                </a:lnTo>
                <a:lnTo>
                  <a:pt x="49" y="24"/>
                </a:lnTo>
                <a:lnTo>
                  <a:pt x="40" y="34"/>
                </a:lnTo>
                <a:lnTo>
                  <a:pt x="35" y="47"/>
                </a:lnTo>
                <a:lnTo>
                  <a:pt x="29" y="62"/>
                </a:lnTo>
                <a:lnTo>
                  <a:pt x="27" y="76"/>
                </a:lnTo>
                <a:lnTo>
                  <a:pt x="27" y="132"/>
                </a:lnTo>
                <a:lnTo>
                  <a:pt x="27" y="132"/>
                </a:lnTo>
                <a:lnTo>
                  <a:pt x="22" y="134"/>
                </a:lnTo>
                <a:lnTo>
                  <a:pt x="17" y="136"/>
                </a:lnTo>
                <a:lnTo>
                  <a:pt x="8" y="141"/>
                </a:lnTo>
                <a:lnTo>
                  <a:pt x="2" y="150"/>
                </a:lnTo>
                <a:lnTo>
                  <a:pt x="0" y="156"/>
                </a:lnTo>
                <a:lnTo>
                  <a:pt x="0" y="161"/>
                </a:lnTo>
                <a:lnTo>
                  <a:pt x="0" y="276"/>
                </a:lnTo>
                <a:lnTo>
                  <a:pt x="0" y="276"/>
                </a:lnTo>
                <a:lnTo>
                  <a:pt x="0" y="281"/>
                </a:lnTo>
                <a:lnTo>
                  <a:pt x="2" y="286"/>
                </a:lnTo>
                <a:lnTo>
                  <a:pt x="8" y="295"/>
                </a:lnTo>
                <a:lnTo>
                  <a:pt x="17" y="301"/>
                </a:lnTo>
                <a:lnTo>
                  <a:pt x="22" y="303"/>
                </a:lnTo>
                <a:lnTo>
                  <a:pt x="27" y="303"/>
                </a:lnTo>
                <a:lnTo>
                  <a:pt x="180" y="303"/>
                </a:lnTo>
                <a:lnTo>
                  <a:pt x="180" y="303"/>
                </a:lnTo>
                <a:lnTo>
                  <a:pt x="185" y="303"/>
                </a:lnTo>
                <a:lnTo>
                  <a:pt x="191" y="301"/>
                </a:lnTo>
                <a:lnTo>
                  <a:pt x="200" y="295"/>
                </a:lnTo>
                <a:lnTo>
                  <a:pt x="205" y="286"/>
                </a:lnTo>
                <a:lnTo>
                  <a:pt x="207" y="281"/>
                </a:lnTo>
                <a:lnTo>
                  <a:pt x="207" y="276"/>
                </a:lnTo>
                <a:lnTo>
                  <a:pt x="207" y="161"/>
                </a:lnTo>
                <a:lnTo>
                  <a:pt x="207" y="161"/>
                </a:lnTo>
                <a:lnTo>
                  <a:pt x="207" y="156"/>
                </a:lnTo>
                <a:lnTo>
                  <a:pt x="205" y="150"/>
                </a:lnTo>
                <a:lnTo>
                  <a:pt x="200" y="141"/>
                </a:lnTo>
                <a:lnTo>
                  <a:pt x="191" y="136"/>
                </a:lnTo>
                <a:lnTo>
                  <a:pt x="185" y="134"/>
                </a:lnTo>
                <a:lnTo>
                  <a:pt x="180" y="132"/>
                </a:lnTo>
                <a:lnTo>
                  <a:pt x="180" y="132"/>
                </a:lnTo>
                <a:close/>
                <a:moveTo>
                  <a:pt x="47" y="76"/>
                </a:moveTo>
                <a:lnTo>
                  <a:pt x="47" y="76"/>
                </a:lnTo>
                <a:lnTo>
                  <a:pt x="47" y="65"/>
                </a:lnTo>
                <a:lnTo>
                  <a:pt x="51" y="54"/>
                </a:lnTo>
                <a:lnTo>
                  <a:pt x="56" y="45"/>
                </a:lnTo>
                <a:lnTo>
                  <a:pt x="64" y="36"/>
                </a:lnTo>
                <a:lnTo>
                  <a:pt x="71" y="29"/>
                </a:lnTo>
                <a:lnTo>
                  <a:pt x="82" y="24"/>
                </a:lnTo>
                <a:lnTo>
                  <a:pt x="93" y="20"/>
                </a:lnTo>
                <a:lnTo>
                  <a:pt x="104" y="20"/>
                </a:lnTo>
                <a:lnTo>
                  <a:pt x="104" y="20"/>
                </a:lnTo>
                <a:lnTo>
                  <a:pt x="114" y="20"/>
                </a:lnTo>
                <a:lnTo>
                  <a:pt x="125" y="24"/>
                </a:lnTo>
                <a:lnTo>
                  <a:pt x="134" y="29"/>
                </a:lnTo>
                <a:lnTo>
                  <a:pt x="143" y="36"/>
                </a:lnTo>
                <a:lnTo>
                  <a:pt x="151" y="45"/>
                </a:lnTo>
                <a:lnTo>
                  <a:pt x="156" y="54"/>
                </a:lnTo>
                <a:lnTo>
                  <a:pt x="160" y="65"/>
                </a:lnTo>
                <a:lnTo>
                  <a:pt x="160" y="76"/>
                </a:lnTo>
                <a:lnTo>
                  <a:pt x="160" y="132"/>
                </a:lnTo>
                <a:lnTo>
                  <a:pt x="47" y="132"/>
                </a:lnTo>
                <a:lnTo>
                  <a:pt x="47" y="76"/>
                </a:lnTo>
                <a:close/>
                <a:moveTo>
                  <a:pt x="189" y="276"/>
                </a:moveTo>
                <a:lnTo>
                  <a:pt x="189" y="276"/>
                </a:lnTo>
                <a:lnTo>
                  <a:pt x="187" y="279"/>
                </a:lnTo>
                <a:lnTo>
                  <a:pt x="185" y="281"/>
                </a:lnTo>
                <a:lnTo>
                  <a:pt x="183" y="283"/>
                </a:lnTo>
                <a:lnTo>
                  <a:pt x="180" y="285"/>
                </a:lnTo>
                <a:lnTo>
                  <a:pt x="27" y="285"/>
                </a:lnTo>
                <a:lnTo>
                  <a:pt x="27" y="285"/>
                </a:lnTo>
                <a:lnTo>
                  <a:pt x="24" y="283"/>
                </a:lnTo>
                <a:lnTo>
                  <a:pt x="22" y="281"/>
                </a:lnTo>
                <a:lnTo>
                  <a:pt x="18" y="279"/>
                </a:lnTo>
                <a:lnTo>
                  <a:pt x="18" y="276"/>
                </a:lnTo>
                <a:lnTo>
                  <a:pt x="18" y="161"/>
                </a:lnTo>
                <a:lnTo>
                  <a:pt x="18" y="161"/>
                </a:lnTo>
                <a:lnTo>
                  <a:pt x="18" y="158"/>
                </a:lnTo>
                <a:lnTo>
                  <a:pt x="22" y="154"/>
                </a:lnTo>
                <a:lnTo>
                  <a:pt x="24" y="152"/>
                </a:lnTo>
                <a:lnTo>
                  <a:pt x="27" y="152"/>
                </a:lnTo>
                <a:lnTo>
                  <a:pt x="180" y="152"/>
                </a:lnTo>
                <a:lnTo>
                  <a:pt x="180" y="152"/>
                </a:lnTo>
                <a:lnTo>
                  <a:pt x="183" y="152"/>
                </a:lnTo>
                <a:lnTo>
                  <a:pt x="185" y="154"/>
                </a:lnTo>
                <a:lnTo>
                  <a:pt x="187" y="158"/>
                </a:lnTo>
                <a:lnTo>
                  <a:pt x="189" y="161"/>
                </a:lnTo>
                <a:lnTo>
                  <a:pt x="189" y="276"/>
                </a:lnTo>
                <a:close/>
                <a:moveTo>
                  <a:pt x="113" y="212"/>
                </a:moveTo>
                <a:lnTo>
                  <a:pt x="113" y="190"/>
                </a:lnTo>
                <a:lnTo>
                  <a:pt x="113" y="190"/>
                </a:lnTo>
                <a:lnTo>
                  <a:pt x="113" y="187"/>
                </a:lnTo>
                <a:lnTo>
                  <a:pt x="111" y="183"/>
                </a:lnTo>
                <a:lnTo>
                  <a:pt x="107" y="181"/>
                </a:lnTo>
                <a:lnTo>
                  <a:pt x="104" y="179"/>
                </a:lnTo>
                <a:lnTo>
                  <a:pt x="104" y="179"/>
                </a:lnTo>
                <a:lnTo>
                  <a:pt x="100" y="181"/>
                </a:lnTo>
                <a:lnTo>
                  <a:pt x="96" y="183"/>
                </a:lnTo>
                <a:lnTo>
                  <a:pt x="95" y="187"/>
                </a:lnTo>
                <a:lnTo>
                  <a:pt x="95" y="190"/>
                </a:lnTo>
                <a:lnTo>
                  <a:pt x="95" y="212"/>
                </a:lnTo>
                <a:lnTo>
                  <a:pt x="95" y="212"/>
                </a:lnTo>
                <a:lnTo>
                  <a:pt x="91" y="214"/>
                </a:lnTo>
                <a:lnTo>
                  <a:pt x="87" y="217"/>
                </a:lnTo>
                <a:lnTo>
                  <a:pt x="85" y="223"/>
                </a:lnTo>
                <a:lnTo>
                  <a:pt x="85" y="228"/>
                </a:lnTo>
                <a:lnTo>
                  <a:pt x="85" y="228"/>
                </a:lnTo>
                <a:lnTo>
                  <a:pt x="85" y="236"/>
                </a:lnTo>
                <a:lnTo>
                  <a:pt x="91" y="241"/>
                </a:lnTo>
                <a:lnTo>
                  <a:pt x="96" y="245"/>
                </a:lnTo>
                <a:lnTo>
                  <a:pt x="104" y="246"/>
                </a:lnTo>
                <a:lnTo>
                  <a:pt x="104" y="246"/>
                </a:lnTo>
                <a:lnTo>
                  <a:pt x="111" y="245"/>
                </a:lnTo>
                <a:lnTo>
                  <a:pt x="116" y="241"/>
                </a:lnTo>
                <a:lnTo>
                  <a:pt x="122" y="236"/>
                </a:lnTo>
                <a:lnTo>
                  <a:pt x="122" y="228"/>
                </a:lnTo>
                <a:lnTo>
                  <a:pt x="122" y="228"/>
                </a:lnTo>
                <a:lnTo>
                  <a:pt x="122" y="223"/>
                </a:lnTo>
                <a:lnTo>
                  <a:pt x="120" y="217"/>
                </a:lnTo>
                <a:lnTo>
                  <a:pt x="116" y="214"/>
                </a:lnTo>
                <a:lnTo>
                  <a:pt x="113" y="212"/>
                </a:lnTo>
                <a:lnTo>
                  <a:pt x="113" y="212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47" name="Freeform 70"/>
          <p:cNvSpPr>
            <a:spLocks noEditPoints="1"/>
          </p:cNvSpPr>
          <p:nvPr/>
        </p:nvSpPr>
        <p:spPr bwMode="auto">
          <a:xfrm>
            <a:off x="2603500" y="1064911"/>
            <a:ext cx="457200" cy="452438"/>
          </a:xfrm>
          <a:custGeom>
            <a:avLst/>
            <a:gdLst/>
            <a:ahLst/>
            <a:cxnLst>
              <a:cxn ang="0">
                <a:pos x="150" y="0"/>
              </a:cxn>
              <a:cxn ang="0">
                <a:pos x="119" y="4"/>
              </a:cxn>
              <a:cxn ang="0">
                <a:pos x="92" y="13"/>
              </a:cxn>
              <a:cxn ang="0">
                <a:pos x="67" y="27"/>
              </a:cxn>
              <a:cxn ang="0">
                <a:pos x="43" y="45"/>
              </a:cxn>
              <a:cxn ang="0">
                <a:pos x="25" y="67"/>
              </a:cxn>
              <a:cxn ang="0">
                <a:pos x="11" y="92"/>
              </a:cxn>
              <a:cxn ang="0">
                <a:pos x="2" y="121"/>
              </a:cxn>
              <a:cxn ang="0">
                <a:pos x="0" y="152"/>
              </a:cxn>
              <a:cxn ang="0">
                <a:pos x="0" y="167"/>
              </a:cxn>
              <a:cxn ang="0">
                <a:pos x="5" y="198"/>
              </a:cxn>
              <a:cxn ang="0">
                <a:pos x="18" y="225"/>
              </a:cxn>
              <a:cxn ang="0">
                <a:pos x="34" y="248"/>
              </a:cxn>
              <a:cxn ang="0">
                <a:pos x="54" y="268"/>
              </a:cxn>
              <a:cxn ang="0">
                <a:pos x="78" y="285"/>
              </a:cxn>
              <a:cxn ang="0">
                <a:pos x="105" y="295"/>
              </a:cxn>
              <a:cxn ang="0">
                <a:pos x="136" y="303"/>
              </a:cxn>
              <a:cxn ang="0">
                <a:pos x="150" y="303"/>
              </a:cxn>
              <a:cxn ang="0">
                <a:pos x="181" y="301"/>
              </a:cxn>
              <a:cxn ang="0">
                <a:pos x="210" y="292"/>
              </a:cxn>
              <a:cxn ang="0">
                <a:pos x="235" y="277"/>
              </a:cxn>
              <a:cxn ang="0">
                <a:pos x="257" y="259"/>
              </a:cxn>
              <a:cxn ang="0">
                <a:pos x="275" y="236"/>
              </a:cxn>
              <a:cxn ang="0">
                <a:pos x="290" y="210"/>
              </a:cxn>
              <a:cxn ang="0">
                <a:pos x="299" y="183"/>
              </a:cxn>
              <a:cxn ang="0">
                <a:pos x="302" y="152"/>
              </a:cxn>
              <a:cxn ang="0">
                <a:pos x="301" y="136"/>
              </a:cxn>
              <a:cxn ang="0">
                <a:pos x="295" y="107"/>
              </a:cxn>
              <a:cxn ang="0">
                <a:pos x="283" y="80"/>
              </a:cxn>
              <a:cxn ang="0">
                <a:pos x="268" y="56"/>
              </a:cxn>
              <a:cxn ang="0">
                <a:pos x="246" y="34"/>
              </a:cxn>
              <a:cxn ang="0">
                <a:pos x="223" y="18"/>
              </a:cxn>
              <a:cxn ang="0">
                <a:pos x="196" y="7"/>
              </a:cxn>
              <a:cxn ang="0">
                <a:pos x="167" y="2"/>
              </a:cxn>
              <a:cxn ang="0">
                <a:pos x="150" y="0"/>
              </a:cxn>
              <a:cxn ang="0">
                <a:pos x="94" y="227"/>
              </a:cxn>
              <a:cxn ang="0">
                <a:pos x="94" y="76"/>
              </a:cxn>
              <a:cxn ang="0">
                <a:pos x="132" y="227"/>
              </a:cxn>
              <a:cxn ang="0">
                <a:pos x="170" y="227"/>
              </a:cxn>
              <a:cxn ang="0">
                <a:pos x="170" y="76"/>
              </a:cxn>
              <a:cxn ang="0">
                <a:pos x="206" y="227"/>
              </a:cxn>
            </a:cxnLst>
            <a:rect l="0" t="0" r="r" b="b"/>
            <a:pathLst>
              <a:path w="302" h="303">
                <a:moveTo>
                  <a:pt x="150" y="0"/>
                </a:moveTo>
                <a:lnTo>
                  <a:pt x="150" y="0"/>
                </a:lnTo>
                <a:lnTo>
                  <a:pt x="136" y="2"/>
                </a:lnTo>
                <a:lnTo>
                  <a:pt x="119" y="4"/>
                </a:lnTo>
                <a:lnTo>
                  <a:pt x="105" y="7"/>
                </a:lnTo>
                <a:lnTo>
                  <a:pt x="92" y="13"/>
                </a:lnTo>
                <a:lnTo>
                  <a:pt x="78" y="18"/>
                </a:lnTo>
                <a:lnTo>
                  <a:pt x="67" y="27"/>
                </a:lnTo>
                <a:lnTo>
                  <a:pt x="54" y="34"/>
                </a:lnTo>
                <a:lnTo>
                  <a:pt x="43" y="45"/>
                </a:lnTo>
                <a:lnTo>
                  <a:pt x="34" y="56"/>
                </a:lnTo>
                <a:lnTo>
                  <a:pt x="25" y="67"/>
                </a:lnTo>
                <a:lnTo>
                  <a:pt x="18" y="80"/>
                </a:lnTo>
                <a:lnTo>
                  <a:pt x="11" y="92"/>
                </a:lnTo>
                <a:lnTo>
                  <a:pt x="5" y="107"/>
                </a:lnTo>
                <a:lnTo>
                  <a:pt x="2" y="121"/>
                </a:lnTo>
                <a:lnTo>
                  <a:pt x="0" y="136"/>
                </a:lnTo>
                <a:lnTo>
                  <a:pt x="0" y="152"/>
                </a:lnTo>
                <a:lnTo>
                  <a:pt x="0" y="152"/>
                </a:lnTo>
                <a:lnTo>
                  <a:pt x="0" y="167"/>
                </a:lnTo>
                <a:lnTo>
                  <a:pt x="2" y="183"/>
                </a:lnTo>
                <a:lnTo>
                  <a:pt x="5" y="198"/>
                </a:lnTo>
                <a:lnTo>
                  <a:pt x="11" y="210"/>
                </a:lnTo>
                <a:lnTo>
                  <a:pt x="18" y="225"/>
                </a:lnTo>
                <a:lnTo>
                  <a:pt x="25" y="236"/>
                </a:lnTo>
                <a:lnTo>
                  <a:pt x="34" y="248"/>
                </a:lnTo>
                <a:lnTo>
                  <a:pt x="43" y="259"/>
                </a:lnTo>
                <a:lnTo>
                  <a:pt x="54" y="268"/>
                </a:lnTo>
                <a:lnTo>
                  <a:pt x="67" y="277"/>
                </a:lnTo>
                <a:lnTo>
                  <a:pt x="78" y="285"/>
                </a:lnTo>
                <a:lnTo>
                  <a:pt x="92" y="292"/>
                </a:lnTo>
                <a:lnTo>
                  <a:pt x="105" y="295"/>
                </a:lnTo>
                <a:lnTo>
                  <a:pt x="119" y="301"/>
                </a:lnTo>
                <a:lnTo>
                  <a:pt x="136" y="303"/>
                </a:lnTo>
                <a:lnTo>
                  <a:pt x="150" y="303"/>
                </a:lnTo>
                <a:lnTo>
                  <a:pt x="150" y="303"/>
                </a:lnTo>
                <a:lnTo>
                  <a:pt x="167" y="303"/>
                </a:lnTo>
                <a:lnTo>
                  <a:pt x="181" y="301"/>
                </a:lnTo>
                <a:lnTo>
                  <a:pt x="196" y="295"/>
                </a:lnTo>
                <a:lnTo>
                  <a:pt x="210" y="292"/>
                </a:lnTo>
                <a:lnTo>
                  <a:pt x="223" y="285"/>
                </a:lnTo>
                <a:lnTo>
                  <a:pt x="235" y="277"/>
                </a:lnTo>
                <a:lnTo>
                  <a:pt x="246" y="268"/>
                </a:lnTo>
                <a:lnTo>
                  <a:pt x="257" y="259"/>
                </a:lnTo>
                <a:lnTo>
                  <a:pt x="268" y="248"/>
                </a:lnTo>
                <a:lnTo>
                  <a:pt x="275" y="236"/>
                </a:lnTo>
                <a:lnTo>
                  <a:pt x="283" y="225"/>
                </a:lnTo>
                <a:lnTo>
                  <a:pt x="290" y="210"/>
                </a:lnTo>
                <a:lnTo>
                  <a:pt x="295" y="198"/>
                </a:lnTo>
                <a:lnTo>
                  <a:pt x="299" y="183"/>
                </a:lnTo>
                <a:lnTo>
                  <a:pt x="301" y="167"/>
                </a:lnTo>
                <a:lnTo>
                  <a:pt x="302" y="152"/>
                </a:lnTo>
                <a:lnTo>
                  <a:pt x="302" y="152"/>
                </a:lnTo>
                <a:lnTo>
                  <a:pt x="301" y="136"/>
                </a:lnTo>
                <a:lnTo>
                  <a:pt x="299" y="121"/>
                </a:lnTo>
                <a:lnTo>
                  <a:pt x="295" y="107"/>
                </a:lnTo>
                <a:lnTo>
                  <a:pt x="290" y="92"/>
                </a:lnTo>
                <a:lnTo>
                  <a:pt x="283" y="80"/>
                </a:lnTo>
                <a:lnTo>
                  <a:pt x="275" y="67"/>
                </a:lnTo>
                <a:lnTo>
                  <a:pt x="268" y="56"/>
                </a:lnTo>
                <a:lnTo>
                  <a:pt x="257" y="45"/>
                </a:lnTo>
                <a:lnTo>
                  <a:pt x="246" y="34"/>
                </a:lnTo>
                <a:lnTo>
                  <a:pt x="235" y="27"/>
                </a:lnTo>
                <a:lnTo>
                  <a:pt x="223" y="18"/>
                </a:lnTo>
                <a:lnTo>
                  <a:pt x="210" y="13"/>
                </a:lnTo>
                <a:lnTo>
                  <a:pt x="196" y="7"/>
                </a:lnTo>
                <a:lnTo>
                  <a:pt x="181" y="4"/>
                </a:lnTo>
                <a:lnTo>
                  <a:pt x="167" y="2"/>
                </a:lnTo>
                <a:lnTo>
                  <a:pt x="150" y="0"/>
                </a:lnTo>
                <a:lnTo>
                  <a:pt x="150" y="0"/>
                </a:lnTo>
                <a:close/>
                <a:moveTo>
                  <a:pt x="132" y="227"/>
                </a:moveTo>
                <a:lnTo>
                  <a:pt x="94" y="227"/>
                </a:lnTo>
                <a:lnTo>
                  <a:pt x="94" y="152"/>
                </a:lnTo>
                <a:lnTo>
                  <a:pt x="94" y="76"/>
                </a:lnTo>
                <a:lnTo>
                  <a:pt x="132" y="76"/>
                </a:lnTo>
                <a:lnTo>
                  <a:pt x="132" y="227"/>
                </a:lnTo>
                <a:close/>
                <a:moveTo>
                  <a:pt x="206" y="227"/>
                </a:moveTo>
                <a:lnTo>
                  <a:pt x="170" y="227"/>
                </a:lnTo>
                <a:lnTo>
                  <a:pt x="170" y="152"/>
                </a:lnTo>
                <a:lnTo>
                  <a:pt x="170" y="76"/>
                </a:lnTo>
                <a:lnTo>
                  <a:pt x="206" y="76"/>
                </a:lnTo>
                <a:lnTo>
                  <a:pt x="206" y="227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48" name="Group 74"/>
          <p:cNvGrpSpPr/>
          <p:nvPr/>
        </p:nvGrpSpPr>
        <p:grpSpPr>
          <a:xfrm>
            <a:off x="5157057" y="1067148"/>
            <a:ext cx="249363" cy="450653"/>
            <a:chOff x="3386647" y="802411"/>
            <a:chExt cx="172336" cy="311450"/>
          </a:xfrm>
          <a:solidFill>
            <a:srgbClr val="CF3665"/>
          </a:solidFill>
        </p:grpSpPr>
        <p:sp>
          <p:nvSpPr>
            <p:cNvPr id="49" name="Freeform 71"/>
            <p:cNvSpPr/>
            <p:nvPr/>
          </p:nvSpPr>
          <p:spPr bwMode="auto">
            <a:xfrm>
              <a:off x="3459319" y="802411"/>
              <a:ext cx="51909" cy="51909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25" y="0"/>
                </a:cxn>
                <a:cxn ang="0">
                  <a:pos x="34" y="2"/>
                </a:cxn>
                <a:cxn ang="0">
                  <a:pos x="43" y="7"/>
                </a:cxn>
                <a:cxn ang="0">
                  <a:pos x="49" y="16"/>
                </a:cxn>
                <a:cxn ang="0">
                  <a:pos x="50" y="25"/>
                </a:cxn>
                <a:cxn ang="0">
                  <a:pos x="50" y="25"/>
                </a:cxn>
                <a:cxn ang="0">
                  <a:pos x="49" y="36"/>
                </a:cxn>
                <a:cxn ang="0">
                  <a:pos x="43" y="43"/>
                </a:cxn>
                <a:cxn ang="0">
                  <a:pos x="34" y="49"/>
                </a:cxn>
                <a:cxn ang="0">
                  <a:pos x="25" y="51"/>
                </a:cxn>
                <a:cxn ang="0">
                  <a:pos x="25" y="51"/>
                </a:cxn>
                <a:cxn ang="0">
                  <a:pos x="16" y="49"/>
                </a:cxn>
                <a:cxn ang="0">
                  <a:pos x="7" y="43"/>
                </a:cxn>
                <a:cxn ang="0">
                  <a:pos x="1" y="36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1" y="16"/>
                </a:cxn>
                <a:cxn ang="0">
                  <a:pos x="7" y="7"/>
                </a:cxn>
                <a:cxn ang="0">
                  <a:pos x="16" y="2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50" h="51">
                  <a:moveTo>
                    <a:pt x="25" y="0"/>
                  </a:moveTo>
                  <a:lnTo>
                    <a:pt x="25" y="0"/>
                  </a:lnTo>
                  <a:lnTo>
                    <a:pt x="34" y="2"/>
                  </a:lnTo>
                  <a:lnTo>
                    <a:pt x="43" y="7"/>
                  </a:lnTo>
                  <a:lnTo>
                    <a:pt x="49" y="16"/>
                  </a:lnTo>
                  <a:lnTo>
                    <a:pt x="50" y="25"/>
                  </a:lnTo>
                  <a:lnTo>
                    <a:pt x="50" y="25"/>
                  </a:lnTo>
                  <a:lnTo>
                    <a:pt x="49" y="36"/>
                  </a:lnTo>
                  <a:lnTo>
                    <a:pt x="43" y="43"/>
                  </a:lnTo>
                  <a:lnTo>
                    <a:pt x="34" y="49"/>
                  </a:lnTo>
                  <a:lnTo>
                    <a:pt x="25" y="51"/>
                  </a:lnTo>
                  <a:lnTo>
                    <a:pt x="25" y="51"/>
                  </a:lnTo>
                  <a:lnTo>
                    <a:pt x="16" y="49"/>
                  </a:lnTo>
                  <a:lnTo>
                    <a:pt x="7" y="43"/>
                  </a:lnTo>
                  <a:lnTo>
                    <a:pt x="1" y="36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1" y="16"/>
                  </a:lnTo>
                  <a:lnTo>
                    <a:pt x="7" y="7"/>
                  </a:lnTo>
                  <a:lnTo>
                    <a:pt x="16" y="2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0" name="Freeform 72"/>
            <p:cNvSpPr>
              <a:spLocks noEditPoints="1"/>
            </p:cNvSpPr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  <a:cxn ang="0">
                  <a:pos x="139" y="119"/>
                </a:cxn>
                <a:cxn ang="0">
                  <a:pos x="134" y="130"/>
                </a:cxn>
                <a:cxn ang="0">
                  <a:pos x="129" y="92"/>
                </a:cxn>
                <a:cxn ang="0">
                  <a:pos x="136" y="105"/>
                </a:cxn>
                <a:cxn ang="0">
                  <a:pos x="141" y="118"/>
                </a:cxn>
                <a:cxn ang="0">
                  <a:pos x="139" y="119"/>
                </a:cxn>
                <a:cxn ang="0">
                  <a:pos x="141" y="118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  <a:close/>
                  <a:moveTo>
                    <a:pt x="139" y="119"/>
                  </a:moveTo>
                  <a:lnTo>
                    <a:pt x="139" y="119"/>
                  </a:lnTo>
                  <a:lnTo>
                    <a:pt x="134" y="130"/>
                  </a:lnTo>
                  <a:lnTo>
                    <a:pt x="134" y="130"/>
                  </a:lnTo>
                  <a:lnTo>
                    <a:pt x="129" y="141"/>
                  </a:lnTo>
                  <a:lnTo>
                    <a:pt x="129" y="92"/>
                  </a:lnTo>
                  <a:lnTo>
                    <a:pt x="129" y="92"/>
                  </a:lnTo>
                  <a:lnTo>
                    <a:pt x="136" y="105"/>
                  </a:lnTo>
                  <a:lnTo>
                    <a:pt x="141" y="118"/>
                  </a:lnTo>
                  <a:lnTo>
                    <a:pt x="141" y="118"/>
                  </a:lnTo>
                  <a:lnTo>
                    <a:pt x="139" y="119"/>
                  </a:lnTo>
                  <a:lnTo>
                    <a:pt x="139" y="119"/>
                  </a:lnTo>
                  <a:close/>
                  <a:moveTo>
                    <a:pt x="141" y="118"/>
                  </a:moveTo>
                  <a:lnTo>
                    <a:pt x="141" y="118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1" name="Freeform 73"/>
            <p:cNvSpPr/>
            <p:nvPr/>
          </p:nvSpPr>
          <p:spPr bwMode="auto">
            <a:xfrm>
              <a:off x="3386647" y="802411"/>
              <a:ext cx="172336" cy="311450"/>
            </a:xfrm>
            <a:custGeom>
              <a:avLst/>
              <a:gdLst/>
              <a:ahLst/>
              <a:cxnLst>
                <a:cxn ang="0">
                  <a:pos x="158" y="94"/>
                </a:cxn>
                <a:cxn ang="0">
                  <a:pos x="141" y="69"/>
                </a:cxn>
                <a:cxn ang="0">
                  <a:pos x="134" y="63"/>
                </a:cxn>
                <a:cxn ang="0">
                  <a:pos x="130" y="60"/>
                </a:cxn>
                <a:cxn ang="0">
                  <a:pos x="123" y="58"/>
                </a:cxn>
                <a:cxn ang="0">
                  <a:pos x="100" y="54"/>
                </a:cxn>
                <a:cxn ang="0">
                  <a:pos x="67" y="58"/>
                </a:cxn>
                <a:cxn ang="0">
                  <a:pos x="63" y="58"/>
                </a:cxn>
                <a:cxn ang="0">
                  <a:pos x="61" y="58"/>
                </a:cxn>
                <a:cxn ang="0">
                  <a:pos x="61" y="58"/>
                </a:cxn>
                <a:cxn ang="0">
                  <a:pos x="34" y="56"/>
                </a:cxn>
                <a:cxn ang="0">
                  <a:pos x="27" y="40"/>
                </a:cxn>
                <a:cxn ang="0">
                  <a:pos x="23" y="23"/>
                </a:cxn>
                <a:cxn ang="0">
                  <a:pos x="20" y="2"/>
                </a:cxn>
                <a:cxn ang="0">
                  <a:pos x="14" y="0"/>
                </a:cxn>
                <a:cxn ang="0">
                  <a:pos x="12" y="2"/>
                </a:cxn>
                <a:cxn ang="0">
                  <a:pos x="14" y="14"/>
                </a:cxn>
                <a:cxn ang="0">
                  <a:pos x="9" y="14"/>
                </a:cxn>
                <a:cxn ang="0">
                  <a:pos x="2" y="22"/>
                </a:cxn>
                <a:cxn ang="0">
                  <a:pos x="0" y="29"/>
                </a:cxn>
                <a:cxn ang="0">
                  <a:pos x="11" y="60"/>
                </a:cxn>
                <a:cxn ang="0">
                  <a:pos x="14" y="70"/>
                </a:cxn>
                <a:cxn ang="0">
                  <a:pos x="22" y="76"/>
                </a:cxn>
                <a:cxn ang="0">
                  <a:pos x="40" y="81"/>
                </a:cxn>
                <a:cxn ang="0">
                  <a:pos x="60" y="83"/>
                </a:cxn>
                <a:cxn ang="0">
                  <a:pos x="60" y="92"/>
                </a:cxn>
                <a:cxn ang="0">
                  <a:pos x="60" y="286"/>
                </a:cxn>
                <a:cxn ang="0">
                  <a:pos x="61" y="292"/>
                </a:cxn>
                <a:cxn ang="0">
                  <a:pos x="69" y="299"/>
                </a:cxn>
                <a:cxn ang="0">
                  <a:pos x="74" y="301"/>
                </a:cxn>
                <a:cxn ang="0">
                  <a:pos x="85" y="295"/>
                </a:cxn>
                <a:cxn ang="0">
                  <a:pos x="89" y="286"/>
                </a:cxn>
                <a:cxn ang="0">
                  <a:pos x="89" y="185"/>
                </a:cxn>
                <a:cxn ang="0">
                  <a:pos x="90" y="179"/>
                </a:cxn>
                <a:cxn ang="0">
                  <a:pos x="94" y="179"/>
                </a:cxn>
                <a:cxn ang="0">
                  <a:pos x="100" y="181"/>
                </a:cxn>
                <a:cxn ang="0">
                  <a:pos x="100" y="286"/>
                </a:cxn>
                <a:cxn ang="0">
                  <a:pos x="101" y="292"/>
                </a:cxn>
                <a:cxn ang="0">
                  <a:pos x="109" y="299"/>
                </a:cxn>
                <a:cxn ang="0">
                  <a:pos x="114" y="301"/>
                </a:cxn>
                <a:cxn ang="0">
                  <a:pos x="125" y="295"/>
                </a:cxn>
                <a:cxn ang="0">
                  <a:pos x="129" y="286"/>
                </a:cxn>
                <a:cxn ang="0">
                  <a:pos x="129" y="174"/>
                </a:cxn>
                <a:cxn ang="0">
                  <a:pos x="136" y="167"/>
                </a:cxn>
                <a:cxn ang="0">
                  <a:pos x="150" y="152"/>
                </a:cxn>
                <a:cxn ang="0">
                  <a:pos x="156" y="143"/>
                </a:cxn>
                <a:cxn ang="0">
                  <a:pos x="163" y="125"/>
                </a:cxn>
                <a:cxn ang="0">
                  <a:pos x="165" y="119"/>
                </a:cxn>
                <a:cxn ang="0">
                  <a:pos x="161" y="107"/>
                </a:cxn>
                <a:cxn ang="0">
                  <a:pos x="158" y="94"/>
                </a:cxn>
              </a:cxnLst>
              <a:rect l="0" t="0" r="r" b="b"/>
              <a:pathLst>
                <a:path w="165" h="301">
                  <a:moveTo>
                    <a:pt x="158" y="94"/>
                  </a:moveTo>
                  <a:lnTo>
                    <a:pt x="158" y="94"/>
                  </a:lnTo>
                  <a:lnTo>
                    <a:pt x="147" y="78"/>
                  </a:lnTo>
                  <a:lnTo>
                    <a:pt x="141" y="69"/>
                  </a:lnTo>
                  <a:lnTo>
                    <a:pt x="134" y="63"/>
                  </a:lnTo>
                  <a:lnTo>
                    <a:pt x="134" y="63"/>
                  </a:lnTo>
                  <a:lnTo>
                    <a:pt x="130" y="61"/>
                  </a:lnTo>
                  <a:lnTo>
                    <a:pt x="130" y="60"/>
                  </a:lnTo>
                  <a:lnTo>
                    <a:pt x="130" y="60"/>
                  </a:lnTo>
                  <a:lnTo>
                    <a:pt x="123" y="58"/>
                  </a:lnTo>
                  <a:lnTo>
                    <a:pt x="116" y="56"/>
                  </a:lnTo>
                  <a:lnTo>
                    <a:pt x="100" y="54"/>
                  </a:lnTo>
                  <a:lnTo>
                    <a:pt x="81" y="56"/>
                  </a:lnTo>
                  <a:lnTo>
                    <a:pt x="67" y="58"/>
                  </a:lnTo>
                  <a:lnTo>
                    <a:pt x="67" y="58"/>
                  </a:lnTo>
                  <a:lnTo>
                    <a:pt x="63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61" y="58"/>
                  </a:lnTo>
                  <a:lnTo>
                    <a:pt x="47" y="58"/>
                  </a:lnTo>
                  <a:lnTo>
                    <a:pt x="34" y="56"/>
                  </a:lnTo>
                  <a:lnTo>
                    <a:pt x="34" y="56"/>
                  </a:lnTo>
                  <a:lnTo>
                    <a:pt x="27" y="40"/>
                  </a:lnTo>
                  <a:lnTo>
                    <a:pt x="23" y="25"/>
                  </a:lnTo>
                  <a:lnTo>
                    <a:pt x="23" y="23"/>
                  </a:lnTo>
                  <a:lnTo>
                    <a:pt x="20" y="2"/>
                  </a:lnTo>
                  <a:lnTo>
                    <a:pt x="20" y="2"/>
                  </a:lnTo>
                  <a:lnTo>
                    <a:pt x="18" y="0"/>
                  </a:lnTo>
                  <a:lnTo>
                    <a:pt x="14" y="0"/>
                  </a:lnTo>
                  <a:lnTo>
                    <a:pt x="14" y="0"/>
                  </a:lnTo>
                  <a:lnTo>
                    <a:pt x="12" y="2"/>
                  </a:lnTo>
                  <a:lnTo>
                    <a:pt x="12" y="3"/>
                  </a:lnTo>
                  <a:lnTo>
                    <a:pt x="14" y="14"/>
                  </a:lnTo>
                  <a:lnTo>
                    <a:pt x="14" y="14"/>
                  </a:lnTo>
                  <a:lnTo>
                    <a:pt x="9" y="14"/>
                  </a:lnTo>
                  <a:lnTo>
                    <a:pt x="3" y="18"/>
                  </a:lnTo>
                  <a:lnTo>
                    <a:pt x="2" y="22"/>
                  </a:lnTo>
                  <a:lnTo>
                    <a:pt x="0" y="29"/>
                  </a:lnTo>
                  <a:lnTo>
                    <a:pt x="0" y="29"/>
                  </a:lnTo>
                  <a:lnTo>
                    <a:pt x="3" y="45"/>
                  </a:lnTo>
                  <a:lnTo>
                    <a:pt x="11" y="60"/>
                  </a:lnTo>
                  <a:lnTo>
                    <a:pt x="11" y="60"/>
                  </a:lnTo>
                  <a:lnTo>
                    <a:pt x="14" y="70"/>
                  </a:lnTo>
                  <a:lnTo>
                    <a:pt x="16" y="74"/>
                  </a:lnTo>
                  <a:lnTo>
                    <a:pt x="22" y="76"/>
                  </a:lnTo>
                  <a:lnTo>
                    <a:pt x="22" y="76"/>
                  </a:lnTo>
                  <a:lnTo>
                    <a:pt x="40" y="81"/>
                  </a:lnTo>
                  <a:lnTo>
                    <a:pt x="49" y="83"/>
                  </a:lnTo>
                  <a:lnTo>
                    <a:pt x="60" y="83"/>
                  </a:lnTo>
                  <a:lnTo>
                    <a:pt x="60" y="92"/>
                  </a:lnTo>
                  <a:lnTo>
                    <a:pt x="60" y="92"/>
                  </a:lnTo>
                  <a:lnTo>
                    <a:pt x="60" y="181"/>
                  </a:lnTo>
                  <a:lnTo>
                    <a:pt x="60" y="286"/>
                  </a:lnTo>
                  <a:lnTo>
                    <a:pt x="60" y="286"/>
                  </a:lnTo>
                  <a:lnTo>
                    <a:pt x="61" y="292"/>
                  </a:lnTo>
                  <a:lnTo>
                    <a:pt x="63" y="295"/>
                  </a:lnTo>
                  <a:lnTo>
                    <a:pt x="69" y="299"/>
                  </a:lnTo>
                  <a:lnTo>
                    <a:pt x="74" y="301"/>
                  </a:lnTo>
                  <a:lnTo>
                    <a:pt x="74" y="301"/>
                  </a:lnTo>
                  <a:lnTo>
                    <a:pt x="80" y="299"/>
                  </a:lnTo>
                  <a:lnTo>
                    <a:pt x="85" y="295"/>
                  </a:lnTo>
                  <a:lnTo>
                    <a:pt x="89" y="292"/>
                  </a:lnTo>
                  <a:lnTo>
                    <a:pt x="89" y="286"/>
                  </a:lnTo>
                  <a:lnTo>
                    <a:pt x="89" y="185"/>
                  </a:lnTo>
                  <a:lnTo>
                    <a:pt x="89" y="185"/>
                  </a:lnTo>
                  <a:lnTo>
                    <a:pt x="90" y="181"/>
                  </a:lnTo>
                  <a:lnTo>
                    <a:pt x="90" y="179"/>
                  </a:lnTo>
                  <a:lnTo>
                    <a:pt x="94" y="179"/>
                  </a:lnTo>
                  <a:lnTo>
                    <a:pt x="94" y="179"/>
                  </a:lnTo>
                  <a:lnTo>
                    <a:pt x="98" y="179"/>
                  </a:lnTo>
                  <a:lnTo>
                    <a:pt x="100" y="181"/>
                  </a:lnTo>
                  <a:lnTo>
                    <a:pt x="100" y="185"/>
                  </a:lnTo>
                  <a:lnTo>
                    <a:pt x="100" y="286"/>
                  </a:lnTo>
                  <a:lnTo>
                    <a:pt x="100" y="286"/>
                  </a:lnTo>
                  <a:lnTo>
                    <a:pt x="101" y="292"/>
                  </a:lnTo>
                  <a:lnTo>
                    <a:pt x="103" y="295"/>
                  </a:lnTo>
                  <a:lnTo>
                    <a:pt x="109" y="299"/>
                  </a:lnTo>
                  <a:lnTo>
                    <a:pt x="114" y="301"/>
                  </a:lnTo>
                  <a:lnTo>
                    <a:pt x="114" y="301"/>
                  </a:lnTo>
                  <a:lnTo>
                    <a:pt x="119" y="299"/>
                  </a:lnTo>
                  <a:lnTo>
                    <a:pt x="125" y="295"/>
                  </a:lnTo>
                  <a:lnTo>
                    <a:pt x="127" y="292"/>
                  </a:lnTo>
                  <a:lnTo>
                    <a:pt x="129" y="286"/>
                  </a:lnTo>
                  <a:lnTo>
                    <a:pt x="129" y="188"/>
                  </a:lnTo>
                  <a:lnTo>
                    <a:pt x="129" y="174"/>
                  </a:lnTo>
                  <a:lnTo>
                    <a:pt x="129" y="174"/>
                  </a:lnTo>
                  <a:lnTo>
                    <a:pt x="136" y="167"/>
                  </a:lnTo>
                  <a:lnTo>
                    <a:pt x="143" y="159"/>
                  </a:lnTo>
                  <a:lnTo>
                    <a:pt x="150" y="152"/>
                  </a:lnTo>
                  <a:lnTo>
                    <a:pt x="156" y="143"/>
                  </a:lnTo>
                  <a:lnTo>
                    <a:pt x="156" y="143"/>
                  </a:lnTo>
                  <a:lnTo>
                    <a:pt x="161" y="130"/>
                  </a:lnTo>
                  <a:lnTo>
                    <a:pt x="163" y="125"/>
                  </a:lnTo>
                  <a:lnTo>
                    <a:pt x="165" y="119"/>
                  </a:lnTo>
                  <a:lnTo>
                    <a:pt x="165" y="119"/>
                  </a:lnTo>
                  <a:lnTo>
                    <a:pt x="165" y="112"/>
                  </a:lnTo>
                  <a:lnTo>
                    <a:pt x="161" y="107"/>
                  </a:lnTo>
                  <a:lnTo>
                    <a:pt x="158" y="94"/>
                  </a:lnTo>
                  <a:lnTo>
                    <a:pt x="158" y="94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2" name="Freeform 74"/>
            <p:cNvSpPr/>
            <p:nvPr/>
          </p:nvSpPr>
          <p:spPr bwMode="auto">
            <a:xfrm>
              <a:off x="3521609" y="897922"/>
              <a:ext cx="12458" cy="51909"/>
            </a:xfrm>
            <a:custGeom>
              <a:avLst/>
              <a:gdLst/>
              <a:ahLst/>
              <a:cxnLst>
                <a:cxn ang="0">
                  <a:pos x="10" y="27"/>
                </a:cxn>
                <a:cxn ang="0">
                  <a:pos x="10" y="27"/>
                </a:cxn>
                <a:cxn ang="0">
                  <a:pos x="5" y="38"/>
                </a:cxn>
                <a:cxn ang="0">
                  <a:pos x="5" y="38"/>
                </a:cxn>
                <a:cxn ang="0">
                  <a:pos x="0" y="49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7" y="13"/>
                </a:cxn>
                <a:cxn ang="0">
                  <a:pos x="12" y="26"/>
                </a:cxn>
                <a:cxn ang="0">
                  <a:pos x="12" y="26"/>
                </a:cxn>
                <a:cxn ang="0">
                  <a:pos x="10" y="27"/>
                </a:cxn>
                <a:cxn ang="0">
                  <a:pos x="10" y="27"/>
                </a:cxn>
              </a:cxnLst>
              <a:rect l="0" t="0" r="r" b="b"/>
              <a:pathLst>
                <a:path w="12" h="49">
                  <a:moveTo>
                    <a:pt x="10" y="27"/>
                  </a:moveTo>
                  <a:lnTo>
                    <a:pt x="10" y="27"/>
                  </a:lnTo>
                  <a:lnTo>
                    <a:pt x="5" y="38"/>
                  </a:lnTo>
                  <a:lnTo>
                    <a:pt x="5" y="38"/>
                  </a:lnTo>
                  <a:lnTo>
                    <a:pt x="0" y="49"/>
                  </a:lnTo>
                  <a:lnTo>
                    <a:pt x="0" y="0"/>
                  </a:lnTo>
                  <a:lnTo>
                    <a:pt x="0" y="0"/>
                  </a:lnTo>
                  <a:lnTo>
                    <a:pt x="7" y="13"/>
                  </a:lnTo>
                  <a:lnTo>
                    <a:pt x="12" y="26"/>
                  </a:lnTo>
                  <a:lnTo>
                    <a:pt x="12" y="26"/>
                  </a:lnTo>
                  <a:lnTo>
                    <a:pt x="10" y="27"/>
                  </a:lnTo>
                  <a:lnTo>
                    <a:pt x="10" y="27"/>
                  </a:lnTo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3" name="Line 75"/>
            <p:cNvSpPr>
              <a:spLocks noChangeShapeType="1"/>
            </p:cNvSpPr>
            <p:nvPr/>
          </p:nvSpPr>
          <p:spPr bwMode="auto">
            <a:xfrm>
              <a:off x="3534067" y="924914"/>
              <a:ext cx="2077" cy="2077"/>
            </a:xfrm>
            <a:prstGeom prst="line">
              <a:avLst/>
            </a:pr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4" name="Group 75"/>
          <p:cNvGrpSpPr/>
          <p:nvPr/>
        </p:nvGrpSpPr>
        <p:grpSpPr>
          <a:xfrm>
            <a:off x="6309928" y="1061138"/>
            <a:ext cx="474691" cy="462672"/>
            <a:chOff x="4080141" y="798258"/>
            <a:chExt cx="328062" cy="319755"/>
          </a:xfrm>
          <a:solidFill>
            <a:srgbClr val="CF3665"/>
          </a:soli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57" name="Group 73"/>
          <p:cNvGrpSpPr/>
          <p:nvPr/>
        </p:nvGrpSpPr>
        <p:grpSpPr>
          <a:xfrm>
            <a:off x="3812500" y="1064261"/>
            <a:ext cx="513747" cy="453656"/>
            <a:chOff x="2549886" y="800334"/>
            <a:chExt cx="355053" cy="313526"/>
          </a:xfrm>
          <a:solidFill>
            <a:srgbClr val="CF3665"/>
          </a:solidFill>
        </p:grpSpPr>
        <p:sp>
          <p:nvSpPr>
            <p:cNvPr id="58" name="Freeform 88"/>
            <p:cNvSpPr/>
            <p:nvPr/>
          </p:nvSpPr>
          <p:spPr bwMode="auto">
            <a:xfrm>
              <a:off x="2653702" y="1055723"/>
              <a:ext cx="58137" cy="58137"/>
            </a:xfrm>
            <a:custGeom>
              <a:avLst/>
              <a:gdLst/>
              <a:ahLst/>
              <a:cxnLst>
                <a:cxn ang="0">
                  <a:pos x="27" y="0"/>
                </a:cxn>
                <a:cxn ang="0">
                  <a:pos x="27" y="0"/>
                </a:cxn>
                <a:cxn ang="0">
                  <a:pos x="34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4" y="19"/>
                </a:cxn>
                <a:cxn ang="0">
                  <a:pos x="56" y="24"/>
                </a:cxn>
                <a:cxn ang="0">
                  <a:pos x="56" y="30"/>
                </a:cxn>
                <a:cxn ang="0">
                  <a:pos x="56" y="30"/>
                </a:cxn>
                <a:cxn ang="0">
                  <a:pos x="56" y="35"/>
                </a:cxn>
                <a:cxn ang="0">
                  <a:pos x="54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4" y="57"/>
                </a:cxn>
                <a:cxn ang="0">
                  <a:pos x="27" y="57"/>
                </a:cxn>
                <a:cxn ang="0">
                  <a:pos x="27" y="57"/>
                </a:cxn>
                <a:cxn ang="0">
                  <a:pos x="22" y="57"/>
                </a:cxn>
                <a:cxn ang="0">
                  <a:pos x="16" y="55"/>
                </a:cxn>
                <a:cxn ang="0">
                  <a:pos x="7" y="49"/>
                </a:cxn>
                <a:cxn ang="0">
                  <a:pos x="2" y="40"/>
                </a:cxn>
                <a:cxn ang="0">
                  <a:pos x="0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0" y="24"/>
                </a:cxn>
                <a:cxn ang="0">
                  <a:pos x="2" y="19"/>
                </a:cxn>
                <a:cxn ang="0">
                  <a:pos x="7" y="10"/>
                </a:cxn>
                <a:cxn ang="0">
                  <a:pos x="16" y="2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27" y="0"/>
                </a:cxn>
              </a:cxnLst>
              <a:rect l="0" t="0" r="r" b="b"/>
              <a:pathLst>
                <a:path w="56" h="57">
                  <a:moveTo>
                    <a:pt x="27" y="0"/>
                  </a:moveTo>
                  <a:lnTo>
                    <a:pt x="27" y="0"/>
                  </a:lnTo>
                  <a:lnTo>
                    <a:pt x="34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4" y="19"/>
                  </a:lnTo>
                  <a:lnTo>
                    <a:pt x="56" y="24"/>
                  </a:lnTo>
                  <a:lnTo>
                    <a:pt x="56" y="30"/>
                  </a:lnTo>
                  <a:lnTo>
                    <a:pt x="56" y="30"/>
                  </a:lnTo>
                  <a:lnTo>
                    <a:pt x="56" y="35"/>
                  </a:lnTo>
                  <a:lnTo>
                    <a:pt x="54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4" y="57"/>
                  </a:lnTo>
                  <a:lnTo>
                    <a:pt x="27" y="57"/>
                  </a:lnTo>
                  <a:lnTo>
                    <a:pt x="27" y="57"/>
                  </a:lnTo>
                  <a:lnTo>
                    <a:pt x="22" y="57"/>
                  </a:lnTo>
                  <a:lnTo>
                    <a:pt x="16" y="55"/>
                  </a:lnTo>
                  <a:lnTo>
                    <a:pt x="7" y="49"/>
                  </a:lnTo>
                  <a:lnTo>
                    <a:pt x="2" y="40"/>
                  </a:lnTo>
                  <a:lnTo>
                    <a:pt x="0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19"/>
                  </a:lnTo>
                  <a:lnTo>
                    <a:pt x="7" y="10"/>
                  </a:lnTo>
                  <a:lnTo>
                    <a:pt x="16" y="2"/>
                  </a:lnTo>
                  <a:lnTo>
                    <a:pt x="22" y="0"/>
                  </a:lnTo>
                  <a:lnTo>
                    <a:pt x="27" y="0"/>
                  </a:lnTo>
                  <a:lnTo>
                    <a:pt x="27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9" name="Freeform 89"/>
            <p:cNvSpPr/>
            <p:nvPr/>
          </p:nvSpPr>
          <p:spPr bwMode="auto">
            <a:xfrm>
              <a:off x="2782435" y="1055723"/>
              <a:ext cx="60214" cy="58137"/>
            </a:xfrm>
            <a:custGeom>
              <a:avLst/>
              <a:gdLst/>
              <a:ahLst/>
              <a:cxnLst>
                <a:cxn ang="0">
                  <a:pos x="29" y="0"/>
                </a:cxn>
                <a:cxn ang="0">
                  <a:pos x="29" y="0"/>
                </a:cxn>
                <a:cxn ang="0">
                  <a:pos x="35" y="0"/>
                </a:cxn>
                <a:cxn ang="0">
                  <a:pos x="40" y="2"/>
                </a:cxn>
                <a:cxn ang="0">
                  <a:pos x="49" y="10"/>
                </a:cxn>
                <a:cxn ang="0">
                  <a:pos x="55" y="19"/>
                </a:cxn>
                <a:cxn ang="0">
                  <a:pos x="56" y="24"/>
                </a:cxn>
                <a:cxn ang="0">
                  <a:pos x="58" y="30"/>
                </a:cxn>
                <a:cxn ang="0">
                  <a:pos x="58" y="30"/>
                </a:cxn>
                <a:cxn ang="0">
                  <a:pos x="56" y="35"/>
                </a:cxn>
                <a:cxn ang="0">
                  <a:pos x="55" y="40"/>
                </a:cxn>
                <a:cxn ang="0">
                  <a:pos x="49" y="49"/>
                </a:cxn>
                <a:cxn ang="0">
                  <a:pos x="40" y="55"/>
                </a:cxn>
                <a:cxn ang="0">
                  <a:pos x="35" y="57"/>
                </a:cxn>
                <a:cxn ang="0">
                  <a:pos x="29" y="57"/>
                </a:cxn>
                <a:cxn ang="0">
                  <a:pos x="29" y="57"/>
                </a:cxn>
                <a:cxn ang="0">
                  <a:pos x="24" y="57"/>
                </a:cxn>
                <a:cxn ang="0">
                  <a:pos x="18" y="55"/>
                </a:cxn>
                <a:cxn ang="0">
                  <a:pos x="9" y="49"/>
                </a:cxn>
                <a:cxn ang="0">
                  <a:pos x="4" y="40"/>
                </a:cxn>
                <a:cxn ang="0">
                  <a:pos x="2" y="35"/>
                </a:cxn>
                <a:cxn ang="0">
                  <a:pos x="0" y="30"/>
                </a:cxn>
                <a:cxn ang="0">
                  <a:pos x="0" y="30"/>
                </a:cxn>
                <a:cxn ang="0">
                  <a:pos x="2" y="24"/>
                </a:cxn>
                <a:cxn ang="0">
                  <a:pos x="4" y="19"/>
                </a:cxn>
                <a:cxn ang="0">
                  <a:pos x="9" y="10"/>
                </a:cxn>
                <a:cxn ang="0">
                  <a:pos x="18" y="2"/>
                </a:cxn>
                <a:cxn ang="0">
                  <a:pos x="24" y="0"/>
                </a:cxn>
                <a:cxn ang="0">
                  <a:pos x="29" y="0"/>
                </a:cxn>
                <a:cxn ang="0">
                  <a:pos x="29" y="0"/>
                </a:cxn>
              </a:cxnLst>
              <a:rect l="0" t="0" r="r" b="b"/>
              <a:pathLst>
                <a:path w="58" h="57">
                  <a:moveTo>
                    <a:pt x="29" y="0"/>
                  </a:moveTo>
                  <a:lnTo>
                    <a:pt x="29" y="0"/>
                  </a:lnTo>
                  <a:lnTo>
                    <a:pt x="35" y="0"/>
                  </a:lnTo>
                  <a:lnTo>
                    <a:pt x="40" y="2"/>
                  </a:lnTo>
                  <a:lnTo>
                    <a:pt x="49" y="10"/>
                  </a:lnTo>
                  <a:lnTo>
                    <a:pt x="55" y="19"/>
                  </a:lnTo>
                  <a:lnTo>
                    <a:pt x="56" y="24"/>
                  </a:lnTo>
                  <a:lnTo>
                    <a:pt x="58" y="30"/>
                  </a:lnTo>
                  <a:lnTo>
                    <a:pt x="58" y="30"/>
                  </a:lnTo>
                  <a:lnTo>
                    <a:pt x="56" y="35"/>
                  </a:lnTo>
                  <a:lnTo>
                    <a:pt x="55" y="40"/>
                  </a:lnTo>
                  <a:lnTo>
                    <a:pt x="49" y="49"/>
                  </a:lnTo>
                  <a:lnTo>
                    <a:pt x="40" y="55"/>
                  </a:lnTo>
                  <a:lnTo>
                    <a:pt x="35" y="57"/>
                  </a:lnTo>
                  <a:lnTo>
                    <a:pt x="29" y="57"/>
                  </a:lnTo>
                  <a:lnTo>
                    <a:pt x="29" y="57"/>
                  </a:lnTo>
                  <a:lnTo>
                    <a:pt x="24" y="57"/>
                  </a:lnTo>
                  <a:lnTo>
                    <a:pt x="18" y="55"/>
                  </a:lnTo>
                  <a:lnTo>
                    <a:pt x="9" y="49"/>
                  </a:lnTo>
                  <a:lnTo>
                    <a:pt x="4" y="40"/>
                  </a:lnTo>
                  <a:lnTo>
                    <a:pt x="2" y="35"/>
                  </a:lnTo>
                  <a:lnTo>
                    <a:pt x="0" y="30"/>
                  </a:lnTo>
                  <a:lnTo>
                    <a:pt x="0" y="30"/>
                  </a:lnTo>
                  <a:lnTo>
                    <a:pt x="2" y="24"/>
                  </a:lnTo>
                  <a:lnTo>
                    <a:pt x="4" y="19"/>
                  </a:lnTo>
                  <a:lnTo>
                    <a:pt x="9" y="10"/>
                  </a:lnTo>
                  <a:lnTo>
                    <a:pt x="18" y="2"/>
                  </a:lnTo>
                  <a:lnTo>
                    <a:pt x="24" y="0"/>
                  </a:lnTo>
                  <a:lnTo>
                    <a:pt x="29" y="0"/>
                  </a:lnTo>
                  <a:lnTo>
                    <a:pt x="29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0" name="Freeform 90"/>
            <p:cNvSpPr/>
            <p:nvPr/>
          </p:nvSpPr>
          <p:spPr bwMode="auto">
            <a:xfrm>
              <a:off x="2549886" y="800334"/>
              <a:ext cx="355053" cy="247084"/>
            </a:xfrm>
            <a:custGeom>
              <a:avLst/>
              <a:gdLst/>
              <a:ahLst/>
              <a:cxnLst>
                <a:cxn ang="0">
                  <a:pos x="325" y="91"/>
                </a:cxn>
                <a:cxn ang="0">
                  <a:pos x="149" y="91"/>
                </a:cxn>
                <a:cxn ang="0">
                  <a:pos x="140" y="98"/>
                </a:cxn>
                <a:cxn ang="0">
                  <a:pos x="138" y="105"/>
                </a:cxn>
                <a:cxn ang="0">
                  <a:pos x="143" y="116"/>
                </a:cxn>
                <a:cxn ang="0">
                  <a:pos x="307" y="120"/>
                </a:cxn>
                <a:cxn ang="0">
                  <a:pos x="297" y="149"/>
                </a:cxn>
                <a:cxn ang="0">
                  <a:pos x="143" y="149"/>
                </a:cxn>
                <a:cxn ang="0">
                  <a:pos x="134" y="156"/>
                </a:cxn>
                <a:cxn ang="0">
                  <a:pos x="132" y="161"/>
                </a:cxn>
                <a:cxn ang="0">
                  <a:pos x="138" y="172"/>
                </a:cxn>
                <a:cxn ang="0">
                  <a:pos x="290" y="176"/>
                </a:cxn>
                <a:cxn ang="0">
                  <a:pos x="281" y="203"/>
                </a:cxn>
                <a:cxn ang="0">
                  <a:pos x="111" y="120"/>
                </a:cxn>
                <a:cxn ang="0">
                  <a:pos x="107" y="91"/>
                </a:cxn>
                <a:cxn ang="0">
                  <a:pos x="103" y="53"/>
                </a:cxn>
                <a:cxn ang="0">
                  <a:pos x="96" y="45"/>
                </a:cxn>
                <a:cxn ang="0">
                  <a:pos x="53" y="20"/>
                </a:cxn>
                <a:cxn ang="0">
                  <a:pos x="15" y="2"/>
                </a:cxn>
                <a:cxn ang="0">
                  <a:pos x="6" y="2"/>
                </a:cxn>
                <a:cxn ang="0">
                  <a:pos x="0" y="11"/>
                </a:cxn>
                <a:cxn ang="0">
                  <a:pos x="2" y="22"/>
                </a:cxn>
                <a:cxn ang="0">
                  <a:pos x="15" y="34"/>
                </a:cxn>
                <a:cxn ang="0">
                  <a:pos x="62" y="56"/>
                </a:cxn>
                <a:cxn ang="0">
                  <a:pos x="71" y="63"/>
                </a:cxn>
                <a:cxn ang="0">
                  <a:pos x="73" y="71"/>
                </a:cxn>
                <a:cxn ang="0">
                  <a:pos x="93" y="217"/>
                </a:cxn>
                <a:cxn ang="0">
                  <a:pos x="94" y="227"/>
                </a:cxn>
                <a:cxn ang="0">
                  <a:pos x="100" y="234"/>
                </a:cxn>
                <a:cxn ang="0">
                  <a:pos x="111" y="237"/>
                </a:cxn>
                <a:cxn ang="0">
                  <a:pos x="288" y="237"/>
                </a:cxn>
                <a:cxn ang="0">
                  <a:pos x="292" y="236"/>
                </a:cxn>
                <a:cxn ang="0">
                  <a:pos x="303" y="230"/>
                </a:cxn>
                <a:cxn ang="0">
                  <a:pos x="305" y="221"/>
                </a:cxn>
                <a:cxn ang="0">
                  <a:pos x="341" y="118"/>
                </a:cxn>
                <a:cxn ang="0">
                  <a:pos x="343" y="103"/>
                </a:cxn>
                <a:cxn ang="0">
                  <a:pos x="337" y="94"/>
                </a:cxn>
                <a:cxn ang="0">
                  <a:pos x="325" y="91"/>
                </a:cxn>
              </a:cxnLst>
              <a:rect l="0" t="0" r="r" b="b"/>
              <a:pathLst>
                <a:path w="343" h="237">
                  <a:moveTo>
                    <a:pt x="325" y="91"/>
                  </a:moveTo>
                  <a:lnTo>
                    <a:pt x="325" y="91"/>
                  </a:lnTo>
                  <a:lnTo>
                    <a:pt x="149" y="91"/>
                  </a:lnTo>
                  <a:lnTo>
                    <a:pt x="149" y="91"/>
                  </a:lnTo>
                  <a:lnTo>
                    <a:pt x="143" y="92"/>
                  </a:lnTo>
                  <a:lnTo>
                    <a:pt x="140" y="98"/>
                  </a:lnTo>
                  <a:lnTo>
                    <a:pt x="138" y="105"/>
                  </a:lnTo>
                  <a:lnTo>
                    <a:pt x="138" y="105"/>
                  </a:lnTo>
                  <a:lnTo>
                    <a:pt x="140" y="111"/>
                  </a:lnTo>
                  <a:lnTo>
                    <a:pt x="143" y="116"/>
                  </a:lnTo>
                  <a:lnTo>
                    <a:pt x="149" y="120"/>
                  </a:lnTo>
                  <a:lnTo>
                    <a:pt x="307" y="120"/>
                  </a:lnTo>
                  <a:lnTo>
                    <a:pt x="297" y="149"/>
                  </a:lnTo>
                  <a:lnTo>
                    <a:pt x="297" y="149"/>
                  </a:lnTo>
                  <a:lnTo>
                    <a:pt x="143" y="149"/>
                  </a:lnTo>
                  <a:lnTo>
                    <a:pt x="143" y="149"/>
                  </a:lnTo>
                  <a:lnTo>
                    <a:pt x="138" y="152"/>
                  </a:lnTo>
                  <a:lnTo>
                    <a:pt x="134" y="156"/>
                  </a:lnTo>
                  <a:lnTo>
                    <a:pt x="132" y="161"/>
                  </a:lnTo>
                  <a:lnTo>
                    <a:pt x="132" y="161"/>
                  </a:lnTo>
                  <a:lnTo>
                    <a:pt x="134" y="169"/>
                  </a:lnTo>
                  <a:lnTo>
                    <a:pt x="138" y="172"/>
                  </a:lnTo>
                  <a:lnTo>
                    <a:pt x="143" y="176"/>
                  </a:lnTo>
                  <a:lnTo>
                    <a:pt x="290" y="176"/>
                  </a:lnTo>
                  <a:lnTo>
                    <a:pt x="290" y="176"/>
                  </a:lnTo>
                  <a:lnTo>
                    <a:pt x="281" y="203"/>
                  </a:lnTo>
                  <a:lnTo>
                    <a:pt x="122" y="203"/>
                  </a:lnTo>
                  <a:lnTo>
                    <a:pt x="111" y="120"/>
                  </a:lnTo>
                  <a:lnTo>
                    <a:pt x="107" y="91"/>
                  </a:lnTo>
                  <a:lnTo>
                    <a:pt x="107" y="91"/>
                  </a:lnTo>
                  <a:lnTo>
                    <a:pt x="103" y="53"/>
                  </a:lnTo>
                  <a:lnTo>
                    <a:pt x="103" y="53"/>
                  </a:lnTo>
                  <a:lnTo>
                    <a:pt x="102" y="49"/>
                  </a:lnTo>
                  <a:lnTo>
                    <a:pt x="96" y="45"/>
                  </a:lnTo>
                  <a:lnTo>
                    <a:pt x="80" y="33"/>
                  </a:lnTo>
                  <a:lnTo>
                    <a:pt x="53" y="20"/>
                  </a:ln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6" y="2"/>
                  </a:lnTo>
                  <a:lnTo>
                    <a:pt x="2" y="5"/>
                  </a:lnTo>
                  <a:lnTo>
                    <a:pt x="0" y="11"/>
                  </a:lnTo>
                  <a:lnTo>
                    <a:pt x="0" y="16"/>
                  </a:lnTo>
                  <a:lnTo>
                    <a:pt x="2" y="22"/>
                  </a:lnTo>
                  <a:lnTo>
                    <a:pt x="7" y="29"/>
                  </a:lnTo>
                  <a:lnTo>
                    <a:pt x="15" y="34"/>
                  </a:lnTo>
                  <a:lnTo>
                    <a:pt x="62" y="56"/>
                  </a:lnTo>
                  <a:lnTo>
                    <a:pt x="62" y="56"/>
                  </a:lnTo>
                  <a:lnTo>
                    <a:pt x="67" y="60"/>
                  </a:lnTo>
                  <a:lnTo>
                    <a:pt x="71" y="63"/>
                  </a:lnTo>
                  <a:lnTo>
                    <a:pt x="73" y="71"/>
                  </a:lnTo>
                  <a:lnTo>
                    <a:pt x="73" y="71"/>
                  </a:lnTo>
                  <a:lnTo>
                    <a:pt x="93" y="217"/>
                  </a:lnTo>
                  <a:lnTo>
                    <a:pt x="93" y="217"/>
                  </a:lnTo>
                  <a:lnTo>
                    <a:pt x="93" y="221"/>
                  </a:lnTo>
                  <a:lnTo>
                    <a:pt x="94" y="227"/>
                  </a:lnTo>
                  <a:lnTo>
                    <a:pt x="98" y="230"/>
                  </a:lnTo>
                  <a:lnTo>
                    <a:pt x="100" y="234"/>
                  </a:lnTo>
                  <a:lnTo>
                    <a:pt x="105" y="236"/>
                  </a:lnTo>
                  <a:lnTo>
                    <a:pt x="111" y="237"/>
                  </a:lnTo>
                  <a:lnTo>
                    <a:pt x="111" y="237"/>
                  </a:lnTo>
                  <a:lnTo>
                    <a:pt x="288" y="237"/>
                  </a:lnTo>
                  <a:lnTo>
                    <a:pt x="288" y="237"/>
                  </a:lnTo>
                  <a:lnTo>
                    <a:pt x="292" y="236"/>
                  </a:lnTo>
                  <a:lnTo>
                    <a:pt x="297" y="234"/>
                  </a:lnTo>
                  <a:lnTo>
                    <a:pt x="303" y="230"/>
                  </a:lnTo>
                  <a:lnTo>
                    <a:pt x="305" y="225"/>
                  </a:lnTo>
                  <a:lnTo>
                    <a:pt x="305" y="221"/>
                  </a:lnTo>
                  <a:lnTo>
                    <a:pt x="341" y="118"/>
                  </a:lnTo>
                  <a:lnTo>
                    <a:pt x="341" y="118"/>
                  </a:lnTo>
                  <a:lnTo>
                    <a:pt x="341" y="114"/>
                  </a:lnTo>
                  <a:lnTo>
                    <a:pt x="343" y="103"/>
                  </a:lnTo>
                  <a:lnTo>
                    <a:pt x="341" y="100"/>
                  </a:lnTo>
                  <a:lnTo>
                    <a:pt x="337" y="94"/>
                  </a:lnTo>
                  <a:lnTo>
                    <a:pt x="334" y="92"/>
                  </a:lnTo>
                  <a:lnTo>
                    <a:pt x="325" y="91"/>
                  </a:lnTo>
                  <a:lnTo>
                    <a:pt x="325" y="9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61" name="Group 81"/>
          <p:cNvGrpSpPr/>
          <p:nvPr/>
        </p:nvGrpSpPr>
        <p:grpSpPr>
          <a:xfrm>
            <a:off x="7503651" y="3067022"/>
            <a:ext cx="465677" cy="423619"/>
            <a:chOff x="4821392" y="2301522"/>
            <a:chExt cx="321831" cy="292764"/>
          </a:xfrm>
          <a:solidFill>
            <a:srgbClr val="CF3665"/>
          </a:soli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66" name="Freeform 95"/>
          <p:cNvSpPr>
            <a:spLocks noEditPoints="1"/>
          </p:cNvSpPr>
          <p:nvPr/>
        </p:nvSpPr>
        <p:spPr bwMode="auto">
          <a:xfrm>
            <a:off x="2555875" y="2084086"/>
            <a:ext cx="492125" cy="434975"/>
          </a:xfrm>
          <a:custGeom>
            <a:avLst/>
            <a:gdLst/>
            <a:ahLst/>
            <a:cxnLst>
              <a:cxn ang="0">
                <a:pos x="296" y="7"/>
              </a:cxn>
              <a:cxn ang="0">
                <a:pos x="285" y="5"/>
              </a:cxn>
              <a:cxn ang="0">
                <a:pos x="279" y="11"/>
              </a:cxn>
              <a:cxn ang="0">
                <a:pos x="276" y="16"/>
              </a:cxn>
              <a:cxn ang="0">
                <a:pos x="196" y="94"/>
              </a:cxn>
              <a:cxn ang="0">
                <a:pos x="192" y="112"/>
              </a:cxn>
              <a:cxn ang="0">
                <a:pos x="200" y="121"/>
              </a:cxn>
              <a:cxn ang="0">
                <a:pos x="129" y="83"/>
              </a:cxn>
              <a:cxn ang="0">
                <a:pos x="131" y="58"/>
              </a:cxn>
              <a:cxn ang="0">
                <a:pos x="124" y="33"/>
              </a:cxn>
              <a:cxn ang="0">
                <a:pos x="113" y="18"/>
              </a:cxn>
              <a:cxn ang="0">
                <a:pos x="91" y="4"/>
              </a:cxn>
              <a:cxn ang="0">
                <a:pos x="66" y="0"/>
              </a:cxn>
              <a:cxn ang="0">
                <a:pos x="86" y="40"/>
              </a:cxn>
              <a:cxn ang="0">
                <a:pos x="2" y="49"/>
              </a:cxn>
              <a:cxn ang="0">
                <a:pos x="0" y="65"/>
              </a:cxn>
              <a:cxn ang="0">
                <a:pos x="4" y="91"/>
              </a:cxn>
              <a:cxn ang="0">
                <a:pos x="18" y="112"/>
              </a:cxn>
              <a:cxn ang="0">
                <a:pos x="35" y="123"/>
              </a:cxn>
              <a:cxn ang="0">
                <a:pos x="60" y="131"/>
              </a:cxn>
              <a:cxn ang="0">
                <a:pos x="86" y="129"/>
              </a:cxn>
              <a:cxn ang="0">
                <a:pos x="89" y="234"/>
              </a:cxn>
              <a:cxn ang="0">
                <a:pos x="47" y="281"/>
              </a:cxn>
              <a:cxn ang="0">
                <a:pos x="104" y="248"/>
              </a:cxn>
              <a:cxn ang="0">
                <a:pos x="240" y="281"/>
              </a:cxn>
              <a:cxn ang="0">
                <a:pos x="250" y="288"/>
              </a:cxn>
              <a:cxn ang="0">
                <a:pos x="261" y="290"/>
              </a:cxn>
              <a:cxn ang="0">
                <a:pos x="278" y="285"/>
              </a:cxn>
              <a:cxn ang="0">
                <a:pos x="287" y="277"/>
              </a:cxn>
              <a:cxn ang="0">
                <a:pos x="292" y="259"/>
              </a:cxn>
              <a:cxn ang="0">
                <a:pos x="287" y="243"/>
              </a:cxn>
              <a:cxn ang="0">
                <a:pos x="212" y="134"/>
              </a:cxn>
              <a:cxn ang="0">
                <a:pos x="229" y="136"/>
              </a:cxn>
              <a:cxn ang="0">
                <a:pos x="314" y="60"/>
              </a:cxn>
              <a:cxn ang="0">
                <a:pos x="316" y="56"/>
              </a:cxn>
              <a:cxn ang="0">
                <a:pos x="321" y="53"/>
              </a:cxn>
              <a:cxn ang="0">
                <a:pos x="328" y="47"/>
              </a:cxn>
              <a:cxn ang="0">
                <a:pos x="325" y="36"/>
              </a:cxn>
              <a:cxn ang="0">
                <a:pos x="263" y="252"/>
              </a:cxn>
              <a:cxn ang="0">
                <a:pos x="276" y="259"/>
              </a:cxn>
              <a:cxn ang="0">
                <a:pos x="276" y="268"/>
              </a:cxn>
              <a:cxn ang="0">
                <a:pos x="263" y="276"/>
              </a:cxn>
              <a:cxn ang="0">
                <a:pos x="256" y="272"/>
              </a:cxn>
              <a:cxn ang="0">
                <a:pos x="252" y="265"/>
              </a:cxn>
              <a:cxn ang="0">
                <a:pos x="260" y="254"/>
              </a:cxn>
              <a:cxn ang="0">
                <a:pos x="221" y="98"/>
              </a:cxn>
              <a:cxn ang="0">
                <a:pos x="278" y="42"/>
              </a:cxn>
              <a:cxn ang="0">
                <a:pos x="234" y="111"/>
              </a:cxn>
              <a:cxn ang="0">
                <a:pos x="240" y="116"/>
              </a:cxn>
            </a:cxnLst>
            <a:rect l="0" t="0" r="r" b="b"/>
            <a:pathLst>
              <a:path w="328" h="290">
                <a:moveTo>
                  <a:pt x="325" y="36"/>
                </a:moveTo>
                <a:lnTo>
                  <a:pt x="296" y="7"/>
                </a:lnTo>
                <a:lnTo>
                  <a:pt x="296" y="7"/>
                </a:lnTo>
                <a:lnTo>
                  <a:pt x="292" y="5"/>
                </a:lnTo>
                <a:lnTo>
                  <a:pt x="289" y="4"/>
                </a:lnTo>
                <a:lnTo>
                  <a:pt x="285" y="5"/>
                </a:lnTo>
                <a:lnTo>
                  <a:pt x="281" y="7"/>
                </a:lnTo>
                <a:lnTo>
                  <a:pt x="281" y="7"/>
                </a:lnTo>
                <a:lnTo>
                  <a:pt x="279" y="11"/>
                </a:lnTo>
                <a:lnTo>
                  <a:pt x="279" y="16"/>
                </a:lnTo>
                <a:lnTo>
                  <a:pt x="279" y="16"/>
                </a:lnTo>
                <a:lnTo>
                  <a:pt x="276" y="16"/>
                </a:lnTo>
                <a:lnTo>
                  <a:pt x="272" y="18"/>
                </a:lnTo>
                <a:lnTo>
                  <a:pt x="272" y="18"/>
                </a:lnTo>
                <a:lnTo>
                  <a:pt x="196" y="94"/>
                </a:lnTo>
                <a:lnTo>
                  <a:pt x="196" y="94"/>
                </a:lnTo>
                <a:lnTo>
                  <a:pt x="196" y="103"/>
                </a:lnTo>
                <a:lnTo>
                  <a:pt x="192" y="112"/>
                </a:lnTo>
                <a:lnTo>
                  <a:pt x="200" y="121"/>
                </a:lnTo>
                <a:lnTo>
                  <a:pt x="200" y="121"/>
                </a:lnTo>
                <a:lnTo>
                  <a:pt x="200" y="121"/>
                </a:lnTo>
                <a:lnTo>
                  <a:pt x="183" y="138"/>
                </a:lnTo>
                <a:lnTo>
                  <a:pt x="129" y="83"/>
                </a:lnTo>
                <a:lnTo>
                  <a:pt x="129" y="83"/>
                </a:lnTo>
                <a:lnTo>
                  <a:pt x="131" y="74"/>
                </a:lnTo>
                <a:lnTo>
                  <a:pt x="131" y="67"/>
                </a:lnTo>
                <a:lnTo>
                  <a:pt x="131" y="58"/>
                </a:lnTo>
                <a:lnTo>
                  <a:pt x="129" y="49"/>
                </a:lnTo>
                <a:lnTo>
                  <a:pt x="127" y="42"/>
                </a:lnTo>
                <a:lnTo>
                  <a:pt x="124" y="33"/>
                </a:lnTo>
                <a:lnTo>
                  <a:pt x="118" y="25"/>
                </a:lnTo>
                <a:lnTo>
                  <a:pt x="113" y="18"/>
                </a:lnTo>
                <a:lnTo>
                  <a:pt x="113" y="18"/>
                </a:lnTo>
                <a:lnTo>
                  <a:pt x="105" y="13"/>
                </a:lnTo>
                <a:lnTo>
                  <a:pt x="98" y="9"/>
                </a:lnTo>
                <a:lnTo>
                  <a:pt x="91" y="4"/>
                </a:lnTo>
                <a:lnTo>
                  <a:pt x="82" y="2"/>
                </a:lnTo>
                <a:lnTo>
                  <a:pt x="73" y="0"/>
                </a:lnTo>
                <a:lnTo>
                  <a:pt x="66" y="0"/>
                </a:lnTo>
                <a:lnTo>
                  <a:pt x="57" y="0"/>
                </a:lnTo>
                <a:lnTo>
                  <a:pt x="47" y="2"/>
                </a:lnTo>
                <a:lnTo>
                  <a:pt x="86" y="40"/>
                </a:lnTo>
                <a:lnTo>
                  <a:pt x="76" y="76"/>
                </a:lnTo>
                <a:lnTo>
                  <a:pt x="38" y="85"/>
                </a:lnTo>
                <a:lnTo>
                  <a:pt x="2" y="49"/>
                </a:lnTo>
                <a:lnTo>
                  <a:pt x="2" y="49"/>
                </a:lnTo>
                <a:lnTo>
                  <a:pt x="0" y="56"/>
                </a:lnTo>
                <a:lnTo>
                  <a:pt x="0" y="65"/>
                </a:lnTo>
                <a:lnTo>
                  <a:pt x="0" y="74"/>
                </a:lnTo>
                <a:lnTo>
                  <a:pt x="2" y="82"/>
                </a:lnTo>
                <a:lnTo>
                  <a:pt x="4" y="91"/>
                </a:lnTo>
                <a:lnTo>
                  <a:pt x="8" y="98"/>
                </a:lnTo>
                <a:lnTo>
                  <a:pt x="13" y="105"/>
                </a:lnTo>
                <a:lnTo>
                  <a:pt x="18" y="112"/>
                </a:lnTo>
                <a:lnTo>
                  <a:pt x="18" y="112"/>
                </a:lnTo>
                <a:lnTo>
                  <a:pt x="26" y="118"/>
                </a:lnTo>
                <a:lnTo>
                  <a:pt x="35" y="123"/>
                </a:lnTo>
                <a:lnTo>
                  <a:pt x="42" y="127"/>
                </a:lnTo>
                <a:lnTo>
                  <a:pt x="51" y="129"/>
                </a:lnTo>
                <a:lnTo>
                  <a:pt x="60" y="131"/>
                </a:lnTo>
                <a:lnTo>
                  <a:pt x="69" y="131"/>
                </a:lnTo>
                <a:lnTo>
                  <a:pt x="76" y="131"/>
                </a:lnTo>
                <a:lnTo>
                  <a:pt x="86" y="129"/>
                </a:lnTo>
                <a:lnTo>
                  <a:pt x="86" y="129"/>
                </a:lnTo>
                <a:lnTo>
                  <a:pt x="140" y="181"/>
                </a:lnTo>
                <a:lnTo>
                  <a:pt x="89" y="234"/>
                </a:lnTo>
                <a:lnTo>
                  <a:pt x="86" y="230"/>
                </a:lnTo>
                <a:lnTo>
                  <a:pt x="71" y="243"/>
                </a:lnTo>
                <a:lnTo>
                  <a:pt x="47" y="281"/>
                </a:lnTo>
                <a:lnTo>
                  <a:pt x="53" y="286"/>
                </a:lnTo>
                <a:lnTo>
                  <a:pt x="91" y="263"/>
                </a:lnTo>
                <a:lnTo>
                  <a:pt x="104" y="248"/>
                </a:lnTo>
                <a:lnTo>
                  <a:pt x="100" y="245"/>
                </a:lnTo>
                <a:lnTo>
                  <a:pt x="153" y="194"/>
                </a:lnTo>
                <a:lnTo>
                  <a:pt x="240" y="281"/>
                </a:lnTo>
                <a:lnTo>
                  <a:pt x="240" y="281"/>
                </a:lnTo>
                <a:lnTo>
                  <a:pt x="245" y="285"/>
                </a:lnTo>
                <a:lnTo>
                  <a:pt x="250" y="288"/>
                </a:lnTo>
                <a:lnTo>
                  <a:pt x="256" y="290"/>
                </a:lnTo>
                <a:lnTo>
                  <a:pt x="261" y="290"/>
                </a:lnTo>
                <a:lnTo>
                  <a:pt x="261" y="290"/>
                </a:lnTo>
                <a:lnTo>
                  <a:pt x="267" y="290"/>
                </a:lnTo>
                <a:lnTo>
                  <a:pt x="272" y="288"/>
                </a:lnTo>
                <a:lnTo>
                  <a:pt x="278" y="285"/>
                </a:lnTo>
                <a:lnTo>
                  <a:pt x="283" y="281"/>
                </a:lnTo>
                <a:lnTo>
                  <a:pt x="283" y="281"/>
                </a:lnTo>
                <a:lnTo>
                  <a:pt x="287" y="277"/>
                </a:lnTo>
                <a:lnTo>
                  <a:pt x="290" y="272"/>
                </a:lnTo>
                <a:lnTo>
                  <a:pt x="292" y="265"/>
                </a:lnTo>
                <a:lnTo>
                  <a:pt x="292" y="259"/>
                </a:lnTo>
                <a:lnTo>
                  <a:pt x="292" y="254"/>
                </a:lnTo>
                <a:lnTo>
                  <a:pt x="290" y="248"/>
                </a:lnTo>
                <a:lnTo>
                  <a:pt x="287" y="243"/>
                </a:lnTo>
                <a:lnTo>
                  <a:pt x="283" y="237"/>
                </a:lnTo>
                <a:lnTo>
                  <a:pt x="196" y="150"/>
                </a:lnTo>
                <a:lnTo>
                  <a:pt x="212" y="134"/>
                </a:lnTo>
                <a:lnTo>
                  <a:pt x="220" y="141"/>
                </a:lnTo>
                <a:lnTo>
                  <a:pt x="220" y="141"/>
                </a:lnTo>
                <a:lnTo>
                  <a:pt x="229" y="136"/>
                </a:lnTo>
                <a:lnTo>
                  <a:pt x="240" y="136"/>
                </a:lnTo>
                <a:lnTo>
                  <a:pt x="314" y="62"/>
                </a:lnTo>
                <a:lnTo>
                  <a:pt x="314" y="60"/>
                </a:lnTo>
                <a:lnTo>
                  <a:pt x="314" y="60"/>
                </a:lnTo>
                <a:lnTo>
                  <a:pt x="314" y="60"/>
                </a:lnTo>
                <a:lnTo>
                  <a:pt x="316" y="56"/>
                </a:lnTo>
                <a:lnTo>
                  <a:pt x="318" y="54"/>
                </a:lnTo>
                <a:lnTo>
                  <a:pt x="318" y="54"/>
                </a:lnTo>
                <a:lnTo>
                  <a:pt x="321" y="53"/>
                </a:lnTo>
                <a:lnTo>
                  <a:pt x="325" y="51"/>
                </a:lnTo>
                <a:lnTo>
                  <a:pt x="325" y="51"/>
                </a:lnTo>
                <a:lnTo>
                  <a:pt x="328" y="47"/>
                </a:lnTo>
                <a:lnTo>
                  <a:pt x="328" y="44"/>
                </a:lnTo>
                <a:lnTo>
                  <a:pt x="328" y="40"/>
                </a:lnTo>
                <a:lnTo>
                  <a:pt x="325" y="36"/>
                </a:lnTo>
                <a:lnTo>
                  <a:pt x="325" y="36"/>
                </a:lnTo>
                <a:close/>
                <a:moveTo>
                  <a:pt x="263" y="252"/>
                </a:moveTo>
                <a:lnTo>
                  <a:pt x="263" y="252"/>
                </a:lnTo>
                <a:lnTo>
                  <a:pt x="269" y="254"/>
                </a:lnTo>
                <a:lnTo>
                  <a:pt x="272" y="256"/>
                </a:lnTo>
                <a:lnTo>
                  <a:pt x="276" y="259"/>
                </a:lnTo>
                <a:lnTo>
                  <a:pt x="276" y="265"/>
                </a:lnTo>
                <a:lnTo>
                  <a:pt x="276" y="265"/>
                </a:lnTo>
                <a:lnTo>
                  <a:pt x="276" y="268"/>
                </a:lnTo>
                <a:lnTo>
                  <a:pt x="272" y="272"/>
                </a:lnTo>
                <a:lnTo>
                  <a:pt x="269" y="276"/>
                </a:lnTo>
                <a:lnTo>
                  <a:pt x="263" y="276"/>
                </a:lnTo>
                <a:lnTo>
                  <a:pt x="263" y="276"/>
                </a:lnTo>
                <a:lnTo>
                  <a:pt x="260" y="276"/>
                </a:lnTo>
                <a:lnTo>
                  <a:pt x="256" y="272"/>
                </a:lnTo>
                <a:lnTo>
                  <a:pt x="252" y="268"/>
                </a:lnTo>
                <a:lnTo>
                  <a:pt x="252" y="265"/>
                </a:lnTo>
                <a:lnTo>
                  <a:pt x="252" y="265"/>
                </a:lnTo>
                <a:lnTo>
                  <a:pt x="252" y="259"/>
                </a:lnTo>
                <a:lnTo>
                  <a:pt x="256" y="256"/>
                </a:lnTo>
                <a:lnTo>
                  <a:pt x="260" y="254"/>
                </a:lnTo>
                <a:lnTo>
                  <a:pt x="263" y="252"/>
                </a:lnTo>
                <a:lnTo>
                  <a:pt x="263" y="252"/>
                </a:lnTo>
                <a:close/>
                <a:moveTo>
                  <a:pt x="221" y="98"/>
                </a:moveTo>
                <a:lnTo>
                  <a:pt x="216" y="92"/>
                </a:lnTo>
                <a:lnTo>
                  <a:pt x="272" y="36"/>
                </a:lnTo>
                <a:lnTo>
                  <a:pt x="278" y="42"/>
                </a:lnTo>
                <a:lnTo>
                  <a:pt x="221" y="98"/>
                </a:lnTo>
                <a:close/>
                <a:moveTo>
                  <a:pt x="240" y="116"/>
                </a:moveTo>
                <a:lnTo>
                  <a:pt x="234" y="111"/>
                </a:lnTo>
                <a:lnTo>
                  <a:pt x="290" y="54"/>
                </a:lnTo>
                <a:lnTo>
                  <a:pt x="296" y="60"/>
                </a:lnTo>
                <a:lnTo>
                  <a:pt x="240" y="116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67" name="Group 77"/>
          <p:cNvGrpSpPr/>
          <p:nvPr/>
        </p:nvGrpSpPr>
        <p:grpSpPr>
          <a:xfrm>
            <a:off x="8722321" y="2071211"/>
            <a:ext cx="525763" cy="402584"/>
            <a:chOff x="5552261" y="1554043"/>
            <a:chExt cx="363359" cy="278229"/>
          </a:xfrm>
          <a:solidFill>
            <a:srgbClr val="CF3665"/>
          </a:solidFill>
        </p:grpSpPr>
        <p:sp>
          <p:nvSpPr>
            <p:cNvPr id="68" name="Freeform 96"/>
            <p:cNvSpPr/>
            <p:nvPr/>
          </p:nvSpPr>
          <p:spPr bwMode="auto">
            <a:xfrm>
              <a:off x="5552261" y="1715997"/>
              <a:ext cx="363359" cy="116275"/>
            </a:xfrm>
            <a:custGeom>
              <a:avLst/>
              <a:gdLst/>
              <a:ahLst/>
              <a:cxnLst>
                <a:cxn ang="0">
                  <a:pos x="211" y="31"/>
                </a:cxn>
                <a:cxn ang="0">
                  <a:pos x="140" y="31"/>
                </a:cxn>
                <a:cxn ang="0">
                  <a:pos x="140" y="0"/>
                </a:cxn>
                <a:cxn ang="0">
                  <a:pos x="0" y="0"/>
                </a:cxn>
                <a:cxn ang="0">
                  <a:pos x="0" y="96"/>
                </a:cxn>
                <a:cxn ang="0">
                  <a:pos x="0" y="96"/>
                </a:cxn>
                <a:cxn ang="0">
                  <a:pos x="2" y="102"/>
                </a:cxn>
                <a:cxn ang="0">
                  <a:pos x="4" y="107"/>
                </a:cxn>
                <a:cxn ang="0">
                  <a:pos x="9" y="111"/>
                </a:cxn>
                <a:cxn ang="0">
                  <a:pos x="17" y="112"/>
                </a:cxn>
                <a:cxn ang="0">
                  <a:pos x="334" y="112"/>
                </a:cxn>
                <a:cxn ang="0">
                  <a:pos x="334" y="112"/>
                </a:cxn>
                <a:cxn ang="0">
                  <a:pos x="341" y="111"/>
                </a:cxn>
                <a:cxn ang="0">
                  <a:pos x="347" y="107"/>
                </a:cxn>
                <a:cxn ang="0">
                  <a:pos x="350" y="102"/>
                </a:cxn>
                <a:cxn ang="0">
                  <a:pos x="350" y="96"/>
                </a:cxn>
                <a:cxn ang="0">
                  <a:pos x="350" y="0"/>
                </a:cxn>
                <a:cxn ang="0">
                  <a:pos x="211" y="0"/>
                </a:cxn>
                <a:cxn ang="0">
                  <a:pos x="211" y="31"/>
                </a:cxn>
              </a:cxnLst>
              <a:rect l="0" t="0" r="r" b="b"/>
              <a:pathLst>
                <a:path w="350" h="112">
                  <a:moveTo>
                    <a:pt x="211" y="31"/>
                  </a:moveTo>
                  <a:lnTo>
                    <a:pt x="140" y="31"/>
                  </a:lnTo>
                  <a:lnTo>
                    <a:pt x="140" y="0"/>
                  </a:lnTo>
                  <a:lnTo>
                    <a:pt x="0" y="0"/>
                  </a:lnTo>
                  <a:lnTo>
                    <a:pt x="0" y="96"/>
                  </a:lnTo>
                  <a:lnTo>
                    <a:pt x="0" y="96"/>
                  </a:lnTo>
                  <a:lnTo>
                    <a:pt x="2" y="102"/>
                  </a:lnTo>
                  <a:lnTo>
                    <a:pt x="4" y="107"/>
                  </a:lnTo>
                  <a:lnTo>
                    <a:pt x="9" y="111"/>
                  </a:lnTo>
                  <a:lnTo>
                    <a:pt x="17" y="112"/>
                  </a:lnTo>
                  <a:lnTo>
                    <a:pt x="334" y="112"/>
                  </a:lnTo>
                  <a:lnTo>
                    <a:pt x="334" y="112"/>
                  </a:lnTo>
                  <a:lnTo>
                    <a:pt x="341" y="111"/>
                  </a:lnTo>
                  <a:lnTo>
                    <a:pt x="347" y="107"/>
                  </a:lnTo>
                  <a:lnTo>
                    <a:pt x="350" y="102"/>
                  </a:lnTo>
                  <a:lnTo>
                    <a:pt x="350" y="96"/>
                  </a:lnTo>
                  <a:lnTo>
                    <a:pt x="350" y="0"/>
                  </a:lnTo>
                  <a:lnTo>
                    <a:pt x="211" y="0"/>
                  </a:lnTo>
                  <a:lnTo>
                    <a:pt x="211" y="3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9" name="Freeform 97"/>
            <p:cNvSpPr>
              <a:spLocks noEditPoints="1"/>
            </p:cNvSpPr>
            <p:nvPr/>
          </p:nvSpPr>
          <p:spPr bwMode="auto">
            <a:xfrm>
              <a:off x="5552261" y="1554043"/>
              <a:ext cx="363359" cy="137038"/>
            </a:xfrm>
            <a:custGeom>
              <a:avLst/>
              <a:gdLst/>
              <a:ahLst/>
              <a:cxnLst>
                <a:cxn ang="0">
                  <a:pos x="334" y="42"/>
                </a:cxn>
                <a:cxn ang="0">
                  <a:pos x="225" y="42"/>
                </a:cxn>
                <a:cxn ang="0">
                  <a:pos x="225" y="42"/>
                </a:cxn>
                <a:cxn ang="0">
                  <a:pos x="225" y="5"/>
                </a:cxn>
                <a:cxn ang="0">
                  <a:pos x="225" y="5"/>
                </a:cxn>
                <a:cxn ang="0">
                  <a:pos x="225" y="2"/>
                </a:cxn>
                <a:cxn ang="0">
                  <a:pos x="223" y="0"/>
                </a:cxn>
                <a:cxn ang="0">
                  <a:pos x="222" y="0"/>
                </a:cxn>
                <a:cxn ang="0">
                  <a:pos x="120" y="0"/>
                </a:cxn>
                <a:cxn ang="0">
                  <a:pos x="120" y="0"/>
                </a:cxn>
                <a:cxn ang="0">
                  <a:pos x="118" y="2"/>
                </a:cxn>
                <a:cxn ang="0">
                  <a:pos x="116" y="4"/>
                </a:cxn>
                <a:cxn ang="0">
                  <a:pos x="115" y="5"/>
                </a:cxn>
                <a:cxn ang="0">
                  <a:pos x="115" y="5"/>
                </a:cxn>
                <a:cxn ang="0">
                  <a:pos x="115" y="42"/>
                </a:cxn>
                <a:cxn ang="0">
                  <a:pos x="17" y="42"/>
                </a:cxn>
                <a:cxn ang="0">
                  <a:pos x="17" y="42"/>
                </a:cxn>
                <a:cxn ang="0">
                  <a:pos x="9" y="42"/>
                </a:cxn>
                <a:cxn ang="0">
                  <a:pos x="4" y="45"/>
                </a:cxn>
                <a:cxn ang="0">
                  <a:pos x="2" y="51"/>
                </a:cxn>
                <a:cxn ang="0">
                  <a:pos x="0" y="58"/>
                </a:cxn>
                <a:cxn ang="0">
                  <a:pos x="0" y="130"/>
                </a:cxn>
                <a:cxn ang="0">
                  <a:pos x="350" y="130"/>
                </a:cxn>
                <a:cxn ang="0">
                  <a:pos x="350" y="58"/>
                </a:cxn>
                <a:cxn ang="0">
                  <a:pos x="350" y="58"/>
                </a:cxn>
                <a:cxn ang="0">
                  <a:pos x="350" y="51"/>
                </a:cxn>
                <a:cxn ang="0">
                  <a:pos x="347" y="45"/>
                </a:cxn>
                <a:cxn ang="0">
                  <a:pos x="341" y="42"/>
                </a:cxn>
                <a:cxn ang="0">
                  <a:pos x="334" y="42"/>
                </a:cxn>
                <a:cxn ang="0">
                  <a:pos x="334" y="42"/>
                </a:cxn>
                <a:cxn ang="0">
                  <a:pos x="133" y="42"/>
                </a:cxn>
                <a:cxn ang="0">
                  <a:pos x="133" y="13"/>
                </a:cxn>
                <a:cxn ang="0">
                  <a:pos x="209" y="13"/>
                </a:cxn>
                <a:cxn ang="0">
                  <a:pos x="209" y="42"/>
                </a:cxn>
                <a:cxn ang="0">
                  <a:pos x="133" y="42"/>
                </a:cxn>
              </a:cxnLst>
              <a:rect l="0" t="0" r="r" b="b"/>
              <a:pathLst>
                <a:path w="350" h="130">
                  <a:moveTo>
                    <a:pt x="334" y="42"/>
                  </a:moveTo>
                  <a:lnTo>
                    <a:pt x="225" y="42"/>
                  </a:lnTo>
                  <a:lnTo>
                    <a:pt x="225" y="42"/>
                  </a:lnTo>
                  <a:lnTo>
                    <a:pt x="225" y="5"/>
                  </a:lnTo>
                  <a:lnTo>
                    <a:pt x="225" y="5"/>
                  </a:lnTo>
                  <a:lnTo>
                    <a:pt x="225" y="2"/>
                  </a:lnTo>
                  <a:lnTo>
                    <a:pt x="223" y="0"/>
                  </a:lnTo>
                  <a:lnTo>
                    <a:pt x="222" y="0"/>
                  </a:lnTo>
                  <a:lnTo>
                    <a:pt x="120" y="0"/>
                  </a:lnTo>
                  <a:lnTo>
                    <a:pt x="120" y="0"/>
                  </a:lnTo>
                  <a:lnTo>
                    <a:pt x="118" y="2"/>
                  </a:lnTo>
                  <a:lnTo>
                    <a:pt x="116" y="4"/>
                  </a:lnTo>
                  <a:lnTo>
                    <a:pt x="115" y="5"/>
                  </a:lnTo>
                  <a:lnTo>
                    <a:pt x="115" y="5"/>
                  </a:lnTo>
                  <a:lnTo>
                    <a:pt x="115" y="42"/>
                  </a:lnTo>
                  <a:lnTo>
                    <a:pt x="17" y="42"/>
                  </a:lnTo>
                  <a:lnTo>
                    <a:pt x="17" y="42"/>
                  </a:lnTo>
                  <a:lnTo>
                    <a:pt x="9" y="42"/>
                  </a:lnTo>
                  <a:lnTo>
                    <a:pt x="4" y="45"/>
                  </a:lnTo>
                  <a:lnTo>
                    <a:pt x="2" y="51"/>
                  </a:lnTo>
                  <a:lnTo>
                    <a:pt x="0" y="58"/>
                  </a:lnTo>
                  <a:lnTo>
                    <a:pt x="0" y="130"/>
                  </a:lnTo>
                  <a:lnTo>
                    <a:pt x="350" y="130"/>
                  </a:lnTo>
                  <a:lnTo>
                    <a:pt x="350" y="58"/>
                  </a:lnTo>
                  <a:lnTo>
                    <a:pt x="350" y="58"/>
                  </a:lnTo>
                  <a:lnTo>
                    <a:pt x="350" y="51"/>
                  </a:lnTo>
                  <a:lnTo>
                    <a:pt x="347" y="45"/>
                  </a:lnTo>
                  <a:lnTo>
                    <a:pt x="341" y="42"/>
                  </a:lnTo>
                  <a:lnTo>
                    <a:pt x="334" y="42"/>
                  </a:lnTo>
                  <a:lnTo>
                    <a:pt x="334" y="42"/>
                  </a:lnTo>
                  <a:close/>
                  <a:moveTo>
                    <a:pt x="133" y="42"/>
                  </a:moveTo>
                  <a:lnTo>
                    <a:pt x="133" y="13"/>
                  </a:lnTo>
                  <a:lnTo>
                    <a:pt x="209" y="13"/>
                  </a:lnTo>
                  <a:lnTo>
                    <a:pt x="209" y="42"/>
                  </a:lnTo>
                  <a:lnTo>
                    <a:pt x="133" y="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0" name="Rectangle 98"/>
            <p:cNvSpPr>
              <a:spLocks noChangeArrowheads="1"/>
            </p:cNvSpPr>
            <p:nvPr/>
          </p:nvSpPr>
          <p:spPr bwMode="auto">
            <a:xfrm>
              <a:off x="5710062" y="1715997"/>
              <a:ext cx="45679" cy="186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1" name="Freeform 99"/>
          <p:cNvSpPr>
            <a:spLocks noEditPoints="1"/>
          </p:cNvSpPr>
          <p:nvPr/>
        </p:nvSpPr>
        <p:spPr bwMode="auto">
          <a:xfrm>
            <a:off x="7591425" y="2045986"/>
            <a:ext cx="293688" cy="469900"/>
          </a:xfrm>
          <a:custGeom>
            <a:avLst/>
            <a:gdLst/>
            <a:ahLst/>
            <a:cxnLst>
              <a:cxn ang="0">
                <a:pos x="98" y="0"/>
              </a:cxn>
              <a:cxn ang="0">
                <a:pos x="60" y="7"/>
              </a:cxn>
              <a:cxn ang="0">
                <a:pos x="29" y="27"/>
              </a:cxn>
              <a:cxn ang="0">
                <a:pos x="7" y="59"/>
              </a:cxn>
              <a:cxn ang="0">
                <a:pos x="0" y="98"/>
              </a:cxn>
              <a:cxn ang="0">
                <a:pos x="0" y="116"/>
              </a:cxn>
              <a:cxn ang="0">
                <a:pos x="9" y="154"/>
              </a:cxn>
              <a:cxn ang="0">
                <a:pos x="31" y="208"/>
              </a:cxn>
              <a:cxn ang="0">
                <a:pos x="67" y="270"/>
              </a:cxn>
              <a:cxn ang="0">
                <a:pos x="98" y="311"/>
              </a:cxn>
              <a:cxn ang="0">
                <a:pos x="112" y="291"/>
              </a:cxn>
              <a:cxn ang="0">
                <a:pos x="147" y="241"/>
              </a:cxn>
              <a:cxn ang="0">
                <a:pos x="180" y="172"/>
              </a:cxn>
              <a:cxn ang="0">
                <a:pos x="190" y="134"/>
              </a:cxn>
              <a:cxn ang="0">
                <a:pos x="196" y="98"/>
              </a:cxn>
              <a:cxn ang="0">
                <a:pos x="194" y="78"/>
              </a:cxn>
              <a:cxn ang="0">
                <a:pos x="178" y="41"/>
              </a:cxn>
              <a:cxn ang="0">
                <a:pos x="152" y="16"/>
              </a:cxn>
              <a:cxn ang="0">
                <a:pos x="118" y="1"/>
              </a:cxn>
              <a:cxn ang="0">
                <a:pos x="98" y="0"/>
              </a:cxn>
              <a:cxn ang="0">
                <a:pos x="98" y="157"/>
              </a:cxn>
              <a:cxn ang="0">
                <a:pos x="74" y="152"/>
              </a:cxn>
              <a:cxn ang="0">
                <a:pos x="54" y="139"/>
              </a:cxn>
              <a:cxn ang="0">
                <a:pos x="42" y="119"/>
              </a:cxn>
              <a:cxn ang="0">
                <a:pos x="38" y="98"/>
              </a:cxn>
              <a:cxn ang="0">
                <a:pos x="38" y="85"/>
              </a:cxn>
              <a:cxn ang="0">
                <a:pos x="47" y="63"/>
              </a:cxn>
              <a:cxn ang="0">
                <a:pos x="64" y="47"/>
              </a:cxn>
              <a:cxn ang="0">
                <a:pos x="85" y="38"/>
              </a:cxn>
              <a:cxn ang="0">
                <a:pos x="98" y="36"/>
              </a:cxn>
              <a:cxn ang="0">
                <a:pos x="122" y="41"/>
              </a:cxn>
              <a:cxn ang="0">
                <a:pos x="140" y="54"/>
              </a:cxn>
              <a:cxn ang="0">
                <a:pos x="152" y="74"/>
              </a:cxn>
              <a:cxn ang="0">
                <a:pos x="158" y="98"/>
              </a:cxn>
              <a:cxn ang="0">
                <a:pos x="156" y="108"/>
              </a:cxn>
              <a:cxn ang="0">
                <a:pos x="147" y="130"/>
              </a:cxn>
              <a:cxn ang="0">
                <a:pos x="131" y="146"/>
              </a:cxn>
              <a:cxn ang="0">
                <a:pos x="109" y="156"/>
              </a:cxn>
              <a:cxn ang="0">
                <a:pos x="98" y="157"/>
              </a:cxn>
              <a:cxn ang="0">
                <a:pos x="60" y="98"/>
              </a:cxn>
              <a:cxn ang="0">
                <a:pos x="62" y="112"/>
              </a:cxn>
              <a:cxn ang="0">
                <a:pos x="71" y="123"/>
              </a:cxn>
              <a:cxn ang="0">
                <a:pos x="83" y="132"/>
              </a:cxn>
              <a:cxn ang="0">
                <a:pos x="98" y="134"/>
              </a:cxn>
              <a:cxn ang="0">
                <a:pos x="105" y="134"/>
              </a:cxn>
              <a:cxn ang="0">
                <a:pos x="118" y="128"/>
              </a:cxn>
              <a:cxn ang="0">
                <a:pos x="129" y="117"/>
              </a:cxn>
              <a:cxn ang="0">
                <a:pos x="134" y="105"/>
              </a:cxn>
              <a:cxn ang="0">
                <a:pos x="136" y="98"/>
              </a:cxn>
              <a:cxn ang="0">
                <a:pos x="132" y="81"/>
              </a:cxn>
              <a:cxn ang="0">
                <a:pos x="125" y="70"/>
              </a:cxn>
              <a:cxn ang="0">
                <a:pos x="112" y="61"/>
              </a:cxn>
              <a:cxn ang="0">
                <a:pos x="98" y="59"/>
              </a:cxn>
              <a:cxn ang="0">
                <a:pos x="89" y="59"/>
              </a:cxn>
              <a:cxn ang="0">
                <a:pos x="76" y="65"/>
              </a:cxn>
              <a:cxn ang="0">
                <a:pos x="65" y="76"/>
              </a:cxn>
              <a:cxn ang="0">
                <a:pos x="60" y="88"/>
              </a:cxn>
              <a:cxn ang="0">
                <a:pos x="60" y="98"/>
              </a:cxn>
            </a:cxnLst>
            <a:rect l="0" t="0" r="r" b="b"/>
            <a:pathLst>
              <a:path w="196" h="311">
                <a:moveTo>
                  <a:pt x="98" y="0"/>
                </a:moveTo>
                <a:lnTo>
                  <a:pt x="98" y="0"/>
                </a:lnTo>
                <a:lnTo>
                  <a:pt x="78" y="1"/>
                </a:lnTo>
                <a:lnTo>
                  <a:pt x="60" y="7"/>
                </a:lnTo>
                <a:lnTo>
                  <a:pt x="44" y="16"/>
                </a:lnTo>
                <a:lnTo>
                  <a:pt x="29" y="27"/>
                </a:lnTo>
                <a:lnTo>
                  <a:pt x="16" y="41"/>
                </a:lnTo>
                <a:lnTo>
                  <a:pt x="7" y="59"/>
                </a:lnTo>
                <a:lnTo>
                  <a:pt x="2" y="78"/>
                </a:lnTo>
                <a:lnTo>
                  <a:pt x="0" y="98"/>
                </a:lnTo>
                <a:lnTo>
                  <a:pt x="0" y="98"/>
                </a:lnTo>
                <a:lnTo>
                  <a:pt x="0" y="116"/>
                </a:lnTo>
                <a:lnTo>
                  <a:pt x="4" y="134"/>
                </a:lnTo>
                <a:lnTo>
                  <a:pt x="9" y="154"/>
                </a:lnTo>
                <a:lnTo>
                  <a:pt x="15" y="172"/>
                </a:lnTo>
                <a:lnTo>
                  <a:pt x="31" y="208"/>
                </a:lnTo>
                <a:lnTo>
                  <a:pt x="49" y="241"/>
                </a:lnTo>
                <a:lnTo>
                  <a:pt x="67" y="270"/>
                </a:lnTo>
                <a:lnTo>
                  <a:pt x="82" y="291"/>
                </a:lnTo>
                <a:lnTo>
                  <a:pt x="98" y="311"/>
                </a:lnTo>
                <a:lnTo>
                  <a:pt x="98" y="311"/>
                </a:lnTo>
                <a:lnTo>
                  <a:pt x="112" y="291"/>
                </a:lnTo>
                <a:lnTo>
                  <a:pt x="129" y="270"/>
                </a:lnTo>
                <a:lnTo>
                  <a:pt x="147" y="241"/>
                </a:lnTo>
                <a:lnTo>
                  <a:pt x="165" y="208"/>
                </a:lnTo>
                <a:lnTo>
                  <a:pt x="180" y="172"/>
                </a:lnTo>
                <a:lnTo>
                  <a:pt x="187" y="154"/>
                </a:lnTo>
                <a:lnTo>
                  <a:pt x="190" y="134"/>
                </a:lnTo>
                <a:lnTo>
                  <a:pt x="194" y="116"/>
                </a:lnTo>
                <a:lnTo>
                  <a:pt x="196" y="98"/>
                </a:lnTo>
                <a:lnTo>
                  <a:pt x="196" y="98"/>
                </a:lnTo>
                <a:lnTo>
                  <a:pt x="194" y="78"/>
                </a:lnTo>
                <a:lnTo>
                  <a:pt x="187" y="59"/>
                </a:lnTo>
                <a:lnTo>
                  <a:pt x="178" y="41"/>
                </a:lnTo>
                <a:lnTo>
                  <a:pt x="167" y="27"/>
                </a:lnTo>
                <a:lnTo>
                  <a:pt x="152" y="16"/>
                </a:lnTo>
                <a:lnTo>
                  <a:pt x="136" y="7"/>
                </a:lnTo>
                <a:lnTo>
                  <a:pt x="118" y="1"/>
                </a:lnTo>
                <a:lnTo>
                  <a:pt x="98" y="0"/>
                </a:lnTo>
                <a:lnTo>
                  <a:pt x="98" y="0"/>
                </a:lnTo>
                <a:close/>
                <a:moveTo>
                  <a:pt x="98" y="157"/>
                </a:moveTo>
                <a:lnTo>
                  <a:pt x="98" y="157"/>
                </a:lnTo>
                <a:lnTo>
                  <a:pt x="85" y="156"/>
                </a:lnTo>
                <a:lnTo>
                  <a:pt x="74" y="152"/>
                </a:lnTo>
                <a:lnTo>
                  <a:pt x="64" y="146"/>
                </a:lnTo>
                <a:lnTo>
                  <a:pt x="54" y="139"/>
                </a:lnTo>
                <a:lnTo>
                  <a:pt x="47" y="130"/>
                </a:lnTo>
                <a:lnTo>
                  <a:pt x="42" y="119"/>
                </a:lnTo>
                <a:lnTo>
                  <a:pt x="38" y="108"/>
                </a:lnTo>
                <a:lnTo>
                  <a:pt x="38" y="98"/>
                </a:lnTo>
                <a:lnTo>
                  <a:pt x="38" y="98"/>
                </a:lnTo>
                <a:lnTo>
                  <a:pt x="38" y="85"/>
                </a:lnTo>
                <a:lnTo>
                  <a:pt x="42" y="74"/>
                </a:lnTo>
                <a:lnTo>
                  <a:pt x="47" y="63"/>
                </a:lnTo>
                <a:lnTo>
                  <a:pt x="54" y="54"/>
                </a:lnTo>
                <a:lnTo>
                  <a:pt x="64" y="47"/>
                </a:lnTo>
                <a:lnTo>
                  <a:pt x="74" y="41"/>
                </a:lnTo>
                <a:lnTo>
                  <a:pt x="85" y="38"/>
                </a:lnTo>
                <a:lnTo>
                  <a:pt x="98" y="36"/>
                </a:lnTo>
                <a:lnTo>
                  <a:pt x="98" y="36"/>
                </a:lnTo>
                <a:lnTo>
                  <a:pt x="109" y="38"/>
                </a:lnTo>
                <a:lnTo>
                  <a:pt x="122" y="41"/>
                </a:lnTo>
                <a:lnTo>
                  <a:pt x="131" y="47"/>
                </a:lnTo>
                <a:lnTo>
                  <a:pt x="140" y="54"/>
                </a:lnTo>
                <a:lnTo>
                  <a:pt x="147" y="63"/>
                </a:lnTo>
                <a:lnTo>
                  <a:pt x="152" y="74"/>
                </a:lnTo>
                <a:lnTo>
                  <a:pt x="156" y="85"/>
                </a:lnTo>
                <a:lnTo>
                  <a:pt x="158" y="98"/>
                </a:lnTo>
                <a:lnTo>
                  <a:pt x="158" y="98"/>
                </a:lnTo>
                <a:lnTo>
                  <a:pt x="156" y="108"/>
                </a:lnTo>
                <a:lnTo>
                  <a:pt x="152" y="119"/>
                </a:lnTo>
                <a:lnTo>
                  <a:pt x="147" y="130"/>
                </a:lnTo>
                <a:lnTo>
                  <a:pt x="140" y="139"/>
                </a:lnTo>
                <a:lnTo>
                  <a:pt x="131" y="146"/>
                </a:lnTo>
                <a:lnTo>
                  <a:pt x="122" y="152"/>
                </a:lnTo>
                <a:lnTo>
                  <a:pt x="109" y="156"/>
                </a:lnTo>
                <a:lnTo>
                  <a:pt x="98" y="157"/>
                </a:lnTo>
                <a:lnTo>
                  <a:pt x="98" y="157"/>
                </a:lnTo>
                <a:close/>
                <a:moveTo>
                  <a:pt x="60" y="98"/>
                </a:moveTo>
                <a:lnTo>
                  <a:pt x="60" y="98"/>
                </a:lnTo>
                <a:lnTo>
                  <a:pt x="60" y="105"/>
                </a:lnTo>
                <a:lnTo>
                  <a:pt x="62" y="112"/>
                </a:lnTo>
                <a:lnTo>
                  <a:pt x="65" y="117"/>
                </a:lnTo>
                <a:lnTo>
                  <a:pt x="71" y="123"/>
                </a:lnTo>
                <a:lnTo>
                  <a:pt x="76" y="128"/>
                </a:lnTo>
                <a:lnTo>
                  <a:pt x="83" y="132"/>
                </a:lnTo>
                <a:lnTo>
                  <a:pt x="89" y="134"/>
                </a:lnTo>
                <a:lnTo>
                  <a:pt x="98" y="134"/>
                </a:lnTo>
                <a:lnTo>
                  <a:pt x="98" y="134"/>
                </a:lnTo>
                <a:lnTo>
                  <a:pt x="105" y="134"/>
                </a:lnTo>
                <a:lnTo>
                  <a:pt x="112" y="132"/>
                </a:lnTo>
                <a:lnTo>
                  <a:pt x="118" y="128"/>
                </a:lnTo>
                <a:lnTo>
                  <a:pt x="125" y="123"/>
                </a:lnTo>
                <a:lnTo>
                  <a:pt x="129" y="117"/>
                </a:lnTo>
                <a:lnTo>
                  <a:pt x="132" y="112"/>
                </a:lnTo>
                <a:lnTo>
                  <a:pt x="134" y="105"/>
                </a:lnTo>
                <a:lnTo>
                  <a:pt x="136" y="98"/>
                </a:lnTo>
                <a:lnTo>
                  <a:pt x="136" y="98"/>
                </a:lnTo>
                <a:lnTo>
                  <a:pt x="134" y="88"/>
                </a:lnTo>
                <a:lnTo>
                  <a:pt x="132" y="81"/>
                </a:lnTo>
                <a:lnTo>
                  <a:pt x="129" y="76"/>
                </a:lnTo>
                <a:lnTo>
                  <a:pt x="125" y="70"/>
                </a:lnTo>
                <a:lnTo>
                  <a:pt x="118" y="65"/>
                </a:lnTo>
                <a:lnTo>
                  <a:pt x="112" y="61"/>
                </a:lnTo>
                <a:lnTo>
                  <a:pt x="105" y="59"/>
                </a:lnTo>
                <a:lnTo>
                  <a:pt x="98" y="59"/>
                </a:lnTo>
                <a:lnTo>
                  <a:pt x="98" y="59"/>
                </a:lnTo>
                <a:lnTo>
                  <a:pt x="89" y="59"/>
                </a:lnTo>
                <a:lnTo>
                  <a:pt x="83" y="61"/>
                </a:lnTo>
                <a:lnTo>
                  <a:pt x="76" y="65"/>
                </a:lnTo>
                <a:lnTo>
                  <a:pt x="71" y="70"/>
                </a:lnTo>
                <a:lnTo>
                  <a:pt x="65" y="76"/>
                </a:lnTo>
                <a:lnTo>
                  <a:pt x="62" y="81"/>
                </a:lnTo>
                <a:lnTo>
                  <a:pt x="60" y="88"/>
                </a:lnTo>
                <a:lnTo>
                  <a:pt x="60" y="98"/>
                </a:lnTo>
                <a:lnTo>
                  <a:pt x="60" y="98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2" name="Freeform 100"/>
          <p:cNvSpPr/>
          <p:nvPr/>
        </p:nvSpPr>
        <p:spPr bwMode="auto">
          <a:xfrm>
            <a:off x="7524750" y="4036711"/>
            <a:ext cx="427038" cy="481013"/>
          </a:xfrm>
          <a:custGeom>
            <a:avLst/>
            <a:gdLst/>
            <a:ahLst/>
            <a:cxnLst>
              <a:cxn ang="0">
                <a:pos x="230" y="212"/>
              </a:cxn>
              <a:cxn ang="0">
                <a:pos x="212" y="216"/>
              </a:cxn>
              <a:cxn ang="0">
                <a:pos x="197" y="223"/>
              </a:cxn>
              <a:cxn ang="0">
                <a:pos x="105" y="169"/>
              </a:cxn>
              <a:cxn ang="0">
                <a:pos x="105" y="160"/>
              </a:cxn>
              <a:cxn ang="0">
                <a:pos x="197" y="96"/>
              </a:cxn>
              <a:cxn ang="0">
                <a:pos x="204" y="100"/>
              </a:cxn>
              <a:cxn ang="0">
                <a:pos x="221" y="105"/>
              </a:cxn>
              <a:cxn ang="0">
                <a:pos x="230" y="107"/>
              </a:cxn>
              <a:cxn ang="0">
                <a:pos x="250" y="102"/>
              </a:cxn>
              <a:cxn ang="0">
                <a:pos x="266" y="91"/>
              </a:cxn>
              <a:cxn ang="0">
                <a:pos x="277" y="75"/>
              </a:cxn>
              <a:cxn ang="0">
                <a:pos x="282" y="53"/>
              </a:cxn>
              <a:cxn ang="0">
                <a:pos x="281" y="44"/>
              </a:cxn>
              <a:cxn ang="0">
                <a:pos x="273" y="24"/>
              </a:cxn>
              <a:cxn ang="0">
                <a:pos x="259" y="9"/>
              </a:cxn>
              <a:cxn ang="0">
                <a:pos x="239" y="2"/>
              </a:cxn>
              <a:cxn ang="0">
                <a:pos x="230" y="0"/>
              </a:cxn>
              <a:cxn ang="0">
                <a:pos x="208" y="4"/>
              </a:cxn>
              <a:cxn ang="0">
                <a:pos x="192" y="17"/>
              </a:cxn>
              <a:cxn ang="0">
                <a:pos x="181" y="33"/>
              </a:cxn>
              <a:cxn ang="0">
                <a:pos x="175" y="53"/>
              </a:cxn>
              <a:cxn ang="0">
                <a:pos x="177" y="62"/>
              </a:cxn>
              <a:cxn ang="0">
                <a:pos x="85" y="118"/>
              </a:cxn>
              <a:cxn ang="0">
                <a:pos x="68" y="109"/>
              </a:cxn>
              <a:cxn ang="0">
                <a:pos x="52" y="107"/>
              </a:cxn>
              <a:cxn ang="0">
                <a:pos x="41" y="107"/>
              </a:cxn>
              <a:cxn ang="0">
                <a:pos x="23" y="116"/>
              </a:cxn>
              <a:cxn ang="0">
                <a:pos x="9" y="131"/>
              </a:cxn>
              <a:cxn ang="0">
                <a:pos x="0" y="149"/>
              </a:cxn>
              <a:cxn ang="0">
                <a:pos x="0" y="160"/>
              </a:cxn>
              <a:cxn ang="0">
                <a:pos x="3" y="180"/>
              </a:cxn>
              <a:cxn ang="0">
                <a:pos x="14" y="198"/>
              </a:cxn>
              <a:cxn ang="0">
                <a:pos x="30" y="209"/>
              </a:cxn>
              <a:cxn ang="0">
                <a:pos x="52" y="212"/>
              </a:cxn>
              <a:cxn ang="0">
                <a:pos x="61" y="212"/>
              </a:cxn>
              <a:cxn ang="0">
                <a:pos x="78" y="207"/>
              </a:cxn>
              <a:cxn ang="0">
                <a:pos x="177" y="258"/>
              </a:cxn>
              <a:cxn ang="0">
                <a:pos x="175" y="267"/>
              </a:cxn>
              <a:cxn ang="0">
                <a:pos x="177" y="278"/>
              </a:cxn>
              <a:cxn ang="0">
                <a:pos x="184" y="296"/>
              </a:cxn>
              <a:cxn ang="0">
                <a:pos x="199" y="310"/>
              </a:cxn>
              <a:cxn ang="0">
                <a:pos x="219" y="318"/>
              </a:cxn>
              <a:cxn ang="0">
                <a:pos x="230" y="319"/>
              </a:cxn>
              <a:cxn ang="0">
                <a:pos x="250" y="316"/>
              </a:cxn>
              <a:cxn ang="0">
                <a:pos x="266" y="303"/>
              </a:cxn>
              <a:cxn ang="0">
                <a:pos x="277" y="287"/>
              </a:cxn>
              <a:cxn ang="0">
                <a:pos x="282" y="267"/>
              </a:cxn>
              <a:cxn ang="0">
                <a:pos x="281" y="256"/>
              </a:cxn>
              <a:cxn ang="0">
                <a:pos x="273" y="236"/>
              </a:cxn>
              <a:cxn ang="0">
                <a:pos x="259" y="221"/>
              </a:cxn>
              <a:cxn ang="0">
                <a:pos x="239" y="214"/>
              </a:cxn>
              <a:cxn ang="0">
                <a:pos x="230" y="212"/>
              </a:cxn>
            </a:cxnLst>
            <a:rect l="0" t="0" r="r" b="b"/>
            <a:pathLst>
              <a:path w="282" h="319">
                <a:moveTo>
                  <a:pt x="230" y="212"/>
                </a:moveTo>
                <a:lnTo>
                  <a:pt x="230" y="212"/>
                </a:lnTo>
                <a:lnTo>
                  <a:pt x="221" y="214"/>
                </a:lnTo>
                <a:lnTo>
                  <a:pt x="212" y="216"/>
                </a:lnTo>
                <a:lnTo>
                  <a:pt x="204" y="220"/>
                </a:lnTo>
                <a:lnTo>
                  <a:pt x="197" y="223"/>
                </a:lnTo>
                <a:lnTo>
                  <a:pt x="105" y="169"/>
                </a:lnTo>
                <a:lnTo>
                  <a:pt x="105" y="169"/>
                </a:lnTo>
                <a:lnTo>
                  <a:pt x="105" y="160"/>
                </a:lnTo>
                <a:lnTo>
                  <a:pt x="105" y="160"/>
                </a:lnTo>
                <a:lnTo>
                  <a:pt x="105" y="151"/>
                </a:lnTo>
                <a:lnTo>
                  <a:pt x="197" y="96"/>
                </a:lnTo>
                <a:lnTo>
                  <a:pt x="197" y="96"/>
                </a:lnTo>
                <a:lnTo>
                  <a:pt x="204" y="100"/>
                </a:lnTo>
                <a:lnTo>
                  <a:pt x="212" y="104"/>
                </a:lnTo>
                <a:lnTo>
                  <a:pt x="221" y="105"/>
                </a:lnTo>
                <a:lnTo>
                  <a:pt x="230" y="107"/>
                </a:lnTo>
                <a:lnTo>
                  <a:pt x="230" y="107"/>
                </a:lnTo>
                <a:lnTo>
                  <a:pt x="239" y="105"/>
                </a:lnTo>
                <a:lnTo>
                  <a:pt x="250" y="102"/>
                </a:lnTo>
                <a:lnTo>
                  <a:pt x="259" y="98"/>
                </a:lnTo>
                <a:lnTo>
                  <a:pt x="266" y="91"/>
                </a:lnTo>
                <a:lnTo>
                  <a:pt x="273" y="84"/>
                </a:lnTo>
                <a:lnTo>
                  <a:pt x="277" y="75"/>
                </a:lnTo>
                <a:lnTo>
                  <a:pt x="281" y="64"/>
                </a:lnTo>
                <a:lnTo>
                  <a:pt x="282" y="53"/>
                </a:lnTo>
                <a:lnTo>
                  <a:pt x="282" y="53"/>
                </a:lnTo>
                <a:lnTo>
                  <a:pt x="281" y="44"/>
                </a:lnTo>
                <a:lnTo>
                  <a:pt x="277" y="33"/>
                </a:lnTo>
                <a:lnTo>
                  <a:pt x="273" y="24"/>
                </a:lnTo>
                <a:lnTo>
                  <a:pt x="266" y="17"/>
                </a:lnTo>
                <a:lnTo>
                  <a:pt x="259" y="9"/>
                </a:lnTo>
                <a:lnTo>
                  <a:pt x="250" y="4"/>
                </a:lnTo>
                <a:lnTo>
                  <a:pt x="239" y="2"/>
                </a:lnTo>
                <a:lnTo>
                  <a:pt x="230" y="0"/>
                </a:lnTo>
                <a:lnTo>
                  <a:pt x="230" y="0"/>
                </a:lnTo>
                <a:lnTo>
                  <a:pt x="219" y="2"/>
                </a:lnTo>
                <a:lnTo>
                  <a:pt x="208" y="4"/>
                </a:lnTo>
                <a:lnTo>
                  <a:pt x="199" y="9"/>
                </a:lnTo>
                <a:lnTo>
                  <a:pt x="192" y="17"/>
                </a:lnTo>
                <a:lnTo>
                  <a:pt x="184" y="24"/>
                </a:lnTo>
                <a:lnTo>
                  <a:pt x="181" y="33"/>
                </a:lnTo>
                <a:lnTo>
                  <a:pt x="177" y="44"/>
                </a:lnTo>
                <a:lnTo>
                  <a:pt x="175" y="53"/>
                </a:lnTo>
                <a:lnTo>
                  <a:pt x="175" y="53"/>
                </a:lnTo>
                <a:lnTo>
                  <a:pt x="177" y="62"/>
                </a:lnTo>
                <a:lnTo>
                  <a:pt x="85" y="118"/>
                </a:lnTo>
                <a:lnTo>
                  <a:pt x="85" y="118"/>
                </a:lnTo>
                <a:lnTo>
                  <a:pt x="78" y="113"/>
                </a:lnTo>
                <a:lnTo>
                  <a:pt x="68" y="109"/>
                </a:lnTo>
                <a:lnTo>
                  <a:pt x="61" y="107"/>
                </a:lnTo>
                <a:lnTo>
                  <a:pt x="52" y="107"/>
                </a:lnTo>
                <a:lnTo>
                  <a:pt x="52" y="107"/>
                </a:lnTo>
                <a:lnTo>
                  <a:pt x="41" y="107"/>
                </a:lnTo>
                <a:lnTo>
                  <a:pt x="30" y="111"/>
                </a:lnTo>
                <a:lnTo>
                  <a:pt x="23" y="116"/>
                </a:lnTo>
                <a:lnTo>
                  <a:pt x="14" y="122"/>
                </a:lnTo>
                <a:lnTo>
                  <a:pt x="9" y="131"/>
                </a:lnTo>
                <a:lnTo>
                  <a:pt x="3" y="140"/>
                </a:lnTo>
                <a:lnTo>
                  <a:pt x="0" y="149"/>
                </a:lnTo>
                <a:lnTo>
                  <a:pt x="0" y="160"/>
                </a:lnTo>
                <a:lnTo>
                  <a:pt x="0" y="160"/>
                </a:lnTo>
                <a:lnTo>
                  <a:pt x="0" y="171"/>
                </a:lnTo>
                <a:lnTo>
                  <a:pt x="3" y="180"/>
                </a:lnTo>
                <a:lnTo>
                  <a:pt x="9" y="189"/>
                </a:lnTo>
                <a:lnTo>
                  <a:pt x="14" y="198"/>
                </a:lnTo>
                <a:lnTo>
                  <a:pt x="23" y="203"/>
                </a:lnTo>
                <a:lnTo>
                  <a:pt x="30" y="209"/>
                </a:lnTo>
                <a:lnTo>
                  <a:pt x="41" y="212"/>
                </a:lnTo>
                <a:lnTo>
                  <a:pt x="52" y="212"/>
                </a:lnTo>
                <a:lnTo>
                  <a:pt x="52" y="212"/>
                </a:lnTo>
                <a:lnTo>
                  <a:pt x="61" y="212"/>
                </a:lnTo>
                <a:lnTo>
                  <a:pt x="68" y="211"/>
                </a:lnTo>
                <a:lnTo>
                  <a:pt x="78" y="207"/>
                </a:lnTo>
                <a:lnTo>
                  <a:pt x="85" y="202"/>
                </a:lnTo>
                <a:lnTo>
                  <a:pt x="177" y="258"/>
                </a:lnTo>
                <a:lnTo>
                  <a:pt x="177" y="258"/>
                </a:lnTo>
                <a:lnTo>
                  <a:pt x="175" y="267"/>
                </a:lnTo>
                <a:lnTo>
                  <a:pt x="175" y="267"/>
                </a:lnTo>
                <a:lnTo>
                  <a:pt x="177" y="278"/>
                </a:lnTo>
                <a:lnTo>
                  <a:pt x="181" y="287"/>
                </a:lnTo>
                <a:lnTo>
                  <a:pt x="184" y="296"/>
                </a:lnTo>
                <a:lnTo>
                  <a:pt x="192" y="303"/>
                </a:lnTo>
                <a:lnTo>
                  <a:pt x="199" y="310"/>
                </a:lnTo>
                <a:lnTo>
                  <a:pt x="208" y="316"/>
                </a:lnTo>
                <a:lnTo>
                  <a:pt x="219" y="318"/>
                </a:lnTo>
                <a:lnTo>
                  <a:pt x="230" y="319"/>
                </a:lnTo>
                <a:lnTo>
                  <a:pt x="230" y="319"/>
                </a:lnTo>
                <a:lnTo>
                  <a:pt x="239" y="318"/>
                </a:lnTo>
                <a:lnTo>
                  <a:pt x="250" y="316"/>
                </a:lnTo>
                <a:lnTo>
                  <a:pt x="259" y="310"/>
                </a:lnTo>
                <a:lnTo>
                  <a:pt x="266" y="303"/>
                </a:lnTo>
                <a:lnTo>
                  <a:pt x="273" y="296"/>
                </a:lnTo>
                <a:lnTo>
                  <a:pt x="277" y="287"/>
                </a:lnTo>
                <a:lnTo>
                  <a:pt x="281" y="278"/>
                </a:lnTo>
                <a:lnTo>
                  <a:pt x="282" y="267"/>
                </a:lnTo>
                <a:lnTo>
                  <a:pt x="282" y="267"/>
                </a:lnTo>
                <a:lnTo>
                  <a:pt x="281" y="256"/>
                </a:lnTo>
                <a:lnTo>
                  <a:pt x="277" y="245"/>
                </a:lnTo>
                <a:lnTo>
                  <a:pt x="273" y="236"/>
                </a:lnTo>
                <a:lnTo>
                  <a:pt x="266" y="229"/>
                </a:lnTo>
                <a:lnTo>
                  <a:pt x="259" y="221"/>
                </a:lnTo>
                <a:lnTo>
                  <a:pt x="250" y="218"/>
                </a:lnTo>
                <a:lnTo>
                  <a:pt x="239" y="214"/>
                </a:lnTo>
                <a:lnTo>
                  <a:pt x="230" y="212"/>
                </a:lnTo>
                <a:lnTo>
                  <a:pt x="230" y="212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73" name="Group 76"/>
          <p:cNvGrpSpPr/>
          <p:nvPr/>
        </p:nvGrpSpPr>
        <p:grpSpPr>
          <a:xfrm>
            <a:off x="8695280" y="1082875"/>
            <a:ext cx="579843" cy="402587"/>
            <a:chOff x="5533573" y="812792"/>
            <a:chExt cx="400733" cy="278229"/>
          </a:xfrm>
          <a:solidFill>
            <a:srgbClr val="CF3665"/>
          </a:solidFill>
        </p:grpSpPr>
        <p:sp>
          <p:nvSpPr>
            <p:cNvPr id="74" name="Freeform 101"/>
            <p:cNvSpPr/>
            <p:nvPr/>
          </p:nvSpPr>
          <p:spPr bwMode="auto">
            <a:xfrm>
              <a:off x="5730826" y="962288"/>
              <a:ext cx="93436" cy="128733"/>
            </a:xfrm>
            <a:custGeom>
              <a:avLst/>
              <a:gdLst/>
              <a:ahLst/>
              <a:cxnLst>
                <a:cxn ang="0">
                  <a:pos x="0" y="34"/>
                </a:cxn>
                <a:cxn ang="0">
                  <a:pos x="0" y="34"/>
                </a:cxn>
                <a:cxn ang="0">
                  <a:pos x="14" y="52"/>
                </a:cxn>
                <a:cxn ang="0">
                  <a:pos x="23" y="74"/>
                </a:cxn>
                <a:cxn ang="0">
                  <a:pos x="30" y="96"/>
                </a:cxn>
                <a:cxn ang="0">
                  <a:pos x="30" y="109"/>
                </a:cxn>
                <a:cxn ang="0">
                  <a:pos x="32" y="120"/>
                </a:cxn>
                <a:cxn ang="0">
                  <a:pos x="32" y="120"/>
                </a:cxn>
                <a:cxn ang="0">
                  <a:pos x="32" y="123"/>
                </a:cxn>
                <a:cxn ang="0">
                  <a:pos x="32" y="123"/>
                </a:cxn>
                <a:cxn ang="0">
                  <a:pos x="34" y="123"/>
                </a:cxn>
                <a:cxn ang="0">
                  <a:pos x="87" y="123"/>
                </a:cxn>
                <a:cxn ang="0">
                  <a:pos x="87" y="123"/>
                </a:cxn>
                <a:cxn ang="0">
                  <a:pos x="88" y="121"/>
                </a:cxn>
                <a:cxn ang="0">
                  <a:pos x="90" y="120"/>
                </a:cxn>
                <a:cxn ang="0">
                  <a:pos x="90" y="120"/>
                </a:cxn>
                <a:cxn ang="0">
                  <a:pos x="88" y="103"/>
                </a:cxn>
                <a:cxn ang="0">
                  <a:pos x="87" y="87"/>
                </a:cxn>
                <a:cxn ang="0">
                  <a:pos x="83" y="71"/>
                </a:cxn>
                <a:cxn ang="0">
                  <a:pos x="78" y="54"/>
                </a:cxn>
                <a:cxn ang="0">
                  <a:pos x="72" y="40"/>
                </a:cxn>
                <a:cxn ang="0">
                  <a:pos x="65" y="25"/>
                </a:cxn>
                <a:cxn ang="0">
                  <a:pos x="56" y="13"/>
                </a:cxn>
                <a:cxn ang="0">
                  <a:pos x="47" y="0"/>
                </a:cxn>
                <a:cxn ang="0">
                  <a:pos x="47" y="0"/>
                </a:cxn>
                <a:cxn ang="0">
                  <a:pos x="34" y="5"/>
                </a:cxn>
                <a:cxn ang="0">
                  <a:pos x="21" y="14"/>
                </a:cxn>
                <a:cxn ang="0">
                  <a:pos x="10" y="23"/>
                </a:cxn>
                <a:cxn ang="0">
                  <a:pos x="0" y="34"/>
                </a:cxn>
                <a:cxn ang="0">
                  <a:pos x="0" y="34"/>
                </a:cxn>
              </a:cxnLst>
              <a:rect l="0" t="0" r="r" b="b"/>
              <a:pathLst>
                <a:path w="90" h="123">
                  <a:moveTo>
                    <a:pt x="0" y="34"/>
                  </a:moveTo>
                  <a:lnTo>
                    <a:pt x="0" y="34"/>
                  </a:lnTo>
                  <a:lnTo>
                    <a:pt x="14" y="52"/>
                  </a:lnTo>
                  <a:lnTo>
                    <a:pt x="23" y="74"/>
                  </a:lnTo>
                  <a:lnTo>
                    <a:pt x="30" y="96"/>
                  </a:lnTo>
                  <a:lnTo>
                    <a:pt x="30" y="109"/>
                  </a:lnTo>
                  <a:lnTo>
                    <a:pt x="32" y="120"/>
                  </a:lnTo>
                  <a:lnTo>
                    <a:pt x="32" y="120"/>
                  </a:lnTo>
                  <a:lnTo>
                    <a:pt x="32" y="123"/>
                  </a:lnTo>
                  <a:lnTo>
                    <a:pt x="32" y="123"/>
                  </a:lnTo>
                  <a:lnTo>
                    <a:pt x="34" y="123"/>
                  </a:lnTo>
                  <a:lnTo>
                    <a:pt x="87" y="123"/>
                  </a:lnTo>
                  <a:lnTo>
                    <a:pt x="87" y="123"/>
                  </a:lnTo>
                  <a:lnTo>
                    <a:pt x="88" y="121"/>
                  </a:lnTo>
                  <a:lnTo>
                    <a:pt x="90" y="120"/>
                  </a:lnTo>
                  <a:lnTo>
                    <a:pt x="90" y="120"/>
                  </a:lnTo>
                  <a:lnTo>
                    <a:pt x="88" y="103"/>
                  </a:lnTo>
                  <a:lnTo>
                    <a:pt x="87" y="87"/>
                  </a:lnTo>
                  <a:lnTo>
                    <a:pt x="83" y="71"/>
                  </a:lnTo>
                  <a:lnTo>
                    <a:pt x="78" y="54"/>
                  </a:lnTo>
                  <a:lnTo>
                    <a:pt x="72" y="40"/>
                  </a:lnTo>
                  <a:lnTo>
                    <a:pt x="65" y="25"/>
                  </a:lnTo>
                  <a:lnTo>
                    <a:pt x="56" y="13"/>
                  </a:lnTo>
                  <a:lnTo>
                    <a:pt x="47" y="0"/>
                  </a:lnTo>
                  <a:lnTo>
                    <a:pt x="47" y="0"/>
                  </a:lnTo>
                  <a:lnTo>
                    <a:pt x="34" y="5"/>
                  </a:lnTo>
                  <a:lnTo>
                    <a:pt x="21" y="14"/>
                  </a:lnTo>
                  <a:lnTo>
                    <a:pt x="10" y="23"/>
                  </a:lnTo>
                  <a:lnTo>
                    <a:pt x="0" y="34"/>
                  </a:lnTo>
                  <a:lnTo>
                    <a:pt x="0" y="3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5" name="Freeform 102"/>
            <p:cNvSpPr/>
            <p:nvPr/>
          </p:nvSpPr>
          <p:spPr bwMode="auto">
            <a:xfrm>
              <a:off x="5533573" y="814869"/>
              <a:ext cx="182717" cy="151573"/>
            </a:xfrm>
            <a:custGeom>
              <a:avLst/>
              <a:gdLst/>
              <a:ahLst/>
              <a:cxnLst>
                <a:cxn ang="0">
                  <a:pos x="178" y="71"/>
                </a:cxn>
                <a:cxn ang="0">
                  <a:pos x="178" y="71"/>
                </a:cxn>
                <a:cxn ang="0">
                  <a:pos x="154" y="58"/>
                </a:cxn>
                <a:cxn ang="0">
                  <a:pos x="131" y="49"/>
                </a:cxn>
                <a:cxn ang="0">
                  <a:pos x="104" y="44"/>
                </a:cxn>
                <a:cxn ang="0">
                  <a:pos x="76" y="42"/>
                </a:cxn>
                <a:cxn ang="0">
                  <a:pos x="76" y="2"/>
                </a:cxn>
                <a:cxn ang="0">
                  <a:pos x="76" y="2"/>
                </a:cxn>
                <a:cxn ang="0">
                  <a:pos x="75" y="0"/>
                </a:cxn>
                <a:cxn ang="0">
                  <a:pos x="75" y="0"/>
                </a:cxn>
                <a:cxn ang="0">
                  <a:pos x="73" y="0"/>
                </a:cxn>
                <a:cxn ang="0">
                  <a:pos x="2" y="71"/>
                </a:cxn>
                <a:cxn ang="0">
                  <a:pos x="2" y="71"/>
                </a:cxn>
                <a:cxn ang="0">
                  <a:pos x="0" y="73"/>
                </a:cxn>
                <a:cxn ang="0">
                  <a:pos x="2" y="75"/>
                </a:cxn>
                <a:cxn ang="0">
                  <a:pos x="73" y="145"/>
                </a:cxn>
                <a:cxn ang="0">
                  <a:pos x="73" y="145"/>
                </a:cxn>
                <a:cxn ang="0">
                  <a:pos x="75" y="145"/>
                </a:cxn>
                <a:cxn ang="0">
                  <a:pos x="75" y="145"/>
                </a:cxn>
                <a:cxn ang="0">
                  <a:pos x="76" y="144"/>
                </a:cxn>
                <a:cxn ang="0">
                  <a:pos x="76" y="100"/>
                </a:cxn>
                <a:cxn ang="0">
                  <a:pos x="76" y="100"/>
                </a:cxn>
                <a:cxn ang="0">
                  <a:pos x="91" y="100"/>
                </a:cxn>
                <a:cxn ang="0">
                  <a:pos x="105" y="102"/>
                </a:cxn>
                <a:cxn ang="0">
                  <a:pos x="118" y="107"/>
                </a:cxn>
                <a:cxn ang="0">
                  <a:pos x="133" y="113"/>
                </a:cxn>
                <a:cxn ang="0">
                  <a:pos x="133" y="113"/>
                </a:cxn>
                <a:cxn ang="0">
                  <a:pos x="142" y="100"/>
                </a:cxn>
                <a:cxn ang="0">
                  <a:pos x="153" y="89"/>
                </a:cxn>
                <a:cxn ang="0">
                  <a:pos x="165" y="80"/>
                </a:cxn>
                <a:cxn ang="0">
                  <a:pos x="178" y="71"/>
                </a:cxn>
                <a:cxn ang="0">
                  <a:pos x="178" y="71"/>
                </a:cxn>
              </a:cxnLst>
              <a:rect l="0" t="0" r="r" b="b"/>
              <a:pathLst>
                <a:path w="178" h="145">
                  <a:moveTo>
                    <a:pt x="178" y="71"/>
                  </a:moveTo>
                  <a:lnTo>
                    <a:pt x="178" y="71"/>
                  </a:lnTo>
                  <a:lnTo>
                    <a:pt x="154" y="58"/>
                  </a:lnTo>
                  <a:lnTo>
                    <a:pt x="131" y="49"/>
                  </a:lnTo>
                  <a:lnTo>
                    <a:pt x="104" y="44"/>
                  </a:lnTo>
                  <a:lnTo>
                    <a:pt x="76" y="42"/>
                  </a:lnTo>
                  <a:lnTo>
                    <a:pt x="76" y="2"/>
                  </a:lnTo>
                  <a:lnTo>
                    <a:pt x="76" y="2"/>
                  </a:lnTo>
                  <a:lnTo>
                    <a:pt x="75" y="0"/>
                  </a:lnTo>
                  <a:lnTo>
                    <a:pt x="75" y="0"/>
                  </a:lnTo>
                  <a:lnTo>
                    <a:pt x="73" y="0"/>
                  </a:lnTo>
                  <a:lnTo>
                    <a:pt x="2" y="71"/>
                  </a:lnTo>
                  <a:lnTo>
                    <a:pt x="2" y="71"/>
                  </a:lnTo>
                  <a:lnTo>
                    <a:pt x="0" y="73"/>
                  </a:lnTo>
                  <a:lnTo>
                    <a:pt x="2" y="75"/>
                  </a:lnTo>
                  <a:lnTo>
                    <a:pt x="73" y="145"/>
                  </a:lnTo>
                  <a:lnTo>
                    <a:pt x="73" y="145"/>
                  </a:lnTo>
                  <a:lnTo>
                    <a:pt x="75" y="145"/>
                  </a:lnTo>
                  <a:lnTo>
                    <a:pt x="75" y="145"/>
                  </a:lnTo>
                  <a:lnTo>
                    <a:pt x="76" y="144"/>
                  </a:lnTo>
                  <a:lnTo>
                    <a:pt x="76" y="100"/>
                  </a:lnTo>
                  <a:lnTo>
                    <a:pt x="76" y="100"/>
                  </a:lnTo>
                  <a:lnTo>
                    <a:pt x="91" y="100"/>
                  </a:lnTo>
                  <a:lnTo>
                    <a:pt x="105" y="102"/>
                  </a:lnTo>
                  <a:lnTo>
                    <a:pt x="118" y="107"/>
                  </a:lnTo>
                  <a:lnTo>
                    <a:pt x="133" y="113"/>
                  </a:lnTo>
                  <a:lnTo>
                    <a:pt x="133" y="113"/>
                  </a:lnTo>
                  <a:lnTo>
                    <a:pt x="142" y="100"/>
                  </a:lnTo>
                  <a:lnTo>
                    <a:pt x="153" y="89"/>
                  </a:lnTo>
                  <a:lnTo>
                    <a:pt x="165" y="80"/>
                  </a:lnTo>
                  <a:lnTo>
                    <a:pt x="178" y="71"/>
                  </a:lnTo>
                  <a:lnTo>
                    <a:pt x="178" y="7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76" name="Freeform 103"/>
            <p:cNvSpPr/>
            <p:nvPr/>
          </p:nvSpPr>
          <p:spPr bwMode="auto">
            <a:xfrm>
              <a:off x="5620779" y="812792"/>
              <a:ext cx="313527" cy="278228"/>
            </a:xfrm>
            <a:custGeom>
              <a:avLst/>
              <a:gdLst/>
              <a:ahLst/>
              <a:cxnLst>
                <a:cxn ang="0">
                  <a:pos x="300" y="79"/>
                </a:cxn>
                <a:cxn ang="0">
                  <a:pos x="220" y="1"/>
                </a:cxn>
                <a:cxn ang="0">
                  <a:pos x="220" y="1"/>
                </a:cxn>
                <a:cxn ang="0">
                  <a:pos x="218" y="0"/>
                </a:cxn>
                <a:cxn ang="0">
                  <a:pos x="218" y="0"/>
                </a:cxn>
                <a:cxn ang="0">
                  <a:pos x="216" y="3"/>
                </a:cxn>
                <a:cxn ang="0">
                  <a:pos x="216" y="47"/>
                </a:cxn>
                <a:cxn ang="0">
                  <a:pos x="216" y="47"/>
                </a:cxn>
                <a:cxn ang="0">
                  <a:pos x="200" y="49"/>
                </a:cxn>
                <a:cxn ang="0">
                  <a:pos x="185" y="50"/>
                </a:cxn>
                <a:cxn ang="0">
                  <a:pos x="155" y="56"/>
                </a:cxn>
                <a:cxn ang="0">
                  <a:pos x="127" y="67"/>
                </a:cxn>
                <a:cxn ang="0">
                  <a:pos x="102" y="81"/>
                </a:cxn>
                <a:cxn ang="0">
                  <a:pos x="102" y="81"/>
                </a:cxn>
                <a:cxn ang="0">
                  <a:pos x="87" y="90"/>
                </a:cxn>
                <a:cxn ang="0">
                  <a:pos x="75" y="101"/>
                </a:cxn>
                <a:cxn ang="0">
                  <a:pos x="62" y="114"/>
                </a:cxn>
                <a:cxn ang="0">
                  <a:pos x="49" y="127"/>
                </a:cxn>
                <a:cxn ang="0">
                  <a:pos x="49" y="127"/>
                </a:cxn>
                <a:cxn ang="0">
                  <a:pos x="39" y="141"/>
                </a:cxn>
                <a:cxn ang="0">
                  <a:pos x="29" y="157"/>
                </a:cxn>
                <a:cxn ang="0">
                  <a:pos x="20" y="172"/>
                </a:cxn>
                <a:cxn ang="0">
                  <a:pos x="15" y="190"/>
                </a:cxn>
                <a:cxn ang="0">
                  <a:pos x="10" y="206"/>
                </a:cxn>
                <a:cxn ang="0">
                  <a:pos x="4" y="224"/>
                </a:cxn>
                <a:cxn ang="0">
                  <a:pos x="2" y="244"/>
                </a:cxn>
                <a:cxn ang="0">
                  <a:pos x="0" y="263"/>
                </a:cxn>
                <a:cxn ang="0">
                  <a:pos x="0" y="263"/>
                </a:cxn>
                <a:cxn ang="0">
                  <a:pos x="2" y="266"/>
                </a:cxn>
                <a:cxn ang="0">
                  <a:pos x="4" y="266"/>
                </a:cxn>
                <a:cxn ang="0">
                  <a:pos x="64" y="266"/>
                </a:cxn>
                <a:cxn ang="0">
                  <a:pos x="64" y="266"/>
                </a:cxn>
                <a:cxn ang="0">
                  <a:pos x="66" y="266"/>
                </a:cxn>
                <a:cxn ang="0">
                  <a:pos x="66" y="266"/>
                </a:cxn>
                <a:cxn ang="0">
                  <a:pos x="66" y="263"/>
                </a:cxn>
                <a:cxn ang="0">
                  <a:pos x="66" y="263"/>
                </a:cxn>
                <a:cxn ang="0">
                  <a:pos x="68" y="250"/>
                </a:cxn>
                <a:cxn ang="0">
                  <a:pos x="69" y="237"/>
                </a:cxn>
                <a:cxn ang="0">
                  <a:pos x="71" y="223"/>
                </a:cxn>
                <a:cxn ang="0">
                  <a:pos x="77" y="212"/>
                </a:cxn>
                <a:cxn ang="0">
                  <a:pos x="80" y="199"/>
                </a:cxn>
                <a:cxn ang="0">
                  <a:pos x="87" y="188"/>
                </a:cxn>
                <a:cxn ang="0">
                  <a:pos x="102" y="166"/>
                </a:cxn>
                <a:cxn ang="0">
                  <a:pos x="102" y="166"/>
                </a:cxn>
                <a:cxn ang="0">
                  <a:pos x="113" y="154"/>
                </a:cxn>
                <a:cxn ang="0">
                  <a:pos x="126" y="145"/>
                </a:cxn>
                <a:cxn ang="0">
                  <a:pos x="138" y="134"/>
                </a:cxn>
                <a:cxn ang="0">
                  <a:pos x="153" y="127"/>
                </a:cxn>
                <a:cxn ang="0">
                  <a:pos x="153" y="127"/>
                </a:cxn>
                <a:cxn ang="0">
                  <a:pos x="167" y="121"/>
                </a:cxn>
                <a:cxn ang="0">
                  <a:pos x="184" y="116"/>
                </a:cxn>
                <a:cxn ang="0">
                  <a:pos x="198" y="114"/>
                </a:cxn>
                <a:cxn ang="0">
                  <a:pos x="216" y="112"/>
                </a:cxn>
                <a:cxn ang="0">
                  <a:pos x="216" y="161"/>
                </a:cxn>
                <a:cxn ang="0">
                  <a:pos x="216" y="161"/>
                </a:cxn>
                <a:cxn ang="0">
                  <a:pos x="218" y="165"/>
                </a:cxn>
                <a:cxn ang="0">
                  <a:pos x="218" y="165"/>
                </a:cxn>
                <a:cxn ang="0">
                  <a:pos x="220" y="165"/>
                </a:cxn>
                <a:cxn ang="0">
                  <a:pos x="300" y="85"/>
                </a:cxn>
                <a:cxn ang="0">
                  <a:pos x="300" y="85"/>
                </a:cxn>
                <a:cxn ang="0">
                  <a:pos x="301" y="83"/>
                </a:cxn>
                <a:cxn ang="0">
                  <a:pos x="300" y="79"/>
                </a:cxn>
                <a:cxn ang="0">
                  <a:pos x="300" y="79"/>
                </a:cxn>
              </a:cxnLst>
              <a:rect l="0" t="0" r="r" b="b"/>
              <a:pathLst>
                <a:path w="301" h="266">
                  <a:moveTo>
                    <a:pt x="300" y="79"/>
                  </a:moveTo>
                  <a:lnTo>
                    <a:pt x="220" y="1"/>
                  </a:lnTo>
                  <a:lnTo>
                    <a:pt x="220" y="1"/>
                  </a:lnTo>
                  <a:lnTo>
                    <a:pt x="218" y="0"/>
                  </a:lnTo>
                  <a:lnTo>
                    <a:pt x="218" y="0"/>
                  </a:lnTo>
                  <a:lnTo>
                    <a:pt x="216" y="3"/>
                  </a:lnTo>
                  <a:lnTo>
                    <a:pt x="216" y="47"/>
                  </a:lnTo>
                  <a:lnTo>
                    <a:pt x="216" y="47"/>
                  </a:lnTo>
                  <a:lnTo>
                    <a:pt x="200" y="49"/>
                  </a:lnTo>
                  <a:lnTo>
                    <a:pt x="185" y="50"/>
                  </a:lnTo>
                  <a:lnTo>
                    <a:pt x="155" y="56"/>
                  </a:lnTo>
                  <a:lnTo>
                    <a:pt x="127" y="67"/>
                  </a:lnTo>
                  <a:lnTo>
                    <a:pt x="102" y="81"/>
                  </a:lnTo>
                  <a:lnTo>
                    <a:pt x="102" y="81"/>
                  </a:lnTo>
                  <a:lnTo>
                    <a:pt x="87" y="90"/>
                  </a:lnTo>
                  <a:lnTo>
                    <a:pt x="75" y="101"/>
                  </a:lnTo>
                  <a:lnTo>
                    <a:pt x="62" y="114"/>
                  </a:lnTo>
                  <a:lnTo>
                    <a:pt x="49" y="127"/>
                  </a:lnTo>
                  <a:lnTo>
                    <a:pt x="49" y="127"/>
                  </a:lnTo>
                  <a:lnTo>
                    <a:pt x="39" y="141"/>
                  </a:lnTo>
                  <a:lnTo>
                    <a:pt x="29" y="157"/>
                  </a:lnTo>
                  <a:lnTo>
                    <a:pt x="20" y="172"/>
                  </a:lnTo>
                  <a:lnTo>
                    <a:pt x="15" y="190"/>
                  </a:lnTo>
                  <a:lnTo>
                    <a:pt x="10" y="206"/>
                  </a:lnTo>
                  <a:lnTo>
                    <a:pt x="4" y="224"/>
                  </a:lnTo>
                  <a:lnTo>
                    <a:pt x="2" y="244"/>
                  </a:lnTo>
                  <a:lnTo>
                    <a:pt x="0" y="263"/>
                  </a:lnTo>
                  <a:lnTo>
                    <a:pt x="0" y="263"/>
                  </a:lnTo>
                  <a:lnTo>
                    <a:pt x="2" y="266"/>
                  </a:lnTo>
                  <a:lnTo>
                    <a:pt x="4" y="266"/>
                  </a:lnTo>
                  <a:lnTo>
                    <a:pt x="64" y="266"/>
                  </a:lnTo>
                  <a:lnTo>
                    <a:pt x="64" y="266"/>
                  </a:lnTo>
                  <a:lnTo>
                    <a:pt x="66" y="266"/>
                  </a:lnTo>
                  <a:lnTo>
                    <a:pt x="66" y="266"/>
                  </a:lnTo>
                  <a:lnTo>
                    <a:pt x="66" y="263"/>
                  </a:lnTo>
                  <a:lnTo>
                    <a:pt x="66" y="263"/>
                  </a:lnTo>
                  <a:lnTo>
                    <a:pt x="68" y="250"/>
                  </a:lnTo>
                  <a:lnTo>
                    <a:pt x="69" y="237"/>
                  </a:lnTo>
                  <a:lnTo>
                    <a:pt x="71" y="223"/>
                  </a:lnTo>
                  <a:lnTo>
                    <a:pt x="77" y="212"/>
                  </a:lnTo>
                  <a:lnTo>
                    <a:pt x="80" y="199"/>
                  </a:lnTo>
                  <a:lnTo>
                    <a:pt x="87" y="188"/>
                  </a:lnTo>
                  <a:lnTo>
                    <a:pt x="102" y="166"/>
                  </a:lnTo>
                  <a:lnTo>
                    <a:pt x="102" y="166"/>
                  </a:lnTo>
                  <a:lnTo>
                    <a:pt x="113" y="154"/>
                  </a:lnTo>
                  <a:lnTo>
                    <a:pt x="126" y="145"/>
                  </a:lnTo>
                  <a:lnTo>
                    <a:pt x="138" y="134"/>
                  </a:lnTo>
                  <a:lnTo>
                    <a:pt x="153" y="127"/>
                  </a:lnTo>
                  <a:lnTo>
                    <a:pt x="153" y="127"/>
                  </a:lnTo>
                  <a:lnTo>
                    <a:pt x="167" y="121"/>
                  </a:lnTo>
                  <a:lnTo>
                    <a:pt x="184" y="116"/>
                  </a:lnTo>
                  <a:lnTo>
                    <a:pt x="198" y="114"/>
                  </a:lnTo>
                  <a:lnTo>
                    <a:pt x="216" y="112"/>
                  </a:lnTo>
                  <a:lnTo>
                    <a:pt x="216" y="161"/>
                  </a:lnTo>
                  <a:lnTo>
                    <a:pt x="216" y="161"/>
                  </a:lnTo>
                  <a:lnTo>
                    <a:pt x="218" y="165"/>
                  </a:lnTo>
                  <a:lnTo>
                    <a:pt x="218" y="165"/>
                  </a:lnTo>
                  <a:lnTo>
                    <a:pt x="220" y="165"/>
                  </a:lnTo>
                  <a:lnTo>
                    <a:pt x="300" y="85"/>
                  </a:lnTo>
                  <a:lnTo>
                    <a:pt x="300" y="85"/>
                  </a:lnTo>
                  <a:lnTo>
                    <a:pt x="301" y="83"/>
                  </a:lnTo>
                  <a:lnTo>
                    <a:pt x="300" y="79"/>
                  </a:lnTo>
                  <a:lnTo>
                    <a:pt x="300" y="7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77" name="Freeform 104"/>
          <p:cNvSpPr>
            <a:spLocks noEditPoints="1"/>
          </p:cNvSpPr>
          <p:nvPr/>
        </p:nvSpPr>
        <p:spPr bwMode="auto">
          <a:xfrm>
            <a:off x="8751888" y="3074686"/>
            <a:ext cx="466725" cy="452438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8" name="Freeform 105"/>
          <p:cNvSpPr/>
          <p:nvPr/>
        </p:nvSpPr>
        <p:spPr bwMode="auto">
          <a:xfrm>
            <a:off x="7539038" y="5078111"/>
            <a:ext cx="393700" cy="393700"/>
          </a:xfrm>
          <a:custGeom>
            <a:avLst/>
            <a:gdLst/>
            <a:ahLst/>
            <a:cxnLst>
              <a:cxn ang="0">
                <a:pos x="255" y="58"/>
              </a:cxn>
              <a:cxn ang="0">
                <a:pos x="257" y="53"/>
              </a:cxn>
              <a:cxn ang="0">
                <a:pos x="262" y="38"/>
              </a:cxn>
              <a:cxn ang="0">
                <a:pos x="257" y="24"/>
              </a:cxn>
              <a:cxn ang="0">
                <a:pos x="244" y="9"/>
              </a:cxn>
              <a:cxn ang="0">
                <a:pos x="241" y="5"/>
              </a:cxn>
              <a:cxn ang="0">
                <a:pos x="224" y="0"/>
              </a:cxn>
              <a:cxn ang="0">
                <a:pos x="210" y="5"/>
              </a:cxn>
              <a:cxn ang="0">
                <a:pos x="132" y="82"/>
              </a:cxn>
              <a:cxn ang="0">
                <a:pos x="58" y="9"/>
              </a:cxn>
              <a:cxn ang="0">
                <a:pos x="49" y="2"/>
              </a:cxn>
              <a:cxn ang="0">
                <a:pos x="27" y="2"/>
              </a:cxn>
              <a:cxn ang="0">
                <a:pos x="18" y="9"/>
              </a:cxn>
              <a:cxn ang="0">
                <a:pos x="9" y="18"/>
              </a:cxn>
              <a:cxn ang="0">
                <a:pos x="3" y="27"/>
              </a:cxn>
              <a:cxn ang="0">
                <a:pos x="3" y="49"/>
              </a:cxn>
              <a:cxn ang="0">
                <a:pos x="9" y="58"/>
              </a:cxn>
              <a:cxn ang="0">
                <a:pos x="9" y="205"/>
              </a:cxn>
              <a:cxn ang="0">
                <a:pos x="5" y="210"/>
              </a:cxn>
              <a:cxn ang="0">
                <a:pos x="0" y="225"/>
              </a:cxn>
              <a:cxn ang="0">
                <a:pos x="5" y="241"/>
              </a:cxn>
              <a:cxn ang="0">
                <a:pos x="18" y="254"/>
              </a:cxn>
              <a:cxn ang="0">
                <a:pos x="23" y="257"/>
              </a:cxn>
              <a:cxn ang="0">
                <a:pos x="38" y="263"/>
              </a:cxn>
              <a:cxn ang="0">
                <a:pos x="54" y="257"/>
              </a:cxn>
              <a:cxn ang="0">
                <a:pos x="132" y="181"/>
              </a:cxn>
              <a:cxn ang="0">
                <a:pos x="204" y="254"/>
              </a:cxn>
              <a:cxn ang="0">
                <a:pos x="214" y="261"/>
              </a:cxn>
              <a:cxn ang="0">
                <a:pos x="235" y="261"/>
              </a:cxn>
              <a:cxn ang="0">
                <a:pos x="244" y="254"/>
              </a:cxn>
              <a:cxn ang="0">
                <a:pos x="255" y="245"/>
              </a:cxn>
              <a:cxn ang="0">
                <a:pos x="261" y="236"/>
              </a:cxn>
              <a:cxn ang="0">
                <a:pos x="261" y="214"/>
              </a:cxn>
              <a:cxn ang="0">
                <a:pos x="255" y="205"/>
              </a:cxn>
            </a:cxnLst>
            <a:rect l="0" t="0" r="r" b="b"/>
            <a:pathLst>
              <a:path w="262" h="263">
                <a:moveTo>
                  <a:pt x="181" y="132"/>
                </a:moveTo>
                <a:lnTo>
                  <a:pt x="255" y="58"/>
                </a:lnTo>
                <a:lnTo>
                  <a:pt x="255" y="58"/>
                </a:lnTo>
                <a:lnTo>
                  <a:pt x="257" y="53"/>
                </a:lnTo>
                <a:lnTo>
                  <a:pt x="261" y="49"/>
                </a:lnTo>
                <a:lnTo>
                  <a:pt x="262" y="38"/>
                </a:lnTo>
                <a:lnTo>
                  <a:pt x="261" y="27"/>
                </a:lnTo>
                <a:lnTo>
                  <a:pt x="257" y="24"/>
                </a:lnTo>
                <a:lnTo>
                  <a:pt x="255" y="18"/>
                </a:lnTo>
                <a:lnTo>
                  <a:pt x="244" y="9"/>
                </a:lnTo>
                <a:lnTo>
                  <a:pt x="244" y="9"/>
                </a:lnTo>
                <a:lnTo>
                  <a:pt x="241" y="5"/>
                </a:lnTo>
                <a:lnTo>
                  <a:pt x="235" y="2"/>
                </a:lnTo>
                <a:lnTo>
                  <a:pt x="224" y="0"/>
                </a:lnTo>
                <a:lnTo>
                  <a:pt x="214" y="2"/>
                </a:lnTo>
                <a:lnTo>
                  <a:pt x="210" y="5"/>
                </a:lnTo>
                <a:lnTo>
                  <a:pt x="204" y="9"/>
                </a:lnTo>
                <a:lnTo>
                  <a:pt x="132" y="82"/>
                </a:lnTo>
                <a:lnTo>
                  <a:pt x="58" y="9"/>
                </a:lnTo>
                <a:lnTo>
                  <a:pt x="58" y="9"/>
                </a:lnTo>
                <a:lnTo>
                  <a:pt x="54" y="5"/>
                </a:lnTo>
                <a:lnTo>
                  <a:pt x="49" y="2"/>
                </a:lnTo>
                <a:lnTo>
                  <a:pt x="38" y="0"/>
                </a:lnTo>
                <a:lnTo>
                  <a:pt x="27" y="2"/>
                </a:lnTo>
                <a:lnTo>
                  <a:pt x="23" y="5"/>
                </a:lnTo>
                <a:lnTo>
                  <a:pt x="18" y="9"/>
                </a:lnTo>
                <a:lnTo>
                  <a:pt x="9" y="18"/>
                </a:lnTo>
                <a:lnTo>
                  <a:pt x="9" y="18"/>
                </a:lnTo>
                <a:lnTo>
                  <a:pt x="5" y="24"/>
                </a:lnTo>
                <a:lnTo>
                  <a:pt x="3" y="27"/>
                </a:lnTo>
                <a:lnTo>
                  <a:pt x="0" y="38"/>
                </a:lnTo>
                <a:lnTo>
                  <a:pt x="3" y="49"/>
                </a:lnTo>
                <a:lnTo>
                  <a:pt x="5" y="53"/>
                </a:lnTo>
                <a:lnTo>
                  <a:pt x="9" y="58"/>
                </a:lnTo>
                <a:lnTo>
                  <a:pt x="83" y="132"/>
                </a:lnTo>
                <a:lnTo>
                  <a:pt x="9" y="205"/>
                </a:lnTo>
                <a:lnTo>
                  <a:pt x="9" y="205"/>
                </a:lnTo>
                <a:lnTo>
                  <a:pt x="5" y="210"/>
                </a:lnTo>
                <a:lnTo>
                  <a:pt x="3" y="214"/>
                </a:lnTo>
                <a:lnTo>
                  <a:pt x="0" y="225"/>
                </a:lnTo>
                <a:lnTo>
                  <a:pt x="3" y="236"/>
                </a:lnTo>
                <a:lnTo>
                  <a:pt x="5" y="241"/>
                </a:lnTo>
                <a:lnTo>
                  <a:pt x="9" y="245"/>
                </a:lnTo>
                <a:lnTo>
                  <a:pt x="18" y="254"/>
                </a:lnTo>
                <a:lnTo>
                  <a:pt x="18" y="254"/>
                </a:lnTo>
                <a:lnTo>
                  <a:pt x="23" y="257"/>
                </a:lnTo>
                <a:lnTo>
                  <a:pt x="27" y="261"/>
                </a:lnTo>
                <a:lnTo>
                  <a:pt x="38" y="263"/>
                </a:lnTo>
                <a:lnTo>
                  <a:pt x="49" y="261"/>
                </a:lnTo>
                <a:lnTo>
                  <a:pt x="54" y="257"/>
                </a:lnTo>
                <a:lnTo>
                  <a:pt x="58" y="254"/>
                </a:lnTo>
                <a:lnTo>
                  <a:pt x="132" y="181"/>
                </a:lnTo>
                <a:lnTo>
                  <a:pt x="204" y="254"/>
                </a:lnTo>
                <a:lnTo>
                  <a:pt x="204" y="254"/>
                </a:lnTo>
                <a:lnTo>
                  <a:pt x="210" y="257"/>
                </a:lnTo>
                <a:lnTo>
                  <a:pt x="214" y="261"/>
                </a:lnTo>
                <a:lnTo>
                  <a:pt x="224" y="263"/>
                </a:lnTo>
                <a:lnTo>
                  <a:pt x="235" y="261"/>
                </a:lnTo>
                <a:lnTo>
                  <a:pt x="241" y="257"/>
                </a:lnTo>
                <a:lnTo>
                  <a:pt x="244" y="254"/>
                </a:lnTo>
                <a:lnTo>
                  <a:pt x="255" y="245"/>
                </a:lnTo>
                <a:lnTo>
                  <a:pt x="255" y="245"/>
                </a:lnTo>
                <a:lnTo>
                  <a:pt x="257" y="241"/>
                </a:lnTo>
                <a:lnTo>
                  <a:pt x="261" y="236"/>
                </a:lnTo>
                <a:lnTo>
                  <a:pt x="262" y="225"/>
                </a:lnTo>
                <a:lnTo>
                  <a:pt x="261" y="214"/>
                </a:lnTo>
                <a:lnTo>
                  <a:pt x="257" y="210"/>
                </a:lnTo>
                <a:lnTo>
                  <a:pt x="255" y="205"/>
                </a:lnTo>
                <a:lnTo>
                  <a:pt x="181" y="132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79" name="Freeform 106"/>
          <p:cNvSpPr>
            <a:spLocks noEditPoints="1"/>
          </p:cNvSpPr>
          <p:nvPr/>
        </p:nvSpPr>
        <p:spPr bwMode="auto">
          <a:xfrm>
            <a:off x="2576513" y="4098624"/>
            <a:ext cx="517525" cy="384175"/>
          </a:xfrm>
          <a:custGeom>
            <a:avLst/>
            <a:gdLst/>
            <a:ahLst/>
            <a:cxnLst>
              <a:cxn ang="0">
                <a:pos x="41" y="0"/>
              </a:cxn>
              <a:cxn ang="0">
                <a:pos x="34" y="0"/>
              </a:cxn>
              <a:cxn ang="0">
                <a:pos x="18" y="7"/>
              </a:cxn>
              <a:cxn ang="0">
                <a:pos x="7" y="18"/>
              </a:cxn>
              <a:cxn ang="0">
                <a:pos x="0" y="33"/>
              </a:cxn>
              <a:cxn ang="0">
                <a:pos x="0" y="214"/>
              </a:cxn>
              <a:cxn ang="0">
                <a:pos x="0" y="221"/>
              </a:cxn>
              <a:cxn ang="0">
                <a:pos x="7" y="237"/>
              </a:cxn>
              <a:cxn ang="0">
                <a:pos x="18" y="248"/>
              </a:cxn>
              <a:cxn ang="0">
                <a:pos x="34" y="256"/>
              </a:cxn>
              <a:cxn ang="0">
                <a:pos x="299" y="256"/>
              </a:cxn>
              <a:cxn ang="0">
                <a:pos x="308" y="256"/>
              </a:cxn>
              <a:cxn ang="0">
                <a:pos x="322" y="248"/>
              </a:cxn>
              <a:cxn ang="0">
                <a:pos x="335" y="237"/>
              </a:cxn>
              <a:cxn ang="0">
                <a:pos x="340" y="221"/>
              </a:cxn>
              <a:cxn ang="0">
                <a:pos x="342" y="42"/>
              </a:cxn>
              <a:cxn ang="0">
                <a:pos x="340" y="33"/>
              </a:cxn>
              <a:cxn ang="0">
                <a:pos x="335" y="18"/>
              </a:cxn>
              <a:cxn ang="0">
                <a:pos x="322" y="7"/>
              </a:cxn>
              <a:cxn ang="0">
                <a:pos x="308" y="0"/>
              </a:cxn>
              <a:cxn ang="0">
                <a:pos x="299" y="0"/>
              </a:cxn>
              <a:cxn ang="0">
                <a:pos x="319" y="36"/>
              </a:cxn>
              <a:cxn ang="0">
                <a:pos x="320" y="42"/>
              </a:cxn>
              <a:cxn ang="0">
                <a:pos x="320" y="214"/>
              </a:cxn>
              <a:cxn ang="0">
                <a:pos x="228" y="114"/>
              </a:cxn>
              <a:cxn ang="0">
                <a:pos x="299" y="20"/>
              </a:cxn>
              <a:cxn ang="0">
                <a:pos x="170" y="134"/>
              </a:cxn>
              <a:cxn ang="0">
                <a:pos x="38" y="22"/>
              </a:cxn>
              <a:cxn ang="0">
                <a:pos x="299" y="20"/>
              </a:cxn>
              <a:cxn ang="0">
                <a:pos x="21" y="218"/>
              </a:cxn>
              <a:cxn ang="0">
                <a:pos x="21" y="42"/>
              </a:cxn>
              <a:cxn ang="0">
                <a:pos x="21" y="36"/>
              </a:cxn>
              <a:cxn ang="0">
                <a:pos x="21" y="218"/>
              </a:cxn>
              <a:cxn ang="0">
                <a:pos x="41" y="234"/>
              </a:cxn>
              <a:cxn ang="0">
                <a:pos x="128" y="127"/>
              </a:cxn>
              <a:cxn ang="0">
                <a:pos x="163" y="158"/>
              </a:cxn>
              <a:cxn ang="0">
                <a:pos x="170" y="160"/>
              </a:cxn>
              <a:cxn ang="0">
                <a:pos x="174" y="160"/>
              </a:cxn>
              <a:cxn ang="0">
                <a:pos x="212" y="127"/>
              </a:cxn>
              <a:cxn ang="0">
                <a:pos x="306" y="234"/>
              </a:cxn>
              <a:cxn ang="0">
                <a:pos x="41" y="234"/>
              </a:cxn>
            </a:cxnLst>
            <a:rect l="0" t="0" r="r" b="b"/>
            <a:pathLst>
              <a:path w="342" h="256">
                <a:moveTo>
                  <a:pt x="299" y="0"/>
                </a:moveTo>
                <a:lnTo>
                  <a:pt x="41" y="0"/>
                </a:lnTo>
                <a:lnTo>
                  <a:pt x="41" y="0"/>
                </a:lnTo>
                <a:lnTo>
                  <a:pt x="34" y="0"/>
                </a:lnTo>
                <a:lnTo>
                  <a:pt x="25" y="2"/>
                </a:lnTo>
                <a:lnTo>
                  <a:pt x="18" y="7"/>
                </a:lnTo>
                <a:lnTo>
                  <a:pt x="12" y="11"/>
                </a:lnTo>
                <a:lnTo>
                  <a:pt x="7" y="18"/>
                </a:lnTo>
                <a:lnTo>
                  <a:pt x="3" y="25"/>
                </a:lnTo>
                <a:lnTo>
                  <a:pt x="0" y="33"/>
                </a:lnTo>
                <a:lnTo>
                  <a:pt x="0" y="42"/>
                </a:lnTo>
                <a:lnTo>
                  <a:pt x="0" y="214"/>
                </a:lnTo>
                <a:lnTo>
                  <a:pt x="0" y="214"/>
                </a:lnTo>
                <a:lnTo>
                  <a:pt x="0" y="221"/>
                </a:lnTo>
                <a:lnTo>
                  <a:pt x="3" y="230"/>
                </a:lnTo>
                <a:lnTo>
                  <a:pt x="7" y="237"/>
                </a:lnTo>
                <a:lnTo>
                  <a:pt x="12" y="243"/>
                </a:lnTo>
                <a:lnTo>
                  <a:pt x="18" y="248"/>
                </a:lnTo>
                <a:lnTo>
                  <a:pt x="25" y="252"/>
                </a:lnTo>
                <a:lnTo>
                  <a:pt x="34" y="256"/>
                </a:lnTo>
                <a:lnTo>
                  <a:pt x="41" y="256"/>
                </a:lnTo>
                <a:lnTo>
                  <a:pt x="299" y="256"/>
                </a:lnTo>
                <a:lnTo>
                  <a:pt x="299" y="256"/>
                </a:lnTo>
                <a:lnTo>
                  <a:pt x="308" y="256"/>
                </a:lnTo>
                <a:lnTo>
                  <a:pt x="315" y="252"/>
                </a:lnTo>
                <a:lnTo>
                  <a:pt x="322" y="248"/>
                </a:lnTo>
                <a:lnTo>
                  <a:pt x="330" y="243"/>
                </a:lnTo>
                <a:lnTo>
                  <a:pt x="335" y="237"/>
                </a:lnTo>
                <a:lnTo>
                  <a:pt x="339" y="230"/>
                </a:lnTo>
                <a:lnTo>
                  <a:pt x="340" y="221"/>
                </a:lnTo>
                <a:lnTo>
                  <a:pt x="342" y="214"/>
                </a:lnTo>
                <a:lnTo>
                  <a:pt x="342" y="42"/>
                </a:lnTo>
                <a:lnTo>
                  <a:pt x="342" y="42"/>
                </a:lnTo>
                <a:lnTo>
                  <a:pt x="340" y="33"/>
                </a:lnTo>
                <a:lnTo>
                  <a:pt x="339" y="25"/>
                </a:lnTo>
                <a:lnTo>
                  <a:pt x="335" y="18"/>
                </a:lnTo>
                <a:lnTo>
                  <a:pt x="330" y="11"/>
                </a:lnTo>
                <a:lnTo>
                  <a:pt x="322" y="7"/>
                </a:lnTo>
                <a:lnTo>
                  <a:pt x="315" y="2"/>
                </a:lnTo>
                <a:lnTo>
                  <a:pt x="308" y="0"/>
                </a:lnTo>
                <a:lnTo>
                  <a:pt x="299" y="0"/>
                </a:lnTo>
                <a:lnTo>
                  <a:pt x="299" y="0"/>
                </a:lnTo>
                <a:close/>
                <a:moveTo>
                  <a:pt x="228" y="114"/>
                </a:moveTo>
                <a:lnTo>
                  <a:pt x="319" y="36"/>
                </a:lnTo>
                <a:lnTo>
                  <a:pt x="319" y="36"/>
                </a:lnTo>
                <a:lnTo>
                  <a:pt x="320" y="42"/>
                </a:lnTo>
                <a:lnTo>
                  <a:pt x="320" y="214"/>
                </a:lnTo>
                <a:lnTo>
                  <a:pt x="320" y="214"/>
                </a:lnTo>
                <a:lnTo>
                  <a:pt x="320" y="218"/>
                </a:lnTo>
                <a:lnTo>
                  <a:pt x="228" y="114"/>
                </a:lnTo>
                <a:close/>
                <a:moveTo>
                  <a:pt x="299" y="20"/>
                </a:moveTo>
                <a:lnTo>
                  <a:pt x="299" y="20"/>
                </a:lnTo>
                <a:lnTo>
                  <a:pt x="302" y="22"/>
                </a:lnTo>
                <a:lnTo>
                  <a:pt x="170" y="134"/>
                </a:lnTo>
                <a:lnTo>
                  <a:pt x="38" y="22"/>
                </a:lnTo>
                <a:lnTo>
                  <a:pt x="38" y="22"/>
                </a:lnTo>
                <a:lnTo>
                  <a:pt x="41" y="20"/>
                </a:lnTo>
                <a:lnTo>
                  <a:pt x="299" y="20"/>
                </a:lnTo>
                <a:close/>
                <a:moveTo>
                  <a:pt x="21" y="218"/>
                </a:moveTo>
                <a:lnTo>
                  <a:pt x="21" y="218"/>
                </a:lnTo>
                <a:lnTo>
                  <a:pt x="21" y="214"/>
                </a:lnTo>
                <a:lnTo>
                  <a:pt x="21" y="42"/>
                </a:lnTo>
                <a:lnTo>
                  <a:pt x="21" y="42"/>
                </a:lnTo>
                <a:lnTo>
                  <a:pt x="21" y="36"/>
                </a:lnTo>
                <a:lnTo>
                  <a:pt x="112" y="114"/>
                </a:lnTo>
                <a:lnTo>
                  <a:pt x="21" y="218"/>
                </a:lnTo>
                <a:close/>
                <a:moveTo>
                  <a:pt x="41" y="234"/>
                </a:moveTo>
                <a:lnTo>
                  <a:pt x="41" y="234"/>
                </a:lnTo>
                <a:lnTo>
                  <a:pt x="36" y="234"/>
                </a:lnTo>
                <a:lnTo>
                  <a:pt x="128" y="127"/>
                </a:lnTo>
                <a:lnTo>
                  <a:pt x="163" y="158"/>
                </a:lnTo>
                <a:lnTo>
                  <a:pt x="163" y="158"/>
                </a:lnTo>
                <a:lnTo>
                  <a:pt x="166" y="160"/>
                </a:lnTo>
                <a:lnTo>
                  <a:pt x="170" y="160"/>
                </a:lnTo>
                <a:lnTo>
                  <a:pt x="170" y="160"/>
                </a:lnTo>
                <a:lnTo>
                  <a:pt x="174" y="160"/>
                </a:lnTo>
                <a:lnTo>
                  <a:pt x="177" y="158"/>
                </a:lnTo>
                <a:lnTo>
                  <a:pt x="212" y="127"/>
                </a:lnTo>
                <a:lnTo>
                  <a:pt x="306" y="234"/>
                </a:lnTo>
                <a:lnTo>
                  <a:pt x="306" y="234"/>
                </a:lnTo>
                <a:lnTo>
                  <a:pt x="299" y="234"/>
                </a:lnTo>
                <a:lnTo>
                  <a:pt x="41" y="234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0" name="Freeform 107"/>
          <p:cNvSpPr>
            <a:spLocks noEditPoints="1"/>
          </p:cNvSpPr>
          <p:nvPr/>
        </p:nvSpPr>
        <p:spPr bwMode="auto">
          <a:xfrm>
            <a:off x="8728075" y="4054174"/>
            <a:ext cx="514350" cy="441325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1" name="Group 85"/>
          <p:cNvGrpSpPr/>
          <p:nvPr/>
        </p:nvGrpSpPr>
        <p:grpSpPr>
          <a:xfrm>
            <a:off x="8755486" y="4970053"/>
            <a:ext cx="456661" cy="606883"/>
            <a:chOff x="5575100" y="3734191"/>
            <a:chExt cx="315602" cy="419419"/>
          </a:xfrm>
          <a:solidFill>
            <a:srgbClr val="CF3665"/>
          </a:solidFill>
        </p:grpSpPr>
        <p:sp>
          <p:nvSpPr>
            <p:cNvPr id="82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84" name="Freeform 110"/>
          <p:cNvSpPr>
            <a:spLocks noEditPoints="1"/>
          </p:cNvSpPr>
          <p:nvPr/>
        </p:nvSpPr>
        <p:spPr bwMode="auto">
          <a:xfrm>
            <a:off x="7481888" y="1042686"/>
            <a:ext cx="511175" cy="501650"/>
          </a:xfrm>
          <a:custGeom>
            <a:avLst/>
            <a:gdLst/>
            <a:ahLst/>
            <a:cxnLst>
              <a:cxn ang="0">
                <a:pos x="284" y="107"/>
              </a:cxn>
              <a:cxn ang="0">
                <a:pos x="295" y="86"/>
              </a:cxn>
              <a:cxn ang="0">
                <a:pos x="302" y="60"/>
              </a:cxn>
              <a:cxn ang="0">
                <a:pos x="277" y="35"/>
              </a:cxn>
              <a:cxn ang="0">
                <a:pos x="252" y="44"/>
              </a:cxn>
              <a:cxn ang="0">
                <a:pos x="208" y="46"/>
              </a:cxn>
              <a:cxn ang="0">
                <a:pos x="199" y="22"/>
              </a:cxn>
              <a:cxn ang="0">
                <a:pos x="188" y="0"/>
              </a:cxn>
              <a:cxn ang="0">
                <a:pos x="150" y="0"/>
              </a:cxn>
              <a:cxn ang="0">
                <a:pos x="139" y="22"/>
              </a:cxn>
              <a:cxn ang="0">
                <a:pos x="110" y="55"/>
              </a:cxn>
              <a:cxn ang="0">
                <a:pos x="87" y="44"/>
              </a:cxn>
              <a:cxn ang="0">
                <a:pos x="61" y="37"/>
              </a:cxn>
              <a:cxn ang="0">
                <a:pos x="36" y="62"/>
              </a:cxn>
              <a:cxn ang="0">
                <a:pos x="45" y="86"/>
              </a:cxn>
              <a:cxn ang="0">
                <a:pos x="45" y="129"/>
              </a:cxn>
              <a:cxn ang="0">
                <a:pos x="23" y="138"/>
              </a:cxn>
              <a:cxn ang="0">
                <a:pos x="0" y="149"/>
              </a:cxn>
              <a:cxn ang="0">
                <a:pos x="0" y="185"/>
              </a:cxn>
              <a:cxn ang="0">
                <a:pos x="23" y="196"/>
              </a:cxn>
              <a:cxn ang="0">
                <a:pos x="54" y="225"/>
              </a:cxn>
              <a:cxn ang="0">
                <a:pos x="45" y="249"/>
              </a:cxn>
              <a:cxn ang="0">
                <a:pos x="36" y="272"/>
              </a:cxn>
              <a:cxn ang="0">
                <a:pos x="63" y="298"/>
              </a:cxn>
              <a:cxn ang="0">
                <a:pos x="87" y="291"/>
              </a:cxn>
              <a:cxn ang="0">
                <a:pos x="130" y="289"/>
              </a:cxn>
              <a:cxn ang="0">
                <a:pos x="141" y="310"/>
              </a:cxn>
              <a:cxn ang="0">
                <a:pos x="152" y="334"/>
              </a:cxn>
              <a:cxn ang="0">
                <a:pos x="188" y="334"/>
              </a:cxn>
              <a:cxn ang="0">
                <a:pos x="199" y="310"/>
              </a:cxn>
              <a:cxn ang="0">
                <a:pos x="230" y="280"/>
              </a:cxn>
              <a:cxn ang="0">
                <a:pos x="253" y="289"/>
              </a:cxn>
              <a:cxn ang="0">
                <a:pos x="277" y="298"/>
              </a:cxn>
              <a:cxn ang="0">
                <a:pos x="304" y="271"/>
              </a:cxn>
              <a:cxn ang="0">
                <a:pos x="295" y="247"/>
              </a:cxn>
              <a:cxn ang="0">
                <a:pos x="293" y="205"/>
              </a:cxn>
              <a:cxn ang="0">
                <a:pos x="317" y="196"/>
              </a:cxn>
              <a:cxn ang="0">
                <a:pos x="340" y="184"/>
              </a:cxn>
              <a:cxn ang="0">
                <a:pos x="340" y="147"/>
              </a:cxn>
              <a:cxn ang="0">
                <a:pos x="317" y="136"/>
              </a:cxn>
              <a:cxn ang="0">
                <a:pos x="293" y="129"/>
              </a:cxn>
              <a:cxn ang="0">
                <a:pos x="224" y="167"/>
              </a:cxn>
              <a:cxn ang="0">
                <a:pos x="219" y="187"/>
              </a:cxn>
              <a:cxn ang="0">
                <a:pos x="208" y="205"/>
              </a:cxn>
              <a:cxn ang="0">
                <a:pos x="190" y="216"/>
              </a:cxn>
              <a:cxn ang="0">
                <a:pos x="170" y="220"/>
              </a:cxn>
              <a:cxn ang="0">
                <a:pos x="159" y="220"/>
              </a:cxn>
              <a:cxn ang="0">
                <a:pos x="139" y="211"/>
              </a:cxn>
              <a:cxn ang="0">
                <a:pos x="125" y="196"/>
              </a:cxn>
              <a:cxn ang="0">
                <a:pos x="116" y="178"/>
              </a:cxn>
              <a:cxn ang="0">
                <a:pos x="116" y="167"/>
              </a:cxn>
              <a:cxn ang="0">
                <a:pos x="119" y="145"/>
              </a:cxn>
              <a:cxn ang="0">
                <a:pos x="130" y="129"/>
              </a:cxn>
              <a:cxn ang="0">
                <a:pos x="148" y="118"/>
              </a:cxn>
              <a:cxn ang="0">
                <a:pos x="170" y="113"/>
              </a:cxn>
              <a:cxn ang="0">
                <a:pos x="181" y="115"/>
              </a:cxn>
              <a:cxn ang="0">
                <a:pos x="201" y="122"/>
              </a:cxn>
              <a:cxn ang="0">
                <a:pos x="215" y="136"/>
              </a:cxn>
              <a:cxn ang="0">
                <a:pos x="223" y="156"/>
              </a:cxn>
              <a:cxn ang="0">
                <a:pos x="224" y="167"/>
              </a:cxn>
            </a:cxnLst>
            <a:rect l="0" t="0" r="r" b="b"/>
            <a:pathLst>
              <a:path w="340" h="334">
                <a:moveTo>
                  <a:pt x="293" y="129"/>
                </a:moveTo>
                <a:lnTo>
                  <a:pt x="284" y="107"/>
                </a:lnTo>
                <a:lnTo>
                  <a:pt x="284" y="107"/>
                </a:lnTo>
                <a:lnTo>
                  <a:pt x="295" y="86"/>
                </a:lnTo>
                <a:lnTo>
                  <a:pt x="300" y="69"/>
                </a:lnTo>
                <a:lnTo>
                  <a:pt x="302" y="60"/>
                </a:lnTo>
                <a:lnTo>
                  <a:pt x="277" y="35"/>
                </a:lnTo>
                <a:lnTo>
                  <a:pt x="277" y="35"/>
                </a:lnTo>
                <a:lnTo>
                  <a:pt x="268" y="37"/>
                </a:lnTo>
                <a:lnTo>
                  <a:pt x="252" y="44"/>
                </a:lnTo>
                <a:lnTo>
                  <a:pt x="230" y="55"/>
                </a:lnTo>
                <a:lnTo>
                  <a:pt x="208" y="46"/>
                </a:lnTo>
                <a:lnTo>
                  <a:pt x="208" y="46"/>
                </a:lnTo>
                <a:lnTo>
                  <a:pt x="199" y="22"/>
                </a:lnTo>
                <a:lnTo>
                  <a:pt x="192" y="8"/>
                </a:lnTo>
                <a:lnTo>
                  <a:pt x="188" y="0"/>
                </a:lnTo>
                <a:lnTo>
                  <a:pt x="150" y="0"/>
                </a:lnTo>
                <a:lnTo>
                  <a:pt x="150" y="0"/>
                </a:lnTo>
                <a:lnTo>
                  <a:pt x="146" y="8"/>
                </a:lnTo>
                <a:lnTo>
                  <a:pt x="139" y="22"/>
                </a:lnTo>
                <a:lnTo>
                  <a:pt x="130" y="46"/>
                </a:lnTo>
                <a:lnTo>
                  <a:pt x="110" y="55"/>
                </a:lnTo>
                <a:lnTo>
                  <a:pt x="110" y="55"/>
                </a:lnTo>
                <a:lnTo>
                  <a:pt x="87" y="44"/>
                </a:lnTo>
                <a:lnTo>
                  <a:pt x="70" y="39"/>
                </a:lnTo>
                <a:lnTo>
                  <a:pt x="61" y="37"/>
                </a:lnTo>
                <a:lnTo>
                  <a:pt x="36" y="62"/>
                </a:lnTo>
                <a:lnTo>
                  <a:pt x="36" y="62"/>
                </a:lnTo>
                <a:lnTo>
                  <a:pt x="38" y="71"/>
                </a:lnTo>
                <a:lnTo>
                  <a:pt x="45" y="86"/>
                </a:lnTo>
                <a:lnTo>
                  <a:pt x="54" y="109"/>
                </a:lnTo>
                <a:lnTo>
                  <a:pt x="45" y="129"/>
                </a:lnTo>
                <a:lnTo>
                  <a:pt x="45" y="129"/>
                </a:lnTo>
                <a:lnTo>
                  <a:pt x="23" y="138"/>
                </a:lnTo>
                <a:lnTo>
                  <a:pt x="7" y="145"/>
                </a:lnTo>
                <a:lnTo>
                  <a:pt x="0" y="149"/>
                </a:lnTo>
                <a:lnTo>
                  <a:pt x="0" y="185"/>
                </a:lnTo>
                <a:lnTo>
                  <a:pt x="0" y="185"/>
                </a:lnTo>
                <a:lnTo>
                  <a:pt x="7" y="191"/>
                </a:lnTo>
                <a:lnTo>
                  <a:pt x="23" y="196"/>
                </a:lnTo>
                <a:lnTo>
                  <a:pt x="47" y="205"/>
                </a:lnTo>
                <a:lnTo>
                  <a:pt x="54" y="225"/>
                </a:lnTo>
                <a:lnTo>
                  <a:pt x="54" y="225"/>
                </a:lnTo>
                <a:lnTo>
                  <a:pt x="45" y="249"/>
                </a:lnTo>
                <a:lnTo>
                  <a:pt x="38" y="265"/>
                </a:lnTo>
                <a:lnTo>
                  <a:pt x="36" y="272"/>
                </a:lnTo>
                <a:lnTo>
                  <a:pt x="63" y="298"/>
                </a:lnTo>
                <a:lnTo>
                  <a:pt x="63" y="298"/>
                </a:lnTo>
                <a:lnTo>
                  <a:pt x="70" y="296"/>
                </a:lnTo>
                <a:lnTo>
                  <a:pt x="87" y="291"/>
                </a:lnTo>
                <a:lnTo>
                  <a:pt x="110" y="280"/>
                </a:lnTo>
                <a:lnTo>
                  <a:pt x="130" y="289"/>
                </a:lnTo>
                <a:lnTo>
                  <a:pt x="130" y="289"/>
                </a:lnTo>
                <a:lnTo>
                  <a:pt x="141" y="310"/>
                </a:lnTo>
                <a:lnTo>
                  <a:pt x="146" y="327"/>
                </a:lnTo>
                <a:lnTo>
                  <a:pt x="152" y="334"/>
                </a:lnTo>
                <a:lnTo>
                  <a:pt x="188" y="334"/>
                </a:lnTo>
                <a:lnTo>
                  <a:pt x="188" y="334"/>
                </a:lnTo>
                <a:lnTo>
                  <a:pt x="194" y="327"/>
                </a:lnTo>
                <a:lnTo>
                  <a:pt x="199" y="310"/>
                </a:lnTo>
                <a:lnTo>
                  <a:pt x="208" y="289"/>
                </a:lnTo>
                <a:lnTo>
                  <a:pt x="230" y="280"/>
                </a:lnTo>
                <a:lnTo>
                  <a:pt x="230" y="280"/>
                </a:lnTo>
                <a:lnTo>
                  <a:pt x="253" y="289"/>
                </a:lnTo>
                <a:lnTo>
                  <a:pt x="270" y="296"/>
                </a:lnTo>
                <a:lnTo>
                  <a:pt x="277" y="298"/>
                </a:lnTo>
                <a:lnTo>
                  <a:pt x="304" y="271"/>
                </a:lnTo>
                <a:lnTo>
                  <a:pt x="304" y="271"/>
                </a:lnTo>
                <a:lnTo>
                  <a:pt x="302" y="263"/>
                </a:lnTo>
                <a:lnTo>
                  <a:pt x="295" y="247"/>
                </a:lnTo>
                <a:lnTo>
                  <a:pt x="284" y="225"/>
                </a:lnTo>
                <a:lnTo>
                  <a:pt x="293" y="205"/>
                </a:lnTo>
                <a:lnTo>
                  <a:pt x="293" y="205"/>
                </a:lnTo>
                <a:lnTo>
                  <a:pt x="317" y="196"/>
                </a:lnTo>
                <a:lnTo>
                  <a:pt x="333" y="189"/>
                </a:lnTo>
                <a:lnTo>
                  <a:pt x="340" y="184"/>
                </a:lnTo>
                <a:lnTo>
                  <a:pt x="340" y="147"/>
                </a:lnTo>
                <a:lnTo>
                  <a:pt x="340" y="147"/>
                </a:lnTo>
                <a:lnTo>
                  <a:pt x="333" y="144"/>
                </a:lnTo>
                <a:lnTo>
                  <a:pt x="317" y="136"/>
                </a:lnTo>
                <a:lnTo>
                  <a:pt x="293" y="129"/>
                </a:lnTo>
                <a:lnTo>
                  <a:pt x="293" y="129"/>
                </a:lnTo>
                <a:close/>
                <a:moveTo>
                  <a:pt x="224" y="167"/>
                </a:moveTo>
                <a:lnTo>
                  <a:pt x="224" y="167"/>
                </a:lnTo>
                <a:lnTo>
                  <a:pt x="223" y="178"/>
                </a:lnTo>
                <a:lnTo>
                  <a:pt x="219" y="187"/>
                </a:lnTo>
                <a:lnTo>
                  <a:pt x="215" y="196"/>
                </a:lnTo>
                <a:lnTo>
                  <a:pt x="208" y="205"/>
                </a:lnTo>
                <a:lnTo>
                  <a:pt x="201" y="211"/>
                </a:lnTo>
                <a:lnTo>
                  <a:pt x="190" y="216"/>
                </a:lnTo>
                <a:lnTo>
                  <a:pt x="181" y="220"/>
                </a:lnTo>
                <a:lnTo>
                  <a:pt x="170" y="220"/>
                </a:lnTo>
                <a:lnTo>
                  <a:pt x="170" y="220"/>
                </a:lnTo>
                <a:lnTo>
                  <a:pt x="159" y="220"/>
                </a:lnTo>
                <a:lnTo>
                  <a:pt x="148" y="216"/>
                </a:lnTo>
                <a:lnTo>
                  <a:pt x="139" y="211"/>
                </a:lnTo>
                <a:lnTo>
                  <a:pt x="130" y="205"/>
                </a:lnTo>
                <a:lnTo>
                  <a:pt x="125" y="196"/>
                </a:lnTo>
                <a:lnTo>
                  <a:pt x="119" y="187"/>
                </a:lnTo>
                <a:lnTo>
                  <a:pt x="116" y="178"/>
                </a:lnTo>
                <a:lnTo>
                  <a:pt x="116" y="167"/>
                </a:lnTo>
                <a:lnTo>
                  <a:pt x="116" y="167"/>
                </a:lnTo>
                <a:lnTo>
                  <a:pt x="116" y="156"/>
                </a:lnTo>
                <a:lnTo>
                  <a:pt x="119" y="145"/>
                </a:lnTo>
                <a:lnTo>
                  <a:pt x="125" y="136"/>
                </a:lnTo>
                <a:lnTo>
                  <a:pt x="130" y="129"/>
                </a:lnTo>
                <a:lnTo>
                  <a:pt x="139" y="122"/>
                </a:lnTo>
                <a:lnTo>
                  <a:pt x="148" y="118"/>
                </a:lnTo>
                <a:lnTo>
                  <a:pt x="159" y="115"/>
                </a:lnTo>
                <a:lnTo>
                  <a:pt x="170" y="113"/>
                </a:lnTo>
                <a:lnTo>
                  <a:pt x="170" y="113"/>
                </a:lnTo>
                <a:lnTo>
                  <a:pt x="181" y="115"/>
                </a:lnTo>
                <a:lnTo>
                  <a:pt x="190" y="118"/>
                </a:lnTo>
                <a:lnTo>
                  <a:pt x="201" y="122"/>
                </a:lnTo>
                <a:lnTo>
                  <a:pt x="208" y="129"/>
                </a:lnTo>
                <a:lnTo>
                  <a:pt x="215" y="136"/>
                </a:lnTo>
                <a:lnTo>
                  <a:pt x="219" y="145"/>
                </a:lnTo>
                <a:lnTo>
                  <a:pt x="223" y="156"/>
                </a:lnTo>
                <a:lnTo>
                  <a:pt x="224" y="167"/>
                </a:lnTo>
                <a:lnTo>
                  <a:pt x="224" y="167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85" name="Freeform 111"/>
          <p:cNvSpPr>
            <a:spLocks noEditPoints="1"/>
          </p:cNvSpPr>
          <p:nvPr/>
        </p:nvSpPr>
        <p:spPr bwMode="auto">
          <a:xfrm>
            <a:off x="2622550" y="3066749"/>
            <a:ext cx="420688" cy="423862"/>
          </a:xfrm>
          <a:custGeom>
            <a:avLst/>
            <a:gdLst/>
            <a:ahLst/>
            <a:cxnLst>
              <a:cxn ang="0">
                <a:pos x="36" y="38"/>
              </a:cxn>
              <a:cxn ang="0">
                <a:pos x="5" y="38"/>
              </a:cxn>
              <a:cxn ang="0">
                <a:pos x="0" y="45"/>
              </a:cxn>
              <a:cxn ang="0">
                <a:pos x="0" y="69"/>
              </a:cxn>
              <a:cxn ang="0">
                <a:pos x="9" y="74"/>
              </a:cxn>
              <a:cxn ang="0">
                <a:pos x="9" y="94"/>
              </a:cxn>
              <a:cxn ang="0">
                <a:pos x="1" y="96"/>
              </a:cxn>
              <a:cxn ang="0">
                <a:pos x="0" y="121"/>
              </a:cxn>
              <a:cxn ang="0">
                <a:pos x="1" y="128"/>
              </a:cxn>
              <a:cxn ang="0">
                <a:pos x="36" y="130"/>
              </a:cxn>
              <a:cxn ang="0">
                <a:pos x="9" y="150"/>
              </a:cxn>
              <a:cxn ang="0">
                <a:pos x="0" y="156"/>
              </a:cxn>
              <a:cxn ang="0">
                <a:pos x="0" y="177"/>
              </a:cxn>
              <a:cxn ang="0">
                <a:pos x="5" y="186"/>
              </a:cxn>
              <a:cxn ang="0">
                <a:pos x="36" y="206"/>
              </a:cxn>
              <a:cxn ang="0">
                <a:pos x="5" y="206"/>
              </a:cxn>
              <a:cxn ang="0">
                <a:pos x="0" y="215"/>
              </a:cxn>
              <a:cxn ang="0">
                <a:pos x="0" y="237"/>
              </a:cxn>
              <a:cxn ang="0">
                <a:pos x="9" y="243"/>
              </a:cxn>
              <a:cxn ang="0">
                <a:pos x="262" y="281"/>
              </a:cxn>
              <a:cxn ang="0">
                <a:pos x="275" y="275"/>
              </a:cxn>
              <a:cxn ang="0">
                <a:pos x="281" y="18"/>
              </a:cxn>
              <a:cxn ang="0">
                <a:pos x="275" y="5"/>
              </a:cxn>
              <a:cxn ang="0">
                <a:pos x="262" y="0"/>
              </a:cxn>
              <a:cxn ang="0">
                <a:pos x="56" y="243"/>
              </a:cxn>
              <a:cxn ang="0">
                <a:pos x="69" y="243"/>
              </a:cxn>
              <a:cxn ang="0">
                <a:pos x="74" y="234"/>
              </a:cxn>
              <a:cxn ang="0">
                <a:pos x="74" y="212"/>
              </a:cxn>
              <a:cxn ang="0">
                <a:pos x="65" y="206"/>
              </a:cxn>
              <a:cxn ang="0">
                <a:pos x="65" y="186"/>
              </a:cxn>
              <a:cxn ang="0">
                <a:pos x="72" y="185"/>
              </a:cxn>
              <a:cxn ang="0">
                <a:pos x="74" y="159"/>
              </a:cxn>
              <a:cxn ang="0">
                <a:pos x="72" y="152"/>
              </a:cxn>
              <a:cxn ang="0">
                <a:pos x="56" y="150"/>
              </a:cxn>
              <a:cxn ang="0">
                <a:pos x="65" y="130"/>
              </a:cxn>
              <a:cxn ang="0">
                <a:pos x="74" y="125"/>
              </a:cxn>
              <a:cxn ang="0">
                <a:pos x="74" y="103"/>
              </a:cxn>
              <a:cxn ang="0">
                <a:pos x="69" y="94"/>
              </a:cxn>
              <a:cxn ang="0">
                <a:pos x="56" y="74"/>
              </a:cxn>
              <a:cxn ang="0">
                <a:pos x="69" y="74"/>
              </a:cxn>
              <a:cxn ang="0">
                <a:pos x="74" y="65"/>
              </a:cxn>
              <a:cxn ang="0">
                <a:pos x="74" y="41"/>
              </a:cxn>
              <a:cxn ang="0">
                <a:pos x="65" y="38"/>
              </a:cxn>
              <a:cxn ang="0">
                <a:pos x="92" y="18"/>
              </a:cxn>
            </a:cxnLst>
            <a:rect l="0" t="0" r="r" b="b"/>
            <a:pathLst>
              <a:path w="281" h="281">
                <a:moveTo>
                  <a:pt x="262" y="0"/>
                </a:moveTo>
                <a:lnTo>
                  <a:pt x="36" y="0"/>
                </a:lnTo>
                <a:lnTo>
                  <a:pt x="36" y="38"/>
                </a:lnTo>
                <a:lnTo>
                  <a:pt x="9" y="38"/>
                </a:lnTo>
                <a:lnTo>
                  <a:pt x="9" y="38"/>
                </a:lnTo>
                <a:lnTo>
                  <a:pt x="5" y="38"/>
                </a:lnTo>
                <a:lnTo>
                  <a:pt x="1" y="40"/>
                </a:lnTo>
                <a:lnTo>
                  <a:pt x="0" y="41"/>
                </a:lnTo>
                <a:lnTo>
                  <a:pt x="0" y="45"/>
                </a:lnTo>
                <a:lnTo>
                  <a:pt x="0" y="65"/>
                </a:lnTo>
                <a:lnTo>
                  <a:pt x="0" y="65"/>
                </a:lnTo>
                <a:lnTo>
                  <a:pt x="0" y="69"/>
                </a:lnTo>
                <a:lnTo>
                  <a:pt x="1" y="72"/>
                </a:lnTo>
                <a:lnTo>
                  <a:pt x="5" y="74"/>
                </a:lnTo>
                <a:lnTo>
                  <a:pt x="9" y="74"/>
                </a:lnTo>
                <a:lnTo>
                  <a:pt x="36" y="74"/>
                </a:lnTo>
                <a:lnTo>
                  <a:pt x="36" y="94"/>
                </a:lnTo>
                <a:lnTo>
                  <a:pt x="9" y="94"/>
                </a:lnTo>
                <a:lnTo>
                  <a:pt x="9" y="94"/>
                </a:lnTo>
                <a:lnTo>
                  <a:pt x="5" y="94"/>
                </a:lnTo>
                <a:lnTo>
                  <a:pt x="1" y="96"/>
                </a:lnTo>
                <a:lnTo>
                  <a:pt x="0" y="99"/>
                </a:lnTo>
                <a:lnTo>
                  <a:pt x="0" y="103"/>
                </a:lnTo>
                <a:lnTo>
                  <a:pt x="0" y="121"/>
                </a:lnTo>
                <a:lnTo>
                  <a:pt x="0" y="121"/>
                </a:lnTo>
                <a:lnTo>
                  <a:pt x="0" y="125"/>
                </a:lnTo>
                <a:lnTo>
                  <a:pt x="1" y="128"/>
                </a:lnTo>
                <a:lnTo>
                  <a:pt x="5" y="130"/>
                </a:lnTo>
                <a:lnTo>
                  <a:pt x="9" y="130"/>
                </a:lnTo>
                <a:lnTo>
                  <a:pt x="36" y="130"/>
                </a:lnTo>
                <a:lnTo>
                  <a:pt x="36" y="150"/>
                </a:lnTo>
                <a:lnTo>
                  <a:pt x="9" y="150"/>
                </a:lnTo>
                <a:lnTo>
                  <a:pt x="9" y="150"/>
                </a:lnTo>
                <a:lnTo>
                  <a:pt x="5" y="150"/>
                </a:lnTo>
                <a:lnTo>
                  <a:pt x="1" y="152"/>
                </a:lnTo>
                <a:lnTo>
                  <a:pt x="0" y="156"/>
                </a:lnTo>
                <a:lnTo>
                  <a:pt x="0" y="159"/>
                </a:lnTo>
                <a:lnTo>
                  <a:pt x="0" y="177"/>
                </a:lnTo>
                <a:lnTo>
                  <a:pt x="0" y="177"/>
                </a:lnTo>
                <a:lnTo>
                  <a:pt x="0" y="181"/>
                </a:lnTo>
                <a:lnTo>
                  <a:pt x="1" y="185"/>
                </a:lnTo>
                <a:lnTo>
                  <a:pt x="5" y="186"/>
                </a:lnTo>
                <a:lnTo>
                  <a:pt x="9" y="186"/>
                </a:lnTo>
                <a:lnTo>
                  <a:pt x="36" y="186"/>
                </a:lnTo>
                <a:lnTo>
                  <a:pt x="36" y="206"/>
                </a:lnTo>
                <a:lnTo>
                  <a:pt x="9" y="206"/>
                </a:lnTo>
                <a:lnTo>
                  <a:pt x="9" y="206"/>
                </a:lnTo>
                <a:lnTo>
                  <a:pt x="5" y="206"/>
                </a:lnTo>
                <a:lnTo>
                  <a:pt x="1" y="208"/>
                </a:lnTo>
                <a:lnTo>
                  <a:pt x="0" y="212"/>
                </a:lnTo>
                <a:lnTo>
                  <a:pt x="0" y="215"/>
                </a:lnTo>
                <a:lnTo>
                  <a:pt x="0" y="234"/>
                </a:lnTo>
                <a:lnTo>
                  <a:pt x="0" y="234"/>
                </a:lnTo>
                <a:lnTo>
                  <a:pt x="0" y="237"/>
                </a:lnTo>
                <a:lnTo>
                  <a:pt x="1" y="241"/>
                </a:lnTo>
                <a:lnTo>
                  <a:pt x="5" y="243"/>
                </a:lnTo>
                <a:lnTo>
                  <a:pt x="9" y="243"/>
                </a:lnTo>
                <a:lnTo>
                  <a:pt x="36" y="243"/>
                </a:lnTo>
                <a:lnTo>
                  <a:pt x="36" y="281"/>
                </a:lnTo>
                <a:lnTo>
                  <a:pt x="262" y="281"/>
                </a:lnTo>
                <a:lnTo>
                  <a:pt x="262" y="281"/>
                </a:lnTo>
                <a:lnTo>
                  <a:pt x="270" y="279"/>
                </a:lnTo>
                <a:lnTo>
                  <a:pt x="275" y="275"/>
                </a:lnTo>
                <a:lnTo>
                  <a:pt x="279" y="270"/>
                </a:lnTo>
                <a:lnTo>
                  <a:pt x="281" y="261"/>
                </a:lnTo>
                <a:lnTo>
                  <a:pt x="281" y="18"/>
                </a:lnTo>
                <a:lnTo>
                  <a:pt x="281" y="18"/>
                </a:lnTo>
                <a:lnTo>
                  <a:pt x="279" y="11"/>
                </a:lnTo>
                <a:lnTo>
                  <a:pt x="275" y="5"/>
                </a:lnTo>
                <a:lnTo>
                  <a:pt x="270" y="1"/>
                </a:lnTo>
                <a:lnTo>
                  <a:pt x="262" y="0"/>
                </a:lnTo>
                <a:lnTo>
                  <a:pt x="262" y="0"/>
                </a:lnTo>
                <a:close/>
                <a:moveTo>
                  <a:pt x="92" y="263"/>
                </a:moveTo>
                <a:lnTo>
                  <a:pt x="56" y="263"/>
                </a:lnTo>
                <a:lnTo>
                  <a:pt x="56" y="243"/>
                </a:lnTo>
                <a:lnTo>
                  <a:pt x="65" y="243"/>
                </a:lnTo>
                <a:lnTo>
                  <a:pt x="65" y="243"/>
                </a:lnTo>
                <a:lnTo>
                  <a:pt x="69" y="243"/>
                </a:lnTo>
                <a:lnTo>
                  <a:pt x="72" y="241"/>
                </a:lnTo>
                <a:lnTo>
                  <a:pt x="74" y="237"/>
                </a:lnTo>
                <a:lnTo>
                  <a:pt x="74" y="234"/>
                </a:lnTo>
                <a:lnTo>
                  <a:pt x="74" y="215"/>
                </a:lnTo>
                <a:lnTo>
                  <a:pt x="74" y="215"/>
                </a:lnTo>
                <a:lnTo>
                  <a:pt x="74" y="212"/>
                </a:lnTo>
                <a:lnTo>
                  <a:pt x="72" y="208"/>
                </a:lnTo>
                <a:lnTo>
                  <a:pt x="69" y="206"/>
                </a:lnTo>
                <a:lnTo>
                  <a:pt x="65" y="206"/>
                </a:lnTo>
                <a:lnTo>
                  <a:pt x="56" y="206"/>
                </a:lnTo>
                <a:lnTo>
                  <a:pt x="56" y="186"/>
                </a:lnTo>
                <a:lnTo>
                  <a:pt x="65" y="186"/>
                </a:lnTo>
                <a:lnTo>
                  <a:pt x="65" y="186"/>
                </a:lnTo>
                <a:lnTo>
                  <a:pt x="69" y="186"/>
                </a:lnTo>
                <a:lnTo>
                  <a:pt x="72" y="185"/>
                </a:lnTo>
                <a:lnTo>
                  <a:pt x="74" y="181"/>
                </a:lnTo>
                <a:lnTo>
                  <a:pt x="74" y="177"/>
                </a:lnTo>
                <a:lnTo>
                  <a:pt x="74" y="159"/>
                </a:lnTo>
                <a:lnTo>
                  <a:pt x="74" y="159"/>
                </a:lnTo>
                <a:lnTo>
                  <a:pt x="74" y="156"/>
                </a:lnTo>
                <a:lnTo>
                  <a:pt x="72" y="152"/>
                </a:lnTo>
                <a:lnTo>
                  <a:pt x="69" y="150"/>
                </a:lnTo>
                <a:lnTo>
                  <a:pt x="65" y="150"/>
                </a:lnTo>
                <a:lnTo>
                  <a:pt x="56" y="150"/>
                </a:lnTo>
                <a:lnTo>
                  <a:pt x="56" y="130"/>
                </a:lnTo>
                <a:lnTo>
                  <a:pt x="65" y="130"/>
                </a:lnTo>
                <a:lnTo>
                  <a:pt x="65" y="130"/>
                </a:lnTo>
                <a:lnTo>
                  <a:pt x="69" y="130"/>
                </a:lnTo>
                <a:lnTo>
                  <a:pt x="72" y="128"/>
                </a:lnTo>
                <a:lnTo>
                  <a:pt x="74" y="125"/>
                </a:lnTo>
                <a:lnTo>
                  <a:pt x="74" y="121"/>
                </a:lnTo>
                <a:lnTo>
                  <a:pt x="74" y="103"/>
                </a:lnTo>
                <a:lnTo>
                  <a:pt x="74" y="103"/>
                </a:lnTo>
                <a:lnTo>
                  <a:pt x="74" y="99"/>
                </a:lnTo>
                <a:lnTo>
                  <a:pt x="72" y="96"/>
                </a:lnTo>
                <a:lnTo>
                  <a:pt x="69" y="94"/>
                </a:lnTo>
                <a:lnTo>
                  <a:pt x="65" y="94"/>
                </a:lnTo>
                <a:lnTo>
                  <a:pt x="56" y="94"/>
                </a:lnTo>
                <a:lnTo>
                  <a:pt x="56" y="74"/>
                </a:lnTo>
                <a:lnTo>
                  <a:pt x="65" y="74"/>
                </a:lnTo>
                <a:lnTo>
                  <a:pt x="65" y="74"/>
                </a:lnTo>
                <a:lnTo>
                  <a:pt x="69" y="74"/>
                </a:lnTo>
                <a:lnTo>
                  <a:pt x="72" y="72"/>
                </a:lnTo>
                <a:lnTo>
                  <a:pt x="74" y="69"/>
                </a:lnTo>
                <a:lnTo>
                  <a:pt x="74" y="65"/>
                </a:lnTo>
                <a:lnTo>
                  <a:pt x="74" y="45"/>
                </a:lnTo>
                <a:lnTo>
                  <a:pt x="74" y="45"/>
                </a:lnTo>
                <a:lnTo>
                  <a:pt x="74" y="41"/>
                </a:lnTo>
                <a:lnTo>
                  <a:pt x="72" y="40"/>
                </a:lnTo>
                <a:lnTo>
                  <a:pt x="69" y="38"/>
                </a:lnTo>
                <a:lnTo>
                  <a:pt x="65" y="38"/>
                </a:lnTo>
                <a:lnTo>
                  <a:pt x="56" y="38"/>
                </a:lnTo>
                <a:lnTo>
                  <a:pt x="56" y="18"/>
                </a:lnTo>
                <a:lnTo>
                  <a:pt x="92" y="18"/>
                </a:lnTo>
                <a:lnTo>
                  <a:pt x="92" y="263"/>
                </a:lnTo>
                <a:close/>
              </a:path>
            </a:pathLst>
          </a:custGeom>
          <a:solidFill>
            <a:srgbClr val="CF3665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86" name="Group 115"/>
          <p:cNvGrpSpPr/>
          <p:nvPr/>
        </p:nvGrpSpPr>
        <p:grpSpPr>
          <a:xfrm>
            <a:off x="9973111" y="1976117"/>
            <a:ext cx="646533" cy="541333"/>
            <a:chOff x="2951142" y="2589225"/>
            <a:chExt cx="468313" cy="392113"/>
          </a:xfrm>
          <a:solidFill>
            <a:srgbClr val="CF3665"/>
          </a:solidFill>
        </p:grpSpPr>
        <p:sp>
          <p:nvSpPr>
            <p:cNvPr id="87" name="Freeform 13"/>
            <p:cNvSpPr>
              <a:spLocks noEditPoints="1"/>
            </p:cNvSpPr>
            <p:nvPr/>
          </p:nvSpPr>
          <p:spPr bwMode="auto">
            <a:xfrm>
              <a:off x="2951142" y="2646375"/>
              <a:ext cx="284163" cy="284163"/>
            </a:xfrm>
            <a:custGeom>
              <a:avLst/>
              <a:gdLst/>
              <a:ahLst/>
              <a:cxnLst>
                <a:cxn ang="0">
                  <a:pos x="208" y="331"/>
                </a:cxn>
                <a:cxn ang="0">
                  <a:pos x="239" y="322"/>
                </a:cxn>
                <a:cxn ang="0">
                  <a:pos x="286" y="326"/>
                </a:cxn>
                <a:cxn ang="0">
                  <a:pos x="307" y="267"/>
                </a:cxn>
                <a:cxn ang="0">
                  <a:pos x="328" y="223"/>
                </a:cxn>
                <a:cxn ang="0">
                  <a:pos x="359" y="150"/>
                </a:cxn>
                <a:cxn ang="0">
                  <a:pos x="328" y="136"/>
                </a:cxn>
                <a:cxn ang="0">
                  <a:pos x="307" y="91"/>
                </a:cxn>
                <a:cxn ang="0">
                  <a:pos x="267" y="51"/>
                </a:cxn>
                <a:cxn ang="0">
                  <a:pos x="239" y="37"/>
                </a:cxn>
                <a:cxn ang="0">
                  <a:pos x="208" y="0"/>
                </a:cxn>
                <a:cxn ang="0">
                  <a:pos x="179" y="65"/>
                </a:cxn>
                <a:cxn ang="0">
                  <a:pos x="213" y="70"/>
                </a:cxn>
                <a:cxn ang="0">
                  <a:pos x="244" y="85"/>
                </a:cxn>
                <a:cxn ang="0">
                  <a:pos x="267" y="106"/>
                </a:cxn>
                <a:cxn ang="0">
                  <a:pos x="284" y="134"/>
                </a:cxn>
                <a:cxn ang="0">
                  <a:pos x="293" y="168"/>
                </a:cxn>
                <a:cxn ang="0">
                  <a:pos x="293" y="191"/>
                </a:cxn>
                <a:cxn ang="0">
                  <a:pos x="284" y="223"/>
                </a:cxn>
                <a:cxn ang="0">
                  <a:pos x="267" y="252"/>
                </a:cxn>
                <a:cxn ang="0">
                  <a:pos x="244" y="274"/>
                </a:cxn>
                <a:cxn ang="0">
                  <a:pos x="213" y="289"/>
                </a:cxn>
                <a:cxn ang="0">
                  <a:pos x="179" y="294"/>
                </a:cxn>
                <a:cxn ang="0">
                  <a:pos x="32" y="286"/>
                </a:cxn>
                <a:cxn ang="0">
                  <a:pos x="92" y="307"/>
                </a:cxn>
                <a:cxn ang="0">
                  <a:pos x="135" y="327"/>
                </a:cxn>
                <a:cxn ang="0">
                  <a:pos x="179" y="358"/>
                </a:cxn>
                <a:cxn ang="0">
                  <a:pos x="179" y="294"/>
                </a:cxn>
                <a:cxn ang="0">
                  <a:pos x="145" y="289"/>
                </a:cxn>
                <a:cxn ang="0">
                  <a:pos x="115" y="274"/>
                </a:cxn>
                <a:cxn ang="0">
                  <a:pos x="92" y="252"/>
                </a:cxn>
                <a:cxn ang="0">
                  <a:pos x="74" y="223"/>
                </a:cxn>
                <a:cxn ang="0">
                  <a:pos x="66" y="191"/>
                </a:cxn>
                <a:cxn ang="0">
                  <a:pos x="66" y="168"/>
                </a:cxn>
                <a:cxn ang="0">
                  <a:pos x="74" y="134"/>
                </a:cxn>
                <a:cxn ang="0">
                  <a:pos x="92" y="106"/>
                </a:cxn>
                <a:cxn ang="0">
                  <a:pos x="115" y="85"/>
                </a:cxn>
                <a:cxn ang="0">
                  <a:pos x="145" y="70"/>
                </a:cxn>
                <a:cxn ang="0">
                  <a:pos x="179" y="65"/>
                </a:cxn>
                <a:cxn ang="0">
                  <a:pos x="179" y="0"/>
                </a:cxn>
                <a:cxn ang="0">
                  <a:pos x="151" y="27"/>
                </a:cxn>
                <a:cxn ang="0">
                  <a:pos x="105" y="43"/>
                </a:cxn>
                <a:cxn ang="0">
                  <a:pos x="32" y="72"/>
                </a:cxn>
                <a:cxn ang="0">
                  <a:pos x="43" y="105"/>
                </a:cxn>
                <a:cxn ang="0">
                  <a:pos x="27" y="150"/>
                </a:cxn>
                <a:cxn ang="0">
                  <a:pos x="27" y="207"/>
                </a:cxn>
                <a:cxn ang="0">
                  <a:pos x="36" y="238"/>
                </a:cxn>
                <a:cxn ang="0">
                  <a:pos x="52" y="267"/>
                </a:cxn>
              </a:cxnLst>
              <a:rect l="0" t="0" r="r" b="b"/>
              <a:pathLst>
                <a:path w="359" h="358">
                  <a:moveTo>
                    <a:pt x="179" y="358"/>
                  </a:moveTo>
                  <a:lnTo>
                    <a:pt x="208" y="358"/>
                  </a:lnTo>
                  <a:lnTo>
                    <a:pt x="208" y="331"/>
                  </a:lnTo>
                  <a:lnTo>
                    <a:pt x="208" y="331"/>
                  </a:lnTo>
                  <a:lnTo>
                    <a:pt x="224" y="327"/>
                  </a:lnTo>
                  <a:lnTo>
                    <a:pt x="239" y="322"/>
                  </a:lnTo>
                  <a:lnTo>
                    <a:pt x="254" y="315"/>
                  </a:lnTo>
                  <a:lnTo>
                    <a:pt x="267" y="307"/>
                  </a:lnTo>
                  <a:lnTo>
                    <a:pt x="286" y="326"/>
                  </a:lnTo>
                  <a:lnTo>
                    <a:pt x="326" y="286"/>
                  </a:lnTo>
                  <a:lnTo>
                    <a:pt x="307" y="267"/>
                  </a:lnTo>
                  <a:lnTo>
                    <a:pt x="307" y="267"/>
                  </a:lnTo>
                  <a:lnTo>
                    <a:pt x="315" y="253"/>
                  </a:lnTo>
                  <a:lnTo>
                    <a:pt x="323" y="238"/>
                  </a:lnTo>
                  <a:lnTo>
                    <a:pt x="328" y="223"/>
                  </a:lnTo>
                  <a:lnTo>
                    <a:pt x="331" y="207"/>
                  </a:lnTo>
                  <a:lnTo>
                    <a:pt x="359" y="207"/>
                  </a:lnTo>
                  <a:lnTo>
                    <a:pt x="359" y="150"/>
                  </a:lnTo>
                  <a:lnTo>
                    <a:pt x="331" y="150"/>
                  </a:lnTo>
                  <a:lnTo>
                    <a:pt x="331" y="150"/>
                  </a:lnTo>
                  <a:lnTo>
                    <a:pt x="328" y="136"/>
                  </a:lnTo>
                  <a:lnTo>
                    <a:pt x="323" y="119"/>
                  </a:lnTo>
                  <a:lnTo>
                    <a:pt x="315" y="105"/>
                  </a:lnTo>
                  <a:lnTo>
                    <a:pt x="307" y="91"/>
                  </a:lnTo>
                  <a:lnTo>
                    <a:pt x="326" y="72"/>
                  </a:lnTo>
                  <a:lnTo>
                    <a:pt x="286" y="33"/>
                  </a:lnTo>
                  <a:lnTo>
                    <a:pt x="267" y="51"/>
                  </a:lnTo>
                  <a:lnTo>
                    <a:pt x="267" y="51"/>
                  </a:lnTo>
                  <a:lnTo>
                    <a:pt x="254" y="43"/>
                  </a:lnTo>
                  <a:lnTo>
                    <a:pt x="239" y="37"/>
                  </a:lnTo>
                  <a:lnTo>
                    <a:pt x="224" y="30"/>
                  </a:lnTo>
                  <a:lnTo>
                    <a:pt x="208" y="27"/>
                  </a:lnTo>
                  <a:lnTo>
                    <a:pt x="208" y="0"/>
                  </a:lnTo>
                  <a:lnTo>
                    <a:pt x="179" y="0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90" y="65"/>
                  </a:lnTo>
                  <a:lnTo>
                    <a:pt x="203" y="68"/>
                  </a:lnTo>
                  <a:lnTo>
                    <a:pt x="213" y="70"/>
                  </a:lnTo>
                  <a:lnTo>
                    <a:pt x="224" y="74"/>
                  </a:lnTo>
                  <a:lnTo>
                    <a:pt x="234" y="79"/>
                  </a:lnTo>
                  <a:lnTo>
                    <a:pt x="244" y="85"/>
                  </a:lnTo>
                  <a:lnTo>
                    <a:pt x="252" y="91"/>
                  </a:lnTo>
                  <a:lnTo>
                    <a:pt x="260" y="98"/>
                  </a:lnTo>
                  <a:lnTo>
                    <a:pt x="267" y="106"/>
                  </a:lnTo>
                  <a:lnTo>
                    <a:pt x="275" y="116"/>
                  </a:lnTo>
                  <a:lnTo>
                    <a:pt x="279" y="124"/>
                  </a:lnTo>
                  <a:lnTo>
                    <a:pt x="284" y="134"/>
                  </a:lnTo>
                  <a:lnTo>
                    <a:pt x="288" y="145"/>
                  </a:lnTo>
                  <a:lnTo>
                    <a:pt x="292" y="157"/>
                  </a:lnTo>
                  <a:lnTo>
                    <a:pt x="293" y="168"/>
                  </a:lnTo>
                  <a:lnTo>
                    <a:pt x="293" y="179"/>
                  </a:lnTo>
                  <a:lnTo>
                    <a:pt x="293" y="179"/>
                  </a:lnTo>
                  <a:lnTo>
                    <a:pt x="293" y="191"/>
                  </a:lnTo>
                  <a:lnTo>
                    <a:pt x="292" y="202"/>
                  </a:lnTo>
                  <a:lnTo>
                    <a:pt x="288" y="213"/>
                  </a:lnTo>
                  <a:lnTo>
                    <a:pt x="284" y="223"/>
                  </a:lnTo>
                  <a:lnTo>
                    <a:pt x="279" y="233"/>
                  </a:lnTo>
                  <a:lnTo>
                    <a:pt x="275" y="243"/>
                  </a:lnTo>
                  <a:lnTo>
                    <a:pt x="267" y="252"/>
                  </a:lnTo>
                  <a:lnTo>
                    <a:pt x="260" y="260"/>
                  </a:lnTo>
                  <a:lnTo>
                    <a:pt x="252" y="268"/>
                  </a:lnTo>
                  <a:lnTo>
                    <a:pt x="244" y="274"/>
                  </a:lnTo>
                  <a:lnTo>
                    <a:pt x="234" y="280"/>
                  </a:lnTo>
                  <a:lnTo>
                    <a:pt x="224" y="285"/>
                  </a:lnTo>
                  <a:lnTo>
                    <a:pt x="213" y="289"/>
                  </a:lnTo>
                  <a:lnTo>
                    <a:pt x="203" y="291"/>
                  </a:lnTo>
                  <a:lnTo>
                    <a:pt x="190" y="293"/>
                  </a:lnTo>
                  <a:lnTo>
                    <a:pt x="179" y="294"/>
                  </a:lnTo>
                  <a:lnTo>
                    <a:pt x="179" y="358"/>
                  </a:lnTo>
                  <a:close/>
                  <a:moveTo>
                    <a:pt x="52" y="267"/>
                  </a:moveTo>
                  <a:lnTo>
                    <a:pt x="32" y="286"/>
                  </a:lnTo>
                  <a:lnTo>
                    <a:pt x="73" y="326"/>
                  </a:lnTo>
                  <a:lnTo>
                    <a:pt x="92" y="307"/>
                  </a:lnTo>
                  <a:lnTo>
                    <a:pt x="92" y="307"/>
                  </a:lnTo>
                  <a:lnTo>
                    <a:pt x="105" y="315"/>
                  </a:lnTo>
                  <a:lnTo>
                    <a:pt x="120" y="322"/>
                  </a:lnTo>
                  <a:lnTo>
                    <a:pt x="135" y="327"/>
                  </a:lnTo>
                  <a:lnTo>
                    <a:pt x="151" y="331"/>
                  </a:lnTo>
                  <a:lnTo>
                    <a:pt x="151" y="358"/>
                  </a:lnTo>
                  <a:lnTo>
                    <a:pt x="179" y="358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79" y="294"/>
                  </a:lnTo>
                  <a:lnTo>
                    <a:pt x="168" y="293"/>
                  </a:lnTo>
                  <a:lnTo>
                    <a:pt x="156" y="291"/>
                  </a:lnTo>
                  <a:lnTo>
                    <a:pt x="145" y="289"/>
                  </a:lnTo>
                  <a:lnTo>
                    <a:pt x="135" y="285"/>
                  </a:lnTo>
                  <a:lnTo>
                    <a:pt x="125" y="280"/>
                  </a:lnTo>
                  <a:lnTo>
                    <a:pt x="115" y="274"/>
                  </a:lnTo>
                  <a:lnTo>
                    <a:pt x="106" y="268"/>
                  </a:lnTo>
                  <a:lnTo>
                    <a:pt x="99" y="260"/>
                  </a:lnTo>
                  <a:lnTo>
                    <a:pt x="92" y="252"/>
                  </a:lnTo>
                  <a:lnTo>
                    <a:pt x="84" y="243"/>
                  </a:lnTo>
                  <a:lnTo>
                    <a:pt x="79" y="233"/>
                  </a:lnTo>
                  <a:lnTo>
                    <a:pt x="74" y="223"/>
                  </a:lnTo>
                  <a:lnTo>
                    <a:pt x="71" y="213"/>
                  </a:lnTo>
                  <a:lnTo>
                    <a:pt x="67" y="202"/>
                  </a:lnTo>
                  <a:lnTo>
                    <a:pt x="66" y="191"/>
                  </a:lnTo>
                  <a:lnTo>
                    <a:pt x="64" y="179"/>
                  </a:lnTo>
                  <a:lnTo>
                    <a:pt x="64" y="179"/>
                  </a:lnTo>
                  <a:lnTo>
                    <a:pt x="66" y="168"/>
                  </a:lnTo>
                  <a:lnTo>
                    <a:pt x="67" y="157"/>
                  </a:lnTo>
                  <a:lnTo>
                    <a:pt x="71" y="145"/>
                  </a:lnTo>
                  <a:lnTo>
                    <a:pt x="74" y="134"/>
                  </a:lnTo>
                  <a:lnTo>
                    <a:pt x="79" y="124"/>
                  </a:lnTo>
                  <a:lnTo>
                    <a:pt x="84" y="116"/>
                  </a:lnTo>
                  <a:lnTo>
                    <a:pt x="92" y="106"/>
                  </a:lnTo>
                  <a:lnTo>
                    <a:pt x="99" y="98"/>
                  </a:lnTo>
                  <a:lnTo>
                    <a:pt x="106" y="91"/>
                  </a:lnTo>
                  <a:lnTo>
                    <a:pt x="115" y="85"/>
                  </a:lnTo>
                  <a:lnTo>
                    <a:pt x="125" y="79"/>
                  </a:lnTo>
                  <a:lnTo>
                    <a:pt x="135" y="74"/>
                  </a:lnTo>
                  <a:lnTo>
                    <a:pt x="145" y="70"/>
                  </a:lnTo>
                  <a:lnTo>
                    <a:pt x="156" y="68"/>
                  </a:lnTo>
                  <a:lnTo>
                    <a:pt x="168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65"/>
                  </a:lnTo>
                  <a:lnTo>
                    <a:pt x="179" y="0"/>
                  </a:lnTo>
                  <a:lnTo>
                    <a:pt x="151" y="0"/>
                  </a:lnTo>
                  <a:lnTo>
                    <a:pt x="151" y="27"/>
                  </a:lnTo>
                  <a:lnTo>
                    <a:pt x="151" y="27"/>
                  </a:lnTo>
                  <a:lnTo>
                    <a:pt x="135" y="30"/>
                  </a:lnTo>
                  <a:lnTo>
                    <a:pt x="120" y="37"/>
                  </a:lnTo>
                  <a:lnTo>
                    <a:pt x="105" y="43"/>
                  </a:lnTo>
                  <a:lnTo>
                    <a:pt x="92" y="51"/>
                  </a:lnTo>
                  <a:lnTo>
                    <a:pt x="73" y="33"/>
                  </a:lnTo>
                  <a:lnTo>
                    <a:pt x="32" y="72"/>
                  </a:lnTo>
                  <a:lnTo>
                    <a:pt x="52" y="91"/>
                  </a:lnTo>
                  <a:lnTo>
                    <a:pt x="52" y="91"/>
                  </a:lnTo>
                  <a:lnTo>
                    <a:pt x="43" y="105"/>
                  </a:lnTo>
                  <a:lnTo>
                    <a:pt x="36" y="119"/>
                  </a:lnTo>
                  <a:lnTo>
                    <a:pt x="31" y="136"/>
                  </a:lnTo>
                  <a:lnTo>
                    <a:pt x="27" y="150"/>
                  </a:lnTo>
                  <a:lnTo>
                    <a:pt x="0" y="150"/>
                  </a:lnTo>
                  <a:lnTo>
                    <a:pt x="0" y="207"/>
                  </a:lnTo>
                  <a:lnTo>
                    <a:pt x="27" y="207"/>
                  </a:lnTo>
                  <a:lnTo>
                    <a:pt x="27" y="207"/>
                  </a:lnTo>
                  <a:lnTo>
                    <a:pt x="31" y="223"/>
                  </a:lnTo>
                  <a:lnTo>
                    <a:pt x="36" y="238"/>
                  </a:lnTo>
                  <a:lnTo>
                    <a:pt x="43" y="253"/>
                  </a:lnTo>
                  <a:lnTo>
                    <a:pt x="52" y="267"/>
                  </a:lnTo>
                  <a:lnTo>
                    <a:pt x="52" y="267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8" name="Freeform 14"/>
            <p:cNvSpPr>
              <a:spLocks noEditPoints="1"/>
            </p:cNvSpPr>
            <p:nvPr/>
          </p:nvSpPr>
          <p:spPr bwMode="auto">
            <a:xfrm>
              <a:off x="3233717" y="2798775"/>
              <a:ext cx="182563" cy="182563"/>
            </a:xfrm>
            <a:custGeom>
              <a:avLst/>
              <a:gdLst/>
              <a:ahLst/>
              <a:cxnLst>
                <a:cxn ang="0">
                  <a:pos x="131" y="20"/>
                </a:cxn>
                <a:cxn ang="0">
                  <a:pos x="152" y="6"/>
                </a:cxn>
                <a:cxn ang="0">
                  <a:pos x="183" y="21"/>
                </a:cxn>
                <a:cxn ang="0">
                  <a:pos x="179" y="42"/>
                </a:cxn>
                <a:cxn ang="0">
                  <a:pos x="198" y="64"/>
                </a:cxn>
                <a:cxn ang="0">
                  <a:pos x="219" y="64"/>
                </a:cxn>
                <a:cxn ang="0">
                  <a:pos x="230" y="97"/>
                </a:cxn>
                <a:cxn ang="0">
                  <a:pos x="213" y="109"/>
                </a:cxn>
                <a:cxn ang="0">
                  <a:pos x="210" y="137"/>
                </a:cxn>
                <a:cxn ang="0">
                  <a:pos x="225" y="152"/>
                </a:cxn>
                <a:cxn ang="0">
                  <a:pos x="210" y="183"/>
                </a:cxn>
                <a:cxn ang="0">
                  <a:pos x="189" y="179"/>
                </a:cxn>
                <a:cxn ang="0">
                  <a:pos x="167" y="198"/>
                </a:cxn>
                <a:cxn ang="0">
                  <a:pos x="167" y="220"/>
                </a:cxn>
                <a:cxn ang="0">
                  <a:pos x="135" y="230"/>
                </a:cxn>
                <a:cxn ang="0">
                  <a:pos x="123" y="213"/>
                </a:cxn>
                <a:cxn ang="0">
                  <a:pos x="115" y="163"/>
                </a:cxn>
                <a:cxn ang="0">
                  <a:pos x="136" y="158"/>
                </a:cxn>
                <a:cxn ang="0">
                  <a:pos x="153" y="144"/>
                </a:cxn>
                <a:cxn ang="0">
                  <a:pos x="161" y="131"/>
                </a:cxn>
                <a:cxn ang="0">
                  <a:pos x="161" y="103"/>
                </a:cxn>
                <a:cxn ang="0">
                  <a:pos x="147" y="80"/>
                </a:cxn>
                <a:cxn ang="0">
                  <a:pos x="130" y="71"/>
                </a:cxn>
                <a:cxn ang="0">
                  <a:pos x="115" y="19"/>
                </a:cxn>
                <a:cxn ang="0">
                  <a:pos x="11" y="167"/>
                </a:cxn>
                <a:cxn ang="0">
                  <a:pos x="1" y="135"/>
                </a:cxn>
                <a:cxn ang="0">
                  <a:pos x="19" y="123"/>
                </a:cxn>
                <a:cxn ang="0">
                  <a:pos x="20" y="94"/>
                </a:cxn>
                <a:cxn ang="0">
                  <a:pos x="5" y="79"/>
                </a:cxn>
                <a:cxn ang="0">
                  <a:pos x="21" y="48"/>
                </a:cxn>
                <a:cxn ang="0">
                  <a:pos x="42" y="52"/>
                </a:cxn>
                <a:cxn ang="0">
                  <a:pos x="63" y="34"/>
                </a:cxn>
                <a:cxn ang="0">
                  <a:pos x="63" y="12"/>
                </a:cxn>
                <a:cxn ang="0">
                  <a:pos x="97" y="1"/>
                </a:cxn>
                <a:cxn ang="0">
                  <a:pos x="109" y="19"/>
                </a:cxn>
                <a:cxn ang="0">
                  <a:pos x="115" y="68"/>
                </a:cxn>
                <a:cxn ang="0">
                  <a:pos x="94" y="73"/>
                </a:cxn>
                <a:cxn ang="0">
                  <a:pos x="78" y="88"/>
                </a:cxn>
                <a:cxn ang="0">
                  <a:pos x="71" y="100"/>
                </a:cxn>
                <a:cxn ang="0">
                  <a:pos x="71" y="129"/>
                </a:cxn>
                <a:cxn ang="0">
                  <a:pos x="84" y="151"/>
                </a:cxn>
                <a:cxn ang="0">
                  <a:pos x="100" y="161"/>
                </a:cxn>
                <a:cxn ang="0">
                  <a:pos x="115" y="213"/>
                </a:cxn>
                <a:cxn ang="0">
                  <a:pos x="84" y="208"/>
                </a:cxn>
                <a:cxn ang="0">
                  <a:pos x="68" y="221"/>
                </a:cxn>
                <a:cxn ang="0">
                  <a:pos x="40" y="203"/>
                </a:cxn>
                <a:cxn ang="0">
                  <a:pos x="45" y="183"/>
                </a:cxn>
                <a:cxn ang="0">
                  <a:pos x="29" y="160"/>
                </a:cxn>
              </a:cxnLst>
              <a:rect l="0" t="0" r="r" b="b"/>
              <a:pathLst>
                <a:path w="231" h="231">
                  <a:moveTo>
                    <a:pt x="115" y="19"/>
                  </a:moveTo>
                  <a:lnTo>
                    <a:pt x="115" y="19"/>
                  </a:lnTo>
                  <a:lnTo>
                    <a:pt x="131" y="20"/>
                  </a:lnTo>
                  <a:lnTo>
                    <a:pt x="146" y="24"/>
                  </a:lnTo>
                  <a:lnTo>
                    <a:pt x="152" y="6"/>
                  </a:lnTo>
                  <a:lnTo>
                    <a:pt x="152" y="6"/>
                  </a:lnTo>
                  <a:lnTo>
                    <a:pt x="163" y="10"/>
                  </a:lnTo>
                  <a:lnTo>
                    <a:pt x="173" y="15"/>
                  </a:lnTo>
                  <a:lnTo>
                    <a:pt x="183" y="21"/>
                  </a:lnTo>
                  <a:lnTo>
                    <a:pt x="192" y="29"/>
                  </a:lnTo>
                  <a:lnTo>
                    <a:pt x="179" y="42"/>
                  </a:lnTo>
                  <a:lnTo>
                    <a:pt x="179" y="42"/>
                  </a:lnTo>
                  <a:lnTo>
                    <a:pt x="187" y="48"/>
                  </a:lnTo>
                  <a:lnTo>
                    <a:pt x="193" y="56"/>
                  </a:lnTo>
                  <a:lnTo>
                    <a:pt x="198" y="64"/>
                  </a:lnTo>
                  <a:lnTo>
                    <a:pt x="203" y="72"/>
                  </a:lnTo>
                  <a:lnTo>
                    <a:pt x="219" y="64"/>
                  </a:lnTo>
                  <a:lnTo>
                    <a:pt x="219" y="64"/>
                  </a:lnTo>
                  <a:lnTo>
                    <a:pt x="224" y="74"/>
                  </a:lnTo>
                  <a:lnTo>
                    <a:pt x="228" y="85"/>
                  </a:lnTo>
                  <a:lnTo>
                    <a:pt x="230" y="97"/>
                  </a:lnTo>
                  <a:lnTo>
                    <a:pt x="231" y="108"/>
                  </a:lnTo>
                  <a:lnTo>
                    <a:pt x="213" y="109"/>
                  </a:lnTo>
                  <a:lnTo>
                    <a:pt x="213" y="109"/>
                  </a:lnTo>
                  <a:lnTo>
                    <a:pt x="213" y="119"/>
                  </a:lnTo>
                  <a:lnTo>
                    <a:pt x="213" y="127"/>
                  </a:lnTo>
                  <a:lnTo>
                    <a:pt x="210" y="137"/>
                  </a:lnTo>
                  <a:lnTo>
                    <a:pt x="208" y="147"/>
                  </a:lnTo>
                  <a:lnTo>
                    <a:pt x="225" y="152"/>
                  </a:lnTo>
                  <a:lnTo>
                    <a:pt x="225" y="152"/>
                  </a:lnTo>
                  <a:lnTo>
                    <a:pt x="221" y="163"/>
                  </a:lnTo>
                  <a:lnTo>
                    <a:pt x="217" y="173"/>
                  </a:lnTo>
                  <a:lnTo>
                    <a:pt x="210" y="183"/>
                  </a:lnTo>
                  <a:lnTo>
                    <a:pt x="203" y="192"/>
                  </a:lnTo>
                  <a:lnTo>
                    <a:pt x="189" y="179"/>
                  </a:lnTo>
                  <a:lnTo>
                    <a:pt x="189" y="179"/>
                  </a:lnTo>
                  <a:lnTo>
                    <a:pt x="183" y="187"/>
                  </a:lnTo>
                  <a:lnTo>
                    <a:pt x="176" y="193"/>
                  </a:lnTo>
                  <a:lnTo>
                    <a:pt x="167" y="198"/>
                  </a:lnTo>
                  <a:lnTo>
                    <a:pt x="160" y="203"/>
                  </a:lnTo>
                  <a:lnTo>
                    <a:pt x="167" y="220"/>
                  </a:lnTo>
                  <a:lnTo>
                    <a:pt x="167" y="220"/>
                  </a:lnTo>
                  <a:lnTo>
                    <a:pt x="157" y="224"/>
                  </a:lnTo>
                  <a:lnTo>
                    <a:pt x="146" y="228"/>
                  </a:lnTo>
                  <a:lnTo>
                    <a:pt x="135" y="230"/>
                  </a:lnTo>
                  <a:lnTo>
                    <a:pt x="124" y="231"/>
                  </a:lnTo>
                  <a:lnTo>
                    <a:pt x="123" y="213"/>
                  </a:lnTo>
                  <a:lnTo>
                    <a:pt x="123" y="213"/>
                  </a:lnTo>
                  <a:lnTo>
                    <a:pt x="115" y="213"/>
                  </a:lnTo>
                  <a:lnTo>
                    <a:pt x="115" y="163"/>
                  </a:lnTo>
                  <a:lnTo>
                    <a:pt x="115" y="163"/>
                  </a:lnTo>
                  <a:lnTo>
                    <a:pt x="123" y="162"/>
                  </a:lnTo>
                  <a:lnTo>
                    <a:pt x="130" y="161"/>
                  </a:lnTo>
                  <a:lnTo>
                    <a:pt x="136" y="158"/>
                  </a:lnTo>
                  <a:lnTo>
                    <a:pt x="144" y="155"/>
                  </a:lnTo>
                  <a:lnTo>
                    <a:pt x="149" y="150"/>
                  </a:lnTo>
                  <a:lnTo>
                    <a:pt x="153" y="144"/>
                  </a:lnTo>
                  <a:lnTo>
                    <a:pt x="157" y="137"/>
                  </a:lnTo>
                  <a:lnTo>
                    <a:pt x="161" y="131"/>
                  </a:lnTo>
                  <a:lnTo>
                    <a:pt x="161" y="131"/>
                  </a:lnTo>
                  <a:lnTo>
                    <a:pt x="162" y="121"/>
                  </a:lnTo>
                  <a:lnTo>
                    <a:pt x="162" y="113"/>
                  </a:lnTo>
                  <a:lnTo>
                    <a:pt x="161" y="103"/>
                  </a:lnTo>
                  <a:lnTo>
                    <a:pt x="158" y="94"/>
                  </a:lnTo>
                  <a:lnTo>
                    <a:pt x="153" y="87"/>
                  </a:lnTo>
                  <a:lnTo>
                    <a:pt x="147" y="80"/>
                  </a:lnTo>
                  <a:lnTo>
                    <a:pt x="140" y="74"/>
                  </a:lnTo>
                  <a:lnTo>
                    <a:pt x="130" y="71"/>
                  </a:lnTo>
                  <a:lnTo>
                    <a:pt x="130" y="71"/>
                  </a:lnTo>
                  <a:lnTo>
                    <a:pt x="123" y="69"/>
                  </a:lnTo>
                  <a:lnTo>
                    <a:pt x="115" y="68"/>
                  </a:lnTo>
                  <a:lnTo>
                    <a:pt x="115" y="19"/>
                  </a:lnTo>
                  <a:close/>
                  <a:moveTo>
                    <a:pt x="29" y="160"/>
                  </a:moveTo>
                  <a:lnTo>
                    <a:pt x="11" y="167"/>
                  </a:lnTo>
                  <a:lnTo>
                    <a:pt x="11" y="167"/>
                  </a:lnTo>
                  <a:lnTo>
                    <a:pt x="8" y="157"/>
                  </a:lnTo>
                  <a:lnTo>
                    <a:pt x="4" y="146"/>
                  </a:lnTo>
                  <a:lnTo>
                    <a:pt x="1" y="135"/>
                  </a:lnTo>
                  <a:lnTo>
                    <a:pt x="0" y="124"/>
                  </a:lnTo>
                  <a:lnTo>
                    <a:pt x="19" y="123"/>
                  </a:lnTo>
                  <a:lnTo>
                    <a:pt x="19" y="123"/>
                  </a:lnTo>
                  <a:lnTo>
                    <a:pt x="17" y="114"/>
                  </a:lnTo>
                  <a:lnTo>
                    <a:pt x="19" y="104"/>
                  </a:lnTo>
                  <a:lnTo>
                    <a:pt x="20" y="94"/>
                  </a:lnTo>
                  <a:lnTo>
                    <a:pt x="24" y="85"/>
                  </a:lnTo>
                  <a:lnTo>
                    <a:pt x="5" y="79"/>
                  </a:lnTo>
                  <a:lnTo>
                    <a:pt x="5" y="79"/>
                  </a:lnTo>
                  <a:lnTo>
                    <a:pt x="10" y="68"/>
                  </a:lnTo>
                  <a:lnTo>
                    <a:pt x="15" y="58"/>
                  </a:lnTo>
                  <a:lnTo>
                    <a:pt x="21" y="48"/>
                  </a:lnTo>
                  <a:lnTo>
                    <a:pt x="29" y="40"/>
                  </a:lnTo>
                  <a:lnTo>
                    <a:pt x="42" y="52"/>
                  </a:lnTo>
                  <a:lnTo>
                    <a:pt x="42" y="52"/>
                  </a:lnTo>
                  <a:lnTo>
                    <a:pt x="48" y="45"/>
                  </a:lnTo>
                  <a:lnTo>
                    <a:pt x="56" y="38"/>
                  </a:lnTo>
                  <a:lnTo>
                    <a:pt x="63" y="34"/>
                  </a:lnTo>
                  <a:lnTo>
                    <a:pt x="72" y="29"/>
                  </a:lnTo>
                  <a:lnTo>
                    <a:pt x="63" y="12"/>
                  </a:lnTo>
                  <a:lnTo>
                    <a:pt x="63" y="12"/>
                  </a:lnTo>
                  <a:lnTo>
                    <a:pt x="74" y="8"/>
                  </a:lnTo>
                  <a:lnTo>
                    <a:pt x="85" y="4"/>
                  </a:lnTo>
                  <a:lnTo>
                    <a:pt x="97" y="1"/>
                  </a:lnTo>
                  <a:lnTo>
                    <a:pt x="108" y="0"/>
                  </a:lnTo>
                  <a:lnTo>
                    <a:pt x="109" y="19"/>
                  </a:lnTo>
                  <a:lnTo>
                    <a:pt x="109" y="19"/>
                  </a:lnTo>
                  <a:lnTo>
                    <a:pt x="115" y="19"/>
                  </a:lnTo>
                  <a:lnTo>
                    <a:pt x="115" y="68"/>
                  </a:lnTo>
                  <a:lnTo>
                    <a:pt x="115" y="68"/>
                  </a:lnTo>
                  <a:lnTo>
                    <a:pt x="108" y="69"/>
                  </a:lnTo>
                  <a:lnTo>
                    <a:pt x="102" y="71"/>
                  </a:lnTo>
                  <a:lnTo>
                    <a:pt x="94" y="73"/>
                  </a:lnTo>
                  <a:lnTo>
                    <a:pt x="88" y="77"/>
                  </a:lnTo>
                  <a:lnTo>
                    <a:pt x="83" y="82"/>
                  </a:lnTo>
                  <a:lnTo>
                    <a:pt x="78" y="88"/>
                  </a:lnTo>
                  <a:lnTo>
                    <a:pt x="74" y="94"/>
                  </a:lnTo>
                  <a:lnTo>
                    <a:pt x="71" y="100"/>
                  </a:lnTo>
                  <a:lnTo>
                    <a:pt x="71" y="100"/>
                  </a:lnTo>
                  <a:lnTo>
                    <a:pt x="68" y="110"/>
                  </a:lnTo>
                  <a:lnTo>
                    <a:pt x="68" y="120"/>
                  </a:lnTo>
                  <a:lnTo>
                    <a:pt x="71" y="129"/>
                  </a:lnTo>
                  <a:lnTo>
                    <a:pt x="73" y="137"/>
                  </a:lnTo>
                  <a:lnTo>
                    <a:pt x="78" y="145"/>
                  </a:lnTo>
                  <a:lnTo>
                    <a:pt x="84" y="151"/>
                  </a:lnTo>
                  <a:lnTo>
                    <a:pt x="92" y="157"/>
                  </a:lnTo>
                  <a:lnTo>
                    <a:pt x="100" y="161"/>
                  </a:lnTo>
                  <a:lnTo>
                    <a:pt x="100" y="161"/>
                  </a:lnTo>
                  <a:lnTo>
                    <a:pt x="108" y="162"/>
                  </a:lnTo>
                  <a:lnTo>
                    <a:pt x="115" y="163"/>
                  </a:lnTo>
                  <a:lnTo>
                    <a:pt x="115" y="213"/>
                  </a:lnTo>
                  <a:lnTo>
                    <a:pt x="115" y="213"/>
                  </a:lnTo>
                  <a:lnTo>
                    <a:pt x="100" y="212"/>
                  </a:lnTo>
                  <a:lnTo>
                    <a:pt x="84" y="208"/>
                  </a:lnTo>
                  <a:lnTo>
                    <a:pt x="79" y="226"/>
                  </a:lnTo>
                  <a:lnTo>
                    <a:pt x="79" y="226"/>
                  </a:lnTo>
                  <a:lnTo>
                    <a:pt x="68" y="221"/>
                  </a:lnTo>
                  <a:lnTo>
                    <a:pt x="58" y="216"/>
                  </a:lnTo>
                  <a:lnTo>
                    <a:pt x="48" y="210"/>
                  </a:lnTo>
                  <a:lnTo>
                    <a:pt x="40" y="203"/>
                  </a:lnTo>
                  <a:lnTo>
                    <a:pt x="52" y="189"/>
                  </a:lnTo>
                  <a:lnTo>
                    <a:pt x="52" y="189"/>
                  </a:lnTo>
                  <a:lnTo>
                    <a:pt x="45" y="183"/>
                  </a:lnTo>
                  <a:lnTo>
                    <a:pt x="38" y="176"/>
                  </a:lnTo>
                  <a:lnTo>
                    <a:pt x="34" y="168"/>
                  </a:lnTo>
                  <a:lnTo>
                    <a:pt x="29" y="160"/>
                  </a:lnTo>
                  <a:lnTo>
                    <a:pt x="29" y="16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9" name="Freeform 15"/>
            <p:cNvSpPr>
              <a:spLocks noEditPoints="1"/>
            </p:cNvSpPr>
            <p:nvPr/>
          </p:nvSpPr>
          <p:spPr bwMode="auto">
            <a:xfrm>
              <a:off x="3228955" y="2589225"/>
              <a:ext cx="190500" cy="190500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170" y="10"/>
                </a:cxn>
                <a:cxn ang="0">
                  <a:pos x="163" y="47"/>
                </a:cxn>
                <a:cxn ang="0">
                  <a:pos x="186" y="65"/>
                </a:cxn>
                <a:cxn ang="0">
                  <a:pos x="222" y="53"/>
                </a:cxn>
                <a:cxn ang="0">
                  <a:pos x="234" y="76"/>
                </a:cxn>
                <a:cxn ang="0">
                  <a:pos x="204" y="107"/>
                </a:cxn>
                <a:cxn ang="0">
                  <a:pos x="205" y="127"/>
                </a:cxn>
                <a:cxn ang="0">
                  <a:pos x="236" y="157"/>
                </a:cxn>
                <a:cxn ang="0">
                  <a:pos x="225" y="180"/>
                </a:cxn>
                <a:cxn ang="0">
                  <a:pos x="182" y="178"/>
                </a:cxn>
                <a:cxn ang="0">
                  <a:pos x="168" y="190"/>
                </a:cxn>
                <a:cxn ang="0">
                  <a:pos x="151" y="199"/>
                </a:cxn>
                <a:cxn ang="0">
                  <a:pos x="154" y="236"/>
                </a:cxn>
                <a:cxn ang="0">
                  <a:pos x="121" y="240"/>
                </a:cxn>
                <a:cxn ang="0">
                  <a:pos x="134" y="189"/>
                </a:cxn>
                <a:cxn ang="0">
                  <a:pos x="158" y="179"/>
                </a:cxn>
                <a:cxn ang="0">
                  <a:pos x="184" y="148"/>
                </a:cxn>
                <a:cxn ang="0">
                  <a:pos x="191" y="109"/>
                </a:cxn>
                <a:cxn ang="0">
                  <a:pos x="182" y="85"/>
                </a:cxn>
                <a:cxn ang="0">
                  <a:pos x="160" y="62"/>
                </a:cxn>
                <a:cxn ang="0">
                  <a:pos x="131" y="50"/>
                </a:cxn>
                <a:cxn ang="0">
                  <a:pos x="121" y="34"/>
                </a:cxn>
                <a:cxn ang="0">
                  <a:pos x="121" y="240"/>
                </a:cxn>
                <a:cxn ang="0">
                  <a:pos x="114" y="204"/>
                </a:cxn>
                <a:cxn ang="0">
                  <a:pos x="95" y="200"/>
                </a:cxn>
                <a:cxn ang="0">
                  <a:pos x="60" y="224"/>
                </a:cxn>
                <a:cxn ang="0">
                  <a:pos x="39" y="208"/>
                </a:cxn>
                <a:cxn ang="0">
                  <a:pos x="51" y="167"/>
                </a:cxn>
                <a:cxn ang="0">
                  <a:pos x="42" y="149"/>
                </a:cxn>
                <a:cxn ang="0">
                  <a:pos x="37" y="131"/>
                </a:cxn>
                <a:cxn ang="0">
                  <a:pos x="0" y="122"/>
                </a:cxn>
                <a:cxn ang="0">
                  <a:pos x="6" y="83"/>
                </a:cxn>
                <a:cxn ang="0">
                  <a:pos x="43" y="85"/>
                </a:cxn>
                <a:cxn ang="0">
                  <a:pos x="60" y="62"/>
                </a:cxn>
                <a:cxn ang="0">
                  <a:pos x="42" y="27"/>
                </a:cxn>
                <a:cxn ang="0">
                  <a:pos x="78" y="7"/>
                </a:cxn>
                <a:cxn ang="0">
                  <a:pos x="105" y="37"/>
                </a:cxn>
                <a:cxn ang="0">
                  <a:pos x="121" y="49"/>
                </a:cxn>
                <a:cxn ang="0">
                  <a:pos x="95" y="54"/>
                </a:cxn>
                <a:cxn ang="0">
                  <a:pos x="63" y="79"/>
                </a:cxn>
                <a:cxn ang="0">
                  <a:pos x="51" y="117"/>
                </a:cxn>
                <a:cxn ang="0">
                  <a:pos x="55" y="144"/>
                </a:cxn>
                <a:cxn ang="0">
                  <a:pos x="73" y="172"/>
                </a:cxn>
                <a:cxn ang="0">
                  <a:pos x="100" y="186"/>
                </a:cxn>
                <a:cxn ang="0">
                  <a:pos x="121" y="240"/>
                </a:cxn>
              </a:cxnLst>
              <a:rect l="0" t="0" r="r" b="b"/>
              <a:pathLst>
                <a:path w="240" h="240">
                  <a:moveTo>
                    <a:pt x="128" y="36"/>
                  </a:moveTo>
                  <a:lnTo>
                    <a:pt x="131" y="0"/>
                  </a:lnTo>
                  <a:lnTo>
                    <a:pt x="131" y="0"/>
                  </a:lnTo>
                  <a:lnTo>
                    <a:pt x="145" y="1"/>
                  </a:lnTo>
                  <a:lnTo>
                    <a:pt x="157" y="5"/>
                  </a:lnTo>
                  <a:lnTo>
                    <a:pt x="170" y="10"/>
                  </a:lnTo>
                  <a:lnTo>
                    <a:pt x="182" y="16"/>
                  </a:lnTo>
                  <a:lnTo>
                    <a:pt x="163" y="47"/>
                  </a:lnTo>
                  <a:lnTo>
                    <a:pt x="163" y="47"/>
                  </a:lnTo>
                  <a:lnTo>
                    <a:pt x="172" y="52"/>
                  </a:lnTo>
                  <a:lnTo>
                    <a:pt x="178" y="58"/>
                  </a:lnTo>
                  <a:lnTo>
                    <a:pt x="186" y="65"/>
                  </a:lnTo>
                  <a:lnTo>
                    <a:pt x="191" y="73"/>
                  </a:lnTo>
                  <a:lnTo>
                    <a:pt x="222" y="53"/>
                  </a:lnTo>
                  <a:lnTo>
                    <a:pt x="222" y="53"/>
                  </a:lnTo>
                  <a:lnTo>
                    <a:pt x="228" y="64"/>
                  </a:lnTo>
                  <a:lnTo>
                    <a:pt x="234" y="76"/>
                  </a:lnTo>
                  <a:lnTo>
                    <a:pt x="234" y="76"/>
                  </a:lnTo>
                  <a:lnTo>
                    <a:pt x="238" y="90"/>
                  </a:lnTo>
                  <a:lnTo>
                    <a:pt x="240" y="102"/>
                  </a:lnTo>
                  <a:lnTo>
                    <a:pt x="204" y="107"/>
                  </a:lnTo>
                  <a:lnTo>
                    <a:pt x="204" y="107"/>
                  </a:lnTo>
                  <a:lnTo>
                    <a:pt x="205" y="117"/>
                  </a:lnTo>
                  <a:lnTo>
                    <a:pt x="205" y="127"/>
                  </a:lnTo>
                  <a:lnTo>
                    <a:pt x="204" y="136"/>
                  </a:lnTo>
                  <a:lnTo>
                    <a:pt x="202" y="146"/>
                  </a:lnTo>
                  <a:lnTo>
                    <a:pt x="236" y="157"/>
                  </a:lnTo>
                  <a:lnTo>
                    <a:pt x="236" y="157"/>
                  </a:lnTo>
                  <a:lnTo>
                    <a:pt x="231" y="169"/>
                  </a:lnTo>
                  <a:lnTo>
                    <a:pt x="225" y="180"/>
                  </a:lnTo>
                  <a:lnTo>
                    <a:pt x="218" y="193"/>
                  </a:lnTo>
                  <a:lnTo>
                    <a:pt x="208" y="203"/>
                  </a:lnTo>
                  <a:lnTo>
                    <a:pt x="182" y="178"/>
                  </a:lnTo>
                  <a:lnTo>
                    <a:pt x="182" y="178"/>
                  </a:lnTo>
                  <a:lnTo>
                    <a:pt x="176" y="184"/>
                  </a:lnTo>
                  <a:lnTo>
                    <a:pt x="168" y="190"/>
                  </a:lnTo>
                  <a:lnTo>
                    <a:pt x="160" y="195"/>
                  </a:lnTo>
                  <a:lnTo>
                    <a:pt x="151" y="199"/>
                  </a:lnTo>
                  <a:lnTo>
                    <a:pt x="151" y="199"/>
                  </a:lnTo>
                  <a:lnTo>
                    <a:pt x="163" y="232"/>
                  </a:lnTo>
                  <a:lnTo>
                    <a:pt x="163" y="232"/>
                  </a:lnTo>
                  <a:lnTo>
                    <a:pt x="154" y="236"/>
                  </a:lnTo>
                  <a:lnTo>
                    <a:pt x="142" y="238"/>
                  </a:lnTo>
                  <a:lnTo>
                    <a:pt x="131" y="240"/>
                  </a:lnTo>
                  <a:lnTo>
                    <a:pt x="121" y="240"/>
                  </a:lnTo>
                  <a:lnTo>
                    <a:pt x="121" y="190"/>
                  </a:lnTo>
                  <a:lnTo>
                    <a:pt x="121" y="190"/>
                  </a:lnTo>
                  <a:lnTo>
                    <a:pt x="134" y="189"/>
                  </a:lnTo>
                  <a:lnTo>
                    <a:pt x="146" y="185"/>
                  </a:lnTo>
                  <a:lnTo>
                    <a:pt x="146" y="185"/>
                  </a:lnTo>
                  <a:lnTo>
                    <a:pt x="158" y="179"/>
                  </a:lnTo>
                  <a:lnTo>
                    <a:pt x="170" y="170"/>
                  </a:lnTo>
                  <a:lnTo>
                    <a:pt x="178" y="161"/>
                  </a:lnTo>
                  <a:lnTo>
                    <a:pt x="184" y="148"/>
                  </a:lnTo>
                  <a:lnTo>
                    <a:pt x="189" y="136"/>
                  </a:lnTo>
                  <a:lnTo>
                    <a:pt x="191" y="122"/>
                  </a:lnTo>
                  <a:lnTo>
                    <a:pt x="191" y="109"/>
                  </a:lnTo>
                  <a:lnTo>
                    <a:pt x="187" y="95"/>
                  </a:lnTo>
                  <a:lnTo>
                    <a:pt x="187" y="95"/>
                  </a:lnTo>
                  <a:lnTo>
                    <a:pt x="182" y="85"/>
                  </a:lnTo>
                  <a:lnTo>
                    <a:pt x="176" y="75"/>
                  </a:lnTo>
                  <a:lnTo>
                    <a:pt x="168" y="68"/>
                  </a:lnTo>
                  <a:lnTo>
                    <a:pt x="160" y="62"/>
                  </a:lnTo>
                  <a:lnTo>
                    <a:pt x="151" y="57"/>
                  </a:lnTo>
                  <a:lnTo>
                    <a:pt x="141" y="53"/>
                  </a:lnTo>
                  <a:lnTo>
                    <a:pt x="131" y="50"/>
                  </a:lnTo>
                  <a:lnTo>
                    <a:pt x="121" y="49"/>
                  </a:lnTo>
                  <a:lnTo>
                    <a:pt x="121" y="34"/>
                  </a:lnTo>
                  <a:lnTo>
                    <a:pt x="121" y="34"/>
                  </a:lnTo>
                  <a:lnTo>
                    <a:pt x="128" y="36"/>
                  </a:lnTo>
                  <a:lnTo>
                    <a:pt x="128" y="36"/>
                  </a:lnTo>
                  <a:close/>
                  <a:moveTo>
                    <a:pt x="121" y="240"/>
                  </a:moveTo>
                  <a:lnTo>
                    <a:pt x="121" y="240"/>
                  </a:lnTo>
                  <a:lnTo>
                    <a:pt x="110" y="240"/>
                  </a:lnTo>
                  <a:lnTo>
                    <a:pt x="114" y="204"/>
                  </a:lnTo>
                  <a:lnTo>
                    <a:pt x="114" y="204"/>
                  </a:lnTo>
                  <a:lnTo>
                    <a:pt x="104" y="203"/>
                  </a:lnTo>
                  <a:lnTo>
                    <a:pt x="95" y="200"/>
                  </a:lnTo>
                  <a:lnTo>
                    <a:pt x="87" y="196"/>
                  </a:lnTo>
                  <a:lnTo>
                    <a:pt x="78" y="193"/>
                  </a:lnTo>
                  <a:lnTo>
                    <a:pt x="60" y="224"/>
                  </a:lnTo>
                  <a:lnTo>
                    <a:pt x="60" y="224"/>
                  </a:lnTo>
                  <a:lnTo>
                    <a:pt x="48" y="216"/>
                  </a:lnTo>
                  <a:lnTo>
                    <a:pt x="39" y="208"/>
                  </a:lnTo>
                  <a:lnTo>
                    <a:pt x="29" y="198"/>
                  </a:lnTo>
                  <a:lnTo>
                    <a:pt x="20" y="186"/>
                  </a:lnTo>
                  <a:lnTo>
                    <a:pt x="51" y="167"/>
                  </a:lnTo>
                  <a:lnTo>
                    <a:pt x="51" y="167"/>
                  </a:lnTo>
                  <a:lnTo>
                    <a:pt x="46" y="158"/>
                  </a:lnTo>
                  <a:lnTo>
                    <a:pt x="42" y="149"/>
                  </a:lnTo>
                  <a:lnTo>
                    <a:pt x="42" y="149"/>
                  </a:lnTo>
                  <a:lnTo>
                    <a:pt x="39" y="141"/>
                  </a:lnTo>
                  <a:lnTo>
                    <a:pt x="37" y="131"/>
                  </a:lnTo>
                  <a:lnTo>
                    <a:pt x="1" y="137"/>
                  </a:lnTo>
                  <a:lnTo>
                    <a:pt x="1" y="137"/>
                  </a:lnTo>
                  <a:lnTo>
                    <a:pt x="0" y="122"/>
                  </a:lnTo>
                  <a:lnTo>
                    <a:pt x="0" y="109"/>
                  </a:lnTo>
                  <a:lnTo>
                    <a:pt x="3" y="96"/>
                  </a:lnTo>
                  <a:lnTo>
                    <a:pt x="6" y="83"/>
                  </a:lnTo>
                  <a:lnTo>
                    <a:pt x="40" y="94"/>
                  </a:lnTo>
                  <a:lnTo>
                    <a:pt x="40" y="94"/>
                  </a:lnTo>
                  <a:lnTo>
                    <a:pt x="43" y="85"/>
                  </a:lnTo>
                  <a:lnTo>
                    <a:pt x="48" y="76"/>
                  </a:lnTo>
                  <a:lnTo>
                    <a:pt x="53" y="69"/>
                  </a:lnTo>
                  <a:lnTo>
                    <a:pt x="60" y="62"/>
                  </a:lnTo>
                  <a:lnTo>
                    <a:pt x="34" y="37"/>
                  </a:lnTo>
                  <a:lnTo>
                    <a:pt x="34" y="37"/>
                  </a:lnTo>
                  <a:lnTo>
                    <a:pt x="42" y="27"/>
                  </a:lnTo>
                  <a:lnTo>
                    <a:pt x="53" y="20"/>
                  </a:lnTo>
                  <a:lnTo>
                    <a:pt x="64" y="12"/>
                  </a:lnTo>
                  <a:lnTo>
                    <a:pt x="78" y="7"/>
                  </a:lnTo>
                  <a:lnTo>
                    <a:pt x="90" y="41"/>
                  </a:lnTo>
                  <a:lnTo>
                    <a:pt x="90" y="41"/>
                  </a:lnTo>
                  <a:lnTo>
                    <a:pt x="105" y="37"/>
                  </a:lnTo>
                  <a:lnTo>
                    <a:pt x="121" y="34"/>
                  </a:lnTo>
                  <a:lnTo>
                    <a:pt x="121" y="49"/>
                  </a:lnTo>
                  <a:lnTo>
                    <a:pt x="121" y="49"/>
                  </a:lnTo>
                  <a:lnTo>
                    <a:pt x="108" y="50"/>
                  </a:lnTo>
                  <a:lnTo>
                    <a:pt x="95" y="54"/>
                  </a:lnTo>
                  <a:lnTo>
                    <a:pt x="95" y="54"/>
                  </a:lnTo>
                  <a:lnTo>
                    <a:pt x="83" y="60"/>
                  </a:lnTo>
                  <a:lnTo>
                    <a:pt x="72" y="69"/>
                  </a:lnTo>
                  <a:lnTo>
                    <a:pt x="63" y="79"/>
                  </a:lnTo>
                  <a:lnTo>
                    <a:pt x="57" y="91"/>
                  </a:lnTo>
                  <a:lnTo>
                    <a:pt x="52" y="104"/>
                  </a:lnTo>
                  <a:lnTo>
                    <a:pt x="51" y="117"/>
                  </a:lnTo>
                  <a:lnTo>
                    <a:pt x="51" y="131"/>
                  </a:lnTo>
                  <a:lnTo>
                    <a:pt x="55" y="144"/>
                  </a:lnTo>
                  <a:lnTo>
                    <a:pt x="55" y="144"/>
                  </a:lnTo>
                  <a:lnTo>
                    <a:pt x="60" y="154"/>
                  </a:lnTo>
                  <a:lnTo>
                    <a:pt x="66" y="163"/>
                  </a:lnTo>
                  <a:lnTo>
                    <a:pt x="73" y="172"/>
                  </a:lnTo>
                  <a:lnTo>
                    <a:pt x="82" y="178"/>
                  </a:lnTo>
                  <a:lnTo>
                    <a:pt x="90" y="183"/>
                  </a:lnTo>
                  <a:lnTo>
                    <a:pt x="100" y="186"/>
                  </a:lnTo>
                  <a:lnTo>
                    <a:pt x="110" y="189"/>
                  </a:lnTo>
                  <a:lnTo>
                    <a:pt x="121" y="190"/>
                  </a:lnTo>
                  <a:lnTo>
                    <a:pt x="121" y="24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0" name="Group 119"/>
          <p:cNvGrpSpPr/>
          <p:nvPr/>
        </p:nvGrpSpPr>
        <p:grpSpPr>
          <a:xfrm>
            <a:off x="10055853" y="3020009"/>
            <a:ext cx="525995" cy="504077"/>
            <a:chOff x="1168380" y="3486162"/>
            <a:chExt cx="381000" cy="365126"/>
          </a:xfrm>
          <a:solidFill>
            <a:srgbClr val="CF3665"/>
          </a:solidFill>
        </p:grpSpPr>
        <p:sp>
          <p:nvSpPr>
            <p:cNvPr id="91" name="Freeform 16"/>
            <p:cNvSpPr/>
            <p:nvPr/>
          </p:nvSpPr>
          <p:spPr bwMode="auto">
            <a:xfrm>
              <a:off x="1223942" y="3643325"/>
              <a:ext cx="146050" cy="207963"/>
            </a:xfrm>
            <a:custGeom>
              <a:avLst/>
              <a:gdLst/>
              <a:ahLst/>
              <a:cxnLst>
                <a:cxn ang="0">
                  <a:pos x="125" y="101"/>
                </a:cxn>
                <a:cxn ang="0">
                  <a:pos x="125" y="231"/>
                </a:cxn>
                <a:cxn ang="0">
                  <a:pos x="125" y="231"/>
                </a:cxn>
                <a:cxn ang="0">
                  <a:pos x="124" y="237"/>
                </a:cxn>
                <a:cxn ang="0">
                  <a:pos x="122" y="243"/>
                </a:cxn>
                <a:cxn ang="0">
                  <a:pos x="119" y="248"/>
                </a:cxn>
                <a:cxn ang="0">
                  <a:pos x="115" y="253"/>
                </a:cxn>
                <a:cxn ang="0">
                  <a:pos x="110" y="257"/>
                </a:cxn>
                <a:cxn ang="0">
                  <a:pos x="105" y="260"/>
                </a:cxn>
                <a:cxn ang="0">
                  <a:pos x="99" y="262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93" y="263"/>
                </a:cxn>
                <a:cxn ang="0">
                  <a:pos x="87" y="262"/>
                </a:cxn>
                <a:cxn ang="0">
                  <a:pos x="80" y="260"/>
                </a:cxn>
                <a:cxn ang="0">
                  <a:pos x="74" y="257"/>
                </a:cxn>
                <a:cxn ang="0">
                  <a:pos x="69" y="253"/>
                </a:cxn>
                <a:cxn ang="0">
                  <a:pos x="66" y="248"/>
                </a:cxn>
                <a:cxn ang="0">
                  <a:pos x="63" y="243"/>
                </a:cxn>
                <a:cxn ang="0">
                  <a:pos x="61" y="237"/>
                </a:cxn>
                <a:cxn ang="0">
                  <a:pos x="61" y="231"/>
                </a:cxn>
                <a:cxn ang="0">
                  <a:pos x="61" y="101"/>
                </a:cxn>
                <a:cxn ang="0">
                  <a:pos x="16" y="101"/>
                </a:cxn>
                <a:cxn ang="0">
                  <a:pos x="16" y="101"/>
                </a:cxn>
                <a:cxn ang="0">
                  <a:pos x="10" y="100"/>
                </a:cxn>
                <a:cxn ang="0">
                  <a:pos x="5" y="99"/>
                </a:cxn>
                <a:cxn ang="0">
                  <a:pos x="1" y="95"/>
                </a:cxn>
                <a:cxn ang="0">
                  <a:pos x="0" y="91"/>
                </a:cxn>
                <a:cxn ang="0">
                  <a:pos x="0" y="87"/>
                </a:cxn>
                <a:cxn ang="0">
                  <a:pos x="0" y="82"/>
                </a:cxn>
                <a:cxn ang="0">
                  <a:pos x="3" y="77"/>
                </a:cxn>
                <a:cxn ang="0">
                  <a:pos x="7" y="73"/>
                </a:cxn>
                <a:cxn ang="0">
                  <a:pos x="69" y="11"/>
                </a:cxn>
                <a:cxn ang="0">
                  <a:pos x="69" y="11"/>
                </a:cxn>
                <a:cxn ang="0">
                  <a:pos x="75" y="6"/>
                </a:cxn>
                <a:cxn ang="0">
                  <a:pos x="80" y="2"/>
                </a:cxn>
                <a:cxn ang="0">
                  <a:pos x="87" y="0"/>
                </a:cxn>
                <a:cxn ang="0">
                  <a:pos x="93" y="0"/>
                </a:cxn>
                <a:cxn ang="0">
                  <a:pos x="98" y="0"/>
                </a:cxn>
                <a:cxn ang="0">
                  <a:pos x="104" y="2"/>
                </a:cxn>
                <a:cxn ang="0">
                  <a:pos x="110" y="6"/>
                </a:cxn>
                <a:cxn ang="0">
                  <a:pos x="115" y="11"/>
                </a:cxn>
                <a:cxn ang="0">
                  <a:pos x="178" y="73"/>
                </a:cxn>
                <a:cxn ang="0">
                  <a:pos x="178" y="73"/>
                </a:cxn>
                <a:cxn ang="0">
                  <a:pos x="182" y="77"/>
                </a:cxn>
                <a:cxn ang="0">
                  <a:pos x="184" y="82"/>
                </a:cxn>
                <a:cxn ang="0">
                  <a:pos x="184" y="86"/>
                </a:cxn>
                <a:cxn ang="0">
                  <a:pos x="184" y="91"/>
                </a:cxn>
                <a:cxn ang="0">
                  <a:pos x="182" y="95"/>
                </a:cxn>
                <a:cxn ang="0">
                  <a:pos x="178" y="97"/>
                </a:cxn>
                <a:cxn ang="0">
                  <a:pos x="173" y="100"/>
                </a:cxn>
                <a:cxn ang="0">
                  <a:pos x="166" y="101"/>
                </a:cxn>
                <a:cxn ang="0">
                  <a:pos x="125" y="101"/>
                </a:cxn>
              </a:cxnLst>
              <a:rect l="0" t="0" r="r" b="b"/>
              <a:pathLst>
                <a:path w="184" h="263">
                  <a:moveTo>
                    <a:pt x="125" y="101"/>
                  </a:moveTo>
                  <a:lnTo>
                    <a:pt x="125" y="231"/>
                  </a:lnTo>
                  <a:lnTo>
                    <a:pt x="125" y="231"/>
                  </a:lnTo>
                  <a:lnTo>
                    <a:pt x="124" y="237"/>
                  </a:lnTo>
                  <a:lnTo>
                    <a:pt x="122" y="243"/>
                  </a:lnTo>
                  <a:lnTo>
                    <a:pt x="119" y="248"/>
                  </a:lnTo>
                  <a:lnTo>
                    <a:pt x="115" y="253"/>
                  </a:lnTo>
                  <a:lnTo>
                    <a:pt x="110" y="257"/>
                  </a:lnTo>
                  <a:lnTo>
                    <a:pt x="105" y="260"/>
                  </a:lnTo>
                  <a:lnTo>
                    <a:pt x="99" y="262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93" y="263"/>
                  </a:lnTo>
                  <a:lnTo>
                    <a:pt x="87" y="262"/>
                  </a:lnTo>
                  <a:lnTo>
                    <a:pt x="80" y="260"/>
                  </a:lnTo>
                  <a:lnTo>
                    <a:pt x="74" y="257"/>
                  </a:lnTo>
                  <a:lnTo>
                    <a:pt x="69" y="253"/>
                  </a:lnTo>
                  <a:lnTo>
                    <a:pt x="66" y="248"/>
                  </a:lnTo>
                  <a:lnTo>
                    <a:pt x="63" y="243"/>
                  </a:lnTo>
                  <a:lnTo>
                    <a:pt x="61" y="237"/>
                  </a:lnTo>
                  <a:lnTo>
                    <a:pt x="61" y="231"/>
                  </a:lnTo>
                  <a:lnTo>
                    <a:pt x="61" y="101"/>
                  </a:lnTo>
                  <a:lnTo>
                    <a:pt x="16" y="101"/>
                  </a:lnTo>
                  <a:lnTo>
                    <a:pt x="16" y="101"/>
                  </a:lnTo>
                  <a:lnTo>
                    <a:pt x="10" y="100"/>
                  </a:lnTo>
                  <a:lnTo>
                    <a:pt x="5" y="99"/>
                  </a:lnTo>
                  <a:lnTo>
                    <a:pt x="1" y="95"/>
                  </a:lnTo>
                  <a:lnTo>
                    <a:pt x="0" y="91"/>
                  </a:lnTo>
                  <a:lnTo>
                    <a:pt x="0" y="87"/>
                  </a:lnTo>
                  <a:lnTo>
                    <a:pt x="0" y="82"/>
                  </a:lnTo>
                  <a:lnTo>
                    <a:pt x="3" y="77"/>
                  </a:lnTo>
                  <a:lnTo>
                    <a:pt x="7" y="73"/>
                  </a:lnTo>
                  <a:lnTo>
                    <a:pt x="69" y="11"/>
                  </a:lnTo>
                  <a:lnTo>
                    <a:pt x="69" y="11"/>
                  </a:lnTo>
                  <a:lnTo>
                    <a:pt x="75" y="6"/>
                  </a:lnTo>
                  <a:lnTo>
                    <a:pt x="80" y="2"/>
                  </a:lnTo>
                  <a:lnTo>
                    <a:pt x="87" y="0"/>
                  </a:lnTo>
                  <a:lnTo>
                    <a:pt x="93" y="0"/>
                  </a:lnTo>
                  <a:lnTo>
                    <a:pt x="98" y="0"/>
                  </a:lnTo>
                  <a:lnTo>
                    <a:pt x="104" y="2"/>
                  </a:lnTo>
                  <a:lnTo>
                    <a:pt x="110" y="6"/>
                  </a:lnTo>
                  <a:lnTo>
                    <a:pt x="115" y="11"/>
                  </a:lnTo>
                  <a:lnTo>
                    <a:pt x="178" y="73"/>
                  </a:lnTo>
                  <a:lnTo>
                    <a:pt x="178" y="73"/>
                  </a:lnTo>
                  <a:lnTo>
                    <a:pt x="182" y="77"/>
                  </a:lnTo>
                  <a:lnTo>
                    <a:pt x="184" y="82"/>
                  </a:lnTo>
                  <a:lnTo>
                    <a:pt x="184" y="86"/>
                  </a:lnTo>
                  <a:lnTo>
                    <a:pt x="184" y="91"/>
                  </a:lnTo>
                  <a:lnTo>
                    <a:pt x="182" y="95"/>
                  </a:lnTo>
                  <a:lnTo>
                    <a:pt x="178" y="97"/>
                  </a:lnTo>
                  <a:lnTo>
                    <a:pt x="173" y="100"/>
                  </a:lnTo>
                  <a:lnTo>
                    <a:pt x="166" y="101"/>
                  </a:lnTo>
                  <a:lnTo>
                    <a:pt x="125" y="10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2" name="Freeform 17"/>
            <p:cNvSpPr/>
            <p:nvPr/>
          </p:nvSpPr>
          <p:spPr bwMode="auto">
            <a:xfrm>
              <a:off x="1168380" y="3486162"/>
              <a:ext cx="381000" cy="266700"/>
            </a:xfrm>
            <a:custGeom>
              <a:avLst/>
              <a:gdLst/>
              <a:ahLst/>
              <a:cxnLst>
                <a:cxn ang="0">
                  <a:pos x="392" y="125"/>
                </a:cxn>
                <a:cxn ang="0">
                  <a:pos x="420" y="136"/>
                </a:cxn>
                <a:cxn ang="0">
                  <a:pos x="445" y="153"/>
                </a:cxn>
                <a:cxn ang="0">
                  <a:pos x="463" y="175"/>
                </a:cxn>
                <a:cxn ang="0">
                  <a:pos x="476" y="200"/>
                </a:cxn>
                <a:cxn ang="0">
                  <a:pos x="480" y="227"/>
                </a:cxn>
                <a:cxn ang="0">
                  <a:pos x="480" y="237"/>
                </a:cxn>
                <a:cxn ang="0">
                  <a:pos x="472" y="264"/>
                </a:cxn>
                <a:cxn ang="0">
                  <a:pos x="457" y="289"/>
                </a:cxn>
                <a:cxn ang="0">
                  <a:pos x="435" y="310"/>
                </a:cxn>
                <a:cxn ang="0">
                  <a:pos x="408" y="325"/>
                </a:cxn>
                <a:cxn ang="0">
                  <a:pos x="376" y="334"/>
                </a:cxn>
                <a:cxn ang="0">
                  <a:pos x="376" y="220"/>
                </a:cxn>
                <a:cxn ang="0">
                  <a:pos x="362" y="195"/>
                </a:cxn>
                <a:cxn ang="0">
                  <a:pos x="347" y="185"/>
                </a:cxn>
                <a:cxn ang="0">
                  <a:pos x="329" y="182"/>
                </a:cxn>
                <a:cxn ang="0">
                  <a:pos x="301" y="190"/>
                </a:cxn>
                <a:cxn ang="0">
                  <a:pos x="288" y="203"/>
                </a:cxn>
                <a:cxn ang="0">
                  <a:pos x="280" y="230"/>
                </a:cxn>
                <a:cxn ang="0">
                  <a:pos x="210" y="315"/>
                </a:cxn>
                <a:cxn ang="0">
                  <a:pos x="246" y="313"/>
                </a:cxn>
                <a:cxn ang="0">
                  <a:pos x="259" y="306"/>
                </a:cxn>
                <a:cxn ang="0">
                  <a:pos x="268" y="295"/>
                </a:cxn>
                <a:cxn ang="0">
                  <a:pos x="268" y="277"/>
                </a:cxn>
                <a:cxn ang="0">
                  <a:pos x="258" y="259"/>
                </a:cxn>
                <a:cxn ang="0">
                  <a:pos x="188" y="190"/>
                </a:cxn>
                <a:cxn ang="0">
                  <a:pos x="162" y="182"/>
                </a:cxn>
                <a:cxn ang="0">
                  <a:pos x="143" y="185"/>
                </a:cxn>
                <a:cxn ang="0">
                  <a:pos x="65" y="259"/>
                </a:cxn>
                <a:cxn ang="0">
                  <a:pos x="54" y="278"/>
                </a:cxn>
                <a:cxn ang="0">
                  <a:pos x="54" y="295"/>
                </a:cxn>
                <a:cxn ang="0">
                  <a:pos x="59" y="304"/>
                </a:cxn>
                <a:cxn ang="0">
                  <a:pos x="67" y="310"/>
                </a:cxn>
                <a:cxn ang="0">
                  <a:pos x="114" y="315"/>
                </a:cxn>
                <a:cxn ang="0">
                  <a:pos x="101" y="334"/>
                </a:cxn>
                <a:cxn ang="0">
                  <a:pos x="69" y="324"/>
                </a:cxn>
                <a:cxn ang="0">
                  <a:pos x="41" y="306"/>
                </a:cxn>
                <a:cxn ang="0">
                  <a:pos x="20" y="284"/>
                </a:cxn>
                <a:cxn ang="0">
                  <a:pos x="5" y="257"/>
                </a:cxn>
                <a:cxn ang="0">
                  <a:pos x="0" y="227"/>
                </a:cxn>
                <a:cxn ang="0">
                  <a:pos x="1" y="219"/>
                </a:cxn>
                <a:cxn ang="0">
                  <a:pos x="7" y="191"/>
                </a:cxn>
                <a:cxn ang="0">
                  <a:pos x="22" y="167"/>
                </a:cxn>
                <a:cxn ang="0">
                  <a:pos x="43" y="147"/>
                </a:cxn>
                <a:cxn ang="0">
                  <a:pos x="69" y="132"/>
                </a:cxn>
                <a:cxn ang="0">
                  <a:pos x="99" y="122"/>
                </a:cxn>
                <a:cxn ang="0">
                  <a:pos x="99" y="118"/>
                </a:cxn>
                <a:cxn ang="0">
                  <a:pos x="105" y="84"/>
                </a:cxn>
                <a:cxn ang="0">
                  <a:pos x="123" y="53"/>
                </a:cxn>
                <a:cxn ang="0">
                  <a:pos x="151" y="27"/>
                </a:cxn>
                <a:cxn ang="0">
                  <a:pos x="185" y="10"/>
                </a:cxn>
                <a:cxn ang="0">
                  <a:pos x="226" y="1"/>
                </a:cxn>
                <a:cxn ang="0">
                  <a:pos x="255" y="1"/>
                </a:cxn>
                <a:cxn ang="0">
                  <a:pos x="295" y="10"/>
                </a:cxn>
                <a:cxn ang="0">
                  <a:pos x="330" y="27"/>
                </a:cxn>
                <a:cxn ang="0">
                  <a:pos x="357" y="53"/>
                </a:cxn>
                <a:cxn ang="0">
                  <a:pos x="374" y="84"/>
                </a:cxn>
                <a:cxn ang="0">
                  <a:pos x="381" y="118"/>
                </a:cxn>
                <a:cxn ang="0">
                  <a:pos x="381" y="122"/>
                </a:cxn>
              </a:cxnLst>
              <a:rect l="0" t="0" r="r" b="b"/>
              <a:pathLst>
                <a:path w="480" h="336">
                  <a:moveTo>
                    <a:pt x="381" y="122"/>
                  </a:moveTo>
                  <a:lnTo>
                    <a:pt x="381" y="122"/>
                  </a:lnTo>
                  <a:lnTo>
                    <a:pt x="392" y="125"/>
                  </a:lnTo>
                  <a:lnTo>
                    <a:pt x="402" y="127"/>
                  </a:lnTo>
                  <a:lnTo>
                    <a:pt x="412" y="132"/>
                  </a:lnTo>
                  <a:lnTo>
                    <a:pt x="420" y="136"/>
                  </a:lnTo>
                  <a:lnTo>
                    <a:pt x="429" y="141"/>
                  </a:lnTo>
                  <a:lnTo>
                    <a:pt x="438" y="147"/>
                  </a:lnTo>
                  <a:lnTo>
                    <a:pt x="445" y="153"/>
                  </a:lnTo>
                  <a:lnTo>
                    <a:pt x="451" y="161"/>
                  </a:lnTo>
                  <a:lnTo>
                    <a:pt x="457" y="167"/>
                  </a:lnTo>
                  <a:lnTo>
                    <a:pt x="463" y="175"/>
                  </a:lnTo>
                  <a:lnTo>
                    <a:pt x="468" y="183"/>
                  </a:lnTo>
                  <a:lnTo>
                    <a:pt x="472" y="191"/>
                  </a:lnTo>
                  <a:lnTo>
                    <a:pt x="476" y="200"/>
                  </a:lnTo>
                  <a:lnTo>
                    <a:pt x="478" y="209"/>
                  </a:lnTo>
                  <a:lnTo>
                    <a:pt x="480" y="219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27"/>
                  </a:lnTo>
                  <a:lnTo>
                    <a:pt x="480" y="237"/>
                  </a:lnTo>
                  <a:lnTo>
                    <a:pt x="478" y="247"/>
                  </a:lnTo>
                  <a:lnTo>
                    <a:pt x="476" y="256"/>
                  </a:lnTo>
                  <a:lnTo>
                    <a:pt x="472" y="264"/>
                  </a:lnTo>
                  <a:lnTo>
                    <a:pt x="467" y="273"/>
                  </a:lnTo>
                  <a:lnTo>
                    <a:pt x="462" y="282"/>
                  </a:lnTo>
                  <a:lnTo>
                    <a:pt x="457" y="289"/>
                  </a:lnTo>
                  <a:lnTo>
                    <a:pt x="450" y="297"/>
                  </a:lnTo>
                  <a:lnTo>
                    <a:pt x="442" y="304"/>
                  </a:lnTo>
                  <a:lnTo>
                    <a:pt x="435" y="310"/>
                  </a:lnTo>
                  <a:lnTo>
                    <a:pt x="426" y="315"/>
                  </a:lnTo>
                  <a:lnTo>
                    <a:pt x="418" y="320"/>
                  </a:lnTo>
                  <a:lnTo>
                    <a:pt x="408" y="325"/>
                  </a:lnTo>
                  <a:lnTo>
                    <a:pt x="398" y="329"/>
                  </a:lnTo>
                  <a:lnTo>
                    <a:pt x="387" y="331"/>
                  </a:lnTo>
                  <a:lnTo>
                    <a:pt x="376" y="334"/>
                  </a:lnTo>
                  <a:lnTo>
                    <a:pt x="376" y="230"/>
                  </a:lnTo>
                  <a:lnTo>
                    <a:pt x="376" y="230"/>
                  </a:lnTo>
                  <a:lnTo>
                    <a:pt x="376" y="220"/>
                  </a:lnTo>
                  <a:lnTo>
                    <a:pt x="372" y="211"/>
                  </a:lnTo>
                  <a:lnTo>
                    <a:pt x="368" y="203"/>
                  </a:lnTo>
                  <a:lnTo>
                    <a:pt x="362" y="195"/>
                  </a:lnTo>
                  <a:lnTo>
                    <a:pt x="362" y="195"/>
                  </a:lnTo>
                  <a:lnTo>
                    <a:pt x="355" y="190"/>
                  </a:lnTo>
                  <a:lnTo>
                    <a:pt x="347" y="185"/>
                  </a:lnTo>
                  <a:lnTo>
                    <a:pt x="337" y="183"/>
                  </a:lnTo>
                  <a:lnTo>
                    <a:pt x="329" y="182"/>
                  </a:lnTo>
                  <a:lnTo>
                    <a:pt x="329" y="182"/>
                  </a:lnTo>
                  <a:lnTo>
                    <a:pt x="319" y="183"/>
                  </a:lnTo>
                  <a:lnTo>
                    <a:pt x="309" y="185"/>
                  </a:lnTo>
                  <a:lnTo>
                    <a:pt x="301" y="190"/>
                  </a:lnTo>
                  <a:lnTo>
                    <a:pt x="294" y="195"/>
                  </a:lnTo>
                  <a:lnTo>
                    <a:pt x="294" y="195"/>
                  </a:lnTo>
                  <a:lnTo>
                    <a:pt x="288" y="203"/>
                  </a:lnTo>
                  <a:lnTo>
                    <a:pt x="284" y="211"/>
                  </a:lnTo>
                  <a:lnTo>
                    <a:pt x="280" y="220"/>
                  </a:lnTo>
                  <a:lnTo>
                    <a:pt x="280" y="230"/>
                  </a:lnTo>
                  <a:lnTo>
                    <a:pt x="280" y="336"/>
                  </a:lnTo>
                  <a:lnTo>
                    <a:pt x="210" y="336"/>
                  </a:lnTo>
                  <a:lnTo>
                    <a:pt x="210" y="315"/>
                  </a:lnTo>
                  <a:lnTo>
                    <a:pt x="235" y="315"/>
                  </a:lnTo>
                  <a:lnTo>
                    <a:pt x="235" y="315"/>
                  </a:lnTo>
                  <a:lnTo>
                    <a:pt x="246" y="313"/>
                  </a:lnTo>
                  <a:lnTo>
                    <a:pt x="255" y="310"/>
                  </a:lnTo>
                  <a:lnTo>
                    <a:pt x="255" y="310"/>
                  </a:lnTo>
                  <a:lnTo>
                    <a:pt x="259" y="306"/>
                  </a:lnTo>
                  <a:lnTo>
                    <a:pt x="263" y="303"/>
                  </a:lnTo>
                  <a:lnTo>
                    <a:pt x="266" y="299"/>
                  </a:lnTo>
                  <a:lnTo>
                    <a:pt x="268" y="295"/>
                  </a:lnTo>
                  <a:lnTo>
                    <a:pt x="268" y="295"/>
                  </a:lnTo>
                  <a:lnTo>
                    <a:pt x="269" y="285"/>
                  </a:lnTo>
                  <a:lnTo>
                    <a:pt x="268" y="277"/>
                  </a:lnTo>
                  <a:lnTo>
                    <a:pt x="268" y="277"/>
                  </a:lnTo>
                  <a:lnTo>
                    <a:pt x="264" y="268"/>
                  </a:lnTo>
                  <a:lnTo>
                    <a:pt x="258" y="259"/>
                  </a:lnTo>
                  <a:lnTo>
                    <a:pt x="195" y="198"/>
                  </a:lnTo>
                  <a:lnTo>
                    <a:pt x="195" y="198"/>
                  </a:lnTo>
                  <a:lnTo>
                    <a:pt x="188" y="190"/>
                  </a:lnTo>
                  <a:lnTo>
                    <a:pt x="179" y="185"/>
                  </a:lnTo>
                  <a:lnTo>
                    <a:pt x="170" y="183"/>
                  </a:lnTo>
                  <a:lnTo>
                    <a:pt x="162" y="182"/>
                  </a:lnTo>
                  <a:lnTo>
                    <a:pt x="162" y="182"/>
                  </a:lnTo>
                  <a:lnTo>
                    <a:pt x="152" y="183"/>
                  </a:lnTo>
                  <a:lnTo>
                    <a:pt x="143" y="185"/>
                  </a:lnTo>
                  <a:lnTo>
                    <a:pt x="136" y="190"/>
                  </a:lnTo>
                  <a:lnTo>
                    <a:pt x="127" y="198"/>
                  </a:lnTo>
                  <a:lnTo>
                    <a:pt x="65" y="259"/>
                  </a:lnTo>
                  <a:lnTo>
                    <a:pt x="65" y="259"/>
                  </a:lnTo>
                  <a:lnTo>
                    <a:pt x="58" y="268"/>
                  </a:lnTo>
                  <a:lnTo>
                    <a:pt x="54" y="278"/>
                  </a:lnTo>
                  <a:lnTo>
                    <a:pt x="54" y="278"/>
                  </a:lnTo>
                  <a:lnTo>
                    <a:pt x="53" y="287"/>
                  </a:lnTo>
                  <a:lnTo>
                    <a:pt x="54" y="295"/>
                  </a:lnTo>
                  <a:lnTo>
                    <a:pt x="54" y="295"/>
                  </a:lnTo>
                  <a:lnTo>
                    <a:pt x="57" y="300"/>
                  </a:lnTo>
                  <a:lnTo>
                    <a:pt x="59" y="304"/>
                  </a:lnTo>
                  <a:lnTo>
                    <a:pt x="63" y="306"/>
                  </a:lnTo>
                  <a:lnTo>
                    <a:pt x="67" y="310"/>
                  </a:lnTo>
                  <a:lnTo>
                    <a:pt x="67" y="310"/>
                  </a:lnTo>
                  <a:lnTo>
                    <a:pt x="75" y="314"/>
                  </a:lnTo>
                  <a:lnTo>
                    <a:pt x="85" y="315"/>
                  </a:lnTo>
                  <a:lnTo>
                    <a:pt x="114" y="315"/>
                  </a:lnTo>
                  <a:lnTo>
                    <a:pt x="114" y="335"/>
                  </a:lnTo>
                  <a:lnTo>
                    <a:pt x="114" y="335"/>
                  </a:lnTo>
                  <a:lnTo>
                    <a:pt x="101" y="334"/>
                  </a:lnTo>
                  <a:lnTo>
                    <a:pt x="90" y="331"/>
                  </a:lnTo>
                  <a:lnTo>
                    <a:pt x="79" y="327"/>
                  </a:lnTo>
                  <a:lnTo>
                    <a:pt x="69" y="324"/>
                  </a:lnTo>
                  <a:lnTo>
                    <a:pt x="59" y="319"/>
                  </a:lnTo>
                  <a:lnTo>
                    <a:pt x="49" y="313"/>
                  </a:lnTo>
                  <a:lnTo>
                    <a:pt x="41" y="306"/>
                  </a:lnTo>
                  <a:lnTo>
                    <a:pt x="33" y="300"/>
                  </a:lnTo>
                  <a:lnTo>
                    <a:pt x="26" y="292"/>
                  </a:lnTo>
                  <a:lnTo>
                    <a:pt x="20" y="284"/>
                  </a:lnTo>
                  <a:lnTo>
                    <a:pt x="13" y="275"/>
                  </a:lnTo>
                  <a:lnTo>
                    <a:pt x="8" y="267"/>
                  </a:lnTo>
                  <a:lnTo>
                    <a:pt x="5" y="257"/>
                  </a:lnTo>
                  <a:lnTo>
                    <a:pt x="2" y="248"/>
                  </a:lnTo>
                  <a:lnTo>
                    <a:pt x="1" y="23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0" y="227"/>
                  </a:lnTo>
                  <a:lnTo>
                    <a:pt x="1" y="219"/>
                  </a:lnTo>
                  <a:lnTo>
                    <a:pt x="2" y="209"/>
                  </a:lnTo>
                  <a:lnTo>
                    <a:pt x="5" y="200"/>
                  </a:lnTo>
                  <a:lnTo>
                    <a:pt x="7" y="191"/>
                  </a:lnTo>
                  <a:lnTo>
                    <a:pt x="12" y="183"/>
                  </a:lnTo>
                  <a:lnTo>
                    <a:pt x="16" y="175"/>
                  </a:lnTo>
                  <a:lnTo>
                    <a:pt x="22" y="167"/>
                  </a:lnTo>
                  <a:lnTo>
                    <a:pt x="28" y="161"/>
                  </a:lnTo>
                  <a:lnTo>
                    <a:pt x="36" y="153"/>
                  </a:lnTo>
                  <a:lnTo>
                    <a:pt x="43" y="147"/>
                  </a:lnTo>
                  <a:lnTo>
                    <a:pt x="50" y="141"/>
                  </a:lnTo>
                  <a:lnTo>
                    <a:pt x="59" y="136"/>
                  </a:lnTo>
                  <a:lnTo>
                    <a:pt x="69" y="132"/>
                  </a:lnTo>
                  <a:lnTo>
                    <a:pt x="79" y="127"/>
                  </a:lnTo>
                  <a:lnTo>
                    <a:pt x="89" y="125"/>
                  </a:lnTo>
                  <a:lnTo>
                    <a:pt x="99" y="122"/>
                  </a:lnTo>
                  <a:lnTo>
                    <a:pt x="99" y="122"/>
                  </a:lnTo>
                  <a:lnTo>
                    <a:pt x="99" y="118"/>
                  </a:lnTo>
                  <a:lnTo>
                    <a:pt x="99" y="118"/>
                  </a:lnTo>
                  <a:lnTo>
                    <a:pt x="100" y="107"/>
                  </a:lnTo>
                  <a:lnTo>
                    <a:pt x="101" y="95"/>
                  </a:lnTo>
                  <a:lnTo>
                    <a:pt x="105" y="84"/>
                  </a:lnTo>
                  <a:lnTo>
                    <a:pt x="110" y="73"/>
                  </a:lnTo>
                  <a:lnTo>
                    <a:pt x="116" y="63"/>
                  </a:lnTo>
                  <a:lnTo>
                    <a:pt x="123" y="53"/>
                  </a:lnTo>
                  <a:lnTo>
                    <a:pt x="131" y="43"/>
                  </a:lnTo>
                  <a:lnTo>
                    <a:pt x="141" y="36"/>
                  </a:lnTo>
                  <a:lnTo>
                    <a:pt x="151" y="27"/>
                  </a:lnTo>
                  <a:lnTo>
                    <a:pt x="161" y="21"/>
                  </a:lnTo>
                  <a:lnTo>
                    <a:pt x="173" y="15"/>
                  </a:lnTo>
                  <a:lnTo>
                    <a:pt x="185" y="10"/>
                  </a:lnTo>
                  <a:lnTo>
                    <a:pt x="198" y="6"/>
                  </a:lnTo>
                  <a:lnTo>
                    <a:pt x="211" y="2"/>
                  </a:lnTo>
                  <a:lnTo>
                    <a:pt x="226" y="1"/>
                  </a:lnTo>
                  <a:lnTo>
                    <a:pt x="240" y="0"/>
                  </a:lnTo>
                  <a:lnTo>
                    <a:pt x="240" y="0"/>
                  </a:lnTo>
                  <a:lnTo>
                    <a:pt x="255" y="1"/>
                  </a:lnTo>
                  <a:lnTo>
                    <a:pt x="268" y="2"/>
                  </a:lnTo>
                  <a:lnTo>
                    <a:pt x="282" y="6"/>
                  </a:lnTo>
                  <a:lnTo>
                    <a:pt x="295" y="10"/>
                  </a:lnTo>
                  <a:lnTo>
                    <a:pt x="308" y="15"/>
                  </a:lnTo>
                  <a:lnTo>
                    <a:pt x="319" y="21"/>
                  </a:lnTo>
                  <a:lnTo>
                    <a:pt x="330" y="27"/>
                  </a:lnTo>
                  <a:lnTo>
                    <a:pt x="340" y="36"/>
                  </a:lnTo>
                  <a:lnTo>
                    <a:pt x="348" y="43"/>
                  </a:lnTo>
                  <a:lnTo>
                    <a:pt x="357" y="53"/>
                  </a:lnTo>
                  <a:lnTo>
                    <a:pt x="365" y="63"/>
                  </a:lnTo>
                  <a:lnTo>
                    <a:pt x="369" y="73"/>
                  </a:lnTo>
                  <a:lnTo>
                    <a:pt x="374" y="84"/>
                  </a:lnTo>
                  <a:lnTo>
                    <a:pt x="378" y="95"/>
                  </a:lnTo>
                  <a:lnTo>
                    <a:pt x="381" y="107"/>
                  </a:lnTo>
                  <a:lnTo>
                    <a:pt x="381" y="118"/>
                  </a:lnTo>
                  <a:lnTo>
                    <a:pt x="381" y="118"/>
                  </a:lnTo>
                  <a:lnTo>
                    <a:pt x="381" y="122"/>
                  </a:lnTo>
                  <a:lnTo>
                    <a:pt x="381" y="12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3" name="Freeform 18"/>
            <p:cNvSpPr/>
            <p:nvPr/>
          </p:nvSpPr>
          <p:spPr bwMode="auto">
            <a:xfrm>
              <a:off x="1355705" y="3643325"/>
              <a:ext cx="147638" cy="207963"/>
            </a:xfrm>
            <a:custGeom>
              <a:avLst/>
              <a:gdLst/>
              <a:ahLst/>
              <a:cxnLst>
                <a:cxn ang="0">
                  <a:pos x="126" y="162"/>
                </a:cxn>
                <a:cxn ang="0">
                  <a:pos x="126" y="32"/>
                </a:cxn>
                <a:cxn ang="0">
                  <a:pos x="126" y="32"/>
                </a:cxn>
                <a:cxn ang="0">
                  <a:pos x="125" y="26"/>
                </a:cxn>
                <a:cxn ang="0">
                  <a:pos x="123" y="19"/>
                </a:cxn>
                <a:cxn ang="0">
                  <a:pos x="120" y="13"/>
                </a:cxn>
                <a:cxn ang="0">
                  <a:pos x="116" y="8"/>
                </a:cxn>
                <a:cxn ang="0">
                  <a:pos x="111" y="5"/>
                </a:cxn>
                <a:cxn ang="0">
                  <a:pos x="106" y="2"/>
                </a:cxn>
                <a:cxn ang="0">
                  <a:pos x="100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94" y="0"/>
                </a:cxn>
                <a:cxn ang="0">
                  <a:pos x="86" y="0"/>
                </a:cxn>
                <a:cxn ang="0">
                  <a:pos x="80" y="2"/>
                </a:cxn>
                <a:cxn ang="0">
                  <a:pos x="75" y="5"/>
                </a:cxn>
                <a:cxn ang="0">
                  <a:pos x="70" y="8"/>
                </a:cxn>
                <a:cxn ang="0">
                  <a:pos x="66" y="13"/>
                </a:cxn>
                <a:cxn ang="0">
                  <a:pos x="64" y="19"/>
                </a:cxn>
                <a:cxn ang="0">
                  <a:pos x="62" y="26"/>
                </a:cxn>
                <a:cxn ang="0">
                  <a:pos x="62" y="32"/>
                </a:cxn>
                <a:cxn ang="0">
                  <a:pos x="62" y="162"/>
                </a:cxn>
                <a:cxn ang="0">
                  <a:pos x="17" y="162"/>
                </a:cxn>
                <a:cxn ang="0">
                  <a:pos x="17" y="162"/>
                </a:cxn>
                <a:cxn ang="0">
                  <a:pos x="11" y="162"/>
                </a:cxn>
                <a:cxn ang="0">
                  <a:pos x="6" y="164"/>
                </a:cxn>
                <a:cxn ang="0">
                  <a:pos x="2" y="167"/>
                </a:cxn>
                <a:cxn ang="0">
                  <a:pos x="1" y="170"/>
                </a:cxn>
                <a:cxn ang="0">
                  <a:pos x="0" y="175"/>
                </a:cxn>
                <a:cxn ang="0">
                  <a:pos x="1" y="179"/>
                </a:cxn>
                <a:cxn ang="0">
                  <a:pos x="3" y="184"/>
                </a:cxn>
                <a:cxn ang="0">
                  <a:pos x="7" y="189"/>
                </a:cxn>
                <a:cxn ang="0">
                  <a:pos x="70" y="251"/>
                </a:cxn>
                <a:cxn ang="0">
                  <a:pos x="70" y="251"/>
                </a:cxn>
                <a:cxn ang="0">
                  <a:pos x="76" y="256"/>
                </a:cxn>
                <a:cxn ang="0">
                  <a:pos x="81" y="259"/>
                </a:cxn>
                <a:cxn ang="0">
                  <a:pos x="88" y="262"/>
                </a:cxn>
                <a:cxn ang="0">
                  <a:pos x="92" y="263"/>
                </a:cxn>
                <a:cxn ang="0">
                  <a:pos x="99" y="262"/>
                </a:cxn>
                <a:cxn ang="0">
                  <a:pos x="105" y="259"/>
                </a:cxn>
                <a:cxn ang="0">
                  <a:pos x="110" y="256"/>
                </a:cxn>
                <a:cxn ang="0">
                  <a:pos x="116" y="251"/>
                </a:cxn>
                <a:cxn ang="0">
                  <a:pos x="179" y="189"/>
                </a:cxn>
                <a:cxn ang="0">
                  <a:pos x="179" y="189"/>
                </a:cxn>
                <a:cxn ang="0">
                  <a:pos x="183" y="185"/>
                </a:cxn>
                <a:cxn ang="0">
                  <a:pos x="184" y="180"/>
                </a:cxn>
                <a:cxn ang="0">
                  <a:pos x="185" y="175"/>
                </a:cxn>
                <a:cxn ang="0">
                  <a:pos x="185" y="171"/>
                </a:cxn>
                <a:cxn ang="0">
                  <a:pos x="183" y="168"/>
                </a:cxn>
                <a:cxn ang="0">
                  <a:pos x="179" y="164"/>
                </a:cxn>
                <a:cxn ang="0">
                  <a:pos x="173" y="162"/>
                </a:cxn>
                <a:cxn ang="0">
                  <a:pos x="165" y="162"/>
                </a:cxn>
                <a:cxn ang="0">
                  <a:pos x="126" y="162"/>
                </a:cxn>
              </a:cxnLst>
              <a:rect l="0" t="0" r="r" b="b"/>
              <a:pathLst>
                <a:path w="185" h="263">
                  <a:moveTo>
                    <a:pt x="126" y="162"/>
                  </a:moveTo>
                  <a:lnTo>
                    <a:pt x="126" y="32"/>
                  </a:lnTo>
                  <a:lnTo>
                    <a:pt x="126" y="32"/>
                  </a:lnTo>
                  <a:lnTo>
                    <a:pt x="125" y="26"/>
                  </a:lnTo>
                  <a:lnTo>
                    <a:pt x="123" y="19"/>
                  </a:lnTo>
                  <a:lnTo>
                    <a:pt x="120" y="13"/>
                  </a:lnTo>
                  <a:lnTo>
                    <a:pt x="116" y="8"/>
                  </a:lnTo>
                  <a:lnTo>
                    <a:pt x="111" y="5"/>
                  </a:lnTo>
                  <a:lnTo>
                    <a:pt x="106" y="2"/>
                  </a:lnTo>
                  <a:lnTo>
                    <a:pt x="100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94" y="0"/>
                  </a:lnTo>
                  <a:lnTo>
                    <a:pt x="86" y="0"/>
                  </a:lnTo>
                  <a:lnTo>
                    <a:pt x="80" y="2"/>
                  </a:lnTo>
                  <a:lnTo>
                    <a:pt x="75" y="5"/>
                  </a:lnTo>
                  <a:lnTo>
                    <a:pt x="70" y="8"/>
                  </a:lnTo>
                  <a:lnTo>
                    <a:pt x="66" y="13"/>
                  </a:lnTo>
                  <a:lnTo>
                    <a:pt x="64" y="19"/>
                  </a:lnTo>
                  <a:lnTo>
                    <a:pt x="62" y="26"/>
                  </a:lnTo>
                  <a:lnTo>
                    <a:pt x="62" y="32"/>
                  </a:lnTo>
                  <a:lnTo>
                    <a:pt x="62" y="162"/>
                  </a:lnTo>
                  <a:lnTo>
                    <a:pt x="17" y="162"/>
                  </a:lnTo>
                  <a:lnTo>
                    <a:pt x="17" y="162"/>
                  </a:lnTo>
                  <a:lnTo>
                    <a:pt x="11" y="162"/>
                  </a:lnTo>
                  <a:lnTo>
                    <a:pt x="6" y="164"/>
                  </a:lnTo>
                  <a:lnTo>
                    <a:pt x="2" y="167"/>
                  </a:lnTo>
                  <a:lnTo>
                    <a:pt x="1" y="170"/>
                  </a:lnTo>
                  <a:lnTo>
                    <a:pt x="0" y="175"/>
                  </a:lnTo>
                  <a:lnTo>
                    <a:pt x="1" y="179"/>
                  </a:lnTo>
                  <a:lnTo>
                    <a:pt x="3" y="184"/>
                  </a:lnTo>
                  <a:lnTo>
                    <a:pt x="7" y="189"/>
                  </a:lnTo>
                  <a:lnTo>
                    <a:pt x="70" y="251"/>
                  </a:lnTo>
                  <a:lnTo>
                    <a:pt x="70" y="251"/>
                  </a:lnTo>
                  <a:lnTo>
                    <a:pt x="76" y="256"/>
                  </a:lnTo>
                  <a:lnTo>
                    <a:pt x="81" y="259"/>
                  </a:lnTo>
                  <a:lnTo>
                    <a:pt x="88" y="262"/>
                  </a:lnTo>
                  <a:lnTo>
                    <a:pt x="92" y="263"/>
                  </a:lnTo>
                  <a:lnTo>
                    <a:pt x="99" y="262"/>
                  </a:lnTo>
                  <a:lnTo>
                    <a:pt x="105" y="259"/>
                  </a:lnTo>
                  <a:lnTo>
                    <a:pt x="110" y="256"/>
                  </a:lnTo>
                  <a:lnTo>
                    <a:pt x="116" y="251"/>
                  </a:lnTo>
                  <a:lnTo>
                    <a:pt x="179" y="189"/>
                  </a:lnTo>
                  <a:lnTo>
                    <a:pt x="179" y="189"/>
                  </a:lnTo>
                  <a:lnTo>
                    <a:pt x="183" y="185"/>
                  </a:lnTo>
                  <a:lnTo>
                    <a:pt x="184" y="180"/>
                  </a:lnTo>
                  <a:lnTo>
                    <a:pt x="185" y="175"/>
                  </a:lnTo>
                  <a:lnTo>
                    <a:pt x="185" y="171"/>
                  </a:lnTo>
                  <a:lnTo>
                    <a:pt x="183" y="168"/>
                  </a:lnTo>
                  <a:lnTo>
                    <a:pt x="179" y="164"/>
                  </a:lnTo>
                  <a:lnTo>
                    <a:pt x="173" y="162"/>
                  </a:lnTo>
                  <a:lnTo>
                    <a:pt x="165" y="162"/>
                  </a:lnTo>
                  <a:lnTo>
                    <a:pt x="126" y="16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4" name="Group 123"/>
          <p:cNvGrpSpPr/>
          <p:nvPr/>
        </p:nvGrpSpPr>
        <p:grpSpPr>
          <a:xfrm>
            <a:off x="9978115" y="1183413"/>
            <a:ext cx="694744" cy="245461"/>
            <a:chOff x="1441430" y="4357700"/>
            <a:chExt cx="503238" cy="177800"/>
          </a:xfrm>
          <a:solidFill>
            <a:srgbClr val="CF3665"/>
          </a:solidFill>
        </p:grpSpPr>
        <p:sp>
          <p:nvSpPr>
            <p:cNvPr id="95" name="Freeform 19"/>
            <p:cNvSpPr/>
            <p:nvPr/>
          </p:nvSpPr>
          <p:spPr bwMode="auto">
            <a:xfrm>
              <a:off x="1441430" y="4357700"/>
              <a:ext cx="231775" cy="177800"/>
            </a:xfrm>
            <a:custGeom>
              <a:avLst/>
              <a:gdLst/>
              <a:ahLst/>
              <a:cxnLst>
                <a:cxn ang="0">
                  <a:pos x="192" y="0"/>
                </a:cxn>
                <a:cxn ang="0">
                  <a:pos x="203" y="0"/>
                </a:cxn>
                <a:cxn ang="0">
                  <a:pos x="225" y="5"/>
                </a:cxn>
                <a:cxn ang="0">
                  <a:pos x="245" y="13"/>
                </a:cxn>
                <a:cxn ang="0">
                  <a:pos x="262" y="26"/>
                </a:cxn>
                <a:cxn ang="0">
                  <a:pos x="271" y="32"/>
                </a:cxn>
                <a:cxn ang="0">
                  <a:pos x="282" y="47"/>
                </a:cxn>
                <a:cxn ang="0">
                  <a:pos x="292" y="63"/>
                </a:cxn>
                <a:cxn ang="0">
                  <a:pos x="232" y="63"/>
                </a:cxn>
                <a:cxn ang="0">
                  <a:pos x="213" y="53"/>
                </a:cxn>
                <a:cxn ang="0">
                  <a:pos x="192" y="49"/>
                </a:cxn>
                <a:cxn ang="0">
                  <a:pos x="112" y="49"/>
                </a:cxn>
                <a:cxn ang="0">
                  <a:pos x="88" y="54"/>
                </a:cxn>
                <a:cxn ang="0">
                  <a:pos x="68" y="68"/>
                </a:cxn>
                <a:cxn ang="0">
                  <a:pos x="61" y="77"/>
                </a:cxn>
                <a:cxn ang="0">
                  <a:pos x="51" y="99"/>
                </a:cxn>
                <a:cxn ang="0">
                  <a:pos x="50" y="111"/>
                </a:cxn>
                <a:cxn ang="0">
                  <a:pos x="51" y="124"/>
                </a:cxn>
                <a:cxn ang="0">
                  <a:pos x="61" y="146"/>
                </a:cxn>
                <a:cxn ang="0">
                  <a:pos x="68" y="154"/>
                </a:cxn>
                <a:cxn ang="0">
                  <a:pos x="88" y="168"/>
                </a:cxn>
                <a:cxn ang="0">
                  <a:pos x="112" y="173"/>
                </a:cxn>
                <a:cxn ang="0">
                  <a:pos x="192" y="173"/>
                </a:cxn>
                <a:cxn ang="0">
                  <a:pos x="213" y="169"/>
                </a:cxn>
                <a:cxn ang="0">
                  <a:pos x="232" y="158"/>
                </a:cxn>
                <a:cxn ang="0">
                  <a:pos x="292" y="158"/>
                </a:cxn>
                <a:cxn ang="0">
                  <a:pos x="282" y="175"/>
                </a:cxn>
                <a:cxn ang="0">
                  <a:pos x="271" y="189"/>
                </a:cxn>
                <a:cxn ang="0">
                  <a:pos x="262" y="196"/>
                </a:cxn>
                <a:cxn ang="0">
                  <a:pos x="245" y="209"/>
                </a:cxn>
                <a:cxn ang="0">
                  <a:pos x="225" y="217"/>
                </a:cxn>
                <a:cxn ang="0">
                  <a:pos x="203" y="221"/>
                </a:cxn>
                <a:cxn ang="0">
                  <a:pos x="112" y="222"/>
                </a:cxn>
                <a:cxn ang="0">
                  <a:pos x="100" y="221"/>
                </a:cxn>
                <a:cxn ang="0">
                  <a:pos x="78" y="217"/>
                </a:cxn>
                <a:cxn ang="0">
                  <a:pos x="58" y="209"/>
                </a:cxn>
                <a:cxn ang="0">
                  <a:pos x="41" y="196"/>
                </a:cxn>
                <a:cxn ang="0">
                  <a:pos x="34" y="189"/>
                </a:cxn>
                <a:cxn ang="0">
                  <a:pos x="20" y="173"/>
                </a:cxn>
                <a:cxn ang="0">
                  <a:pos x="9" y="154"/>
                </a:cxn>
                <a:cxn ang="0">
                  <a:pos x="3" y="133"/>
                </a:cxn>
                <a:cxn ang="0">
                  <a:pos x="0" y="111"/>
                </a:cxn>
                <a:cxn ang="0">
                  <a:pos x="0" y="111"/>
                </a:cxn>
                <a:cxn ang="0">
                  <a:pos x="3" y="89"/>
                </a:cxn>
                <a:cxn ang="0">
                  <a:pos x="9" y="68"/>
                </a:cxn>
                <a:cxn ang="0">
                  <a:pos x="20" y="49"/>
                </a:cxn>
                <a:cxn ang="0">
                  <a:pos x="34" y="32"/>
                </a:cxn>
                <a:cxn ang="0">
                  <a:pos x="41" y="26"/>
                </a:cxn>
                <a:cxn ang="0">
                  <a:pos x="58" y="13"/>
                </a:cxn>
                <a:cxn ang="0">
                  <a:pos x="78" y="5"/>
                </a:cxn>
                <a:cxn ang="0">
                  <a:pos x="100" y="0"/>
                </a:cxn>
                <a:cxn ang="0">
                  <a:pos x="112" y="0"/>
                </a:cxn>
              </a:cxnLst>
              <a:rect l="0" t="0" r="r" b="b"/>
              <a:pathLst>
                <a:path w="292" h="222">
                  <a:moveTo>
                    <a:pt x="112" y="0"/>
                  </a:moveTo>
                  <a:lnTo>
                    <a:pt x="192" y="0"/>
                  </a:lnTo>
                  <a:lnTo>
                    <a:pt x="192" y="0"/>
                  </a:lnTo>
                  <a:lnTo>
                    <a:pt x="203" y="0"/>
                  </a:lnTo>
                  <a:lnTo>
                    <a:pt x="214" y="2"/>
                  </a:lnTo>
                  <a:lnTo>
                    <a:pt x="225" y="5"/>
                  </a:lnTo>
                  <a:lnTo>
                    <a:pt x="235" y="9"/>
                  </a:lnTo>
                  <a:lnTo>
                    <a:pt x="245" y="13"/>
                  </a:lnTo>
                  <a:lnTo>
                    <a:pt x="254" y="18"/>
                  </a:lnTo>
                  <a:lnTo>
                    <a:pt x="262" y="26"/>
                  </a:lnTo>
                  <a:lnTo>
                    <a:pt x="271" y="32"/>
                  </a:lnTo>
                  <a:lnTo>
                    <a:pt x="271" y="32"/>
                  </a:lnTo>
                  <a:lnTo>
                    <a:pt x="277" y="39"/>
                  </a:lnTo>
                  <a:lnTo>
                    <a:pt x="282" y="47"/>
                  </a:lnTo>
                  <a:lnTo>
                    <a:pt x="288" y="56"/>
                  </a:lnTo>
                  <a:lnTo>
                    <a:pt x="292" y="63"/>
                  </a:lnTo>
                  <a:lnTo>
                    <a:pt x="232" y="63"/>
                  </a:lnTo>
                  <a:lnTo>
                    <a:pt x="232" y="63"/>
                  </a:lnTo>
                  <a:lnTo>
                    <a:pt x="223" y="58"/>
                  </a:lnTo>
                  <a:lnTo>
                    <a:pt x="213" y="53"/>
                  </a:lnTo>
                  <a:lnTo>
                    <a:pt x="203" y="51"/>
                  </a:lnTo>
                  <a:lnTo>
                    <a:pt x="192" y="49"/>
                  </a:lnTo>
                  <a:lnTo>
                    <a:pt x="112" y="49"/>
                  </a:lnTo>
                  <a:lnTo>
                    <a:pt x="112" y="49"/>
                  </a:lnTo>
                  <a:lnTo>
                    <a:pt x="99" y="51"/>
                  </a:lnTo>
                  <a:lnTo>
                    <a:pt x="88" y="54"/>
                  </a:lnTo>
                  <a:lnTo>
                    <a:pt x="77" y="60"/>
                  </a:lnTo>
                  <a:lnTo>
                    <a:pt x="68" y="68"/>
                  </a:lnTo>
                  <a:lnTo>
                    <a:pt x="68" y="68"/>
                  </a:lnTo>
                  <a:lnTo>
                    <a:pt x="61" y="77"/>
                  </a:lnTo>
                  <a:lnTo>
                    <a:pt x="55" y="86"/>
                  </a:lnTo>
                  <a:lnTo>
                    <a:pt x="51" y="99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0" y="111"/>
                  </a:lnTo>
                  <a:lnTo>
                    <a:pt x="51" y="124"/>
                  </a:lnTo>
                  <a:lnTo>
                    <a:pt x="55" y="135"/>
                  </a:lnTo>
                  <a:lnTo>
                    <a:pt x="61" y="146"/>
                  </a:lnTo>
                  <a:lnTo>
                    <a:pt x="68" y="154"/>
                  </a:lnTo>
                  <a:lnTo>
                    <a:pt x="68" y="154"/>
                  </a:lnTo>
                  <a:lnTo>
                    <a:pt x="77" y="162"/>
                  </a:lnTo>
                  <a:lnTo>
                    <a:pt x="88" y="168"/>
                  </a:lnTo>
                  <a:lnTo>
                    <a:pt x="99" y="172"/>
                  </a:lnTo>
                  <a:lnTo>
                    <a:pt x="112" y="173"/>
                  </a:lnTo>
                  <a:lnTo>
                    <a:pt x="192" y="173"/>
                  </a:lnTo>
                  <a:lnTo>
                    <a:pt x="192" y="173"/>
                  </a:lnTo>
                  <a:lnTo>
                    <a:pt x="203" y="172"/>
                  </a:lnTo>
                  <a:lnTo>
                    <a:pt x="213" y="169"/>
                  </a:lnTo>
                  <a:lnTo>
                    <a:pt x="223" y="164"/>
                  </a:lnTo>
                  <a:lnTo>
                    <a:pt x="232" y="158"/>
                  </a:lnTo>
                  <a:lnTo>
                    <a:pt x="292" y="158"/>
                  </a:lnTo>
                  <a:lnTo>
                    <a:pt x="292" y="158"/>
                  </a:lnTo>
                  <a:lnTo>
                    <a:pt x="288" y="167"/>
                  </a:lnTo>
                  <a:lnTo>
                    <a:pt x="282" y="175"/>
                  </a:lnTo>
                  <a:lnTo>
                    <a:pt x="277" y="183"/>
                  </a:lnTo>
                  <a:lnTo>
                    <a:pt x="271" y="189"/>
                  </a:lnTo>
                  <a:lnTo>
                    <a:pt x="271" y="189"/>
                  </a:lnTo>
                  <a:lnTo>
                    <a:pt x="262" y="196"/>
                  </a:lnTo>
                  <a:lnTo>
                    <a:pt x="254" y="203"/>
                  </a:lnTo>
                  <a:lnTo>
                    <a:pt x="245" y="209"/>
                  </a:lnTo>
                  <a:lnTo>
                    <a:pt x="235" y="214"/>
                  </a:lnTo>
                  <a:lnTo>
                    <a:pt x="225" y="217"/>
                  </a:lnTo>
                  <a:lnTo>
                    <a:pt x="214" y="220"/>
                  </a:lnTo>
                  <a:lnTo>
                    <a:pt x="203" y="221"/>
                  </a:lnTo>
                  <a:lnTo>
                    <a:pt x="192" y="222"/>
                  </a:lnTo>
                  <a:lnTo>
                    <a:pt x="112" y="222"/>
                  </a:lnTo>
                  <a:lnTo>
                    <a:pt x="112" y="222"/>
                  </a:lnTo>
                  <a:lnTo>
                    <a:pt x="100" y="221"/>
                  </a:lnTo>
                  <a:lnTo>
                    <a:pt x="89" y="220"/>
                  </a:lnTo>
                  <a:lnTo>
                    <a:pt x="78" y="217"/>
                  </a:lnTo>
                  <a:lnTo>
                    <a:pt x="68" y="214"/>
                  </a:lnTo>
                  <a:lnTo>
                    <a:pt x="58" y="209"/>
                  </a:lnTo>
                  <a:lnTo>
                    <a:pt x="50" y="203"/>
                  </a:lnTo>
                  <a:lnTo>
                    <a:pt x="41" y="196"/>
                  </a:lnTo>
                  <a:lnTo>
                    <a:pt x="34" y="189"/>
                  </a:lnTo>
                  <a:lnTo>
                    <a:pt x="34" y="189"/>
                  </a:lnTo>
                  <a:lnTo>
                    <a:pt x="26" y="182"/>
                  </a:lnTo>
                  <a:lnTo>
                    <a:pt x="20" y="173"/>
                  </a:lnTo>
                  <a:lnTo>
                    <a:pt x="14" y="164"/>
                  </a:lnTo>
                  <a:lnTo>
                    <a:pt x="9" y="154"/>
                  </a:lnTo>
                  <a:lnTo>
                    <a:pt x="5" y="143"/>
                  </a:lnTo>
                  <a:lnTo>
                    <a:pt x="3" y="133"/>
                  </a:lnTo>
                  <a:lnTo>
                    <a:pt x="2" y="122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0" y="111"/>
                  </a:lnTo>
                  <a:lnTo>
                    <a:pt x="2" y="100"/>
                  </a:lnTo>
                  <a:lnTo>
                    <a:pt x="3" y="89"/>
                  </a:lnTo>
                  <a:lnTo>
                    <a:pt x="5" y="78"/>
                  </a:lnTo>
                  <a:lnTo>
                    <a:pt x="9" y="68"/>
                  </a:lnTo>
                  <a:lnTo>
                    <a:pt x="14" y="58"/>
                  </a:lnTo>
                  <a:lnTo>
                    <a:pt x="20" y="49"/>
                  </a:lnTo>
                  <a:lnTo>
                    <a:pt x="26" y="41"/>
                  </a:lnTo>
                  <a:lnTo>
                    <a:pt x="34" y="32"/>
                  </a:lnTo>
                  <a:lnTo>
                    <a:pt x="34" y="32"/>
                  </a:lnTo>
                  <a:lnTo>
                    <a:pt x="41" y="26"/>
                  </a:lnTo>
                  <a:lnTo>
                    <a:pt x="50" y="18"/>
                  </a:lnTo>
                  <a:lnTo>
                    <a:pt x="58" y="13"/>
                  </a:lnTo>
                  <a:lnTo>
                    <a:pt x="68" y="9"/>
                  </a:lnTo>
                  <a:lnTo>
                    <a:pt x="78" y="5"/>
                  </a:lnTo>
                  <a:lnTo>
                    <a:pt x="89" y="2"/>
                  </a:lnTo>
                  <a:lnTo>
                    <a:pt x="100" y="0"/>
                  </a:lnTo>
                  <a:lnTo>
                    <a:pt x="112" y="0"/>
                  </a:lnTo>
                  <a:lnTo>
                    <a:pt x="11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6" name="Freeform 20"/>
            <p:cNvSpPr/>
            <p:nvPr/>
          </p:nvSpPr>
          <p:spPr bwMode="auto">
            <a:xfrm>
              <a:off x="1714480" y="4357700"/>
              <a:ext cx="230188" cy="177800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192" y="0"/>
                </a:cxn>
                <a:cxn ang="0">
                  <a:pos x="213" y="5"/>
                </a:cxn>
                <a:cxn ang="0">
                  <a:pos x="234" y="13"/>
                </a:cxn>
                <a:cxn ang="0">
                  <a:pos x="251" y="26"/>
                </a:cxn>
                <a:cxn ang="0">
                  <a:pos x="258" y="32"/>
                </a:cxn>
                <a:cxn ang="0">
                  <a:pos x="272" y="49"/>
                </a:cxn>
                <a:cxn ang="0">
                  <a:pos x="283" y="68"/>
                </a:cxn>
                <a:cxn ang="0">
                  <a:pos x="289" y="89"/>
                </a:cxn>
                <a:cxn ang="0">
                  <a:pos x="292" y="111"/>
                </a:cxn>
                <a:cxn ang="0">
                  <a:pos x="292" y="111"/>
                </a:cxn>
                <a:cxn ang="0">
                  <a:pos x="289" y="133"/>
                </a:cxn>
                <a:cxn ang="0">
                  <a:pos x="283" y="154"/>
                </a:cxn>
                <a:cxn ang="0">
                  <a:pos x="272" y="173"/>
                </a:cxn>
                <a:cxn ang="0">
                  <a:pos x="258" y="189"/>
                </a:cxn>
                <a:cxn ang="0">
                  <a:pos x="251" y="196"/>
                </a:cxn>
                <a:cxn ang="0">
                  <a:pos x="234" y="209"/>
                </a:cxn>
                <a:cxn ang="0">
                  <a:pos x="213" y="217"/>
                </a:cxn>
                <a:cxn ang="0">
                  <a:pos x="192" y="221"/>
                </a:cxn>
                <a:cxn ang="0">
                  <a:pos x="100" y="222"/>
                </a:cxn>
                <a:cxn ang="0">
                  <a:pos x="89" y="221"/>
                </a:cxn>
                <a:cxn ang="0">
                  <a:pos x="67" y="217"/>
                </a:cxn>
                <a:cxn ang="0">
                  <a:pos x="47" y="209"/>
                </a:cxn>
                <a:cxn ang="0">
                  <a:pos x="30" y="196"/>
                </a:cxn>
                <a:cxn ang="0">
                  <a:pos x="21" y="189"/>
                </a:cxn>
                <a:cxn ang="0">
                  <a:pos x="9" y="175"/>
                </a:cxn>
                <a:cxn ang="0">
                  <a:pos x="0" y="158"/>
                </a:cxn>
                <a:cxn ang="0">
                  <a:pos x="61" y="158"/>
                </a:cxn>
                <a:cxn ang="0">
                  <a:pos x="79" y="169"/>
                </a:cxn>
                <a:cxn ang="0">
                  <a:pos x="100" y="173"/>
                </a:cxn>
                <a:cxn ang="0">
                  <a:pos x="181" y="173"/>
                </a:cxn>
                <a:cxn ang="0">
                  <a:pos x="204" y="168"/>
                </a:cxn>
                <a:cxn ang="0">
                  <a:pos x="224" y="154"/>
                </a:cxn>
                <a:cxn ang="0">
                  <a:pos x="231" y="146"/>
                </a:cxn>
                <a:cxn ang="0">
                  <a:pos x="241" y="124"/>
                </a:cxn>
                <a:cxn ang="0">
                  <a:pos x="242" y="111"/>
                </a:cxn>
                <a:cxn ang="0">
                  <a:pos x="241" y="99"/>
                </a:cxn>
                <a:cxn ang="0">
                  <a:pos x="231" y="77"/>
                </a:cxn>
                <a:cxn ang="0">
                  <a:pos x="224" y="68"/>
                </a:cxn>
                <a:cxn ang="0">
                  <a:pos x="204" y="54"/>
                </a:cxn>
                <a:cxn ang="0">
                  <a:pos x="181" y="49"/>
                </a:cxn>
                <a:cxn ang="0">
                  <a:pos x="100" y="49"/>
                </a:cxn>
                <a:cxn ang="0">
                  <a:pos x="79" y="53"/>
                </a:cxn>
                <a:cxn ang="0">
                  <a:pos x="61" y="63"/>
                </a:cxn>
                <a:cxn ang="0">
                  <a:pos x="0" y="63"/>
                </a:cxn>
                <a:cxn ang="0">
                  <a:pos x="9" y="47"/>
                </a:cxn>
                <a:cxn ang="0">
                  <a:pos x="21" y="32"/>
                </a:cxn>
                <a:cxn ang="0">
                  <a:pos x="30" y="26"/>
                </a:cxn>
                <a:cxn ang="0">
                  <a:pos x="47" y="13"/>
                </a:cxn>
                <a:cxn ang="0">
                  <a:pos x="67" y="5"/>
                </a:cxn>
                <a:cxn ang="0">
                  <a:pos x="89" y="0"/>
                </a:cxn>
                <a:cxn ang="0">
                  <a:pos x="100" y="0"/>
                </a:cxn>
              </a:cxnLst>
              <a:rect l="0" t="0" r="r" b="b"/>
              <a:pathLst>
                <a:path w="292" h="222">
                  <a:moveTo>
                    <a:pt x="100" y="0"/>
                  </a:moveTo>
                  <a:lnTo>
                    <a:pt x="181" y="0"/>
                  </a:lnTo>
                  <a:lnTo>
                    <a:pt x="181" y="0"/>
                  </a:lnTo>
                  <a:lnTo>
                    <a:pt x="192" y="0"/>
                  </a:lnTo>
                  <a:lnTo>
                    <a:pt x="203" y="2"/>
                  </a:lnTo>
                  <a:lnTo>
                    <a:pt x="213" y="5"/>
                  </a:lnTo>
                  <a:lnTo>
                    <a:pt x="224" y="9"/>
                  </a:lnTo>
                  <a:lnTo>
                    <a:pt x="234" y="13"/>
                  </a:lnTo>
                  <a:lnTo>
                    <a:pt x="242" y="18"/>
                  </a:lnTo>
                  <a:lnTo>
                    <a:pt x="251" y="26"/>
                  </a:lnTo>
                  <a:lnTo>
                    <a:pt x="258" y="32"/>
                  </a:lnTo>
                  <a:lnTo>
                    <a:pt x="258" y="32"/>
                  </a:lnTo>
                  <a:lnTo>
                    <a:pt x="266" y="41"/>
                  </a:lnTo>
                  <a:lnTo>
                    <a:pt x="272" y="49"/>
                  </a:lnTo>
                  <a:lnTo>
                    <a:pt x="278" y="58"/>
                  </a:lnTo>
                  <a:lnTo>
                    <a:pt x="283" y="68"/>
                  </a:lnTo>
                  <a:lnTo>
                    <a:pt x="287" y="78"/>
                  </a:lnTo>
                  <a:lnTo>
                    <a:pt x="289" y="89"/>
                  </a:lnTo>
                  <a:lnTo>
                    <a:pt x="291" y="100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2" y="111"/>
                  </a:lnTo>
                  <a:lnTo>
                    <a:pt x="291" y="122"/>
                  </a:lnTo>
                  <a:lnTo>
                    <a:pt x="289" y="133"/>
                  </a:lnTo>
                  <a:lnTo>
                    <a:pt x="287" y="143"/>
                  </a:lnTo>
                  <a:lnTo>
                    <a:pt x="283" y="154"/>
                  </a:lnTo>
                  <a:lnTo>
                    <a:pt x="278" y="164"/>
                  </a:lnTo>
                  <a:lnTo>
                    <a:pt x="272" y="173"/>
                  </a:lnTo>
                  <a:lnTo>
                    <a:pt x="266" y="182"/>
                  </a:lnTo>
                  <a:lnTo>
                    <a:pt x="258" y="189"/>
                  </a:lnTo>
                  <a:lnTo>
                    <a:pt x="258" y="189"/>
                  </a:lnTo>
                  <a:lnTo>
                    <a:pt x="251" y="196"/>
                  </a:lnTo>
                  <a:lnTo>
                    <a:pt x="242" y="203"/>
                  </a:lnTo>
                  <a:lnTo>
                    <a:pt x="234" y="209"/>
                  </a:lnTo>
                  <a:lnTo>
                    <a:pt x="224" y="214"/>
                  </a:lnTo>
                  <a:lnTo>
                    <a:pt x="213" y="217"/>
                  </a:lnTo>
                  <a:lnTo>
                    <a:pt x="203" y="220"/>
                  </a:lnTo>
                  <a:lnTo>
                    <a:pt x="192" y="221"/>
                  </a:lnTo>
                  <a:lnTo>
                    <a:pt x="181" y="222"/>
                  </a:lnTo>
                  <a:lnTo>
                    <a:pt x="100" y="222"/>
                  </a:lnTo>
                  <a:lnTo>
                    <a:pt x="100" y="222"/>
                  </a:lnTo>
                  <a:lnTo>
                    <a:pt x="89" y="221"/>
                  </a:lnTo>
                  <a:lnTo>
                    <a:pt x="78" y="220"/>
                  </a:lnTo>
                  <a:lnTo>
                    <a:pt x="67" y="217"/>
                  </a:lnTo>
                  <a:lnTo>
                    <a:pt x="57" y="214"/>
                  </a:lnTo>
                  <a:lnTo>
                    <a:pt x="47" y="209"/>
                  </a:lnTo>
                  <a:lnTo>
                    <a:pt x="38" y="203"/>
                  </a:lnTo>
                  <a:lnTo>
                    <a:pt x="30" y="196"/>
                  </a:lnTo>
                  <a:lnTo>
                    <a:pt x="21" y="189"/>
                  </a:lnTo>
                  <a:lnTo>
                    <a:pt x="21" y="189"/>
                  </a:lnTo>
                  <a:lnTo>
                    <a:pt x="15" y="183"/>
                  </a:lnTo>
                  <a:lnTo>
                    <a:pt x="9" y="175"/>
                  </a:lnTo>
                  <a:lnTo>
                    <a:pt x="4" y="167"/>
                  </a:lnTo>
                  <a:lnTo>
                    <a:pt x="0" y="158"/>
                  </a:lnTo>
                  <a:lnTo>
                    <a:pt x="61" y="158"/>
                  </a:lnTo>
                  <a:lnTo>
                    <a:pt x="61" y="158"/>
                  </a:lnTo>
                  <a:lnTo>
                    <a:pt x="69" y="164"/>
                  </a:lnTo>
                  <a:lnTo>
                    <a:pt x="79" y="169"/>
                  </a:lnTo>
                  <a:lnTo>
                    <a:pt x="89" y="172"/>
                  </a:lnTo>
                  <a:lnTo>
                    <a:pt x="100" y="173"/>
                  </a:lnTo>
                  <a:lnTo>
                    <a:pt x="181" y="173"/>
                  </a:lnTo>
                  <a:lnTo>
                    <a:pt x="181" y="173"/>
                  </a:lnTo>
                  <a:lnTo>
                    <a:pt x="193" y="172"/>
                  </a:lnTo>
                  <a:lnTo>
                    <a:pt x="204" y="168"/>
                  </a:lnTo>
                  <a:lnTo>
                    <a:pt x="215" y="162"/>
                  </a:lnTo>
                  <a:lnTo>
                    <a:pt x="224" y="154"/>
                  </a:lnTo>
                  <a:lnTo>
                    <a:pt x="224" y="154"/>
                  </a:lnTo>
                  <a:lnTo>
                    <a:pt x="231" y="146"/>
                  </a:lnTo>
                  <a:lnTo>
                    <a:pt x="237" y="135"/>
                  </a:lnTo>
                  <a:lnTo>
                    <a:pt x="241" y="124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2" y="111"/>
                  </a:lnTo>
                  <a:lnTo>
                    <a:pt x="241" y="99"/>
                  </a:lnTo>
                  <a:lnTo>
                    <a:pt x="237" y="86"/>
                  </a:lnTo>
                  <a:lnTo>
                    <a:pt x="231" y="77"/>
                  </a:lnTo>
                  <a:lnTo>
                    <a:pt x="224" y="68"/>
                  </a:lnTo>
                  <a:lnTo>
                    <a:pt x="224" y="68"/>
                  </a:lnTo>
                  <a:lnTo>
                    <a:pt x="215" y="60"/>
                  </a:lnTo>
                  <a:lnTo>
                    <a:pt x="204" y="54"/>
                  </a:lnTo>
                  <a:lnTo>
                    <a:pt x="193" y="51"/>
                  </a:lnTo>
                  <a:lnTo>
                    <a:pt x="181" y="49"/>
                  </a:lnTo>
                  <a:lnTo>
                    <a:pt x="100" y="49"/>
                  </a:lnTo>
                  <a:lnTo>
                    <a:pt x="100" y="49"/>
                  </a:lnTo>
                  <a:lnTo>
                    <a:pt x="89" y="51"/>
                  </a:lnTo>
                  <a:lnTo>
                    <a:pt x="79" y="53"/>
                  </a:lnTo>
                  <a:lnTo>
                    <a:pt x="69" y="58"/>
                  </a:lnTo>
                  <a:lnTo>
                    <a:pt x="61" y="63"/>
                  </a:lnTo>
                  <a:lnTo>
                    <a:pt x="0" y="63"/>
                  </a:lnTo>
                  <a:lnTo>
                    <a:pt x="0" y="63"/>
                  </a:lnTo>
                  <a:lnTo>
                    <a:pt x="4" y="56"/>
                  </a:lnTo>
                  <a:lnTo>
                    <a:pt x="9" y="47"/>
                  </a:lnTo>
                  <a:lnTo>
                    <a:pt x="15" y="39"/>
                  </a:lnTo>
                  <a:lnTo>
                    <a:pt x="21" y="32"/>
                  </a:lnTo>
                  <a:lnTo>
                    <a:pt x="21" y="32"/>
                  </a:lnTo>
                  <a:lnTo>
                    <a:pt x="30" y="26"/>
                  </a:lnTo>
                  <a:lnTo>
                    <a:pt x="38" y="18"/>
                  </a:lnTo>
                  <a:lnTo>
                    <a:pt x="47" y="13"/>
                  </a:lnTo>
                  <a:lnTo>
                    <a:pt x="57" y="9"/>
                  </a:lnTo>
                  <a:lnTo>
                    <a:pt x="67" y="5"/>
                  </a:lnTo>
                  <a:lnTo>
                    <a:pt x="78" y="2"/>
                  </a:lnTo>
                  <a:lnTo>
                    <a:pt x="89" y="0"/>
                  </a:lnTo>
                  <a:lnTo>
                    <a:pt x="100" y="0"/>
                  </a:lnTo>
                  <a:lnTo>
                    <a:pt x="10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97" name="Freeform 21"/>
            <p:cNvSpPr/>
            <p:nvPr/>
          </p:nvSpPr>
          <p:spPr bwMode="auto">
            <a:xfrm>
              <a:off x="1601767" y="4427550"/>
              <a:ext cx="195263" cy="36513"/>
            </a:xfrm>
            <a:custGeom>
              <a:avLst/>
              <a:gdLst/>
              <a:ahLst/>
              <a:cxnLst>
                <a:cxn ang="0">
                  <a:pos x="24" y="0"/>
                </a:cxn>
                <a:cxn ang="0">
                  <a:pos x="224" y="0"/>
                </a:cxn>
                <a:cxn ang="0">
                  <a:pos x="224" y="0"/>
                </a:cxn>
                <a:cxn ang="0">
                  <a:pos x="229" y="1"/>
                </a:cxn>
                <a:cxn ang="0">
                  <a:pos x="233" y="2"/>
                </a:cxn>
                <a:cxn ang="0">
                  <a:pos x="236" y="5"/>
                </a:cxn>
                <a:cxn ang="0">
                  <a:pos x="240" y="7"/>
                </a:cxn>
                <a:cxn ang="0">
                  <a:pos x="242" y="11"/>
                </a:cxn>
                <a:cxn ang="0">
                  <a:pos x="245" y="14"/>
                </a:cxn>
                <a:cxn ang="0">
                  <a:pos x="246" y="18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3"/>
                </a:cxn>
                <a:cxn ang="0">
                  <a:pos x="246" y="28"/>
                </a:cxn>
                <a:cxn ang="0">
                  <a:pos x="245" y="32"/>
                </a:cxn>
                <a:cxn ang="0">
                  <a:pos x="242" y="36"/>
                </a:cxn>
                <a:cxn ang="0">
                  <a:pos x="240" y="39"/>
                </a:cxn>
                <a:cxn ang="0">
                  <a:pos x="236" y="42"/>
                </a:cxn>
                <a:cxn ang="0">
                  <a:pos x="233" y="44"/>
                </a:cxn>
                <a:cxn ang="0">
                  <a:pos x="229" y="45"/>
                </a:cxn>
                <a:cxn ang="0">
                  <a:pos x="224" y="45"/>
                </a:cxn>
                <a:cxn ang="0">
                  <a:pos x="24" y="45"/>
                </a:cxn>
                <a:cxn ang="0">
                  <a:pos x="24" y="45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2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3" y="14"/>
                </a:cxn>
                <a:cxn ang="0">
                  <a:pos x="4" y="11"/>
                </a:cxn>
                <a:cxn ang="0">
                  <a:pos x="6" y="7"/>
                </a:cxn>
                <a:cxn ang="0">
                  <a:pos x="10" y="5"/>
                </a:cxn>
                <a:cxn ang="0">
                  <a:pos x="14" y="2"/>
                </a:cxn>
                <a:cxn ang="0">
                  <a:pos x="19" y="1"/>
                </a:cxn>
                <a:cxn ang="0">
                  <a:pos x="24" y="0"/>
                </a:cxn>
                <a:cxn ang="0">
                  <a:pos x="24" y="0"/>
                </a:cxn>
              </a:cxnLst>
              <a:rect l="0" t="0" r="r" b="b"/>
              <a:pathLst>
                <a:path w="246" h="45">
                  <a:moveTo>
                    <a:pt x="24" y="0"/>
                  </a:moveTo>
                  <a:lnTo>
                    <a:pt x="224" y="0"/>
                  </a:lnTo>
                  <a:lnTo>
                    <a:pt x="224" y="0"/>
                  </a:lnTo>
                  <a:lnTo>
                    <a:pt x="229" y="1"/>
                  </a:lnTo>
                  <a:lnTo>
                    <a:pt x="233" y="2"/>
                  </a:lnTo>
                  <a:lnTo>
                    <a:pt x="236" y="5"/>
                  </a:lnTo>
                  <a:lnTo>
                    <a:pt x="240" y="7"/>
                  </a:lnTo>
                  <a:lnTo>
                    <a:pt x="242" y="11"/>
                  </a:lnTo>
                  <a:lnTo>
                    <a:pt x="245" y="14"/>
                  </a:lnTo>
                  <a:lnTo>
                    <a:pt x="246" y="18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3"/>
                  </a:lnTo>
                  <a:lnTo>
                    <a:pt x="246" y="28"/>
                  </a:lnTo>
                  <a:lnTo>
                    <a:pt x="245" y="32"/>
                  </a:lnTo>
                  <a:lnTo>
                    <a:pt x="242" y="36"/>
                  </a:lnTo>
                  <a:lnTo>
                    <a:pt x="240" y="39"/>
                  </a:lnTo>
                  <a:lnTo>
                    <a:pt x="236" y="42"/>
                  </a:lnTo>
                  <a:lnTo>
                    <a:pt x="233" y="44"/>
                  </a:lnTo>
                  <a:lnTo>
                    <a:pt x="229" y="45"/>
                  </a:lnTo>
                  <a:lnTo>
                    <a:pt x="224" y="45"/>
                  </a:lnTo>
                  <a:lnTo>
                    <a:pt x="24" y="45"/>
                  </a:lnTo>
                  <a:lnTo>
                    <a:pt x="24" y="45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2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3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3" y="14"/>
                  </a:lnTo>
                  <a:lnTo>
                    <a:pt x="4" y="11"/>
                  </a:lnTo>
                  <a:lnTo>
                    <a:pt x="6" y="7"/>
                  </a:lnTo>
                  <a:lnTo>
                    <a:pt x="10" y="5"/>
                  </a:lnTo>
                  <a:lnTo>
                    <a:pt x="14" y="2"/>
                  </a:lnTo>
                  <a:lnTo>
                    <a:pt x="19" y="1"/>
                  </a:lnTo>
                  <a:lnTo>
                    <a:pt x="24" y="0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98" name="Group 127"/>
          <p:cNvGrpSpPr/>
          <p:nvPr/>
        </p:nvGrpSpPr>
        <p:grpSpPr>
          <a:xfrm>
            <a:off x="9974247" y="4060489"/>
            <a:ext cx="657499" cy="433947"/>
            <a:chOff x="2141517" y="2373325"/>
            <a:chExt cx="476251" cy="314325"/>
          </a:xfrm>
          <a:solidFill>
            <a:srgbClr val="CF3665"/>
          </a:solidFill>
        </p:grpSpPr>
        <p:sp>
          <p:nvSpPr>
            <p:cNvPr id="99" name="Rectangle 22"/>
            <p:cNvSpPr>
              <a:spLocks noChangeArrowheads="1"/>
            </p:cNvSpPr>
            <p:nvPr/>
          </p:nvSpPr>
          <p:spPr bwMode="auto">
            <a:xfrm>
              <a:off x="2200255" y="2678125"/>
              <a:ext cx="387350" cy="95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0" name="Rectangle 23"/>
            <p:cNvSpPr>
              <a:spLocks noChangeArrowheads="1"/>
            </p:cNvSpPr>
            <p:nvPr/>
          </p:nvSpPr>
          <p:spPr bwMode="auto">
            <a:xfrm>
              <a:off x="2517755" y="2468575"/>
              <a:ext cx="69850" cy="20955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1" name="Rectangle 24"/>
            <p:cNvSpPr>
              <a:spLocks noChangeArrowheads="1"/>
            </p:cNvSpPr>
            <p:nvPr/>
          </p:nvSpPr>
          <p:spPr bwMode="auto">
            <a:xfrm>
              <a:off x="2438380" y="2547950"/>
              <a:ext cx="69850" cy="13017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2" name="Rectangle 25"/>
            <p:cNvSpPr>
              <a:spLocks noChangeArrowheads="1"/>
            </p:cNvSpPr>
            <p:nvPr/>
          </p:nvSpPr>
          <p:spPr bwMode="auto">
            <a:xfrm>
              <a:off x="2359005" y="2592400"/>
              <a:ext cx="69850" cy="85725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3" name="Rectangle 26"/>
            <p:cNvSpPr>
              <a:spLocks noChangeArrowheads="1"/>
            </p:cNvSpPr>
            <p:nvPr/>
          </p:nvSpPr>
          <p:spPr bwMode="auto">
            <a:xfrm>
              <a:off x="2279630" y="2551125"/>
              <a:ext cx="69850" cy="127000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4" name="Rectangle 27"/>
            <p:cNvSpPr>
              <a:spLocks noChangeArrowheads="1"/>
            </p:cNvSpPr>
            <p:nvPr/>
          </p:nvSpPr>
          <p:spPr bwMode="auto">
            <a:xfrm>
              <a:off x="2200255" y="2587637"/>
              <a:ext cx="68263" cy="90488"/>
            </a:xfrm>
            <a:prstGeom prst="rect">
              <a:avLst/>
            </a:prstGeom>
            <a:grpFill/>
            <a:ln w="9525">
              <a:noFill/>
              <a:miter lim="800000"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5" name="Freeform 28"/>
            <p:cNvSpPr/>
            <p:nvPr/>
          </p:nvSpPr>
          <p:spPr bwMode="auto">
            <a:xfrm>
              <a:off x="2141517" y="2559062"/>
              <a:ext cx="36513" cy="38100"/>
            </a:xfrm>
            <a:custGeom>
              <a:avLst/>
              <a:gdLst/>
              <a:ahLst/>
              <a:cxnLst>
                <a:cxn ang="0">
                  <a:pos x="22" y="0"/>
                </a:cxn>
                <a:cxn ang="0">
                  <a:pos x="22" y="0"/>
                </a:cxn>
                <a:cxn ang="0">
                  <a:pos x="27" y="0"/>
                </a:cxn>
                <a:cxn ang="0">
                  <a:pos x="32" y="1"/>
                </a:cxn>
                <a:cxn ang="0">
                  <a:pos x="36" y="3"/>
                </a:cxn>
                <a:cxn ang="0">
                  <a:pos x="40" y="7"/>
                </a:cxn>
                <a:cxn ang="0">
                  <a:pos x="42" y="10"/>
                </a:cxn>
                <a:cxn ang="0">
                  <a:pos x="45" y="15"/>
                </a:cxn>
                <a:cxn ang="0">
                  <a:pos x="46" y="18"/>
                </a:cxn>
                <a:cxn ang="0">
                  <a:pos x="46" y="23"/>
                </a:cxn>
                <a:cxn ang="0">
                  <a:pos x="46" y="23"/>
                </a:cxn>
                <a:cxn ang="0">
                  <a:pos x="46" y="28"/>
                </a:cxn>
                <a:cxn ang="0">
                  <a:pos x="45" y="32"/>
                </a:cxn>
                <a:cxn ang="0">
                  <a:pos x="42" y="36"/>
                </a:cxn>
                <a:cxn ang="0">
                  <a:pos x="40" y="39"/>
                </a:cxn>
                <a:cxn ang="0">
                  <a:pos x="36" y="43"/>
                </a:cxn>
                <a:cxn ang="0">
                  <a:pos x="32" y="44"/>
                </a:cxn>
                <a:cxn ang="0">
                  <a:pos x="27" y="45"/>
                </a:cxn>
                <a:cxn ang="0">
                  <a:pos x="22" y="47"/>
                </a:cxn>
                <a:cxn ang="0">
                  <a:pos x="22" y="47"/>
                </a:cxn>
                <a:cxn ang="0">
                  <a:pos x="19" y="45"/>
                </a:cxn>
                <a:cxn ang="0">
                  <a:pos x="14" y="44"/>
                </a:cxn>
                <a:cxn ang="0">
                  <a:pos x="10" y="43"/>
                </a:cxn>
                <a:cxn ang="0">
                  <a:pos x="6" y="39"/>
                </a:cxn>
                <a:cxn ang="0">
                  <a:pos x="4" y="36"/>
                </a:cxn>
                <a:cxn ang="0">
                  <a:pos x="1" y="32"/>
                </a:cxn>
                <a:cxn ang="0">
                  <a:pos x="0" y="28"/>
                </a:cxn>
                <a:cxn ang="0">
                  <a:pos x="0" y="23"/>
                </a:cxn>
                <a:cxn ang="0">
                  <a:pos x="0" y="23"/>
                </a:cxn>
                <a:cxn ang="0">
                  <a:pos x="0" y="18"/>
                </a:cxn>
                <a:cxn ang="0">
                  <a:pos x="1" y="15"/>
                </a:cxn>
                <a:cxn ang="0">
                  <a:pos x="4" y="10"/>
                </a:cxn>
                <a:cxn ang="0">
                  <a:pos x="6" y="7"/>
                </a:cxn>
                <a:cxn ang="0">
                  <a:pos x="10" y="3"/>
                </a:cxn>
                <a:cxn ang="0">
                  <a:pos x="14" y="1"/>
                </a:cxn>
                <a:cxn ang="0">
                  <a:pos x="19" y="0"/>
                </a:cxn>
                <a:cxn ang="0">
                  <a:pos x="22" y="0"/>
                </a:cxn>
                <a:cxn ang="0">
                  <a:pos x="22" y="0"/>
                </a:cxn>
              </a:cxnLst>
              <a:rect l="0" t="0" r="r" b="b"/>
              <a:pathLst>
                <a:path w="46" h="47">
                  <a:moveTo>
                    <a:pt x="22" y="0"/>
                  </a:moveTo>
                  <a:lnTo>
                    <a:pt x="22" y="0"/>
                  </a:lnTo>
                  <a:lnTo>
                    <a:pt x="27" y="0"/>
                  </a:lnTo>
                  <a:lnTo>
                    <a:pt x="32" y="1"/>
                  </a:lnTo>
                  <a:lnTo>
                    <a:pt x="36" y="3"/>
                  </a:lnTo>
                  <a:lnTo>
                    <a:pt x="40" y="7"/>
                  </a:lnTo>
                  <a:lnTo>
                    <a:pt x="42" y="10"/>
                  </a:lnTo>
                  <a:lnTo>
                    <a:pt x="45" y="15"/>
                  </a:lnTo>
                  <a:lnTo>
                    <a:pt x="46" y="18"/>
                  </a:lnTo>
                  <a:lnTo>
                    <a:pt x="46" y="23"/>
                  </a:lnTo>
                  <a:lnTo>
                    <a:pt x="46" y="23"/>
                  </a:lnTo>
                  <a:lnTo>
                    <a:pt x="46" y="28"/>
                  </a:lnTo>
                  <a:lnTo>
                    <a:pt x="45" y="32"/>
                  </a:lnTo>
                  <a:lnTo>
                    <a:pt x="42" y="36"/>
                  </a:lnTo>
                  <a:lnTo>
                    <a:pt x="40" y="39"/>
                  </a:lnTo>
                  <a:lnTo>
                    <a:pt x="36" y="43"/>
                  </a:lnTo>
                  <a:lnTo>
                    <a:pt x="32" y="44"/>
                  </a:lnTo>
                  <a:lnTo>
                    <a:pt x="27" y="45"/>
                  </a:lnTo>
                  <a:lnTo>
                    <a:pt x="22" y="47"/>
                  </a:lnTo>
                  <a:lnTo>
                    <a:pt x="22" y="47"/>
                  </a:lnTo>
                  <a:lnTo>
                    <a:pt x="19" y="45"/>
                  </a:lnTo>
                  <a:lnTo>
                    <a:pt x="14" y="44"/>
                  </a:lnTo>
                  <a:lnTo>
                    <a:pt x="10" y="43"/>
                  </a:lnTo>
                  <a:lnTo>
                    <a:pt x="6" y="39"/>
                  </a:lnTo>
                  <a:lnTo>
                    <a:pt x="4" y="36"/>
                  </a:lnTo>
                  <a:lnTo>
                    <a:pt x="1" y="32"/>
                  </a:lnTo>
                  <a:lnTo>
                    <a:pt x="0" y="28"/>
                  </a:lnTo>
                  <a:lnTo>
                    <a:pt x="0" y="23"/>
                  </a:lnTo>
                  <a:lnTo>
                    <a:pt x="0" y="23"/>
                  </a:lnTo>
                  <a:lnTo>
                    <a:pt x="0" y="18"/>
                  </a:lnTo>
                  <a:lnTo>
                    <a:pt x="1" y="15"/>
                  </a:lnTo>
                  <a:lnTo>
                    <a:pt x="4" y="10"/>
                  </a:lnTo>
                  <a:lnTo>
                    <a:pt x="6" y="7"/>
                  </a:lnTo>
                  <a:lnTo>
                    <a:pt x="10" y="3"/>
                  </a:lnTo>
                  <a:lnTo>
                    <a:pt x="14" y="1"/>
                  </a:lnTo>
                  <a:lnTo>
                    <a:pt x="19" y="0"/>
                  </a:lnTo>
                  <a:lnTo>
                    <a:pt x="22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6" name="Freeform 29"/>
            <p:cNvSpPr/>
            <p:nvPr/>
          </p:nvSpPr>
          <p:spPr bwMode="auto">
            <a:xfrm>
              <a:off x="2568555" y="2373325"/>
              <a:ext cx="49213" cy="47625"/>
            </a:xfrm>
            <a:custGeom>
              <a:avLst/>
              <a:gdLst/>
              <a:ahLst/>
              <a:cxnLst>
                <a:cxn ang="0">
                  <a:pos x="62" y="0"/>
                </a:cxn>
                <a:cxn ang="0">
                  <a:pos x="0" y="1"/>
                </a:cxn>
                <a:cxn ang="0">
                  <a:pos x="22" y="29"/>
                </a:cxn>
                <a:cxn ang="0">
                  <a:pos x="43" y="59"/>
                </a:cxn>
                <a:cxn ang="0">
                  <a:pos x="62" y="0"/>
                </a:cxn>
              </a:cxnLst>
              <a:rect l="0" t="0" r="r" b="b"/>
              <a:pathLst>
                <a:path w="62" h="59">
                  <a:moveTo>
                    <a:pt x="62" y="0"/>
                  </a:moveTo>
                  <a:lnTo>
                    <a:pt x="0" y="1"/>
                  </a:lnTo>
                  <a:lnTo>
                    <a:pt x="22" y="29"/>
                  </a:lnTo>
                  <a:lnTo>
                    <a:pt x="43" y="59"/>
                  </a:lnTo>
                  <a:lnTo>
                    <a:pt x="6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07" name="Freeform 30"/>
            <p:cNvSpPr/>
            <p:nvPr/>
          </p:nvSpPr>
          <p:spPr bwMode="auto">
            <a:xfrm>
              <a:off x="2176442" y="2397137"/>
              <a:ext cx="404813" cy="169863"/>
            </a:xfrm>
            <a:custGeom>
              <a:avLst/>
              <a:gdLst/>
              <a:ahLst/>
              <a:cxnLst>
                <a:cxn ang="0">
                  <a:pos x="0" y="204"/>
                </a:cxn>
                <a:cxn ang="0">
                  <a:pos x="176" y="73"/>
                </a:cxn>
                <a:cxn ang="0">
                  <a:pos x="182" y="70"/>
                </a:cxn>
                <a:cxn ang="0">
                  <a:pos x="186" y="75"/>
                </a:cxn>
                <a:cxn ang="0">
                  <a:pos x="270" y="174"/>
                </a:cxn>
                <a:cxn ang="0">
                  <a:pos x="502" y="0"/>
                </a:cxn>
                <a:cxn ang="0">
                  <a:pos x="507" y="7"/>
                </a:cxn>
                <a:cxn ang="0">
                  <a:pos x="511" y="12"/>
                </a:cxn>
                <a:cxn ang="0">
                  <a:pos x="274" y="190"/>
                </a:cxn>
                <a:cxn ang="0">
                  <a:pos x="268" y="193"/>
                </a:cxn>
                <a:cxn ang="0">
                  <a:pos x="263" y="188"/>
                </a:cxn>
                <a:cxn ang="0">
                  <a:pos x="180" y="89"/>
                </a:cxn>
                <a:cxn ang="0">
                  <a:pos x="9" y="216"/>
                </a:cxn>
                <a:cxn ang="0">
                  <a:pos x="9" y="216"/>
                </a:cxn>
                <a:cxn ang="0">
                  <a:pos x="5" y="209"/>
                </a:cxn>
                <a:cxn ang="0">
                  <a:pos x="0" y="204"/>
                </a:cxn>
                <a:cxn ang="0">
                  <a:pos x="0" y="204"/>
                </a:cxn>
              </a:cxnLst>
              <a:rect l="0" t="0" r="r" b="b"/>
              <a:pathLst>
                <a:path w="511" h="216">
                  <a:moveTo>
                    <a:pt x="0" y="204"/>
                  </a:moveTo>
                  <a:lnTo>
                    <a:pt x="176" y="73"/>
                  </a:lnTo>
                  <a:lnTo>
                    <a:pt x="182" y="70"/>
                  </a:lnTo>
                  <a:lnTo>
                    <a:pt x="186" y="75"/>
                  </a:lnTo>
                  <a:lnTo>
                    <a:pt x="270" y="174"/>
                  </a:lnTo>
                  <a:lnTo>
                    <a:pt x="502" y="0"/>
                  </a:lnTo>
                  <a:lnTo>
                    <a:pt x="507" y="7"/>
                  </a:lnTo>
                  <a:lnTo>
                    <a:pt x="511" y="12"/>
                  </a:lnTo>
                  <a:lnTo>
                    <a:pt x="274" y="190"/>
                  </a:lnTo>
                  <a:lnTo>
                    <a:pt x="268" y="193"/>
                  </a:lnTo>
                  <a:lnTo>
                    <a:pt x="263" y="188"/>
                  </a:lnTo>
                  <a:lnTo>
                    <a:pt x="180" y="89"/>
                  </a:lnTo>
                  <a:lnTo>
                    <a:pt x="9" y="216"/>
                  </a:lnTo>
                  <a:lnTo>
                    <a:pt x="9" y="216"/>
                  </a:lnTo>
                  <a:lnTo>
                    <a:pt x="5" y="209"/>
                  </a:lnTo>
                  <a:lnTo>
                    <a:pt x="0" y="204"/>
                  </a:lnTo>
                  <a:lnTo>
                    <a:pt x="0" y="20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108" name="Group 137"/>
          <p:cNvGrpSpPr/>
          <p:nvPr/>
        </p:nvGrpSpPr>
        <p:grpSpPr>
          <a:xfrm>
            <a:off x="6123051" y="4021909"/>
            <a:ext cx="289296" cy="624619"/>
            <a:chOff x="3328967" y="3373450"/>
            <a:chExt cx="209550" cy="452438"/>
          </a:xfrm>
          <a:solidFill>
            <a:srgbClr val="CF3665"/>
          </a:solidFill>
        </p:grpSpPr>
        <p:sp>
          <p:nvSpPr>
            <p:cNvPr id="109" name="Freeform 31"/>
            <p:cNvSpPr/>
            <p:nvPr/>
          </p:nvSpPr>
          <p:spPr bwMode="auto">
            <a:xfrm>
              <a:off x="3328967" y="3373450"/>
              <a:ext cx="209550" cy="211138"/>
            </a:xfrm>
            <a:custGeom>
              <a:avLst/>
              <a:gdLst/>
              <a:ahLst/>
              <a:cxnLst>
                <a:cxn ang="0">
                  <a:pos x="134" y="0"/>
                </a:cxn>
                <a:cxn ang="0">
                  <a:pos x="160" y="4"/>
                </a:cxn>
                <a:cxn ang="0">
                  <a:pos x="184" y="11"/>
                </a:cxn>
                <a:cxn ang="0">
                  <a:pos x="208" y="23"/>
                </a:cxn>
                <a:cxn ang="0">
                  <a:pos x="226" y="39"/>
                </a:cxn>
                <a:cxn ang="0">
                  <a:pos x="244" y="59"/>
                </a:cxn>
                <a:cxn ang="0">
                  <a:pos x="256" y="81"/>
                </a:cxn>
                <a:cxn ang="0">
                  <a:pos x="263" y="106"/>
                </a:cxn>
                <a:cxn ang="0">
                  <a:pos x="266" y="133"/>
                </a:cxn>
                <a:cxn ang="0">
                  <a:pos x="265" y="147"/>
                </a:cxn>
                <a:cxn ang="0">
                  <a:pos x="260" y="173"/>
                </a:cxn>
                <a:cxn ang="0">
                  <a:pos x="250" y="196"/>
                </a:cxn>
                <a:cxn ang="0">
                  <a:pos x="235" y="217"/>
                </a:cxn>
                <a:cxn ang="0">
                  <a:pos x="218" y="236"/>
                </a:cxn>
                <a:cxn ang="0">
                  <a:pos x="197" y="250"/>
                </a:cxn>
                <a:cxn ang="0">
                  <a:pos x="172" y="261"/>
                </a:cxn>
                <a:cxn ang="0">
                  <a:pos x="146" y="266"/>
                </a:cxn>
                <a:cxn ang="0">
                  <a:pos x="134" y="266"/>
                </a:cxn>
                <a:cxn ang="0">
                  <a:pos x="106" y="263"/>
                </a:cxn>
                <a:cxn ang="0">
                  <a:pos x="82" y="256"/>
                </a:cxn>
                <a:cxn ang="0">
                  <a:pos x="58" y="243"/>
                </a:cxn>
                <a:cxn ang="0">
                  <a:pos x="40" y="227"/>
                </a:cxn>
                <a:cxn ang="0">
                  <a:pos x="22" y="208"/>
                </a:cxn>
                <a:cxn ang="0">
                  <a:pos x="10" y="185"/>
                </a:cxn>
                <a:cxn ang="0">
                  <a:pos x="3" y="161"/>
                </a:cxn>
                <a:cxn ang="0">
                  <a:pos x="0" y="133"/>
                </a:cxn>
                <a:cxn ang="0">
                  <a:pos x="1" y="120"/>
                </a:cxn>
                <a:cxn ang="0">
                  <a:pos x="6" y="94"/>
                </a:cxn>
                <a:cxn ang="0">
                  <a:pos x="16" y="70"/>
                </a:cxn>
                <a:cxn ang="0">
                  <a:pos x="31" y="49"/>
                </a:cxn>
                <a:cxn ang="0">
                  <a:pos x="48" y="31"/>
                </a:cxn>
                <a:cxn ang="0">
                  <a:pos x="69" y="16"/>
                </a:cxn>
                <a:cxn ang="0">
                  <a:pos x="94" y="6"/>
                </a:cxn>
                <a:cxn ang="0">
                  <a:pos x="120" y="1"/>
                </a:cxn>
                <a:cxn ang="0">
                  <a:pos x="134" y="0"/>
                </a:cxn>
              </a:cxnLst>
              <a:rect l="0" t="0" r="r" b="b"/>
              <a:pathLst>
                <a:path w="266" h="266">
                  <a:moveTo>
                    <a:pt x="134" y="0"/>
                  </a:moveTo>
                  <a:lnTo>
                    <a:pt x="134" y="0"/>
                  </a:lnTo>
                  <a:lnTo>
                    <a:pt x="146" y="1"/>
                  </a:lnTo>
                  <a:lnTo>
                    <a:pt x="160" y="4"/>
                  </a:lnTo>
                  <a:lnTo>
                    <a:pt x="172" y="6"/>
                  </a:lnTo>
                  <a:lnTo>
                    <a:pt x="184" y="11"/>
                  </a:lnTo>
                  <a:lnTo>
                    <a:pt x="197" y="16"/>
                  </a:lnTo>
                  <a:lnTo>
                    <a:pt x="208" y="23"/>
                  </a:lnTo>
                  <a:lnTo>
                    <a:pt x="218" y="31"/>
                  </a:lnTo>
                  <a:lnTo>
                    <a:pt x="226" y="39"/>
                  </a:lnTo>
                  <a:lnTo>
                    <a:pt x="235" y="49"/>
                  </a:lnTo>
                  <a:lnTo>
                    <a:pt x="244" y="59"/>
                  </a:lnTo>
                  <a:lnTo>
                    <a:pt x="250" y="70"/>
                  </a:lnTo>
                  <a:lnTo>
                    <a:pt x="256" y="81"/>
                  </a:lnTo>
                  <a:lnTo>
                    <a:pt x="260" y="94"/>
                  </a:lnTo>
                  <a:lnTo>
                    <a:pt x="263" y="106"/>
                  </a:lnTo>
                  <a:lnTo>
                    <a:pt x="265" y="120"/>
                  </a:lnTo>
                  <a:lnTo>
                    <a:pt x="266" y="133"/>
                  </a:lnTo>
                  <a:lnTo>
                    <a:pt x="266" y="133"/>
                  </a:lnTo>
                  <a:lnTo>
                    <a:pt x="265" y="147"/>
                  </a:lnTo>
                  <a:lnTo>
                    <a:pt x="263" y="161"/>
                  </a:lnTo>
                  <a:lnTo>
                    <a:pt x="260" y="173"/>
                  </a:lnTo>
                  <a:lnTo>
                    <a:pt x="256" y="185"/>
                  </a:lnTo>
                  <a:lnTo>
                    <a:pt x="250" y="196"/>
                  </a:lnTo>
                  <a:lnTo>
                    <a:pt x="244" y="208"/>
                  </a:lnTo>
                  <a:lnTo>
                    <a:pt x="235" y="217"/>
                  </a:lnTo>
                  <a:lnTo>
                    <a:pt x="226" y="227"/>
                  </a:lnTo>
                  <a:lnTo>
                    <a:pt x="218" y="236"/>
                  </a:lnTo>
                  <a:lnTo>
                    <a:pt x="208" y="243"/>
                  </a:lnTo>
                  <a:lnTo>
                    <a:pt x="197" y="250"/>
                  </a:lnTo>
                  <a:lnTo>
                    <a:pt x="184" y="256"/>
                  </a:lnTo>
                  <a:lnTo>
                    <a:pt x="172" y="261"/>
                  </a:lnTo>
                  <a:lnTo>
                    <a:pt x="160" y="263"/>
                  </a:lnTo>
                  <a:lnTo>
                    <a:pt x="146" y="266"/>
                  </a:lnTo>
                  <a:lnTo>
                    <a:pt x="134" y="266"/>
                  </a:lnTo>
                  <a:lnTo>
                    <a:pt x="134" y="266"/>
                  </a:lnTo>
                  <a:lnTo>
                    <a:pt x="120" y="266"/>
                  </a:lnTo>
                  <a:lnTo>
                    <a:pt x="106" y="263"/>
                  </a:lnTo>
                  <a:lnTo>
                    <a:pt x="94" y="261"/>
                  </a:lnTo>
                  <a:lnTo>
                    <a:pt x="82" y="256"/>
                  </a:lnTo>
                  <a:lnTo>
                    <a:pt x="69" y="250"/>
                  </a:lnTo>
                  <a:lnTo>
                    <a:pt x="58" y="243"/>
                  </a:lnTo>
                  <a:lnTo>
                    <a:pt x="48" y="236"/>
                  </a:lnTo>
                  <a:lnTo>
                    <a:pt x="40" y="227"/>
                  </a:lnTo>
                  <a:lnTo>
                    <a:pt x="31" y="217"/>
                  </a:lnTo>
                  <a:lnTo>
                    <a:pt x="22" y="208"/>
                  </a:lnTo>
                  <a:lnTo>
                    <a:pt x="16" y="196"/>
                  </a:lnTo>
                  <a:lnTo>
                    <a:pt x="10" y="185"/>
                  </a:lnTo>
                  <a:lnTo>
                    <a:pt x="6" y="173"/>
                  </a:lnTo>
                  <a:lnTo>
                    <a:pt x="3" y="161"/>
                  </a:lnTo>
                  <a:lnTo>
                    <a:pt x="1" y="147"/>
                  </a:lnTo>
                  <a:lnTo>
                    <a:pt x="0" y="133"/>
                  </a:lnTo>
                  <a:lnTo>
                    <a:pt x="0" y="133"/>
                  </a:lnTo>
                  <a:lnTo>
                    <a:pt x="1" y="120"/>
                  </a:lnTo>
                  <a:lnTo>
                    <a:pt x="3" y="106"/>
                  </a:lnTo>
                  <a:lnTo>
                    <a:pt x="6" y="94"/>
                  </a:lnTo>
                  <a:lnTo>
                    <a:pt x="10" y="81"/>
                  </a:lnTo>
                  <a:lnTo>
                    <a:pt x="16" y="70"/>
                  </a:lnTo>
                  <a:lnTo>
                    <a:pt x="22" y="59"/>
                  </a:lnTo>
                  <a:lnTo>
                    <a:pt x="31" y="49"/>
                  </a:lnTo>
                  <a:lnTo>
                    <a:pt x="40" y="39"/>
                  </a:lnTo>
                  <a:lnTo>
                    <a:pt x="48" y="31"/>
                  </a:lnTo>
                  <a:lnTo>
                    <a:pt x="58" y="23"/>
                  </a:lnTo>
                  <a:lnTo>
                    <a:pt x="69" y="16"/>
                  </a:lnTo>
                  <a:lnTo>
                    <a:pt x="82" y="11"/>
                  </a:lnTo>
                  <a:lnTo>
                    <a:pt x="94" y="6"/>
                  </a:lnTo>
                  <a:lnTo>
                    <a:pt x="106" y="4"/>
                  </a:lnTo>
                  <a:lnTo>
                    <a:pt x="120" y="1"/>
                  </a:lnTo>
                  <a:lnTo>
                    <a:pt x="134" y="0"/>
                  </a:lnTo>
                  <a:lnTo>
                    <a:pt x="134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0" name="Freeform 32"/>
            <p:cNvSpPr/>
            <p:nvPr/>
          </p:nvSpPr>
          <p:spPr bwMode="auto">
            <a:xfrm>
              <a:off x="3400405" y="3563950"/>
              <a:ext cx="66675" cy="261938"/>
            </a:xfrm>
            <a:custGeom>
              <a:avLst/>
              <a:gdLst/>
              <a:ahLst/>
              <a:cxnLst>
                <a:cxn ang="0">
                  <a:pos x="82" y="0"/>
                </a:cxn>
                <a:cxn ang="0">
                  <a:pos x="82" y="288"/>
                </a:cxn>
                <a:cxn ang="0">
                  <a:pos x="82" y="288"/>
                </a:cxn>
                <a:cxn ang="0">
                  <a:pos x="81" y="296"/>
                </a:cxn>
                <a:cxn ang="0">
                  <a:pos x="79" y="304"/>
                </a:cxn>
                <a:cxn ang="0">
                  <a:pos x="75" y="311"/>
                </a:cxn>
                <a:cxn ang="0">
                  <a:pos x="70" y="316"/>
                </a:cxn>
                <a:cxn ang="0">
                  <a:pos x="64" y="322"/>
                </a:cxn>
                <a:cxn ang="0">
                  <a:pos x="56" y="326"/>
                </a:cxn>
                <a:cxn ang="0">
                  <a:pos x="49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42" y="329"/>
                </a:cxn>
                <a:cxn ang="0">
                  <a:pos x="33" y="329"/>
                </a:cxn>
                <a:cxn ang="0">
                  <a:pos x="26" y="326"/>
                </a:cxn>
                <a:cxn ang="0">
                  <a:pos x="18" y="322"/>
                </a:cxn>
                <a:cxn ang="0">
                  <a:pos x="12" y="316"/>
                </a:cxn>
                <a:cxn ang="0">
                  <a:pos x="7" y="311"/>
                </a:cxn>
                <a:cxn ang="0">
                  <a:pos x="3" y="304"/>
                </a:cxn>
                <a:cxn ang="0">
                  <a:pos x="1" y="296"/>
                </a:cxn>
                <a:cxn ang="0">
                  <a:pos x="0" y="288"/>
                </a:cxn>
                <a:cxn ang="0">
                  <a:pos x="0" y="0"/>
                </a:cxn>
                <a:cxn ang="0">
                  <a:pos x="82" y="0"/>
                </a:cxn>
              </a:cxnLst>
              <a:rect l="0" t="0" r="r" b="b"/>
              <a:pathLst>
                <a:path w="82" h="329">
                  <a:moveTo>
                    <a:pt x="82" y="0"/>
                  </a:moveTo>
                  <a:lnTo>
                    <a:pt x="82" y="288"/>
                  </a:lnTo>
                  <a:lnTo>
                    <a:pt x="82" y="288"/>
                  </a:lnTo>
                  <a:lnTo>
                    <a:pt x="81" y="296"/>
                  </a:lnTo>
                  <a:lnTo>
                    <a:pt x="79" y="304"/>
                  </a:lnTo>
                  <a:lnTo>
                    <a:pt x="75" y="311"/>
                  </a:lnTo>
                  <a:lnTo>
                    <a:pt x="70" y="316"/>
                  </a:lnTo>
                  <a:lnTo>
                    <a:pt x="64" y="322"/>
                  </a:lnTo>
                  <a:lnTo>
                    <a:pt x="56" y="326"/>
                  </a:lnTo>
                  <a:lnTo>
                    <a:pt x="49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42" y="329"/>
                  </a:lnTo>
                  <a:lnTo>
                    <a:pt x="33" y="329"/>
                  </a:lnTo>
                  <a:lnTo>
                    <a:pt x="26" y="326"/>
                  </a:lnTo>
                  <a:lnTo>
                    <a:pt x="18" y="322"/>
                  </a:lnTo>
                  <a:lnTo>
                    <a:pt x="12" y="316"/>
                  </a:lnTo>
                  <a:lnTo>
                    <a:pt x="7" y="311"/>
                  </a:lnTo>
                  <a:lnTo>
                    <a:pt x="3" y="304"/>
                  </a:lnTo>
                  <a:lnTo>
                    <a:pt x="1" y="296"/>
                  </a:lnTo>
                  <a:lnTo>
                    <a:pt x="0" y="288"/>
                  </a:lnTo>
                  <a:lnTo>
                    <a:pt x="0" y="0"/>
                  </a:lnTo>
                  <a:lnTo>
                    <a:pt x="82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1" name="Freeform 33"/>
            <p:cNvSpPr/>
            <p:nvPr/>
          </p:nvSpPr>
          <p:spPr bwMode="auto">
            <a:xfrm>
              <a:off x="3375005" y="3421075"/>
              <a:ext cx="117475" cy="117475"/>
            </a:xfrm>
            <a:custGeom>
              <a:avLst/>
              <a:gdLst/>
              <a:ahLst/>
              <a:cxnLst>
                <a:cxn ang="0">
                  <a:pos x="76" y="0"/>
                </a:cxn>
                <a:cxn ang="0">
                  <a:pos x="76" y="0"/>
                </a:cxn>
                <a:cxn ang="0">
                  <a:pos x="83" y="0"/>
                </a:cxn>
                <a:cxn ang="0">
                  <a:pos x="90" y="1"/>
                </a:cxn>
                <a:cxn ang="0">
                  <a:pos x="104" y="5"/>
                </a:cxn>
                <a:cxn ang="0">
                  <a:pos x="116" y="13"/>
                </a:cxn>
                <a:cxn ang="0">
                  <a:pos x="128" y="21"/>
                </a:cxn>
                <a:cxn ang="0">
                  <a:pos x="136" y="32"/>
                </a:cxn>
                <a:cxn ang="0">
                  <a:pos x="144" y="45"/>
                </a:cxn>
                <a:cxn ang="0">
                  <a:pos x="149" y="60"/>
                </a:cxn>
                <a:cxn ang="0">
                  <a:pos x="149" y="67"/>
                </a:cxn>
                <a:cxn ang="0">
                  <a:pos x="150" y="74"/>
                </a:cxn>
                <a:cxn ang="0">
                  <a:pos x="150" y="74"/>
                </a:cxn>
                <a:cxn ang="0">
                  <a:pos x="149" y="82"/>
                </a:cxn>
                <a:cxn ang="0">
                  <a:pos x="149" y="89"/>
                </a:cxn>
                <a:cxn ang="0">
                  <a:pos x="144" y="103"/>
                </a:cxn>
                <a:cxn ang="0">
                  <a:pos x="136" y="116"/>
                </a:cxn>
                <a:cxn ang="0">
                  <a:pos x="128" y="128"/>
                </a:cxn>
                <a:cxn ang="0">
                  <a:pos x="116" y="136"/>
                </a:cxn>
                <a:cxn ang="0">
                  <a:pos x="104" y="142"/>
                </a:cxn>
                <a:cxn ang="0">
                  <a:pos x="90" y="147"/>
                </a:cxn>
                <a:cxn ang="0">
                  <a:pos x="83" y="149"/>
                </a:cxn>
                <a:cxn ang="0">
                  <a:pos x="76" y="149"/>
                </a:cxn>
                <a:cxn ang="0">
                  <a:pos x="76" y="149"/>
                </a:cxn>
                <a:cxn ang="0">
                  <a:pos x="67" y="149"/>
                </a:cxn>
                <a:cxn ang="0">
                  <a:pos x="60" y="147"/>
                </a:cxn>
                <a:cxn ang="0">
                  <a:pos x="46" y="142"/>
                </a:cxn>
                <a:cxn ang="0">
                  <a:pos x="34" y="136"/>
                </a:cxn>
                <a:cxn ang="0">
                  <a:pos x="22" y="128"/>
                </a:cxn>
                <a:cxn ang="0">
                  <a:pos x="14" y="116"/>
                </a:cxn>
                <a:cxn ang="0">
                  <a:pos x="6" y="103"/>
                </a:cxn>
                <a:cxn ang="0">
                  <a:pos x="1" y="89"/>
                </a:cxn>
                <a:cxn ang="0">
                  <a:pos x="1" y="82"/>
                </a:cxn>
                <a:cxn ang="0">
                  <a:pos x="0" y="74"/>
                </a:cxn>
                <a:cxn ang="0">
                  <a:pos x="0" y="74"/>
                </a:cxn>
                <a:cxn ang="0">
                  <a:pos x="1" y="67"/>
                </a:cxn>
                <a:cxn ang="0">
                  <a:pos x="1" y="60"/>
                </a:cxn>
                <a:cxn ang="0">
                  <a:pos x="6" y="45"/>
                </a:cxn>
                <a:cxn ang="0">
                  <a:pos x="14" y="32"/>
                </a:cxn>
                <a:cxn ang="0">
                  <a:pos x="22" y="21"/>
                </a:cxn>
                <a:cxn ang="0">
                  <a:pos x="34" y="13"/>
                </a:cxn>
                <a:cxn ang="0">
                  <a:pos x="46" y="5"/>
                </a:cxn>
                <a:cxn ang="0">
                  <a:pos x="60" y="1"/>
                </a:cxn>
                <a:cxn ang="0">
                  <a:pos x="67" y="0"/>
                </a:cxn>
                <a:cxn ang="0">
                  <a:pos x="76" y="0"/>
                </a:cxn>
                <a:cxn ang="0">
                  <a:pos x="76" y="0"/>
                </a:cxn>
              </a:cxnLst>
              <a:rect l="0" t="0" r="r" b="b"/>
              <a:pathLst>
                <a:path w="150" h="149">
                  <a:moveTo>
                    <a:pt x="76" y="0"/>
                  </a:moveTo>
                  <a:lnTo>
                    <a:pt x="76" y="0"/>
                  </a:lnTo>
                  <a:lnTo>
                    <a:pt x="83" y="0"/>
                  </a:lnTo>
                  <a:lnTo>
                    <a:pt x="90" y="1"/>
                  </a:lnTo>
                  <a:lnTo>
                    <a:pt x="104" y="5"/>
                  </a:lnTo>
                  <a:lnTo>
                    <a:pt x="116" y="13"/>
                  </a:lnTo>
                  <a:lnTo>
                    <a:pt x="128" y="21"/>
                  </a:lnTo>
                  <a:lnTo>
                    <a:pt x="136" y="32"/>
                  </a:lnTo>
                  <a:lnTo>
                    <a:pt x="144" y="45"/>
                  </a:lnTo>
                  <a:lnTo>
                    <a:pt x="149" y="60"/>
                  </a:lnTo>
                  <a:lnTo>
                    <a:pt x="149" y="67"/>
                  </a:lnTo>
                  <a:lnTo>
                    <a:pt x="150" y="74"/>
                  </a:lnTo>
                  <a:lnTo>
                    <a:pt x="150" y="74"/>
                  </a:lnTo>
                  <a:lnTo>
                    <a:pt x="149" y="82"/>
                  </a:lnTo>
                  <a:lnTo>
                    <a:pt x="149" y="89"/>
                  </a:lnTo>
                  <a:lnTo>
                    <a:pt x="144" y="103"/>
                  </a:lnTo>
                  <a:lnTo>
                    <a:pt x="136" y="116"/>
                  </a:lnTo>
                  <a:lnTo>
                    <a:pt x="128" y="128"/>
                  </a:lnTo>
                  <a:lnTo>
                    <a:pt x="116" y="136"/>
                  </a:lnTo>
                  <a:lnTo>
                    <a:pt x="104" y="142"/>
                  </a:lnTo>
                  <a:lnTo>
                    <a:pt x="90" y="147"/>
                  </a:lnTo>
                  <a:lnTo>
                    <a:pt x="83" y="149"/>
                  </a:lnTo>
                  <a:lnTo>
                    <a:pt x="76" y="149"/>
                  </a:lnTo>
                  <a:lnTo>
                    <a:pt x="76" y="149"/>
                  </a:lnTo>
                  <a:lnTo>
                    <a:pt x="67" y="149"/>
                  </a:lnTo>
                  <a:lnTo>
                    <a:pt x="60" y="147"/>
                  </a:lnTo>
                  <a:lnTo>
                    <a:pt x="46" y="142"/>
                  </a:lnTo>
                  <a:lnTo>
                    <a:pt x="34" y="136"/>
                  </a:lnTo>
                  <a:lnTo>
                    <a:pt x="22" y="128"/>
                  </a:lnTo>
                  <a:lnTo>
                    <a:pt x="14" y="116"/>
                  </a:lnTo>
                  <a:lnTo>
                    <a:pt x="6" y="103"/>
                  </a:lnTo>
                  <a:lnTo>
                    <a:pt x="1" y="89"/>
                  </a:lnTo>
                  <a:lnTo>
                    <a:pt x="1" y="82"/>
                  </a:lnTo>
                  <a:lnTo>
                    <a:pt x="0" y="74"/>
                  </a:lnTo>
                  <a:lnTo>
                    <a:pt x="0" y="74"/>
                  </a:lnTo>
                  <a:lnTo>
                    <a:pt x="1" y="67"/>
                  </a:lnTo>
                  <a:lnTo>
                    <a:pt x="1" y="60"/>
                  </a:lnTo>
                  <a:lnTo>
                    <a:pt x="6" y="45"/>
                  </a:lnTo>
                  <a:lnTo>
                    <a:pt x="14" y="32"/>
                  </a:lnTo>
                  <a:lnTo>
                    <a:pt x="22" y="21"/>
                  </a:lnTo>
                  <a:lnTo>
                    <a:pt x="34" y="13"/>
                  </a:lnTo>
                  <a:lnTo>
                    <a:pt x="46" y="5"/>
                  </a:lnTo>
                  <a:lnTo>
                    <a:pt x="60" y="1"/>
                  </a:lnTo>
                  <a:lnTo>
                    <a:pt x="67" y="0"/>
                  </a:lnTo>
                  <a:lnTo>
                    <a:pt x="76" y="0"/>
                  </a:lnTo>
                  <a:lnTo>
                    <a:pt x="76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2" name="Freeform 34"/>
            <p:cNvSpPr/>
            <p:nvPr/>
          </p:nvSpPr>
          <p:spPr bwMode="auto">
            <a:xfrm>
              <a:off x="3428980" y="37163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1"/>
                </a:cxn>
                <a:cxn ang="0">
                  <a:pos x="98" y="3"/>
                </a:cxn>
                <a:cxn ang="0">
                  <a:pos x="103" y="5"/>
                </a:cxn>
                <a:cxn ang="0">
                  <a:pos x="107" y="8"/>
                </a:cxn>
                <a:cxn ang="0">
                  <a:pos x="109" y="11"/>
                </a:cxn>
                <a:cxn ang="0">
                  <a:pos x="111" y="16"/>
                </a:cxn>
                <a:cxn ang="0">
                  <a:pos x="113" y="21"/>
                </a:cxn>
                <a:cxn ang="0">
                  <a:pos x="114" y="26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7"/>
                </a:cxn>
                <a:cxn ang="0">
                  <a:pos x="109" y="72"/>
                </a:cxn>
                <a:cxn ang="0">
                  <a:pos x="107" y="76"/>
                </a:cxn>
                <a:cxn ang="0">
                  <a:pos x="103" y="78"/>
                </a:cxn>
                <a:cxn ang="0">
                  <a:pos x="98" y="80"/>
                </a:cxn>
                <a:cxn ang="0">
                  <a:pos x="93" y="82"/>
                </a:cxn>
                <a:cxn ang="0">
                  <a:pos x="88" y="83"/>
                </a:cxn>
                <a:cxn ang="0">
                  <a:pos x="25" y="83"/>
                </a:cxn>
                <a:cxn ang="0">
                  <a:pos x="25" y="83"/>
                </a:cxn>
                <a:cxn ang="0">
                  <a:pos x="20" y="82"/>
                </a:cxn>
                <a:cxn ang="0">
                  <a:pos x="15" y="80"/>
                </a:cxn>
                <a:cxn ang="0">
                  <a:pos x="11" y="78"/>
                </a:cxn>
                <a:cxn ang="0">
                  <a:pos x="8" y="76"/>
                </a:cxn>
                <a:cxn ang="0">
                  <a:pos x="4" y="72"/>
                </a:cxn>
                <a:cxn ang="0">
                  <a:pos x="3" y="67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6"/>
                </a:cxn>
                <a:cxn ang="0">
                  <a:pos x="0" y="26"/>
                </a:cxn>
                <a:cxn ang="0">
                  <a:pos x="0" y="21"/>
                </a:cxn>
                <a:cxn ang="0">
                  <a:pos x="3" y="16"/>
                </a:cxn>
                <a:cxn ang="0">
                  <a:pos x="4" y="11"/>
                </a:cxn>
                <a:cxn ang="0">
                  <a:pos x="8" y="8"/>
                </a:cxn>
                <a:cxn ang="0">
                  <a:pos x="11" y="5"/>
                </a:cxn>
                <a:cxn ang="0">
                  <a:pos x="15" y="3"/>
                </a:cxn>
                <a:cxn ang="0">
                  <a:pos x="20" y="1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3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1"/>
                  </a:lnTo>
                  <a:lnTo>
                    <a:pt x="98" y="3"/>
                  </a:lnTo>
                  <a:lnTo>
                    <a:pt x="103" y="5"/>
                  </a:lnTo>
                  <a:lnTo>
                    <a:pt x="107" y="8"/>
                  </a:lnTo>
                  <a:lnTo>
                    <a:pt x="109" y="11"/>
                  </a:lnTo>
                  <a:lnTo>
                    <a:pt x="111" y="16"/>
                  </a:lnTo>
                  <a:lnTo>
                    <a:pt x="113" y="21"/>
                  </a:lnTo>
                  <a:lnTo>
                    <a:pt x="114" y="26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7"/>
                  </a:lnTo>
                  <a:lnTo>
                    <a:pt x="109" y="72"/>
                  </a:lnTo>
                  <a:lnTo>
                    <a:pt x="107" y="76"/>
                  </a:lnTo>
                  <a:lnTo>
                    <a:pt x="103" y="78"/>
                  </a:lnTo>
                  <a:lnTo>
                    <a:pt x="98" y="80"/>
                  </a:lnTo>
                  <a:lnTo>
                    <a:pt x="93" y="82"/>
                  </a:lnTo>
                  <a:lnTo>
                    <a:pt x="88" y="83"/>
                  </a:lnTo>
                  <a:lnTo>
                    <a:pt x="25" y="83"/>
                  </a:lnTo>
                  <a:lnTo>
                    <a:pt x="25" y="83"/>
                  </a:lnTo>
                  <a:lnTo>
                    <a:pt x="20" y="82"/>
                  </a:lnTo>
                  <a:lnTo>
                    <a:pt x="15" y="80"/>
                  </a:lnTo>
                  <a:lnTo>
                    <a:pt x="11" y="78"/>
                  </a:lnTo>
                  <a:lnTo>
                    <a:pt x="8" y="76"/>
                  </a:lnTo>
                  <a:lnTo>
                    <a:pt x="4" y="72"/>
                  </a:lnTo>
                  <a:lnTo>
                    <a:pt x="3" y="67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6"/>
                  </a:lnTo>
                  <a:lnTo>
                    <a:pt x="0" y="26"/>
                  </a:lnTo>
                  <a:lnTo>
                    <a:pt x="0" y="21"/>
                  </a:lnTo>
                  <a:lnTo>
                    <a:pt x="3" y="16"/>
                  </a:lnTo>
                  <a:lnTo>
                    <a:pt x="4" y="11"/>
                  </a:lnTo>
                  <a:lnTo>
                    <a:pt x="8" y="8"/>
                  </a:lnTo>
                  <a:lnTo>
                    <a:pt x="11" y="5"/>
                  </a:lnTo>
                  <a:lnTo>
                    <a:pt x="15" y="3"/>
                  </a:lnTo>
                  <a:lnTo>
                    <a:pt x="20" y="1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113" name="Freeform 35"/>
            <p:cNvSpPr/>
            <p:nvPr/>
          </p:nvSpPr>
          <p:spPr bwMode="auto">
            <a:xfrm>
              <a:off x="3428980" y="3640150"/>
              <a:ext cx="88900" cy="65088"/>
            </a:xfrm>
            <a:custGeom>
              <a:avLst/>
              <a:gdLst/>
              <a:ahLst/>
              <a:cxnLst>
                <a:cxn ang="0">
                  <a:pos x="25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3" y="0"/>
                </a:cxn>
                <a:cxn ang="0">
                  <a:pos x="98" y="1"/>
                </a:cxn>
                <a:cxn ang="0">
                  <a:pos x="103" y="4"/>
                </a:cxn>
                <a:cxn ang="0">
                  <a:pos x="107" y="7"/>
                </a:cxn>
                <a:cxn ang="0">
                  <a:pos x="109" y="11"/>
                </a:cxn>
                <a:cxn ang="0">
                  <a:pos x="111" y="15"/>
                </a:cxn>
                <a:cxn ang="0">
                  <a:pos x="113" y="20"/>
                </a:cxn>
                <a:cxn ang="0">
                  <a:pos x="114" y="25"/>
                </a:cxn>
                <a:cxn ang="0">
                  <a:pos x="114" y="57"/>
                </a:cxn>
                <a:cxn ang="0">
                  <a:pos x="114" y="57"/>
                </a:cxn>
                <a:cxn ang="0">
                  <a:pos x="113" y="62"/>
                </a:cxn>
                <a:cxn ang="0">
                  <a:pos x="111" y="65"/>
                </a:cxn>
                <a:cxn ang="0">
                  <a:pos x="109" y="70"/>
                </a:cxn>
                <a:cxn ang="0">
                  <a:pos x="107" y="74"/>
                </a:cxn>
                <a:cxn ang="0">
                  <a:pos x="103" y="77"/>
                </a:cxn>
                <a:cxn ang="0">
                  <a:pos x="98" y="79"/>
                </a:cxn>
                <a:cxn ang="0">
                  <a:pos x="93" y="80"/>
                </a:cxn>
                <a:cxn ang="0">
                  <a:pos x="88" y="81"/>
                </a:cxn>
                <a:cxn ang="0">
                  <a:pos x="25" y="81"/>
                </a:cxn>
                <a:cxn ang="0">
                  <a:pos x="25" y="81"/>
                </a:cxn>
                <a:cxn ang="0">
                  <a:pos x="20" y="80"/>
                </a:cxn>
                <a:cxn ang="0">
                  <a:pos x="15" y="79"/>
                </a:cxn>
                <a:cxn ang="0">
                  <a:pos x="11" y="77"/>
                </a:cxn>
                <a:cxn ang="0">
                  <a:pos x="8" y="74"/>
                </a:cxn>
                <a:cxn ang="0">
                  <a:pos x="4" y="70"/>
                </a:cxn>
                <a:cxn ang="0">
                  <a:pos x="3" y="65"/>
                </a:cxn>
                <a:cxn ang="0">
                  <a:pos x="0" y="62"/>
                </a:cxn>
                <a:cxn ang="0">
                  <a:pos x="0" y="57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0" y="20"/>
                </a:cxn>
                <a:cxn ang="0">
                  <a:pos x="3" y="15"/>
                </a:cxn>
                <a:cxn ang="0">
                  <a:pos x="4" y="11"/>
                </a:cxn>
                <a:cxn ang="0">
                  <a:pos x="8" y="7"/>
                </a:cxn>
                <a:cxn ang="0">
                  <a:pos x="11" y="4"/>
                </a:cxn>
                <a:cxn ang="0">
                  <a:pos x="15" y="1"/>
                </a:cxn>
                <a:cxn ang="0">
                  <a:pos x="20" y="0"/>
                </a:cxn>
                <a:cxn ang="0">
                  <a:pos x="25" y="0"/>
                </a:cxn>
                <a:cxn ang="0">
                  <a:pos x="25" y="0"/>
                </a:cxn>
              </a:cxnLst>
              <a:rect l="0" t="0" r="r" b="b"/>
              <a:pathLst>
                <a:path w="114" h="81">
                  <a:moveTo>
                    <a:pt x="25" y="0"/>
                  </a:moveTo>
                  <a:lnTo>
                    <a:pt x="88" y="0"/>
                  </a:lnTo>
                  <a:lnTo>
                    <a:pt x="88" y="0"/>
                  </a:lnTo>
                  <a:lnTo>
                    <a:pt x="93" y="0"/>
                  </a:lnTo>
                  <a:lnTo>
                    <a:pt x="98" y="1"/>
                  </a:lnTo>
                  <a:lnTo>
                    <a:pt x="103" y="4"/>
                  </a:lnTo>
                  <a:lnTo>
                    <a:pt x="107" y="7"/>
                  </a:lnTo>
                  <a:lnTo>
                    <a:pt x="109" y="11"/>
                  </a:lnTo>
                  <a:lnTo>
                    <a:pt x="111" y="15"/>
                  </a:lnTo>
                  <a:lnTo>
                    <a:pt x="113" y="20"/>
                  </a:lnTo>
                  <a:lnTo>
                    <a:pt x="114" y="25"/>
                  </a:lnTo>
                  <a:lnTo>
                    <a:pt x="114" y="57"/>
                  </a:lnTo>
                  <a:lnTo>
                    <a:pt x="114" y="57"/>
                  </a:lnTo>
                  <a:lnTo>
                    <a:pt x="113" y="62"/>
                  </a:lnTo>
                  <a:lnTo>
                    <a:pt x="111" y="65"/>
                  </a:lnTo>
                  <a:lnTo>
                    <a:pt x="109" y="70"/>
                  </a:lnTo>
                  <a:lnTo>
                    <a:pt x="107" y="74"/>
                  </a:lnTo>
                  <a:lnTo>
                    <a:pt x="103" y="77"/>
                  </a:lnTo>
                  <a:lnTo>
                    <a:pt x="98" y="79"/>
                  </a:lnTo>
                  <a:lnTo>
                    <a:pt x="93" y="80"/>
                  </a:lnTo>
                  <a:lnTo>
                    <a:pt x="88" y="81"/>
                  </a:lnTo>
                  <a:lnTo>
                    <a:pt x="25" y="81"/>
                  </a:lnTo>
                  <a:lnTo>
                    <a:pt x="25" y="81"/>
                  </a:lnTo>
                  <a:lnTo>
                    <a:pt x="20" y="80"/>
                  </a:lnTo>
                  <a:lnTo>
                    <a:pt x="15" y="79"/>
                  </a:lnTo>
                  <a:lnTo>
                    <a:pt x="11" y="77"/>
                  </a:lnTo>
                  <a:lnTo>
                    <a:pt x="8" y="74"/>
                  </a:lnTo>
                  <a:lnTo>
                    <a:pt x="4" y="70"/>
                  </a:lnTo>
                  <a:lnTo>
                    <a:pt x="3" y="65"/>
                  </a:lnTo>
                  <a:lnTo>
                    <a:pt x="0" y="62"/>
                  </a:lnTo>
                  <a:lnTo>
                    <a:pt x="0" y="57"/>
                  </a:lnTo>
                  <a:lnTo>
                    <a:pt x="0" y="25"/>
                  </a:lnTo>
                  <a:lnTo>
                    <a:pt x="0" y="25"/>
                  </a:lnTo>
                  <a:lnTo>
                    <a:pt x="0" y="20"/>
                  </a:lnTo>
                  <a:lnTo>
                    <a:pt x="3" y="15"/>
                  </a:lnTo>
                  <a:lnTo>
                    <a:pt x="4" y="11"/>
                  </a:lnTo>
                  <a:lnTo>
                    <a:pt x="8" y="7"/>
                  </a:lnTo>
                  <a:lnTo>
                    <a:pt x="11" y="4"/>
                  </a:lnTo>
                  <a:lnTo>
                    <a:pt x="15" y="1"/>
                  </a:lnTo>
                  <a:lnTo>
                    <a:pt x="20" y="0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114" name="Freeform 143"/>
          <p:cNvSpPr>
            <a:spLocks noEditPoints="1"/>
          </p:cNvSpPr>
          <p:nvPr/>
        </p:nvSpPr>
        <p:spPr bwMode="auto">
          <a:xfrm>
            <a:off x="10109200" y="4979686"/>
            <a:ext cx="493713" cy="506413"/>
          </a:xfrm>
          <a:custGeom>
            <a:avLst/>
            <a:gdLst>
              <a:gd name="T0" fmla="*/ 203 w 360"/>
              <a:gd name="T1" fmla="*/ 271 h 368"/>
              <a:gd name="T2" fmla="*/ 261 w 360"/>
              <a:gd name="T3" fmla="*/ 202 h 368"/>
              <a:gd name="T4" fmla="*/ 360 w 360"/>
              <a:gd name="T5" fmla="*/ 51 h 368"/>
              <a:gd name="T6" fmla="*/ 346 w 360"/>
              <a:gd name="T7" fmla="*/ 37 h 368"/>
              <a:gd name="T8" fmla="*/ 277 w 360"/>
              <a:gd name="T9" fmla="*/ 37 h 368"/>
              <a:gd name="T10" fmla="*/ 180 w 360"/>
              <a:gd name="T11" fmla="*/ 0 h 368"/>
              <a:gd name="T12" fmla="*/ 83 w 360"/>
              <a:gd name="T13" fmla="*/ 37 h 368"/>
              <a:gd name="T14" fmla="*/ 14 w 360"/>
              <a:gd name="T15" fmla="*/ 37 h 368"/>
              <a:gd name="T16" fmla="*/ 0 w 360"/>
              <a:gd name="T17" fmla="*/ 51 h 368"/>
              <a:gd name="T18" fmla="*/ 98 w 360"/>
              <a:gd name="T19" fmla="*/ 202 h 368"/>
              <a:gd name="T20" fmla="*/ 156 w 360"/>
              <a:gd name="T21" fmla="*/ 271 h 368"/>
              <a:gd name="T22" fmla="*/ 156 w 360"/>
              <a:gd name="T23" fmla="*/ 297 h 368"/>
              <a:gd name="T24" fmla="*/ 91 w 360"/>
              <a:gd name="T25" fmla="*/ 332 h 368"/>
              <a:gd name="T26" fmla="*/ 180 w 360"/>
              <a:gd name="T27" fmla="*/ 368 h 368"/>
              <a:gd name="T28" fmla="*/ 269 w 360"/>
              <a:gd name="T29" fmla="*/ 332 h 368"/>
              <a:gd name="T30" fmla="*/ 203 w 360"/>
              <a:gd name="T31" fmla="*/ 297 h 368"/>
              <a:gd name="T32" fmla="*/ 203 w 360"/>
              <a:gd name="T33" fmla="*/ 271 h 368"/>
              <a:gd name="T34" fmla="*/ 259 w 360"/>
              <a:gd name="T35" fmla="*/ 170 h 368"/>
              <a:gd name="T36" fmla="*/ 281 w 360"/>
              <a:gd name="T37" fmla="*/ 65 h 368"/>
              <a:gd name="T38" fmla="*/ 331 w 360"/>
              <a:gd name="T39" fmla="*/ 65 h 368"/>
              <a:gd name="T40" fmla="*/ 259 w 360"/>
              <a:gd name="T41" fmla="*/ 170 h 368"/>
              <a:gd name="T42" fmla="*/ 180 w 360"/>
              <a:gd name="T43" fmla="*/ 24 h 368"/>
              <a:gd name="T44" fmla="*/ 256 w 360"/>
              <a:gd name="T45" fmla="*/ 55 h 368"/>
              <a:gd name="T46" fmla="*/ 180 w 360"/>
              <a:gd name="T47" fmla="*/ 86 h 368"/>
              <a:gd name="T48" fmla="*/ 104 w 360"/>
              <a:gd name="T49" fmla="*/ 55 h 368"/>
              <a:gd name="T50" fmla="*/ 180 w 360"/>
              <a:gd name="T51" fmla="*/ 24 h 368"/>
              <a:gd name="T52" fmla="*/ 29 w 360"/>
              <a:gd name="T53" fmla="*/ 65 h 368"/>
              <a:gd name="T54" fmla="*/ 79 w 360"/>
              <a:gd name="T55" fmla="*/ 65 h 368"/>
              <a:gd name="T56" fmla="*/ 101 w 360"/>
              <a:gd name="T57" fmla="*/ 170 h 368"/>
              <a:gd name="T58" fmla="*/ 29 w 360"/>
              <a:gd name="T59" fmla="*/ 65 h 3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60" h="368">
                <a:moveTo>
                  <a:pt x="203" y="271"/>
                </a:moveTo>
                <a:cubicBezTo>
                  <a:pt x="203" y="242"/>
                  <a:pt x="225" y="226"/>
                  <a:pt x="261" y="202"/>
                </a:cubicBezTo>
                <a:cubicBezTo>
                  <a:pt x="305" y="173"/>
                  <a:pt x="360" y="137"/>
                  <a:pt x="360" y="51"/>
                </a:cubicBezTo>
                <a:cubicBezTo>
                  <a:pt x="360" y="43"/>
                  <a:pt x="353" y="37"/>
                  <a:pt x="346" y="37"/>
                </a:cubicBezTo>
                <a:cubicBezTo>
                  <a:pt x="277" y="37"/>
                  <a:pt x="277" y="37"/>
                  <a:pt x="277" y="37"/>
                </a:cubicBezTo>
                <a:cubicBezTo>
                  <a:pt x="267" y="19"/>
                  <a:pt x="238" y="0"/>
                  <a:pt x="180" y="0"/>
                </a:cubicBezTo>
                <a:cubicBezTo>
                  <a:pt x="121" y="0"/>
                  <a:pt x="92" y="19"/>
                  <a:pt x="83" y="37"/>
                </a:cubicBezTo>
                <a:cubicBezTo>
                  <a:pt x="14" y="37"/>
                  <a:pt x="14" y="37"/>
                  <a:pt x="14" y="37"/>
                </a:cubicBezTo>
                <a:cubicBezTo>
                  <a:pt x="6" y="37"/>
                  <a:pt x="0" y="43"/>
                  <a:pt x="0" y="51"/>
                </a:cubicBezTo>
                <a:cubicBezTo>
                  <a:pt x="0" y="137"/>
                  <a:pt x="54" y="173"/>
                  <a:pt x="98" y="202"/>
                </a:cubicBezTo>
                <a:cubicBezTo>
                  <a:pt x="134" y="226"/>
                  <a:pt x="156" y="242"/>
                  <a:pt x="156" y="271"/>
                </a:cubicBezTo>
                <a:cubicBezTo>
                  <a:pt x="156" y="297"/>
                  <a:pt x="156" y="297"/>
                  <a:pt x="156" y="297"/>
                </a:cubicBezTo>
                <a:cubicBezTo>
                  <a:pt x="118" y="301"/>
                  <a:pt x="91" y="315"/>
                  <a:pt x="91" y="332"/>
                </a:cubicBezTo>
                <a:cubicBezTo>
                  <a:pt x="91" y="352"/>
                  <a:pt x="131" y="368"/>
                  <a:pt x="180" y="368"/>
                </a:cubicBezTo>
                <a:cubicBezTo>
                  <a:pt x="229" y="368"/>
                  <a:pt x="269" y="352"/>
                  <a:pt x="269" y="332"/>
                </a:cubicBezTo>
                <a:cubicBezTo>
                  <a:pt x="269" y="315"/>
                  <a:pt x="241" y="301"/>
                  <a:pt x="203" y="297"/>
                </a:cubicBezTo>
                <a:lnTo>
                  <a:pt x="203" y="271"/>
                </a:lnTo>
                <a:close/>
                <a:moveTo>
                  <a:pt x="259" y="170"/>
                </a:moveTo>
                <a:cubicBezTo>
                  <a:pt x="270" y="146"/>
                  <a:pt x="279" y="113"/>
                  <a:pt x="281" y="65"/>
                </a:cubicBezTo>
                <a:cubicBezTo>
                  <a:pt x="331" y="65"/>
                  <a:pt x="331" y="65"/>
                  <a:pt x="331" y="65"/>
                </a:cubicBezTo>
                <a:cubicBezTo>
                  <a:pt x="326" y="119"/>
                  <a:pt x="294" y="146"/>
                  <a:pt x="259" y="170"/>
                </a:cubicBezTo>
                <a:close/>
                <a:moveTo>
                  <a:pt x="180" y="24"/>
                </a:moveTo>
                <a:cubicBezTo>
                  <a:pt x="234" y="24"/>
                  <a:pt x="256" y="47"/>
                  <a:pt x="256" y="55"/>
                </a:cubicBezTo>
                <a:cubicBezTo>
                  <a:pt x="256" y="63"/>
                  <a:pt x="234" y="86"/>
                  <a:pt x="180" y="86"/>
                </a:cubicBezTo>
                <a:cubicBezTo>
                  <a:pt x="125" y="86"/>
                  <a:pt x="104" y="63"/>
                  <a:pt x="104" y="55"/>
                </a:cubicBezTo>
                <a:cubicBezTo>
                  <a:pt x="104" y="47"/>
                  <a:pt x="125" y="24"/>
                  <a:pt x="180" y="24"/>
                </a:cubicBezTo>
                <a:close/>
                <a:moveTo>
                  <a:pt x="29" y="65"/>
                </a:moveTo>
                <a:cubicBezTo>
                  <a:pt x="79" y="65"/>
                  <a:pt x="79" y="65"/>
                  <a:pt x="79" y="65"/>
                </a:cubicBezTo>
                <a:cubicBezTo>
                  <a:pt x="80" y="113"/>
                  <a:pt x="89" y="146"/>
                  <a:pt x="101" y="170"/>
                </a:cubicBezTo>
                <a:cubicBezTo>
                  <a:pt x="66" y="146"/>
                  <a:pt x="33" y="119"/>
                  <a:pt x="29" y="65"/>
                </a:cubicBezTo>
                <a:close/>
              </a:path>
            </a:pathLst>
          </a:custGeom>
          <a:solidFill>
            <a:srgbClr val="CF3665"/>
          </a:solidFill>
          <a:ln>
            <a:noFill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latin typeface="+mn-ea"/>
              <a:ea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22275" y="1081851"/>
            <a:ext cx="11394642" cy="4308475"/>
            <a:chOff x="422275" y="1579563"/>
            <a:chExt cx="11394642" cy="4308475"/>
          </a:xfrm>
          <a:solidFill>
            <a:srgbClr val="CF3665"/>
          </a:solidFill>
        </p:grpSpPr>
        <p:sp>
          <p:nvSpPr>
            <p:cNvPr id="3" name="AutoShape 4"/>
            <p:cNvSpPr/>
            <p:nvPr/>
          </p:nvSpPr>
          <p:spPr bwMode="auto">
            <a:xfrm>
              <a:off x="11291888" y="4522788"/>
              <a:ext cx="473075" cy="473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28" y="17466"/>
                  </a:moveTo>
                  <a:cubicBezTo>
                    <a:pt x="16669" y="16923"/>
                    <a:pt x="15846" y="16465"/>
                    <a:pt x="14963" y="16121"/>
                  </a:cubicBezTo>
                  <a:cubicBezTo>
                    <a:pt x="15595" y="14609"/>
                    <a:pt x="15967" y="12928"/>
                    <a:pt x="16010" y="11148"/>
                  </a:cubicBezTo>
                  <a:lnTo>
                    <a:pt x="20188" y="11148"/>
                  </a:lnTo>
                  <a:cubicBezTo>
                    <a:pt x="20097" y="13612"/>
                    <a:pt x="19065" y="15838"/>
                    <a:pt x="17428" y="17466"/>
                  </a:cubicBezTo>
                  <a:moveTo>
                    <a:pt x="1411" y="11148"/>
                  </a:moveTo>
                  <a:lnTo>
                    <a:pt x="5589" y="11148"/>
                  </a:lnTo>
                  <a:cubicBezTo>
                    <a:pt x="5632" y="12928"/>
                    <a:pt x="6004" y="14609"/>
                    <a:pt x="6636" y="16121"/>
                  </a:cubicBezTo>
                  <a:cubicBezTo>
                    <a:pt x="5753" y="16465"/>
                    <a:pt x="4931" y="16923"/>
                    <a:pt x="4171" y="17466"/>
                  </a:cubicBezTo>
                  <a:cubicBezTo>
                    <a:pt x="2534" y="15838"/>
                    <a:pt x="1502" y="13612"/>
                    <a:pt x="1411" y="11148"/>
                  </a:cubicBezTo>
                  <a:moveTo>
                    <a:pt x="3785" y="4553"/>
                  </a:moveTo>
                  <a:cubicBezTo>
                    <a:pt x="4579" y="5170"/>
                    <a:pt x="5448" y="5691"/>
                    <a:pt x="6388" y="6084"/>
                  </a:cubicBezTo>
                  <a:cubicBezTo>
                    <a:pt x="5901" y="7433"/>
                    <a:pt x="5627" y="8908"/>
                    <a:pt x="5589" y="10451"/>
                  </a:cubicBezTo>
                  <a:lnTo>
                    <a:pt x="1411" y="10451"/>
                  </a:lnTo>
                  <a:cubicBezTo>
                    <a:pt x="1494" y="8190"/>
                    <a:pt x="2376" y="6135"/>
                    <a:pt x="3785" y="4553"/>
                  </a:cubicBezTo>
                  <a:moveTo>
                    <a:pt x="11148" y="10451"/>
                  </a:moveTo>
                  <a:lnTo>
                    <a:pt x="11148" y="6950"/>
                  </a:lnTo>
                  <a:cubicBezTo>
                    <a:pt x="12339" y="6913"/>
                    <a:pt x="13484" y="6696"/>
                    <a:pt x="14558" y="6324"/>
                  </a:cubicBezTo>
                  <a:cubicBezTo>
                    <a:pt x="15018" y="7598"/>
                    <a:pt x="15276" y="8992"/>
                    <a:pt x="15314" y="10451"/>
                  </a:cubicBezTo>
                  <a:cubicBezTo>
                    <a:pt x="15314" y="10451"/>
                    <a:pt x="11148" y="10451"/>
                    <a:pt x="11148" y="10451"/>
                  </a:cubicBezTo>
                  <a:close/>
                  <a:moveTo>
                    <a:pt x="14311" y="15882"/>
                  </a:moveTo>
                  <a:cubicBezTo>
                    <a:pt x="13309" y="15559"/>
                    <a:pt x="12247" y="15380"/>
                    <a:pt x="11148" y="15346"/>
                  </a:cubicBezTo>
                  <a:lnTo>
                    <a:pt x="11148" y="11148"/>
                  </a:lnTo>
                  <a:lnTo>
                    <a:pt x="15314" y="11148"/>
                  </a:lnTo>
                  <a:cubicBezTo>
                    <a:pt x="15270" y="12844"/>
                    <a:pt x="14914" y="14445"/>
                    <a:pt x="14311" y="15882"/>
                  </a:cubicBezTo>
                  <a:moveTo>
                    <a:pt x="14683" y="16757"/>
                  </a:moveTo>
                  <a:cubicBezTo>
                    <a:pt x="15476" y="17063"/>
                    <a:pt x="16218" y="17466"/>
                    <a:pt x="16904" y="17941"/>
                  </a:cubicBezTo>
                  <a:cubicBezTo>
                    <a:pt x="15632" y="19031"/>
                    <a:pt x="14067" y="19781"/>
                    <a:pt x="12344" y="20068"/>
                  </a:cubicBezTo>
                  <a:cubicBezTo>
                    <a:pt x="13280" y="19136"/>
                    <a:pt x="14076" y="18017"/>
                    <a:pt x="14683" y="16757"/>
                  </a:cubicBezTo>
                  <a:moveTo>
                    <a:pt x="11148" y="20188"/>
                  </a:moveTo>
                  <a:lnTo>
                    <a:pt x="11148" y="16043"/>
                  </a:lnTo>
                  <a:cubicBezTo>
                    <a:pt x="12146" y="16075"/>
                    <a:pt x="13113" y="16231"/>
                    <a:pt x="14025" y="16516"/>
                  </a:cubicBezTo>
                  <a:cubicBezTo>
                    <a:pt x="13314" y="17970"/>
                    <a:pt x="12343" y="19223"/>
                    <a:pt x="11185" y="20186"/>
                  </a:cubicBezTo>
                  <a:cubicBezTo>
                    <a:pt x="11185" y="20186"/>
                    <a:pt x="11148" y="20188"/>
                    <a:pt x="11148" y="20188"/>
                  </a:cubicBezTo>
                  <a:close/>
                  <a:moveTo>
                    <a:pt x="9255" y="20068"/>
                  </a:moveTo>
                  <a:cubicBezTo>
                    <a:pt x="7532" y="19781"/>
                    <a:pt x="5967" y="19031"/>
                    <a:pt x="4695" y="17941"/>
                  </a:cubicBezTo>
                  <a:cubicBezTo>
                    <a:pt x="5381" y="17466"/>
                    <a:pt x="6123" y="17063"/>
                    <a:pt x="6916" y="16757"/>
                  </a:cubicBezTo>
                  <a:cubicBezTo>
                    <a:pt x="7523" y="18017"/>
                    <a:pt x="8319" y="19136"/>
                    <a:pt x="9255" y="20068"/>
                  </a:cubicBezTo>
                  <a:moveTo>
                    <a:pt x="10451" y="11148"/>
                  </a:moveTo>
                  <a:lnTo>
                    <a:pt x="10451" y="15346"/>
                  </a:lnTo>
                  <a:cubicBezTo>
                    <a:pt x="9352" y="15380"/>
                    <a:pt x="8290" y="15559"/>
                    <a:pt x="7288" y="15882"/>
                  </a:cubicBezTo>
                  <a:cubicBezTo>
                    <a:pt x="6685" y="14445"/>
                    <a:pt x="6329" y="12844"/>
                    <a:pt x="6285" y="11148"/>
                  </a:cubicBezTo>
                  <a:cubicBezTo>
                    <a:pt x="6285" y="11148"/>
                    <a:pt x="10451" y="11148"/>
                    <a:pt x="10451" y="11148"/>
                  </a:cubicBezTo>
                  <a:close/>
                  <a:moveTo>
                    <a:pt x="7041" y="6324"/>
                  </a:moveTo>
                  <a:cubicBezTo>
                    <a:pt x="8115" y="6696"/>
                    <a:pt x="9260" y="6913"/>
                    <a:pt x="10451" y="6950"/>
                  </a:cubicBezTo>
                  <a:lnTo>
                    <a:pt x="10451" y="10451"/>
                  </a:lnTo>
                  <a:lnTo>
                    <a:pt x="6285" y="10451"/>
                  </a:lnTo>
                  <a:cubicBezTo>
                    <a:pt x="6324" y="8992"/>
                    <a:pt x="6581" y="7598"/>
                    <a:pt x="7041" y="6324"/>
                  </a:cubicBezTo>
                  <a:moveTo>
                    <a:pt x="6651" y="5442"/>
                  </a:moveTo>
                  <a:cubicBezTo>
                    <a:pt x="5790" y="5084"/>
                    <a:pt x="4993" y="4609"/>
                    <a:pt x="4263" y="4050"/>
                  </a:cubicBezTo>
                  <a:cubicBezTo>
                    <a:pt x="5606" y="2749"/>
                    <a:pt x="7332" y="1851"/>
                    <a:pt x="9255" y="1531"/>
                  </a:cubicBezTo>
                  <a:cubicBezTo>
                    <a:pt x="8175" y="2610"/>
                    <a:pt x="7286" y="3939"/>
                    <a:pt x="6651" y="5442"/>
                  </a:cubicBezTo>
                  <a:moveTo>
                    <a:pt x="10451" y="1411"/>
                  </a:moveTo>
                  <a:lnTo>
                    <a:pt x="10451" y="6253"/>
                  </a:lnTo>
                  <a:cubicBezTo>
                    <a:pt x="9352" y="6217"/>
                    <a:pt x="8296" y="6021"/>
                    <a:pt x="7303" y="5681"/>
                  </a:cubicBezTo>
                  <a:cubicBezTo>
                    <a:pt x="8029" y="3972"/>
                    <a:pt x="9101" y="2507"/>
                    <a:pt x="10415" y="1413"/>
                  </a:cubicBezTo>
                  <a:cubicBezTo>
                    <a:pt x="10427" y="1412"/>
                    <a:pt x="10439" y="1411"/>
                    <a:pt x="10451" y="1411"/>
                  </a:cubicBezTo>
                  <a:moveTo>
                    <a:pt x="12344" y="1531"/>
                  </a:moveTo>
                  <a:cubicBezTo>
                    <a:pt x="14267" y="1851"/>
                    <a:pt x="15993" y="2749"/>
                    <a:pt x="17336" y="4050"/>
                  </a:cubicBezTo>
                  <a:cubicBezTo>
                    <a:pt x="16606" y="4609"/>
                    <a:pt x="15809" y="5084"/>
                    <a:pt x="14948" y="5442"/>
                  </a:cubicBezTo>
                  <a:cubicBezTo>
                    <a:pt x="14313" y="3939"/>
                    <a:pt x="13424" y="2610"/>
                    <a:pt x="12344" y="1531"/>
                  </a:cubicBezTo>
                  <a:moveTo>
                    <a:pt x="11184" y="1413"/>
                  </a:moveTo>
                  <a:cubicBezTo>
                    <a:pt x="12498" y="2507"/>
                    <a:pt x="13570" y="3972"/>
                    <a:pt x="14296" y="5681"/>
                  </a:cubicBezTo>
                  <a:cubicBezTo>
                    <a:pt x="13303" y="6021"/>
                    <a:pt x="12247" y="6217"/>
                    <a:pt x="11148" y="6253"/>
                  </a:cubicBezTo>
                  <a:lnTo>
                    <a:pt x="11148" y="1411"/>
                  </a:lnTo>
                  <a:cubicBezTo>
                    <a:pt x="11160" y="1411"/>
                    <a:pt x="11172" y="1412"/>
                    <a:pt x="11184" y="1413"/>
                  </a:cubicBezTo>
                  <a:moveTo>
                    <a:pt x="10414" y="20186"/>
                  </a:moveTo>
                  <a:cubicBezTo>
                    <a:pt x="9256" y="19223"/>
                    <a:pt x="8285" y="17970"/>
                    <a:pt x="7574" y="16516"/>
                  </a:cubicBezTo>
                  <a:cubicBezTo>
                    <a:pt x="8486" y="16231"/>
                    <a:pt x="9453" y="16075"/>
                    <a:pt x="10451" y="16043"/>
                  </a:cubicBezTo>
                  <a:lnTo>
                    <a:pt x="10451" y="20188"/>
                  </a:lnTo>
                  <a:cubicBezTo>
                    <a:pt x="10451" y="20188"/>
                    <a:pt x="10414" y="20186"/>
                    <a:pt x="10414" y="20186"/>
                  </a:cubicBezTo>
                  <a:close/>
                  <a:moveTo>
                    <a:pt x="20188" y="10451"/>
                  </a:moveTo>
                  <a:lnTo>
                    <a:pt x="16010" y="10451"/>
                  </a:lnTo>
                  <a:cubicBezTo>
                    <a:pt x="15972" y="8908"/>
                    <a:pt x="15698" y="7433"/>
                    <a:pt x="15211" y="6084"/>
                  </a:cubicBezTo>
                  <a:cubicBezTo>
                    <a:pt x="16151" y="5691"/>
                    <a:pt x="17020" y="5170"/>
                    <a:pt x="17814" y="4553"/>
                  </a:cubicBezTo>
                  <a:cubicBezTo>
                    <a:pt x="19223" y="6135"/>
                    <a:pt x="20105" y="8190"/>
                    <a:pt x="20188" y="10451"/>
                  </a:cubicBezTo>
                  <a:moveTo>
                    <a:pt x="10800" y="0"/>
                  </a:moveTo>
                  <a:cubicBezTo>
                    <a:pt x="4835" y="0"/>
                    <a:pt x="0" y="4835"/>
                    <a:pt x="0" y="10800"/>
                  </a:cubicBezTo>
                  <a:cubicBezTo>
                    <a:pt x="0" y="16764"/>
                    <a:pt x="4835" y="21600"/>
                    <a:pt x="10800" y="21600"/>
                  </a:cubicBezTo>
                  <a:cubicBezTo>
                    <a:pt x="16764" y="21600"/>
                    <a:pt x="21600" y="16764"/>
                    <a:pt x="21600" y="10800"/>
                  </a:cubicBezTo>
                  <a:cubicBezTo>
                    <a:pt x="21600" y="4835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" name="AutoShape 5"/>
            <p:cNvSpPr/>
            <p:nvPr/>
          </p:nvSpPr>
          <p:spPr bwMode="auto">
            <a:xfrm>
              <a:off x="10636250" y="4675188"/>
              <a:ext cx="92075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999" y="18900"/>
                  </a:moveTo>
                  <a:lnTo>
                    <a:pt x="3600" y="18900"/>
                  </a:lnTo>
                  <a:lnTo>
                    <a:pt x="3600" y="2700"/>
                  </a:lnTo>
                  <a:lnTo>
                    <a:pt x="7200" y="2700"/>
                  </a:lnTo>
                  <a:lnTo>
                    <a:pt x="17999" y="14850"/>
                  </a:lnTo>
                  <a:cubicBezTo>
                    <a:pt x="17999" y="14850"/>
                    <a:pt x="17999" y="18900"/>
                    <a:pt x="17999" y="18900"/>
                  </a:cubicBezTo>
                  <a:close/>
                  <a:moveTo>
                    <a:pt x="10195" y="1202"/>
                  </a:moveTo>
                  <a:cubicBezTo>
                    <a:pt x="9527" y="450"/>
                    <a:pt x="8402" y="0"/>
                    <a:pt x="7200" y="0"/>
                  </a:cubicBezTo>
                  <a:lnTo>
                    <a:pt x="3600" y="0"/>
                  </a:lnTo>
                  <a:cubicBezTo>
                    <a:pt x="1610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610" y="21599"/>
                    <a:pt x="3600" y="21599"/>
                  </a:cubicBezTo>
                  <a:lnTo>
                    <a:pt x="17999" y="21599"/>
                  </a:lnTo>
                  <a:cubicBezTo>
                    <a:pt x="19989" y="21599"/>
                    <a:pt x="21600" y="20392"/>
                    <a:pt x="21600" y="18900"/>
                  </a:cubicBezTo>
                  <a:lnTo>
                    <a:pt x="21600" y="14850"/>
                  </a:lnTo>
                  <a:cubicBezTo>
                    <a:pt x="21600" y="14317"/>
                    <a:pt x="21389" y="13795"/>
                    <a:pt x="20995" y="13352"/>
                  </a:cubicBezTo>
                  <a:cubicBezTo>
                    <a:pt x="20995" y="13352"/>
                    <a:pt x="10195" y="1202"/>
                    <a:pt x="10195" y="1202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" name="AutoShape 6"/>
            <p:cNvSpPr/>
            <p:nvPr/>
          </p:nvSpPr>
          <p:spPr bwMode="auto">
            <a:xfrm>
              <a:off x="10301288" y="4554538"/>
              <a:ext cx="487362" cy="396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50" y="16615"/>
                  </a:moveTo>
                  <a:cubicBezTo>
                    <a:pt x="20250" y="17074"/>
                    <a:pt x="19948" y="17446"/>
                    <a:pt x="19575" y="17446"/>
                  </a:cubicBezTo>
                  <a:lnTo>
                    <a:pt x="18803" y="17446"/>
                  </a:lnTo>
                  <a:cubicBezTo>
                    <a:pt x="18501" y="16016"/>
                    <a:pt x="17453" y="14953"/>
                    <a:pt x="16200" y="14953"/>
                  </a:cubicBezTo>
                  <a:cubicBezTo>
                    <a:pt x="14945" y="14953"/>
                    <a:pt x="13897" y="16016"/>
                    <a:pt x="13595" y="17446"/>
                  </a:cubicBezTo>
                  <a:lnTo>
                    <a:pt x="10029" y="17446"/>
                  </a:lnTo>
                  <a:cubicBezTo>
                    <a:pt x="9727" y="16016"/>
                    <a:pt x="8679" y="14953"/>
                    <a:pt x="7425" y="14953"/>
                  </a:cubicBezTo>
                  <a:cubicBezTo>
                    <a:pt x="6170" y="14953"/>
                    <a:pt x="5122" y="16016"/>
                    <a:pt x="4820" y="17446"/>
                  </a:cubicBezTo>
                  <a:lnTo>
                    <a:pt x="4050" y="17446"/>
                  </a:lnTo>
                  <a:cubicBezTo>
                    <a:pt x="3677" y="17446"/>
                    <a:pt x="3375" y="17074"/>
                    <a:pt x="3375" y="16615"/>
                  </a:cubicBezTo>
                  <a:lnTo>
                    <a:pt x="3375" y="14123"/>
                  </a:lnTo>
                  <a:lnTo>
                    <a:pt x="12150" y="14123"/>
                  </a:lnTo>
                  <a:cubicBezTo>
                    <a:pt x="13266" y="14123"/>
                    <a:pt x="14175" y="13005"/>
                    <a:pt x="14175" y="11630"/>
                  </a:cubicBezTo>
                  <a:lnTo>
                    <a:pt x="14175" y="5815"/>
                  </a:lnTo>
                  <a:lnTo>
                    <a:pt x="16875" y="5815"/>
                  </a:lnTo>
                  <a:cubicBezTo>
                    <a:pt x="17100" y="5815"/>
                    <a:pt x="17311" y="5954"/>
                    <a:pt x="17436" y="6185"/>
                  </a:cubicBezTo>
                  <a:lnTo>
                    <a:pt x="20136" y="11169"/>
                  </a:lnTo>
                  <a:cubicBezTo>
                    <a:pt x="20210" y="11306"/>
                    <a:pt x="20250" y="11466"/>
                    <a:pt x="20250" y="11630"/>
                  </a:cubicBezTo>
                  <a:cubicBezTo>
                    <a:pt x="20250" y="11630"/>
                    <a:pt x="20250" y="16615"/>
                    <a:pt x="20250" y="16615"/>
                  </a:cubicBezTo>
                  <a:close/>
                  <a:moveTo>
                    <a:pt x="16200" y="19938"/>
                  </a:moveTo>
                  <a:cubicBezTo>
                    <a:pt x="15454" y="19938"/>
                    <a:pt x="14850" y="19193"/>
                    <a:pt x="14850" y="18276"/>
                  </a:cubicBezTo>
                  <a:cubicBezTo>
                    <a:pt x="14850" y="17360"/>
                    <a:pt x="15454" y="16615"/>
                    <a:pt x="16200" y="16615"/>
                  </a:cubicBezTo>
                  <a:cubicBezTo>
                    <a:pt x="16945" y="16615"/>
                    <a:pt x="17550" y="17360"/>
                    <a:pt x="17550" y="18276"/>
                  </a:cubicBezTo>
                  <a:cubicBezTo>
                    <a:pt x="17550" y="19193"/>
                    <a:pt x="16945" y="19938"/>
                    <a:pt x="16200" y="19938"/>
                  </a:cubicBezTo>
                  <a:moveTo>
                    <a:pt x="7425" y="19938"/>
                  </a:moveTo>
                  <a:cubicBezTo>
                    <a:pt x="6679" y="19938"/>
                    <a:pt x="6075" y="19193"/>
                    <a:pt x="6075" y="18276"/>
                  </a:cubicBezTo>
                  <a:cubicBezTo>
                    <a:pt x="6075" y="17360"/>
                    <a:pt x="6679" y="16615"/>
                    <a:pt x="7425" y="16615"/>
                  </a:cubicBezTo>
                  <a:cubicBezTo>
                    <a:pt x="8170" y="16615"/>
                    <a:pt x="8775" y="17360"/>
                    <a:pt x="8775" y="18276"/>
                  </a:cubicBezTo>
                  <a:cubicBezTo>
                    <a:pt x="8775" y="19193"/>
                    <a:pt x="8170" y="19938"/>
                    <a:pt x="7425" y="19938"/>
                  </a:cubicBezTo>
                  <a:moveTo>
                    <a:pt x="2024" y="12461"/>
                  </a:moveTo>
                  <a:cubicBezTo>
                    <a:pt x="1652" y="12461"/>
                    <a:pt x="1349" y="12089"/>
                    <a:pt x="1349" y="11630"/>
                  </a:cubicBezTo>
                  <a:lnTo>
                    <a:pt x="1349" y="2492"/>
                  </a:lnTo>
                  <a:cubicBezTo>
                    <a:pt x="1349" y="2033"/>
                    <a:pt x="1652" y="1661"/>
                    <a:pt x="2024" y="1661"/>
                  </a:cubicBezTo>
                  <a:lnTo>
                    <a:pt x="12150" y="1661"/>
                  </a:lnTo>
                  <a:cubicBezTo>
                    <a:pt x="12523" y="1661"/>
                    <a:pt x="12825" y="2033"/>
                    <a:pt x="12825" y="2492"/>
                  </a:cubicBezTo>
                  <a:lnTo>
                    <a:pt x="12825" y="4153"/>
                  </a:lnTo>
                  <a:lnTo>
                    <a:pt x="12825" y="5815"/>
                  </a:lnTo>
                  <a:lnTo>
                    <a:pt x="12825" y="11630"/>
                  </a:lnTo>
                  <a:cubicBezTo>
                    <a:pt x="12825" y="12089"/>
                    <a:pt x="12523" y="12461"/>
                    <a:pt x="12150" y="12461"/>
                  </a:cubicBezTo>
                  <a:cubicBezTo>
                    <a:pt x="12150" y="12461"/>
                    <a:pt x="2024" y="12461"/>
                    <a:pt x="2024" y="12461"/>
                  </a:cubicBezTo>
                  <a:close/>
                  <a:moveTo>
                    <a:pt x="21259" y="10248"/>
                  </a:moveTo>
                  <a:lnTo>
                    <a:pt x="18559" y="5263"/>
                  </a:lnTo>
                  <a:cubicBezTo>
                    <a:pt x="18182" y="4568"/>
                    <a:pt x="17552" y="4153"/>
                    <a:pt x="16875" y="4153"/>
                  </a:cubicBezTo>
                  <a:lnTo>
                    <a:pt x="14175" y="4153"/>
                  </a:lnTo>
                  <a:lnTo>
                    <a:pt x="14175" y="2492"/>
                  </a:lnTo>
                  <a:cubicBezTo>
                    <a:pt x="14175" y="1117"/>
                    <a:pt x="13266" y="0"/>
                    <a:pt x="12150" y="0"/>
                  </a:cubicBezTo>
                  <a:lnTo>
                    <a:pt x="2024" y="0"/>
                  </a:lnTo>
                  <a:cubicBezTo>
                    <a:pt x="908" y="0"/>
                    <a:pt x="0" y="1117"/>
                    <a:pt x="0" y="2492"/>
                  </a:cubicBezTo>
                  <a:lnTo>
                    <a:pt x="0" y="11630"/>
                  </a:lnTo>
                  <a:cubicBezTo>
                    <a:pt x="0" y="13005"/>
                    <a:pt x="908" y="14123"/>
                    <a:pt x="2024" y="14123"/>
                  </a:cubicBezTo>
                  <a:lnTo>
                    <a:pt x="2025" y="14123"/>
                  </a:lnTo>
                  <a:lnTo>
                    <a:pt x="2025" y="16615"/>
                  </a:lnTo>
                  <a:cubicBezTo>
                    <a:pt x="2025" y="17989"/>
                    <a:pt x="2933" y="19107"/>
                    <a:pt x="4050" y="19107"/>
                  </a:cubicBezTo>
                  <a:lnTo>
                    <a:pt x="4820" y="19107"/>
                  </a:lnTo>
                  <a:cubicBezTo>
                    <a:pt x="5122" y="20537"/>
                    <a:pt x="6170" y="21600"/>
                    <a:pt x="7425" y="21600"/>
                  </a:cubicBezTo>
                  <a:cubicBezTo>
                    <a:pt x="8679" y="21600"/>
                    <a:pt x="9727" y="20537"/>
                    <a:pt x="10029" y="19107"/>
                  </a:cubicBezTo>
                  <a:lnTo>
                    <a:pt x="13595" y="19107"/>
                  </a:lnTo>
                  <a:cubicBezTo>
                    <a:pt x="13897" y="20537"/>
                    <a:pt x="14945" y="21600"/>
                    <a:pt x="16200" y="21600"/>
                  </a:cubicBezTo>
                  <a:cubicBezTo>
                    <a:pt x="17453" y="21600"/>
                    <a:pt x="18501" y="20537"/>
                    <a:pt x="18803" y="19107"/>
                  </a:cubicBezTo>
                  <a:lnTo>
                    <a:pt x="19575" y="19107"/>
                  </a:lnTo>
                  <a:cubicBezTo>
                    <a:pt x="20691" y="19107"/>
                    <a:pt x="21599" y="17989"/>
                    <a:pt x="21599" y="16615"/>
                  </a:cubicBezTo>
                  <a:lnTo>
                    <a:pt x="21599" y="11630"/>
                  </a:lnTo>
                  <a:cubicBezTo>
                    <a:pt x="21599" y="11137"/>
                    <a:pt x="21482" y="10658"/>
                    <a:pt x="21259" y="10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" name="AutoShape 7"/>
            <p:cNvSpPr/>
            <p:nvPr/>
          </p:nvSpPr>
          <p:spPr bwMode="auto">
            <a:xfrm>
              <a:off x="9324975" y="4506913"/>
              <a:ext cx="487363" cy="488950"/>
            </a:xfrm>
            <a:custGeom>
              <a:avLst/>
              <a:gdLst>
                <a:gd name="T0" fmla="+- 0 10800 1271"/>
                <a:gd name="T1" fmla="*/ T0 w 19058"/>
                <a:gd name="T2" fmla="+- 0 10799 1270"/>
                <a:gd name="T3" fmla="*/ 10799 h 19059"/>
                <a:gd name="T4" fmla="+- 0 10800 1271"/>
                <a:gd name="T5" fmla="*/ T4 w 19058"/>
                <a:gd name="T6" fmla="+- 0 10799 1270"/>
                <a:gd name="T7" fmla="*/ 10799 h 19059"/>
                <a:gd name="T8" fmla="+- 0 10800 1271"/>
                <a:gd name="T9" fmla="*/ T8 w 19058"/>
                <a:gd name="T10" fmla="+- 0 10799 1270"/>
                <a:gd name="T11" fmla="*/ 10799 h 19059"/>
                <a:gd name="T12" fmla="+- 0 10800 1271"/>
                <a:gd name="T13" fmla="*/ T12 w 19058"/>
                <a:gd name="T14" fmla="+- 0 10799 1270"/>
                <a:gd name="T15" fmla="*/ 10799 h 1905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8" h="19059">
                  <a:moveTo>
                    <a:pt x="6430" y="17268"/>
                  </a:moveTo>
                  <a:cubicBezTo>
                    <a:pt x="2162" y="15559"/>
                    <a:pt x="82" y="10698"/>
                    <a:pt x="1790" y="6431"/>
                  </a:cubicBezTo>
                  <a:cubicBezTo>
                    <a:pt x="3499" y="2164"/>
                    <a:pt x="8360" y="81"/>
                    <a:pt x="12627" y="1791"/>
                  </a:cubicBezTo>
                  <a:cubicBezTo>
                    <a:pt x="16894" y="3499"/>
                    <a:pt x="18975" y="8361"/>
                    <a:pt x="17267" y="12628"/>
                  </a:cubicBezTo>
                  <a:cubicBezTo>
                    <a:pt x="15558" y="16895"/>
                    <a:pt x="10696" y="18976"/>
                    <a:pt x="6430" y="17268"/>
                  </a:cubicBezTo>
                  <a:moveTo>
                    <a:pt x="13070" y="685"/>
                  </a:moveTo>
                  <a:cubicBezTo>
                    <a:pt x="8186" y="-1270"/>
                    <a:pt x="2641" y="1103"/>
                    <a:pt x="685" y="5987"/>
                  </a:cubicBezTo>
                  <a:cubicBezTo>
                    <a:pt x="-1271" y="10872"/>
                    <a:pt x="1103" y="16418"/>
                    <a:pt x="5987" y="18373"/>
                  </a:cubicBezTo>
                  <a:cubicBezTo>
                    <a:pt x="10871" y="20330"/>
                    <a:pt x="16416" y="17955"/>
                    <a:pt x="18373" y="13071"/>
                  </a:cubicBezTo>
                  <a:cubicBezTo>
                    <a:pt x="20329" y="8186"/>
                    <a:pt x="17954" y="2641"/>
                    <a:pt x="13070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" name="AutoShape 8"/>
            <p:cNvSpPr/>
            <p:nvPr/>
          </p:nvSpPr>
          <p:spPr bwMode="auto">
            <a:xfrm>
              <a:off x="9537700" y="4722813"/>
              <a:ext cx="61913" cy="60325"/>
            </a:xfrm>
            <a:custGeom>
              <a:avLst/>
              <a:gdLst>
                <a:gd name="T0" fmla="+- 0 10801 1272"/>
                <a:gd name="T1" fmla="*/ T0 w 19059"/>
                <a:gd name="T2" fmla="+- 0 10800 1272"/>
                <a:gd name="T3" fmla="*/ 10800 h 19056"/>
                <a:gd name="T4" fmla="+- 0 10801 1272"/>
                <a:gd name="T5" fmla="*/ T4 w 19059"/>
                <a:gd name="T6" fmla="+- 0 10800 1272"/>
                <a:gd name="T7" fmla="*/ 10800 h 19056"/>
                <a:gd name="T8" fmla="+- 0 10801 1272"/>
                <a:gd name="T9" fmla="*/ T8 w 19059"/>
                <a:gd name="T10" fmla="+- 0 10800 1272"/>
                <a:gd name="T11" fmla="*/ 10800 h 19056"/>
                <a:gd name="T12" fmla="+- 0 10801 1272"/>
                <a:gd name="T13" fmla="*/ T12 w 19059"/>
                <a:gd name="T14" fmla="+- 0 10800 1272"/>
                <a:gd name="T15" fmla="*/ 10800 h 1905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6">
                  <a:moveTo>
                    <a:pt x="7753" y="13951"/>
                  </a:moveTo>
                  <a:cubicBezTo>
                    <a:pt x="5315" y="12969"/>
                    <a:pt x="4129" y="10197"/>
                    <a:pt x="5101" y="7755"/>
                  </a:cubicBezTo>
                  <a:cubicBezTo>
                    <a:pt x="6083" y="5323"/>
                    <a:pt x="8860" y="4132"/>
                    <a:pt x="11298" y="5104"/>
                  </a:cubicBezTo>
                  <a:cubicBezTo>
                    <a:pt x="13735" y="6081"/>
                    <a:pt x="14926" y="8858"/>
                    <a:pt x="13949" y="11300"/>
                  </a:cubicBezTo>
                  <a:cubicBezTo>
                    <a:pt x="12972" y="13737"/>
                    <a:pt x="10195" y="14923"/>
                    <a:pt x="7753" y="13951"/>
                  </a:cubicBezTo>
                  <a:moveTo>
                    <a:pt x="13070" y="686"/>
                  </a:moveTo>
                  <a:cubicBezTo>
                    <a:pt x="8190" y="-1272"/>
                    <a:pt x="2640" y="1104"/>
                    <a:pt x="686" y="5988"/>
                  </a:cubicBezTo>
                  <a:cubicBezTo>
                    <a:pt x="-1272" y="10872"/>
                    <a:pt x="1105" y="16416"/>
                    <a:pt x="5985" y="18369"/>
                  </a:cubicBezTo>
                  <a:cubicBezTo>
                    <a:pt x="10870" y="20328"/>
                    <a:pt x="16415" y="17951"/>
                    <a:pt x="18374" y="13072"/>
                  </a:cubicBezTo>
                  <a:cubicBezTo>
                    <a:pt x="20328" y="8188"/>
                    <a:pt x="17960" y="2644"/>
                    <a:pt x="13070" y="68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" name="AutoShape 9"/>
            <p:cNvSpPr/>
            <p:nvPr/>
          </p:nvSpPr>
          <p:spPr bwMode="auto">
            <a:xfrm>
              <a:off x="9475788" y="4662488"/>
              <a:ext cx="184150" cy="180975"/>
            </a:xfrm>
            <a:custGeom>
              <a:avLst/>
              <a:gdLst>
                <a:gd name="T0" fmla="+- 0 10800 1271"/>
                <a:gd name="T1" fmla="*/ T0 w 19059"/>
                <a:gd name="T2" fmla="+- 0 10800 1271"/>
                <a:gd name="T3" fmla="*/ 10800 h 19058"/>
                <a:gd name="T4" fmla="+- 0 10800 1271"/>
                <a:gd name="T5" fmla="*/ T4 w 19059"/>
                <a:gd name="T6" fmla="+- 0 10800 1271"/>
                <a:gd name="T7" fmla="*/ 10800 h 19058"/>
                <a:gd name="T8" fmla="+- 0 10800 1271"/>
                <a:gd name="T9" fmla="*/ T8 w 19059"/>
                <a:gd name="T10" fmla="+- 0 10800 1271"/>
                <a:gd name="T11" fmla="*/ 10800 h 19058"/>
                <a:gd name="T12" fmla="+- 0 10800 1271"/>
                <a:gd name="T13" fmla="*/ T12 w 19059"/>
                <a:gd name="T14" fmla="+- 0 10800 1271"/>
                <a:gd name="T15" fmla="*/ 10800 h 1905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059" h="19058">
                  <a:moveTo>
                    <a:pt x="7169" y="15424"/>
                  </a:moveTo>
                  <a:cubicBezTo>
                    <a:pt x="3916" y="14123"/>
                    <a:pt x="2331" y="10417"/>
                    <a:pt x="3632" y="7167"/>
                  </a:cubicBezTo>
                  <a:cubicBezTo>
                    <a:pt x="4934" y="3917"/>
                    <a:pt x="8638" y="2331"/>
                    <a:pt x="11889" y="3632"/>
                  </a:cubicBezTo>
                  <a:cubicBezTo>
                    <a:pt x="15141" y="4934"/>
                    <a:pt x="16728" y="8640"/>
                    <a:pt x="15425" y="11890"/>
                  </a:cubicBezTo>
                  <a:cubicBezTo>
                    <a:pt x="14124" y="15140"/>
                    <a:pt x="10419" y="16728"/>
                    <a:pt x="7169" y="15424"/>
                  </a:cubicBezTo>
                  <a:moveTo>
                    <a:pt x="13071" y="685"/>
                  </a:moveTo>
                  <a:cubicBezTo>
                    <a:pt x="8186" y="-1271"/>
                    <a:pt x="2639" y="1104"/>
                    <a:pt x="686" y="5987"/>
                  </a:cubicBezTo>
                  <a:cubicBezTo>
                    <a:pt x="-1271" y="10871"/>
                    <a:pt x="1104" y="16416"/>
                    <a:pt x="5987" y="18372"/>
                  </a:cubicBezTo>
                  <a:cubicBezTo>
                    <a:pt x="10874" y="20329"/>
                    <a:pt x="16418" y="17955"/>
                    <a:pt x="18375" y="13070"/>
                  </a:cubicBezTo>
                  <a:cubicBezTo>
                    <a:pt x="20328" y="8186"/>
                    <a:pt x="17956" y="2641"/>
                    <a:pt x="13071" y="68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" name="AutoShape 10"/>
            <p:cNvSpPr/>
            <p:nvPr/>
          </p:nvSpPr>
          <p:spPr bwMode="auto">
            <a:xfrm>
              <a:off x="9599613" y="4783138"/>
              <a:ext cx="74612" cy="79375"/>
            </a:xfrm>
            <a:custGeom>
              <a:avLst/>
              <a:gdLst>
                <a:gd name="T0" fmla="+- 0 10804 288"/>
                <a:gd name="T1" fmla="*/ T0 w 21033"/>
                <a:gd name="T2" fmla="+- 0 10798 277"/>
                <a:gd name="T3" fmla="*/ 10798 h 21043"/>
                <a:gd name="T4" fmla="+- 0 10804 288"/>
                <a:gd name="T5" fmla="*/ T4 w 21033"/>
                <a:gd name="T6" fmla="+- 0 10798 277"/>
                <a:gd name="T7" fmla="*/ 10798 h 21043"/>
                <a:gd name="T8" fmla="+- 0 10804 288"/>
                <a:gd name="T9" fmla="*/ T8 w 21033"/>
                <a:gd name="T10" fmla="+- 0 10798 277"/>
                <a:gd name="T11" fmla="*/ 10798 h 21043"/>
                <a:gd name="T12" fmla="+- 0 10804 288"/>
                <a:gd name="T13" fmla="*/ T12 w 21033"/>
                <a:gd name="T14" fmla="+- 0 10798 277"/>
                <a:gd name="T15" fmla="*/ 10798 h 2104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3" h="21043">
                  <a:moveTo>
                    <a:pt x="20881" y="2825"/>
                  </a:moveTo>
                  <a:cubicBezTo>
                    <a:pt x="21312" y="1771"/>
                    <a:pt x="20787" y="572"/>
                    <a:pt x="19713" y="149"/>
                  </a:cubicBezTo>
                  <a:cubicBezTo>
                    <a:pt x="18636" y="-277"/>
                    <a:pt x="17414" y="238"/>
                    <a:pt x="16984" y="1296"/>
                  </a:cubicBezTo>
                  <a:lnTo>
                    <a:pt x="16980" y="1292"/>
                  </a:lnTo>
                  <a:cubicBezTo>
                    <a:pt x="13964" y="8692"/>
                    <a:pt x="8182" y="14184"/>
                    <a:pt x="1269" y="17089"/>
                  </a:cubicBezTo>
                  <a:cubicBezTo>
                    <a:pt x="207" y="17536"/>
                    <a:pt x="-288" y="18747"/>
                    <a:pt x="170" y="19789"/>
                  </a:cubicBezTo>
                  <a:cubicBezTo>
                    <a:pt x="629" y="20840"/>
                    <a:pt x="1863" y="21323"/>
                    <a:pt x="2924" y="20876"/>
                  </a:cubicBezTo>
                  <a:cubicBezTo>
                    <a:pt x="2961" y="20860"/>
                    <a:pt x="2982" y="20828"/>
                    <a:pt x="3014" y="20815"/>
                  </a:cubicBezTo>
                  <a:cubicBezTo>
                    <a:pt x="10874" y="17480"/>
                    <a:pt x="17451" y="11227"/>
                    <a:pt x="20877" y="2825"/>
                  </a:cubicBezTo>
                  <a:cubicBezTo>
                    <a:pt x="20877" y="2825"/>
                    <a:pt x="20881" y="2825"/>
                    <a:pt x="20881" y="282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" name="AutoShape 11"/>
            <p:cNvSpPr/>
            <p:nvPr/>
          </p:nvSpPr>
          <p:spPr bwMode="auto">
            <a:xfrm>
              <a:off x="9628188" y="4814888"/>
              <a:ext cx="109537" cy="111125"/>
            </a:xfrm>
            <a:custGeom>
              <a:avLst/>
              <a:gdLst>
                <a:gd name="T0" fmla="+- 0 10803 203"/>
                <a:gd name="T1" fmla="*/ T0 w 21201"/>
                <a:gd name="T2" fmla="+- 0 10798 194"/>
                <a:gd name="T3" fmla="*/ 10798 h 21209"/>
                <a:gd name="T4" fmla="+- 0 10803 203"/>
                <a:gd name="T5" fmla="*/ T4 w 21201"/>
                <a:gd name="T6" fmla="+- 0 10798 194"/>
                <a:gd name="T7" fmla="*/ 10798 h 21209"/>
                <a:gd name="T8" fmla="+- 0 10803 203"/>
                <a:gd name="T9" fmla="*/ T8 w 21201"/>
                <a:gd name="T10" fmla="+- 0 10798 194"/>
                <a:gd name="T11" fmla="*/ 10798 h 21209"/>
                <a:gd name="T12" fmla="+- 0 10803 203"/>
                <a:gd name="T13" fmla="*/ T12 w 21201"/>
                <a:gd name="T14" fmla="+- 0 10798 194"/>
                <a:gd name="T15" fmla="*/ 10798 h 2120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201" h="21209">
                  <a:moveTo>
                    <a:pt x="20267" y="104"/>
                  </a:moveTo>
                  <a:cubicBezTo>
                    <a:pt x="19508" y="-194"/>
                    <a:pt x="18645" y="169"/>
                    <a:pt x="18339" y="912"/>
                  </a:cubicBezTo>
                  <a:cubicBezTo>
                    <a:pt x="14991" y="9110"/>
                    <a:pt x="8568" y="15198"/>
                    <a:pt x="894" y="18420"/>
                  </a:cubicBezTo>
                  <a:cubicBezTo>
                    <a:pt x="144" y="18735"/>
                    <a:pt x="-203" y="19589"/>
                    <a:pt x="121" y="20327"/>
                  </a:cubicBezTo>
                  <a:cubicBezTo>
                    <a:pt x="442" y="21068"/>
                    <a:pt x="1314" y="21406"/>
                    <a:pt x="2067" y="21090"/>
                  </a:cubicBezTo>
                  <a:cubicBezTo>
                    <a:pt x="2102" y="21073"/>
                    <a:pt x="2125" y="21042"/>
                    <a:pt x="2159" y="21025"/>
                  </a:cubicBezTo>
                  <a:cubicBezTo>
                    <a:pt x="10491" y="17500"/>
                    <a:pt x="17461" y="10881"/>
                    <a:pt x="21095" y="1994"/>
                  </a:cubicBezTo>
                  <a:cubicBezTo>
                    <a:pt x="21397" y="1250"/>
                    <a:pt x="21026" y="404"/>
                    <a:pt x="20267" y="10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" name="AutoShape 12"/>
            <p:cNvSpPr/>
            <p:nvPr/>
          </p:nvSpPr>
          <p:spPr bwMode="auto">
            <a:xfrm>
              <a:off x="9613900" y="4799013"/>
              <a:ext cx="92075" cy="95250"/>
            </a:xfrm>
            <a:custGeom>
              <a:avLst/>
              <a:gdLst>
                <a:gd name="T0" fmla="+- 0 10802 238"/>
                <a:gd name="T1" fmla="*/ T0 w 21128"/>
                <a:gd name="T2" fmla="+- 0 10797 227"/>
                <a:gd name="T3" fmla="*/ 10797 h 21141"/>
                <a:gd name="T4" fmla="+- 0 10802 238"/>
                <a:gd name="T5" fmla="*/ T4 w 21128"/>
                <a:gd name="T6" fmla="+- 0 10797 227"/>
                <a:gd name="T7" fmla="*/ 10797 h 21141"/>
                <a:gd name="T8" fmla="+- 0 10802 238"/>
                <a:gd name="T9" fmla="*/ T8 w 21128"/>
                <a:gd name="T10" fmla="+- 0 10797 227"/>
                <a:gd name="T11" fmla="*/ 10797 h 21141"/>
                <a:gd name="T12" fmla="+- 0 10802 238"/>
                <a:gd name="T13" fmla="*/ T12 w 21128"/>
                <a:gd name="T14" fmla="+- 0 10797 227"/>
                <a:gd name="T15" fmla="*/ 10797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8" h="21141">
                  <a:moveTo>
                    <a:pt x="20035" y="122"/>
                  </a:moveTo>
                  <a:cubicBezTo>
                    <a:pt x="19142" y="-227"/>
                    <a:pt x="18134" y="195"/>
                    <a:pt x="17778" y="1071"/>
                  </a:cubicBezTo>
                  <a:cubicBezTo>
                    <a:pt x="14571" y="8936"/>
                    <a:pt x="8412" y="14778"/>
                    <a:pt x="1051" y="17867"/>
                  </a:cubicBezTo>
                  <a:lnTo>
                    <a:pt x="1054" y="17867"/>
                  </a:lnTo>
                  <a:cubicBezTo>
                    <a:pt x="172" y="18240"/>
                    <a:pt x="-238" y="19242"/>
                    <a:pt x="142" y="20108"/>
                  </a:cubicBezTo>
                  <a:cubicBezTo>
                    <a:pt x="522" y="20973"/>
                    <a:pt x="1543" y="21372"/>
                    <a:pt x="2425" y="21003"/>
                  </a:cubicBezTo>
                  <a:cubicBezTo>
                    <a:pt x="2459" y="20986"/>
                    <a:pt x="2476" y="20956"/>
                    <a:pt x="2514" y="20936"/>
                  </a:cubicBezTo>
                  <a:cubicBezTo>
                    <a:pt x="10651" y="17491"/>
                    <a:pt x="17459" y="11027"/>
                    <a:pt x="21002" y="2339"/>
                  </a:cubicBezTo>
                  <a:cubicBezTo>
                    <a:pt x="21361" y="1463"/>
                    <a:pt x="20927" y="472"/>
                    <a:pt x="20035" y="12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" name="AutoShape 13"/>
            <p:cNvSpPr/>
            <p:nvPr/>
          </p:nvSpPr>
          <p:spPr bwMode="auto">
            <a:xfrm>
              <a:off x="9461500" y="4646613"/>
              <a:ext cx="76200" cy="76200"/>
            </a:xfrm>
            <a:custGeom>
              <a:avLst/>
              <a:gdLst>
                <a:gd name="T0" fmla="+- 0 10797 278"/>
                <a:gd name="T1" fmla="*/ T0 w 21039"/>
                <a:gd name="T2" fmla="+- 0 10803 281"/>
                <a:gd name="T3" fmla="*/ 10803 h 21044"/>
                <a:gd name="T4" fmla="+- 0 10797 278"/>
                <a:gd name="T5" fmla="*/ T4 w 21039"/>
                <a:gd name="T6" fmla="+- 0 10803 281"/>
                <a:gd name="T7" fmla="*/ 10803 h 21044"/>
                <a:gd name="T8" fmla="+- 0 10797 278"/>
                <a:gd name="T9" fmla="*/ T8 w 21039"/>
                <a:gd name="T10" fmla="+- 0 10803 281"/>
                <a:gd name="T11" fmla="*/ 10803 h 21044"/>
                <a:gd name="T12" fmla="+- 0 10797 278"/>
                <a:gd name="T13" fmla="*/ T12 w 21039"/>
                <a:gd name="T14" fmla="+- 0 10803 281"/>
                <a:gd name="T15" fmla="*/ 10803 h 21044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039" h="21044">
                  <a:moveTo>
                    <a:pt x="20871" y="1248"/>
                  </a:moveTo>
                  <a:cubicBezTo>
                    <a:pt x="20411" y="197"/>
                    <a:pt x="19177" y="-281"/>
                    <a:pt x="18112" y="169"/>
                  </a:cubicBezTo>
                  <a:cubicBezTo>
                    <a:pt x="18075" y="181"/>
                    <a:pt x="18050" y="214"/>
                    <a:pt x="18021" y="226"/>
                  </a:cubicBezTo>
                  <a:cubicBezTo>
                    <a:pt x="10159" y="3562"/>
                    <a:pt x="3583" y="9820"/>
                    <a:pt x="152" y="18220"/>
                  </a:cubicBezTo>
                  <a:lnTo>
                    <a:pt x="148" y="18220"/>
                  </a:lnTo>
                  <a:cubicBezTo>
                    <a:pt x="-278" y="19278"/>
                    <a:pt x="242" y="20473"/>
                    <a:pt x="1320" y="20896"/>
                  </a:cubicBezTo>
                  <a:cubicBezTo>
                    <a:pt x="2398" y="21318"/>
                    <a:pt x="3620" y="20803"/>
                    <a:pt x="4046" y="19749"/>
                  </a:cubicBezTo>
                  <a:lnTo>
                    <a:pt x="4051" y="19749"/>
                  </a:lnTo>
                  <a:cubicBezTo>
                    <a:pt x="7068" y="12356"/>
                    <a:pt x="12856" y="6858"/>
                    <a:pt x="19764" y="3956"/>
                  </a:cubicBezTo>
                  <a:cubicBezTo>
                    <a:pt x="20830" y="3506"/>
                    <a:pt x="21322" y="2298"/>
                    <a:pt x="20871" y="124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" name="AutoShape 14"/>
            <p:cNvSpPr/>
            <p:nvPr/>
          </p:nvSpPr>
          <p:spPr bwMode="auto">
            <a:xfrm>
              <a:off x="9399588" y="4586288"/>
              <a:ext cx="109537" cy="111125"/>
            </a:xfrm>
            <a:custGeom>
              <a:avLst/>
              <a:gdLst>
                <a:gd name="T0" fmla="+- 0 10797 198"/>
                <a:gd name="T1" fmla="*/ T0 w 21199"/>
                <a:gd name="T2" fmla="+- 0 10802 198"/>
                <a:gd name="T3" fmla="*/ 10802 h 21208"/>
                <a:gd name="T4" fmla="+- 0 10797 198"/>
                <a:gd name="T5" fmla="*/ T4 w 21199"/>
                <a:gd name="T6" fmla="+- 0 10802 198"/>
                <a:gd name="T7" fmla="*/ 10802 h 21208"/>
                <a:gd name="T8" fmla="+- 0 10797 198"/>
                <a:gd name="T9" fmla="*/ T8 w 21199"/>
                <a:gd name="T10" fmla="+- 0 10802 198"/>
                <a:gd name="T11" fmla="*/ 10802 h 21208"/>
                <a:gd name="T12" fmla="+- 0 10797 198"/>
                <a:gd name="T13" fmla="*/ T12 w 21199"/>
                <a:gd name="T14" fmla="+- 0 10802 198"/>
                <a:gd name="T15" fmla="*/ 10802 h 2120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99" h="21208">
                  <a:moveTo>
                    <a:pt x="21077" y="880"/>
                  </a:moveTo>
                  <a:cubicBezTo>
                    <a:pt x="20753" y="142"/>
                    <a:pt x="19881" y="-198"/>
                    <a:pt x="19129" y="117"/>
                  </a:cubicBezTo>
                  <a:cubicBezTo>
                    <a:pt x="19097" y="131"/>
                    <a:pt x="19071" y="162"/>
                    <a:pt x="19039" y="179"/>
                  </a:cubicBezTo>
                  <a:cubicBezTo>
                    <a:pt x="10706" y="3707"/>
                    <a:pt x="3739" y="10322"/>
                    <a:pt x="106" y="19208"/>
                  </a:cubicBezTo>
                  <a:cubicBezTo>
                    <a:pt x="-198" y="19957"/>
                    <a:pt x="172" y="20803"/>
                    <a:pt x="934" y="21101"/>
                  </a:cubicBezTo>
                  <a:cubicBezTo>
                    <a:pt x="1689" y="21401"/>
                    <a:pt x="2552" y="21041"/>
                    <a:pt x="2859" y="20292"/>
                  </a:cubicBezTo>
                  <a:cubicBezTo>
                    <a:pt x="6206" y="12096"/>
                    <a:pt x="12625" y="6008"/>
                    <a:pt x="20301" y="2787"/>
                  </a:cubicBezTo>
                  <a:cubicBezTo>
                    <a:pt x="21051" y="2469"/>
                    <a:pt x="21402" y="1618"/>
                    <a:pt x="21077" y="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" name="AutoShape 15"/>
            <p:cNvSpPr/>
            <p:nvPr/>
          </p:nvSpPr>
          <p:spPr bwMode="auto">
            <a:xfrm>
              <a:off x="9431338" y="4614863"/>
              <a:ext cx="92075" cy="95250"/>
            </a:xfrm>
            <a:custGeom>
              <a:avLst/>
              <a:gdLst>
                <a:gd name="T0" fmla="+- 0 10796 232"/>
                <a:gd name="T1" fmla="*/ T0 w 21129"/>
                <a:gd name="T2" fmla="+- 0 10804 234"/>
                <a:gd name="T3" fmla="*/ 10804 h 21141"/>
                <a:gd name="T4" fmla="+- 0 10796 232"/>
                <a:gd name="T5" fmla="*/ T4 w 21129"/>
                <a:gd name="T6" fmla="+- 0 10804 234"/>
                <a:gd name="T7" fmla="*/ 10804 h 21141"/>
                <a:gd name="T8" fmla="+- 0 10796 232"/>
                <a:gd name="T9" fmla="*/ T8 w 21129"/>
                <a:gd name="T10" fmla="+- 0 10804 234"/>
                <a:gd name="T11" fmla="*/ 10804 h 21141"/>
                <a:gd name="T12" fmla="+- 0 10796 232"/>
                <a:gd name="T13" fmla="*/ T12 w 21129"/>
                <a:gd name="T14" fmla="+- 0 10804 234"/>
                <a:gd name="T15" fmla="*/ 10804 h 21141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29" h="21141">
                  <a:moveTo>
                    <a:pt x="20075" y="3267"/>
                  </a:moveTo>
                  <a:cubicBezTo>
                    <a:pt x="20953" y="2898"/>
                    <a:pt x="21368" y="1899"/>
                    <a:pt x="20987" y="1030"/>
                  </a:cubicBezTo>
                  <a:cubicBezTo>
                    <a:pt x="20611" y="168"/>
                    <a:pt x="19589" y="-234"/>
                    <a:pt x="18707" y="138"/>
                  </a:cubicBezTo>
                  <a:cubicBezTo>
                    <a:pt x="18670" y="152"/>
                    <a:pt x="18649" y="185"/>
                    <a:pt x="18615" y="198"/>
                  </a:cubicBezTo>
                  <a:cubicBezTo>
                    <a:pt x="10481" y="3647"/>
                    <a:pt x="3673" y="10118"/>
                    <a:pt x="124" y="18802"/>
                  </a:cubicBezTo>
                  <a:cubicBezTo>
                    <a:pt x="-232" y="19678"/>
                    <a:pt x="205" y="20666"/>
                    <a:pt x="1094" y="21019"/>
                  </a:cubicBezTo>
                  <a:cubicBezTo>
                    <a:pt x="1983" y="21366"/>
                    <a:pt x="2991" y="20946"/>
                    <a:pt x="3354" y="20071"/>
                  </a:cubicBezTo>
                  <a:cubicBezTo>
                    <a:pt x="6561" y="12205"/>
                    <a:pt x="12717" y="6360"/>
                    <a:pt x="20075" y="3274"/>
                  </a:cubicBezTo>
                  <a:cubicBezTo>
                    <a:pt x="20075" y="3274"/>
                    <a:pt x="20075" y="3267"/>
                    <a:pt x="20075" y="3267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5" name="AutoShape 16"/>
            <p:cNvSpPr/>
            <p:nvPr/>
          </p:nvSpPr>
          <p:spPr bwMode="auto">
            <a:xfrm>
              <a:off x="8591550" y="4783138"/>
              <a:ext cx="61913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4841"/>
                    <a:pt x="0" y="10800"/>
                  </a:cubicBezTo>
                  <a:cubicBezTo>
                    <a:pt x="0" y="16758"/>
                    <a:pt x="4838" y="21599"/>
                    <a:pt x="10800" y="21599"/>
                  </a:cubicBezTo>
                  <a:cubicBezTo>
                    <a:pt x="16761" y="21599"/>
                    <a:pt x="21600" y="16758"/>
                    <a:pt x="21600" y="10800"/>
                  </a:cubicBezTo>
                  <a:cubicBezTo>
                    <a:pt x="21600" y="4841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6" name="AutoShape 17"/>
            <p:cNvSpPr/>
            <p:nvPr/>
          </p:nvSpPr>
          <p:spPr bwMode="auto">
            <a:xfrm>
              <a:off x="8347075" y="4522788"/>
              <a:ext cx="488950" cy="473075"/>
            </a:xfrm>
            <a:custGeom>
              <a:avLst/>
              <a:gdLst>
                <a:gd name="T0" fmla="*/ 10473 w 20946"/>
                <a:gd name="T1" fmla="*/ 10800 h 21600"/>
                <a:gd name="T2" fmla="*/ 10473 w 20946"/>
                <a:gd name="T3" fmla="*/ 10800 h 21600"/>
                <a:gd name="T4" fmla="*/ 10473 w 20946"/>
                <a:gd name="T5" fmla="*/ 10800 h 21600"/>
                <a:gd name="T6" fmla="*/ 10473 w 20946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946" h="21600">
                  <a:moveTo>
                    <a:pt x="18509" y="15329"/>
                  </a:moveTo>
                  <a:lnTo>
                    <a:pt x="11782" y="15329"/>
                  </a:lnTo>
                  <a:cubicBezTo>
                    <a:pt x="10699" y="15329"/>
                    <a:pt x="9818" y="14391"/>
                    <a:pt x="9818" y="13238"/>
                  </a:cubicBezTo>
                  <a:cubicBezTo>
                    <a:pt x="9818" y="12086"/>
                    <a:pt x="10699" y="11148"/>
                    <a:pt x="11782" y="11148"/>
                  </a:cubicBezTo>
                  <a:lnTo>
                    <a:pt x="17673" y="11148"/>
                  </a:lnTo>
                  <a:cubicBezTo>
                    <a:pt x="18077" y="11142"/>
                    <a:pt x="18477" y="10934"/>
                    <a:pt x="18721" y="10588"/>
                  </a:cubicBezTo>
                  <a:cubicBezTo>
                    <a:pt x="18789" y="10491"/>
                    <a:pt x="18842" y="10381"/>
                    <a:pt x="18885" y="10267"/>
                  </a:cubicBezTo>
                  <a:cubicBezTo>
                    <a:pt x="18890" y="10251"/>
                    <a:pt x="18901" y="10239"/>
                    <a:pt x="18906" y="10224"/>
                  </a:cubicBezTo>
                  <a:cubicBezTo>
                    <a:pt x="19377" y="10880"/>
                    <a:pt x="19636" y="11686"/>
                    <a:pt x="19636" y="12541"/>
                  </a:cubicBezTo>
                  <a:cubicBezTo>
                    <a:pt x="19636" y="13613"/>
                    <a:pt x="19230" y="14607"/>
                    <a:pt x="18509" y="15329"/>
                  </a:cubicBezTo>
                  <a:moveTo>
                    <a:pt x="17673" y="17767"/>
                  </a:moveTo>
                  <a:cubicBezTo>
                    <a:pt x="17673" y="19114"/>
                    <a:pt x="16647" y="20206"/>
                    <a:pt x="15382" y="20206"/>
                  </a:cubicBezTo>
                  <a:lnTo>
                    <a:pt x="3600" y="20206"/>
                  </a:lnTo>
                  <a:cubicBezTo>
                    <a:pt x="2334" y="20206"/>
                    <a:pt x="1309" y="19114"/>
                    <a:pt x="1309" y="17767"/>
                  </a:cubicBezTo>
                  <a:lnTo>
                    <a:pt x="1309" y="6786"/>
                  </a:lnTo>
                  <a:cubicBezTo>
                    <a:pt x="1931" y="7334"/>
                    <a:pt x="2730" y="7664"/>
                    <a:pt x="3600" y="7664"/>
                  </a:cubicBezTo>
                  <a:lnTo>
                    <a:pt x="14400" y="7664"/>
                  </a:lnTo>
                  <a:lnTo>
                    <a:pt x="17018" y="7664"/>
                  </a:lnTo>
                  <a:cubicBezTo>
                    <a:pt x="17379" y="7664"/>
                    <a:pt x="17673" y="7976"/>
                    <a:pt x="17673" y="8361"/>
                  </a:cubicBezTo>
                  <a:lnTo>
                    <a:pt x="17673" y="9754"/>
                  </a:lnTo>
                  <a:lnTo>
                    <a:pt x="11782" y="9754"/>
                  </a:lnTo>
                  <a:cubicBezTo>
                    <a:pt x="9974" y="9754"/>
                    <a:pt x="8509" y="11314"/>
                    <a:pt x="8509" y="13238"/>
                  </a:cubicBezTo>
                  <a:cubicBezTo>
                    <a:pt x="8509" y="15163"/>
                    <a:pt x="9974" y="16722"/>
                    <a:pt x="11782" y="16722"/>
                  </a:cubicBezTo>
                  <a:lnTo>
                    <a:pt x="17673" y="16722"/>
                  </a:lnTo>
                  <a:cubicBezTo>
                    <a:pt x="17673" y="16722"/>
                    <a:pt x="17673" y="17767"/>
                    <a:pt x="17673" y="17767"/>
                  </a:cubicBezTo>
                  <a:close/>
                  <a:moveTo>
                    <a:pt x="16363" y="5574"/>
                  </a:moveTo>
                  <a:lnTo>
                    <a:pt x="16363" y="6270"/>
                  </a:lnTo>
                  <a:lnTo>
                    <a:pt x="14400" y="6270"/>
                  </a:lnTo>
                  <a:lnTo>
                    <a:pt x="3600" y="6270"/>
                  </a:lnTo>
                  <a:cubicBezTo>
                    <a:pt x="3246" y="6270"/>
                    <a:pt x="2916" y="6179"/>
                    <a:pt x="2617" y="6027"/>
                  </a:cubicBezTo>
                  <a:lnTo>
                    <a:pt x="2617" y="5574"/>
                  </a:lnTo>
                  <a:cubicBezTo>
                    <a:pt x="2617" y="5574"/>
                    <a:pt x="16363" y="5574"/>
                    <a:pt x="16363" y="5574"/>
                  </a:cubicBezTo>
                  <a:close/>
                  <a:moveTo>
                    <a:pt x="16363" y="4877"/>
                  </a:moveTo>
                  <a:lnTo>
                    <a:pt x="2617" y="4877"/>
                  </a:lnTo>
                  <a:lnTo>
                    <a:pt x="2617" y="4180"/>
                  </a:lnTo>
                  <a:lnTo>
                    <a:pt x="16363" y="4180"/>
                  </a:lnTo>
                  <a:cubicBezTo>
                    <a:pt x="16363" y="4180"/>
                    <a:pt x="16363" y="4877"/>
                    <a:pt x="16363" y="4877"/>
                  </a:cubicBezTo>
                  <a:close/>
                  <a:moveTo>
                    <a:pt x="16363" y="3483"/>
                  </a:moveTo>
                  <a:lnTo>
                    <a:pt x="2617" y="3483"/>
                  </a:lnTo>
                  <a:lnTo>
                    <a:pt x="2617" y="2787"/>
                  </a:lnTo>
                  <a:lnTo>
                    <a:pt x="16363" y="2787"/>
                  </a:lnTo>
                  <a:cubicBezTo>
                    <a:pt x="16363" y="2787"/>
                    <a:pt x="16363" y="3483"/>
                    <a:pt x="16363" y="3483"/>
                  </a:cubicBezTo>
                  <a:close/>
                  <a:moveTo>
                    <a:pt x="3600" y="1393"/>
                  </a:moveTo>
                  <a:lnTo>
                    <a:pt x="14400" y="1393"/>
                  </a:lnTo>
                  <a:lnTo>
                    <a:pt x="17018" y="1393"/>
                  </a:lnTo>
                  <a:cubicBezTo>
                    <a:pt x="17379" y="1393"/>
                    <a:pt x="17673" y="1705"/>
                    <a:pt x="17673" y="2090"/>
                  </a:cubicBezTo>
                  <a:lnTo>
                    <a:pt x="17673" y="3832"/>
                  </a:lnTo>
                  <a:lnTo>
                    <a:pt x="17673" y="4180"/>
                  </a:lnTo>
                  <a:lnTo>
                    <a:pt x="17673" y="6398"/>
                  </a:lnTo>
                  <a:cubicBezTo>
                    <a:pt x="17466" y="6321"/>
                    <a:pt x="17249" y="6270"/>
                    <a:pt x="17018" y="6270"/>
                  </a:cubicBezTo>
                  <a:lnTo>
                    <a:pt x="17018" y="5574"/>
                  </a:lnTo>
                  <a:lnTo>
                    <a:pt x="17018" y="4180"/>
                  </a:lnTo>
                  <a:lnTo>
                    <a:pt x="17018" y="2787"/>
                  </a:lnTo>
                  <a:cubicBezTo>
                    <a:pt x="17018" y="2401"/>
                    <a:pt x="16724" y="2090"/>
                    <a:pt x="16363" y="2090"/>
                  </a:cubicBezTo>
                  <a:lnTo>
                    <a:pt x="2617" y="2090"/>
                  </a:lnTo>
                  <a:cubicBezTo>
                    <a:pt x="2256" y="2090"/>
                    <a:pt x="1963" y="2401"/>
                    <a:pt x="1963" y="2787"/>
                  </a:cubicBezTo>
                  <a:lnTo>
                    <a:pt x="1963" y="4180"/>
                  </a:lnTo>
                  <a:lnTo>
                    <a:pt x="1963" y="5534"/>
                  </a:lnTo>
                  <a:cubicBezTo>
                    <a:pt x="1559" y="5094"/>
                    <a:pt x="1309" y="4495"/>
                    <a:pt x="1309" y="3832"/>
                  </a:cubicBezTo>
                  <a:cubicBezTo>
                    <a:pt x="1309" y="2485"/>
                    <a:pt x="2334" y="1393"/>
                    <a:pt x="3600" y="1393"/>
                  </a:cubicBezTo>
                  <a:moveTo>
                    <a:pt x="18983" y="8361"/>
                  </a:moveTo>
                  <a:lnTo>
                    <a:pt x="18982" y="8361"/>
                  </a:lnTo>
                  <a:lnTo>
                    <a:pt x="18982" y="4180"/>
                  </a:lnTo>
                  <a:lnTo>
                    <a:pt x="18982" y="3832"/>
                  </a:lnTo>
                  <a:lnTo>
                    <a:pt x="18982" y="2090"/>
                  </a:lnTo>
                  <a:cubicBezTo>
                    <a:pt x="18982" y="935"/>
                    <a:pt x="18102" y="0"/>
                    <a:pt x="17018" y="0"/>
                  </a:cubicBezTo>
                  <a:lnTo>
                    <a:pt x="14400" y="0"/>
                  </a:lnTo>
                  <a:lnTo>
                    <a:pt x="3600" y="0"/>
                  </a:lnTo>
                  <a:cubicBezTo>
                    <a:pt x="1614" y="0"/>
                    <a:pt x="0" y="1719"/>
                    <a:pt x="0" y="3832"/>
                  </a:cubicBezTo>
                  <a:lnTo>
                    <a:pt x="0" y="17767"/>
                  </a:lnTo>
                  <a:cubicBezTo>
                    <a:pt x="0" y="19880"/>
                    <a:pt x="1614" y="21600"/>
                    <a:pt x="3600" y="21600"/>
                  </a:cubicBezTo>
                  <a:lnTo>
                    <a:pt x="15382" y="21600"/>
                  </a:lnTo>
                  <a:cubicBezTo>
                    <a:pt x="17366" y="21600"/>
                    <a:pt x="18982" y="19880"/>
                    <a:pt x="18982" y="17767"/>
                  </a:cubicBezTo>
                  <a:lnTo>
                    <a:pt x="18982" y="16722"/>
                  </a:lnTo>
                  <a:lnTo>
                    <a:pt x="18983" y="16722"/>
                  </a:lnTo>
                  <a:cubicBezTo>
                    <a:pt x="21600" y="14631"/>
                    <a:pt x="21600" y="10452"/>
                    <a:pt x="18983" y="83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7" name="AutoShape 18"/>
            <p:cNvSpPr/>
            <p:nvPr/>
          </p:nvSpPr>
          <p:spPr bwMode="auto">
            <a:xfrm>
              <a:off x="7370763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799"/>
                  </a:moveTo>
                  <a:cubicBezTo>
                    <a:pt x="20249" y="20048"/>
                    <a:pt x="20048" y="20249"/>
                    <a:pt x="19799" y="20249"/>
                  </a:cubicBezTo>
                  <a:lnTo>
                    <a:pt x="1800" y="20249"/>
                  </a:lnTo>
                  <a:cubicBezTo>
                    <a:pt x="1551" y="20249"/>
                    <a:pt x="1349" y="20048"/>
                    <a:pt x="1349" y="19799"/>
                  </a:cubicBezTo>
                  <a:lnTo>
                    <a:pt x="1349" y="3824"/>
                  </a:lnTo>
                  <a:cubicBezTo>
                    <a:pt x="1349" y="3576"/>
                    <a:pt x="1551" y="3375"/>
                    <a:pt x="1800" y="3375"/>
                  </a:cubicBezTo>
                  <a:lnTo>
                    <a:pt x="4724" y="3375"/>
                  </a:lnTo>
                  <a:lnTo>
                    <a:pt x="4724" y="4725"/>
                  </a:lnTo>
                  <a:cubicBezTo>
                    <a:pt x="4724" y="5098"/>
                    <a:pt x="5027" y="5400"/>
                    <a:pt x="5399" y="5400"/>
                  </a:cubicBezTo>
                  <a:cubicBezTo>
                    <a:pt x="5772" y="5400"/>
                    <a:pt x="6074" y="5098"/>
                    <a:pt x="6074" y="4725"/>
                  </a:cubicBezTo>
                  <a:lnTo>
                    <a:pt x="6074" y="3375"/>
                  </a:lnTo>
                  <a:lnTo>
                    <a:pt x="10124" y="3375"/>
                  </a:lnTo>
                  <a:lnTo>
                    <a:pt x="10124" y="4725"/>
                  </a:lnTo>
                  <a:cubicBezTo>
                    <a:pt x="10124" y="5098"/>
                    <a:pt x="10427" y="5400"/>
                    <a:pt x="10800" y="5400"/>
                  </a:cubicBezTo>
                  <a:cubicBezTo>
                    <a:pt x="11172" y="5400"/>
                    <a:pt x="11474" y="5098"/>
                    <a:pt x="11474" y="4725"/>
                  </a:cubicBezTo>
                  <a:lnTo>
                    <a:pt x="11474" y="3375"/>
                  </a:lnTo>
                  <a:lnTo>
                    <a:pt x="15524" y="3375"/>
                  </a:lnTo>
                  <a:lnTo>
                    <a:pt x="15524" y="4725"/>
                  </a:lnTo>
                  <a:cubicBezTo>
                    <a:pt x="15524" y="5098"/>
                    <a:pt x="15827" y="5400"/>
                    <a:pt x="16199" y="5400"/>
                  </a:cubicBezTo>
                  <a:cubicBezTo>
                    <a:pt x="16572" y="5400"/>
                    <a:pt x="16874" y="5098"/>
                    <a:pt x="16874" y="4725"/>
                  </a:cubicBezTo>
                  <a:lnTo>
                    <a:pt x="16874" y="3375"/>
                  </a:lnTo>
                  <a:lnTo>
                    <a:pt x="19799" y="3375"/>
                  </a:lnTo>
                  <a:cubicBezTo>
                    <a:pt x="20048" y="3375"/>
                    <a:pt x="20249" y="3576"/>
                    <a:pt x="20249" y="3824"/>
                  </a:cubicBezTo>
                  <a:cubicBezTo>
                    <a:pt x="20249" y="3824"/>
                    <a:pt x="20249" y="19799"/>
                    <a:pt x="20249" y="19799"/>
                  </a:cubicBezTo>
                  <a:close/>
                  <a:moveTo>
                    <a:pt x="19799" y="2025"/>
                  </a:moveTo>
                  <a:lnTo>
                    <a:pt x="16874" y="2025"/>
                  </a:lnTo>
                  <a:lnTo>
                    <a:pt x="16874" y="675"/>
                  </a:lnTo>
                  <a:cubicBezTo>
                    <a:pt x="16874" y="301"/>
                    <a:pt x="16572" y="0"/>
                    <a:pt x="16199" y="0"/>
                  </a:cubicBezTo>
                  <a:cubicBezTo>
                    <a:pt x="15827" y="0"/>
                    <a:pt x="15524" y="301"/>
                    <a:pt x="15524" y="675"/>
                  </a:cubicBezTo>
                  <a:lnTo>
                    <a:pt x="15524" y="2025"/>
                  </a:lnTo>
                  <a:lnTo>
                    <a:pt x="11474" y="2025"/>
                  </a:lnTo>
                  <a:lnTo>
                    <a:pt x="11474" y="675"/>
                  </a:lnTo>
                  <a:cubicBezTo>
                    <a:pt x="11474" y="301"/>
                    <a:pt x="11172" y="0"/>
                    <a:pt x="10800" y="0"/>
                  </a:cubicBezTo>
                  <a:cubicBezTo>
                    <a:pt x="10427" y="0"/>
                    <a:pt x="10124" y="301"/>
                    <a:pt x="10124" y="675"/>
                  </a:cubicBezTo>
                  <a:lnTo>
                    <a:pt x="10124" y="2025"/>
                  </a:lnTo>
                  <a:lnTo>
                    <a:pt x="6074" y="2025"/>
                  </a:lnTo>
                  <a:lnTo>
                    <a:pt x="6074" y="675"/>
                  </a:lnTo>
                  <a:cubicBezTo>
                    <a:pt x="6074" y="301"/>
                    <a:pt x="5772" y="0"/>
                    <a:pt x="5399" y="0"/>
                  </a:cubicBezTo>
                  <a:cubicBezTo>
                    <a:pt x="5027" y="0"/>
                    <a:pt x="4724" y="301"/>
                    <a:pt x="4724" y="675"/>
                  </a:cubicBezTo>
                  <a:lnTo>
                    <a:pt x="4724" y="2025"/>
                  </a:lnTo>
                  <a:lnTo>
                    <a:pt x="1800" y="2025"/>
                  </a:lnTo>
                  <a:cubicBezTo>
                    <a:pt x="805" y="2025"/>
                    <a:pt x="0" y="2830"/>
                    <a:pt x="0" y="3824"/>
                  </a:cubicBezTo>
                  <a:lnTo>
                    <a:pt x="0" y="19799"/>
                  </a:lnTo>
                  <a:cubicBezTo>
                    <a:pt x="0" y="20793"/>
                    <a:pt x="805" y="21599"/>
                    <a:pt x="1800" y="21599"/>
                  </a:cubicBezTo>
                  <a:lnTo>
                    <a:pt x="19799" y="21599"/>
                  </a:lnTo>
                  <a:cubicBezTo>
                    <a:pt x="20794" y="21599"/>
                    <a:pt x="21600" y="20793"/>
                    <a:pt x="21600" y="19799"/>
                  </a:cubicBezTo>
                  <a:lnTo>
                    <a:pt x="21600" y="3824"/>
                  </a:lnTo>
                  <a:cubicBezTo>
                    <a:pt x="21600" y="2830"/>
                    <a:pt x="20794" y="2025"/>
                    <a:pt x="19799" y="202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8" name="AutoShape 19"/>
            <p:cNvSpPr/>
            <p:nvPr/>
          </p:nvSpPr>
          <p:spPr bwMode="auto">
            <a:xfrm>
              <a:off x="7478713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9" name="AutoShape 20"/>
            <p:cNvSpPr/>
            <p:nvPr/>
          </p:nvSpPr>
          <p:spPr bwMode="auto">
            <a:xfrm>
              <a:off x="7478713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0" name="AutoShape 21"/>
            <p:cNvSpPr/>
            <p:nvPr/>
          </p:nvSpPr>
          <p:spPr bwMode="auto">
            <a:xfrm>
              <a:off x="7478713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1" name="AutoShape 22"/>
            <p:cNvSpPr/>
            <p:nvPr/>
          </p:nvSpPr>
          <p:spPr bwMode="auto">
            <a:xfrm>
              <a:off x="7585075" y="48434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2" name="AutoShape 23"/>
            <p:cNvSpPr/>
            <p:nvPr/>
          </p:nvSpPr>
          <p:spPr bwMode="auto">
            <a:xfrm>
              <a:off x="7585075" y="47672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3" name="AutoShape 24"/>
            <p:cNvSpPr/>
            <p:nvPr/>
          </p:nvSpPr>
          <p:spPr bwMode="auto">
            <a:xfrm>
              <a:off x="7585075" y="4691063"/>
              <a:ext cx="60325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4" name="AutoShape 25"/>
            <p:cNvSpPr/>
            <p:nvPr/>
          </p:nvSpPr>
          <p:spPr bwMode="auto">
            <a:xfrm>
              <a:off x="7691438" y="48434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5" name="AutoShape 26"/>
            <p:cNvSpPr/>
            <p:nvPr/>
          </p:nvSpPr>
          <p:spPr bwMode="auto">
            <a:xfrm>
              <a:off x="7691438" y="47672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6" name="AutoShape 27"/>
            <p:cNvSpPr/>
            <p:nvPr/>
          </p:nvSpPr>
          <p:spPr bwMode="auto">
            <a:xfrm>
              <a:off x="7691438" y="4691063"/>
              <a:ext cx="61912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21600" y="21599"/>
                  </a:lnTo>
                  <a:lnTo>
                    <a:pt x="21600" y="0"/>
                  </a:lnTo>
                  <a:lnTo>
                    <a:pt x="0" y="0"/>
                  </a:lnTo>
                  <a:cubicBezTo>
                    <a:pt x="0" y="0"/>
                    <a:pt x="0" y="21599"/>
                    <a:pt x="0" y="21599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7" name="AutoShape 28"/>
            <p:cNvSpPr/>
            <p:nvPr/>
          </p:nvSpPr>
          <p:spPr bwMode="auto">
            <a:xfrm>
              <a:off x="6394450" y="4506913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9450"/>
                  </a:moveTo>
                  <a:cubicBezTo>
                    <a:pt x="20249" y="9823"/>
                    <a:pt x="19947" y="10124"/>
                    <a:pt x="19575" y="10124"/>
                  </a:cubicBezTo>
                  <a:lnTo>
                    <a:pt x="18324" y="10124"/>
                  </a:lnTo>
                  <a:lnTo>
                    <a:pt x="15624" y="5400"/>
                  </a:lnTo>
                  <a:lnTo>
                    <a:pt x="17549" y="5400"/>
                  </a:lnTo>
                  <a:cubicBezTo>
                    <a:pt x="17762" y="5400"/>
                    <a:pt x="17962" y="5500"/>
                    <a:pt x="18089" y="5670"/>
                  </a:cubicBezTo>
                  <a:lnTo>
                    <a:pt x="20114" y="8370"/>
                  </a:lnTo>
                  <a:cubicBezTo>
                    <a:pt x="20202" y="8486"/>
                    <a:pt x="20249" y="8628"/>
                    <a:pt x="20249" y="8774"/>
                  </a:cubicBezTo>
                  <a:cubicBezTo>
                    <a:pt x="20249" y="8774"/>
                    <a:pt x="20249" y="9450"/>
                    <a:pt x="20249" y="9450"/>
                  </a:cubicBezTo>
                  <a:close/>
                  <a:moveTo>
                    <a:pt x="18224" y="20249"/>
                  </a:moveTo>
                  <a:lnTo>
                    <a:pt x="14174" y="20249"/>
                  </a:lnTo>
                  <a:lnTo>
                    <a:pt x="14174" y="13500"/>
                  </a:lnTo>
                  <a:cubicBezTo>
                    <a:pt x="14174" y="13126"/>
                    <a:pt x="13872" y="12825"/>
                    <a:pt x="13499" y="12825"/>
                  </a:cubicBezTo>
                  <a:lnTo>
                    <a:pt x="8437" y="12825"/>
                  </a:lnTo>
                  <a:cubicBezTo>
                    <a:pt x="8064" y="12825"/>
                    <a:pt x="7762" y="13126"/>
                    <a:pt x="7762" y="13500"/>
                  </a:cubicBezTo>
                  <a:lnTo>
                    <a:pt x="7762" y="20249"/>
                  </a:lnTo>
                  <a:lnTo>
                    <a:pt x="3374" y="20249"/>
                  </a:lnTo>
                  <a:lnTo>
                    <a:pt x="3374" y="11475"/>
                  </a:lnTo>
                  <a:lnTo>
                    <a:pt x="18224" y="11475"/>
                  </a:lnTo>
                  <a:cubicBezTo>
                    <a:pt x="18224" y="11475"/>
                    <a:pt x="18224" y="20249"/>
                    <a:pt x="18224" y="20249"/>
                  </a:cubicBezTo>
                  <a:close/>
                  <a:moveTo>
                    <a:pt x="13499" y="20249"/>
                  </a:moveTo>
                  <a:lnTo>
                    <a:pt x="8437" y="20249"/>
                  </a:lnTo>
                  <a:lnTo>
                    <a:pt x="8437" y="13500"/>
                  </a:lnTo>
                  <a:lnTo>
                    <a:pt x="13499" y="13500"/>
                  </a:lnTo>
                  <a:cubicBezTo>
                    <a:pt x="13499" y="13500"/>
                    <a:pt x="13499" y="20249"/>
                    <a:pt x="13499" y="20249"/>
                  </a:cubicBezTo>
                  <a:close/>
                  <a:moveTo>
                    <a:pt x="1349" y="9450"/>
                  </a:moveTo>
                  <a:lnTo>
                    <a:pt x="1349" y="8774"/>
                  </a:lnTo>
                  <a:cubicBezTo>
                    <a:pt x="1349" y="8628"/>
                    <a:pt x="1397" y="8486"/>
                    <a:pt x="1485" y="8370"/>
                  </a:cubicBezTo>
                  <a:lnTo>
                    <a:pt x="3510" y="5670"/>
                  </a:lnTo>
                  <a:cubicBezTo>
                    <a:pt x="3637" y="5500"/>
                    <a:pt x="3837" y="5400"/>
                    <a:pt x="4049" y="5400"/>
                  </a:cubicBezTo>
                  <a:lnTo>
                    <a:pt x="5975" y="5400"/>
                  </a:lnTo>
                  <a:lnTo>
                    <a:pt x="3275" y="10124"/>
                  </a:lnTo>
                  <a:lnTo>
                    <a:pt x="2024" y="10124"/>
                  </a:lnTo>
                  <a:cubicBezTo>
                    <a:pt x="1652" y="10124"/>
                    <a:pt x="1349" y="9823"/>
                    <a:pt x="1349" y="9450"/>
                  </a:cubicBezTo>
                  <a:moveTo>
                    <a:pt x="13369" y="5400"/>
                  </a:moveTo>
                  <a:lnTo>
                    <a:pt x="14846" y="5400"/>
                  </a:lnTo>
                  <a:lnTo>
                    <a:pt x="17546" y="10124"/>
                  </a:lnTo>
                  <a:lnTo>
                    <a:pt x="14719" y="10124"/>
                  </a:lnTo>
                  <a:cubicBezTo>
                    <a:pt x="14719" y="10124"/>
                    <a:pt x="13369" y="5400"/>
                    <a:pt x="13369" y="5400"/>
                  </a:cubicBezTo>
                  <a:close/>
                  <a:moveTo>
                    <a:pt x="11137" y="5400"/>
                  </a:moveTo>
                  <a:lnTo>
                    <a:pt x="12666" y="5400"/>
                  </a:lnTo>
                  <a:lnTo>
                    <a:pt x="14016" y="10124"/>
                  </a:lnTo>
                  <a:lnTo>
                    <a:pt x="11137" y="10124"/>
                  </a:lnTo>
                  <a:cubicBezTo>
                    <a:pt x="11137" y="10124"/>
                    <a:pt x="11137" y="5400"/>
                    <a:pt x="11137" y="5400"/>
                  </a:cubicBezTo>
                  <a:close/>
                  <a:moveTo>
                    <a:pt x="8932" y="5400"/>
                  </a:moveTo>
                  <a:lnTo>
                    <a:pt x="10462" y="5400"/>
                  </a:lnTo>
                  <a:lnTo>
                    <a:pt x="10462" y="10124"/>
                  </a:lnTo>
                  <a:lnTo>
                    <a:pt x="7582" y="10124"/>
                  </a:lnTo>
                  <a:cubicBezTo>
                    <a:pt x="7582" y="10124"/>
                    <a:pt x="8932" y="5400"/>
                    <a:pt x="8932" y="5400"/>
                  </a:cubicBezTo>
                  <a:close/>
                  <a:moveTo>
                    <a:pt x="6880" y="10124"/>
                  </a:moveTo>
                  <a:lnTo>
                    <a:pt x="4052" y="10124"/>
                  </a:lnTo>
                  <a:lnTo>
                    <a:pt x="6752" y="5400"/>
                  </a:lnTo>
                  <a:lnTo>
                    <a:pt x="8230" y="5400"/>
                  </a:lnTo>
                  <a:cubicBezTo>
                    <a:pt x="8230" y="5400"/>
                    <a:pt x="6880" y="10124"/>
                    <a:pt x="6880" y="10124"/>
                  </a:cubicBezTo>
                  <a:close/>
                  <a:moveTo>
                    <a:pt x="17549" y="1350"/>
                  </a:moveTo>
                  <a:lnTo>
                    <a:pt x="17549" y="4050"/>
                  </a:lnTo>
                  <a:lnTo>
                    <a:pt x="4049" y="4050"/>
                  </a:lnTo>
                  <a:lnTo>
                    <a:pt x="4049" y="1350"/>
                  </a:lnTo>
                  <a:cubicBezTo>
                    <a:pt x="4049" y="1350"/>
                    <a:pt x="17549" y="1350"/>
                    <a:pt x="17549" y="1350"/>
                  </a:cubicBezTo>
                  <a:close/>
                  <a:moveTo>
                    <a:pt x="21194" y="7560"/>
                  </a:moveTo>
                  <a:lnTo>
                    <a:pt x="19170" y="4861"/>
                  </a:lnTo>
                  <a:cubicBezTo>
                    <a:pt x="19091" y="4755"/>
                    <a:pt x="18997" y="4663"/>
                    <a:pt x="18899" y="4576"/>
                  </a:cubicBezTo>
                  <a:lnTo>
                    <a:pt x="18899" y="1350"/>
                  </a:lnTo>
                  <a:cubicBezTo>
                    <a:pt x="18899" y="605"/>
                    <a:pt x="18295" y="0"/>
                    <a:pt x="17549" y="0"/>
                  </a:cubicBezTo>
                  <a:lnTo>
                    <a:pt x="4049" y="0"/>
                  </a:lnTo>
                  <a:cubicBezTo>
                    <a:pt x="3304" y="0"/>
                    <a:pt x="2699" y="605"/>
                    <a:pt x="2699" y="1350"/>
                  </a:cubicBezTo>
                  <a:lnTo>
                    <a:pt x="2699" y="4576"/>
                  </a:lnTo>
                  <a:cubicBezTo>
                    <a:pt x="2602" y="4663"/>
                    <a:pt x="2508" y="4754"/>
                    <a:pt x="2430" y="4860"/>
                  </a:cubicBezTo>
                  <a:lnTo>
                    <a:pt x="406" y="7559"/>
                  </a:lnTo>
                  <a:cubicBezTo>
                    <a:pt x="143" y="7907"/>
                    <a:pt x="0" y="8338"/>
                    <a:pt x="0" y="8774"/>
                  </a:cubicBezTo>
                  <a:lnTo>
                    <a:pt x="0" y="9450"/>
                  </a:lnTo>
                  <a:cubicBezTo>
                    <a:pt x="0" y="10566"/>
                    <a:pt x="908" y="11475"/>
                    <a:pt x="2024" y="11475"/>
                  </a:cubicBezTo>
                  <a:lnTo>
                    <a:pt x="2024" y="20249"/>
                  </a:lnTo>
                  <a:cubicBezTo>
                    <a:pt x="2024" y="20994"/>
                    <a:pt x="2629" y="21599"/>
                    <a:pt x="3374" y="21599"/>
                  </a:cubicBezTo>
                  <a:lnTo>
                    <a:pt x="18224" y="21599"/>
                  </a:lnTo>
                  <a:cubicBezTo>
                    <a:pt x="18970" y="21599"/>
                    <a:pt x="19575" y="20994"/>
                    <a:pt x="19575" y="20249"/>
                  </a:cubicBezTo>
                  <a:lnTo>
                    <a:pt x="19575" y="11475"/>
                  </a:lnTo>
                  <a:cubicBezTo>
                    <a:pt x="20691" y="11475"/>
                    <a:pt x="21600" y="10566"/>
                    <a:pt x="21600" y="9450"/>
                  </a:cubicBezTo>
                  <a:lnTo>
                    <a:pt x="21600" y="8774"/>
                  </a:lnTo>
                  <a:cubicBezTo>
                    <a:pt x="21600" y="8338"/>
                    <a:pt x="21456" y="7907"/>
                    <a:pt x="21194" y="756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8" name="AutoShape 29"/>
            <p:cNvSpPr/>
            <p:nvPr/>
          </p:nvSpPr>
          <p:spPr bwMode="auto">
            <a:xfrm>
              <a:off x="11276013" y="3548063"/>
              <a:ext cx="488950" cy="441325"/>
            </a:xfrm>
            <a:custGeom>
              <a:avLst/>
              <a:gdLst>
                <a:gd name="T0" fmla="+- 0 10736 439"/>
                <a:gd name="T1" fmla="*/ T0 w 20595"/>
                <a:gd name="T2" fmla="+- 0 10869 621"/>
                <a:gd name="T3" fmla="*/ 10869 h 20497"/>
                <a:gd name="T4" fmla="+- 0 10736 439"/>
                <a:gd name="T5" fmla="*/ T4 w 20595"/>
                <a:gd name="T6" fmla="+- 0 10869 621"/>
                <a:gd name="T7" fmla="*/ 10869 h 20497"/>
                <a:gd name="T8" fmla="+- 0 10736 439"/>
                <a:gd name="T9" fmla="*/ T8 w 20595"/>
                <a:gd name="T10" fmla="+- 0 10869 621"/>
                <a:gd name="T11" fmla="*/ 10869 h 20497"/>
                <a:gd name="T12" fmla="+- 0 10736 439"/>
                <a:gd name="T13" fmla="*/ T12 w 20595"/>
                <a:gd name="T14" fmla="+- 0 10869 621"/>
                <a:gd name="T15" fmla="*/ 10869 h 2049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595" h="20497">
                  <a:moveTo>
                    <a:pt x="18898" y="1863"/>
                  </a:moveTo>
                  <a:cubicBezTo>
                    <a:pt x="16636" y="-621"/>
                    <a:pt x="12968" y="-621"/>
                    <a:pt x="10707" y="1863"/>
                  </a:cubicBezTo>
                  <a:lnTo>
                    <a:pt x="1317" y="12053"/>
                  </a:lnTo>
                  <a:cubicBezTo>
                    <a:pt x="-439" y="13982"/>
                    <a:pt x="-439" y="17121"/>
                    <a:pt x="1317" y="19050"/>
                  </a:cubicBezTo>
                  <a:cubicBezTo>
                    <a:pt x="3073" y="20979"/>
                    <a:pt x="5931" y="20979"/>
                    <a:pt x="7687" y="19050"/>
                  </a:cubicBezTo>
                  <a:lnTo>
                    <a:pt x="17078" y="8860"/>
                  </a:lnTo>
                  <a:cubicBezTo>
                    <a:pt x="18335" y="7479"/>
                    <a:pt x="18335" y="5242"/>
                    <a:pt x="17078" y="3862"/>
                  </a:cubicBezTo>
                  <a:cubicBezTo>
                    <a:pt x="15821" y="2482"/>
                    <a:pt x="13783" y="2482"/>
                    <a:pt x="12527" y="3862"/>
                  </a:cubicBezTo>
                  <a:lnTo>
                    <a:pt x="5467" y="11614"/>
                  </a:lnTo>
                  <a:cubicBezTo>
                    <a:pt x="5216" y="11891"/>
                    <a:pt x="5216" y="12337"/>
                    <a:pt x="5467" y="12614"/>
                  </a:cubicBezTo>
                  <a:cubicBezTo>
                    <a:pt x="5719" y="12890"/>
                    <a:pt x="6126" y="12890"/>
                    <a:pt x="6378" y="12614"/>
                  </a:cubicBezTo>
                  <a:lnTo>
                    <a:pt x="13437" y="4861"/>
                  </a:lnTo>
                  <a:cubicBezTo>
                    <a:pt x="14190" y="4035"/>
                    <a:pt x="15414" y="4035"/>
                    <a:pt x="16167" y="4861"/>
                  </a:cubicBezTo>
                  <a:cubicBezTo>
                    <a:pt x="16920" y="5688"/>
                    <a:pt x="16920" y="7034"/>
                    <a:pt x="16167" y="7860"/>
                  </a:cubicBezTo>
                  <a:lnTo>
                    <a:pt x="6777" y="18050"/>
                  </a:lnTo>
                  <a:cubicBezTo>
                    <a:pt x="5520" y="19430"/>
                    <a:pt x="3484" y="19430"/>
                    <a:pt x="2227" y="18050"/>
                  </a:cubicBezTo>
                  <a:cubicBezTo>
                    <a:pt x="970" y="16670"/>
                    <a:pt x="970" y="14433"/>
                    <a:pt x="2227" y="13053"/>
                  </a:cubicBezTo>
                  <a:lnTo>
                    <a:pt x="11525" y="2963"/>
                  </a:lnTo>
                  <a:cubicBezTo>
                    <a:pt x="13285" y="1030"/>
                    <a:pt x="16139" y="1030"/>
                    <a:pt x="17896" y="2963"/>
                  </a:cubicBezTo>
                  <a:cubicBezTo>
                    <a:pt x="19657" y="4896"/>
                    <a:pt x="19657" y="8027"/>
                    <a:pt x="17897" y="9959"/>
                  </a:cubicBezTo>
                  <a:lnTo>
                    <a:pt x="10929" y="17611"/>
                  </a:lnTo>
                  <a:cubicBezTo>
                    <a:pt x="10677" y="17888"/>
                    <a:pt x="10677" y="18334"/>
                    <a:pt x="10929" y="18610"/>
                  </a:cubicBezTo>
                  <a:cubicBezTo>
                    <a:pt x="11181" y="18887"/>
                    <a:pt x="11588" y="18887"/>
                    <a:pt x="11839" y="18610"/>
                  </a:cubicBezTo>
                  <a:lnTo>
                    <a:pt x="18898" y="10859"/>
                  </a:lnTo>
                  <a:cubicBezTo>
                    <a:pt x="21160" y="8375"/>
                    <a:pt x="21160" y="4347"/>
                    <a:pt x="18898" y="18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29" name="AutoShape 30"/>
            <p:cNvSpPr/>
            <p:nvPr/>
          </p:nvSpPr>
          <p:spPr bwMode="auto">
            <a:xfrm>
              <a:off x="10375900" y="3532188"/>
              <a:ext cx="336550" cy="488950"/>
            </a:xfrm>
            <a:custGeom>
              <a:avLst/>
              <a:gdLst>
                <a:gd name="T0" fmla="*/ 10383 w 20767"/>
                <a:gd name="T1" fmla="*/ 10800 h 21600"/>
                <a:gd name="T2" fmla="*/ 10383 w 20767"/>
                <a:gd name="T3" fmla="*/ 10800 h 21600"/>
                <a:gd name="T4" fmla="*/ 10383 w 20767"/>
                <a:gd name="T5" fmla="*/ 10800 h 21600"/>
                <a:gd name="T6" fmla="*/ 10383 w 20767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767" h="21600">
                  <a:moveTo>
                    <a:pt x="18566" y="16551"/>
                  </a:moveTo>
                  <a:cubicBezTo>
                    <a:pt x="17960" y="18284"/>
                    <a:pt x="17274" y="20249"/>
                    <a:pt x="9436" y="20249"/>
                  </a:cubicBezTo>
                  <a:cubicBezTo>
                    <a:pt x="4711" y="20249"/>
                    <a:pt x="1888" y="17809"/>
                    <a:pt x="1888" y="15451"/>
                  </a:cubicBezTo>
                  <a:cubicBezTo>
                    <a:pt x="1888" y="13645"/>
                    <a:pt x="2349" y="12161"/>
                    <a:pt x="2835" y="10591"/>
                  </a:cubicBezTo>
                  <a:cubicBezTo>
                    <a:pt x="3454" y="8600"/>
                    <a:pt x="4088" y="6563"/>
                    <a:pt x="3813" y="3868"/>
                  </a:cubicBezTo>
                  <a:cubicBezTo>
                    <a:pt x="6723" y="6750"/>
                    <a:pt x="7759" y="10567"/>
                    <a:pt x="7759" y="10567"/>
                  </a:cubicBezTo>
                  <a:cubicBezTo>
                    <a:pt x="7759" y="10567"/>
                    <a:pt x="10468" y="7846"/>
                    <a:pt x="11196" y="6582"/>
                  </a:cubicBezTo>
                  <a:cubicBezTo>
                    <a:pt x="11755" y="7395"/>
                    <a:pt x="12267" y="10124"/>
                    <a:pt x="12267" y="12825"/>
                  </a:cubicBezTo>
                  <a:cubicBezTo>
                    <a:pt x="12267" y="12825"/>
                    <a:pt x="14773" y="11347"/>
                    <a:pt x="16653" y="9127"/>
                  </a:cubicBezTo>
                  <a:cubicBezTo>
                    <a:pt x="18632" y="11666"/>
                    <a:pt x="19346" y="14320"/>
                    <a:pt x="18566" y="16551"/>
                  </a:cubicBezTo>
                  <a:moveTo>
                    <a:pt x="16041" y="6075"/>
                  </a:moveTo>
                  <a:cubicBezTo>
                    <a:pt x="15982" y="7879"/>
                    <a:pt x="14088" y="9404"/>
                    <a:pt x="14088" y="9404"/>
                  </a:cubicBezTo>
                  <a:cubicBezTo>
                    <a:pt x="14088" y="6046"/>
                    <a:pt x="10380" y="3375"/>
                    <a:pt x="10380" y="3375"/>
                  </a:cubicBezTo>
                  <a:cubicBezTo>
                    <a:pt x="10380" y="3375"/>
                    <a:pt x="10330" y="5373"/>
                    <a:pt x="8452" y="7389"/>
                  </a:cubicBezTo>
                  <a:cubicBezTo>
                    <a:pt x="6574" y="2686"/>
                    <a:pt x="938" y="0"/>
                    <a:pt x="938" y="0"/>
                  </a:cubicBezTo>
                  <a:cubicBezTo>
                    <a:pt x="3756" y="7389"/>
                    <a:pt x="0" y="10076"/>
                    <a:pt x="0" y="15451"/>
                  </a:cubicBezTo>
                  <a:cubicBezTo>
                    <a:pt x="0" y="18604"/>
                    <a:pt x="3730" y="21599"/>
                    <a:pt x="9436" y="21599"/>
                  </a:cubicBezTo>
                  <a:cubicBezTo>
                    <a:pt x="17888" y="21599"/>
                    <a:pt x="19523" y="19379"/>
                    <a:pt x="20396" y="16878"/>
                  </a:cubicBezTo>
                  <a:cubicBezTo>
                    <a:pt x="21599" y="13436"/>
                    <a:pt x="19797" y="9432"/>
                    <a:pt x="16041" y="607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0" name="AutoShape 31"/>
            <p:cNvSpPr/>
            <p:nvPr/>
          </p:nvSpPr>
          <p:spPr bwMode="auto">
            <a:xfrm>
              <a:off x="10437813" y="3744913"/>
              <a:ext cx="215900" cy="174625"/>
            </a:xfrm>
            <a:custGeom>
              <a:avLst/>
              <a:gdLst>
                <a:gd name="T0" fmla="*/ 10641 w 21282"/>
                <a:gd name="T1" fmla="*/ 10800 h 21600"/>
                <a:gd name="T2" fmla="*/ 10641 w 21282"/>
                <a:gd name="T3" fmla="*/ 10800 h 21600"/>
                <a:gd name="T4" fmla="*/ 10641 w 21282"/>
                <a:gd name="T5" fmla="*/ 10800 h 21600"/>
                <a:gd name="T6" fmla="*/ 10641 w 21282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282" h="21600">
                  <a:moveTo>
                    <a:pt x="20698" y="5891"/>
                  </a:moveTo>
                  <a:lnTo>
                    <a:pt x="19424" y="7749"/>
                  </a:lnTo>
                  <a:cubicBezTo>
                    <a:pt x="17846" y="10064"/>
                    <a:pt x="16352" y="12259"/>
                    <a:pt x="12365" y="14784"/>
                  </a:cubicBezTo>
                  <a:cubicBezTo>
                    <a:pt x="11794" y="12631"/>
                    <a:pt x="11275" y="10259"/>
                    <a:pt x="11275" y="6631"/>
                  </a:cubicBezTo>
                  <a:lnTo>
                    <a:pt x="11275" y="3408"/>
                  </a:lnTo>
                  <a:lnTo>
                    <a:pt x="9000" y="7893"/>
                  </a:lnTo>
                  <a:cubicBezTo>
                    <a:pt x="8233" y="9421"/>
                    <a:pt x="7598" y="10690"/>
                    <a:pt x="6649" y="12373"/>
                  </a:cubicBezTo>
                  <a:cubicBezTo>
                    <a:pt x="5211" y="8296"/>
                    <a:pt x="4195" y="5281"/>
                    <a:pt x="3422" y="2545"/>
                  </a:cubicBezTo>
                  <a:lnTo>
                    <a:pt x="2705" y="0"/>
                  </a:lnTo>
                  <a:lnTo>
                    <a:pt x="1926" y="2847"/>
                  </a:lnTo>
                  <a:cubicBezTo>
                    <a:pt x="936" y="6469"/>
                    <a:pt x="0" y="9891"/>
                    <a:pt x="0" y="18771"/>
                  </a:cubicBezTo>
                  <a:cubicBezTo>
                    <a:pt x="0" y="19292"/>
                    <a:pt x="333" y="19714"/>
                    <a:pt x="749" y="19714"/>
                  </a:cubicBezTo>
                  <a:cubicBezTo>
                    <a:pt x="1162" y="19714"/>
                    <a:pt x="1499" y="19292"/>
                    <a:pt x="1499" y="18771"/>
                  </a:cubicBezTo>
                  <a:cubicBezTo>
                    <a:pt x="1499" y="11964"/>
                    <a:pt x="2037" y="8594"/>
                    <a:pt x="2758" y="5681"/>
                  </a:cubicBezTo>
                  <a:cubicBezTo>
                    <a:pt x="3537" y="8174"/>
                    <a:pt x="4520" y="11009"/>
                    <a:pt x="5812" y="14638"/>
                  </a:cubicBezTo>
                  <a:lnTo>
                    <a:pt x="6339" y="16117"/>
                  </a:lnTo>
                  <a:lnTo>
                    <a:pt x="7100" y="14811"/>
                  </a:lnTo>
                  <a:cubicBezTo>
                    <a:pt x="8344" y="12681"/>
                    <a:pt x="9085" y="11248"/>
                    <a:pt x="9896" y="9638"/>
                  </a:cubicBezTo>
                  <a:cubicBezTo>
                    <a:pt x="10133" y="12428"/>
                    <a:pt x="10681" y="14428"/>
                    <a:pt x="11223" y="16408"/>
                  </a:cubicBezTo>
                  <a:lnTo>
                    <a:pt x="11495" y="17404"/>
                  </a:lnTo>
                  <a:lnTo>
                    <a:pt x="12253" y="16953"/>
                  </a:lnTo>
                  <a:cubicBezTo>
                    <a:pt x="16306" y="14531"/>
                    <a:pt x="18203" y="12327"/>
                    <a:pt x="19708" y="10211"/>
                  </a:cubicBezTo>
                  <a:cubicBezTo>
                    <a:pt x="19942" y="13727"/>
                    <a:pt x="19573" y="17574"/>
                    <a:pt x="18698" y="20305"/>
                  </a:cubicBezTo>
                  <a:cubicBezTo>
                    <a:pt x="18543" y="20787"/>
                    <a:pt x="18730" y="21336"/>
                    <a:pt x="19114" y="21531"/>
                  </a:cubicBezTo>
                  <a:cubicBezTo>
                    <a:pt x="19204" y="21577"/>
                    <a:pt x="19301" y="21599"/>
                    <a:pt x="19395" y="21599"/>
                  </a:cubicBezTo>
                  <a:cubicBezTo>
                    <a:pt x="19690" y="21599"/>
                    <a:pt x="19972" y="21377"/>
                    <a:pt x="20089" y="21008"/>
                  </a:cubicBezTo>
                  <a:cubicBezTo>
                    <a:pt x="21251" y="17380"/>
                    <a:pt x="21600" y="12213"/>
                    <a:pt x="20976" y="7841"/>
                  </a:cubicBezTo>
                  <a:cubicBezTo>
                    <a:pt x="20976" y="7841"/>
                    <a:pt x="20698" y="5891"/>
                    <a:pt x="20698" y="589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1" name="AutoShape 32"/>
            <p:cNvSpPr/>
            <p:nvPr/>
          </p:nvSpPr>
          <p:spPr bwMode="auto">
            <a:xfrm>
              <a:off x="9324975" y="3563938"/>
              <a:ext cx="487363" cy="425450"/>
            </a:xfrm>
            <a:custGeom>
              <a:avLst/>
              <a:gdLst>
                <a:gd name="T0" fmla="+- 0 10800 108"/>
                <a:gd name="T1" fmla="*/ T0 w 21384"/>
                <a:gd name="T2" fmla="*/ 10800 h 21600"/>
                <a:gd name="T3" fmla="+- 0 10800 108"/>
                <a:gd name="T4" fmla="*/ T3 w 21384"/>
                <a:gd name="T5" fmla="*/ 10800 h 21600"/>
                <a:gd name="T6" fmla="+- 0 10800 108"/>
                <a:gd name="T7" fmla="*/ T6 w 21384"/>
                <a:gd name="T8" fmla="*/ 10800 h 21600"/>
                <a:gd name="T9" fmla="+- 0 10800 108"/>
                <a:gd name="T10" fmla="*/ T9 w 21384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84" h="21600">
                  <a:moveTo>
                    <a:pt x="18710" y="9257"/>
                  </a:moveTo>
                  <a:lnTo>
                    <a:pt x="16706" y="7714"/>
                  </a:lnTo>
                  <a:lnTo>
                    <a:pt x="16706" y="20057"/>
                  </a:lnTo>
                  <a:lnTo>
                    <a:pt x="4677" y="20057"/>
                  </a:lnTo>
                  <a:lnTo>
                    <a:pt x="4677" y="7714"/>
                  </a:lnTo>
                  <a:lnTo>
                    <a:pt x="2673" y="9257"/>
                  </a:lnTo>
                  <a:lnTo>
                    <a:pt x="1336" y="4628"/>
                  </a:lnTo>
                  <a:lnTo>
                    <a:pt x="4677" y="1542"/>
                  </a:lnTo>
                  <a:lnTo>
                    <a:pt x="7468" y="1542"/>
                  </a:lnTo>
                  <a:cubicBezTo>
                    <a:pt x="7841" y="2871"/>
                    <a:pt x="9136" y="3857"/>
                    <a:pt x="10691" y="3857"/>
                  </a:cubicBezTo>
                  <a:cubicBezTo>
                    <a:pt x="12247" y="3857"/>
                    <a:pt x="13542" y="2871"/>
                    <a:pt x="13915" y="1542"/>
                  </a:cubicBezTo>
                  <a:lnTo>
                    <a:pt x="16706" y="1542"/>
                  </a:lnTo>
                  <a:lnTo>
                    <a:pt x="20047" y="4628"/>
                  </a:lnTo>
                  <a:cubicBezTo>
                    <a:pt x="20047" y="4628"/>
                    <a:pt x="18710" y="9257"/>
                    <a:pt x="18710" y="9257"/>
                  </a:cubicBezTo>
                  <a:close/>
                  <a:moveTo>
                    <a:pt x="13200" y="1542"/>
                  </a:moveTo>
                  <a:cubicBezTo>
                    <a:pt x="12831" y="2438"/>
                    <a:pt x="11852" y="3085"/>
                    <a:pt x="10691" y="3085"/>
                  </a:cubicBezTo>
                  <a:cubicBezTo>
                    <a:pt x="9531" y="3085"/>
                    <a:pt x="8552" y="2438"/>
                    <a:pt x="8183" y="1542"/>
                  </a:cubicBezTo>
                  <a:cubicBezTo>
                    <a:pt x="8183" y="1542"/>
                    <a:pt x="13200" y="1542"/>
                    <a:pt x="13200" y="1542"/>
                  </a:cubicBezTo>
                  <a:close/>
                  <a:moveTo>
                    <a:pt x="20882" y="3423"/>
                  </a:moveTo>
                  <a:lnTo>
                    <a:pt x="17541" y="338"/>
                  </a:lnTo>
                  <a:cubicBezTo>
                    <a:pt x="17303" y="119"/>
                    <a:pt x="17009" y="0"/>
                    <a:pt x="16706" y="0"/>
                  </a:cubicBezTo>
                  <a:lnTo>
                    <a:pt x="4677" y="0"/>
                  </a:lnTo>
                  <a:cubicBezTo>
                    <a:pt x="4374" y="0"/>
                    <a:pt x="4080" y="119"/>
                    <a:pt x="3842" y="338"/>
                  </a:cubicBezTo>
                  <a:lnTo>
                    <a:pt x="501" y="3423"/>
                  </a:lnTo>
                  <a:cubicBezTo>
                    <a:pt x="64" y="3827"/>
                    <a:pt x="-108" y="4503"/>
                    <a:pt x="68" y="5116"/>
                  </a:cubicBezTo>
                  <a:lnTo>
                    <a:pt x="1405" y="9745"/>
                  </a:lnTo>
                  <a:cubicBezTo>
                    <a:pt x="1537" y="10201"/>
                    <a:pt x="1845" y="10560"/>
                    <a:pt x="2239" y="10716"/>
                  </a:cubicBezTo>
                  <a:cubicBezTo>
                    <a:pt x="2380" y="10772"/>
                    <a:pt x="2527" y="10800"/>
                    <a:pt x="2673" y="10800"/>
                  </a:cubicBezTo>
                  <a:cubicBezTo>
                    <a:pt x="2905" y="10800"/>
                    <a:pt x="3136" y="10729"/>
                    <a:pt x="3341" y="10593"/>
                  </a:cubicBezTo>
                  <a:lnTo>
                    <a:pt x="3341" y="20057"/>
                  </a:lnTo>
                  <a:cubicBezTo>
                    <a:pt x="3341" y="20908"/>
                    <a:pt x="3940" y="21600"/>
                    <a:pt x="4677" y="21600"/>
                  </a:cubicBezTo>
                  <a:lnTo>
                    <a:pt x="16706" y="21600"/>
                  </a:lnTo>
                  <a:cubicBezTo>
                    <a:pt x="17443" y="21600"/>
                    <a:pt x="18042" y="20908"/>
                    <a:pt x="18042" y="20057"/>
                  </a:cubicBezTo>
                  <a:lnTo>
                    <a:pt x="18042" y="10593"/>
                  </a:lnTo>
                  <a:cubicBezTo>
                    <a:pt x="18247" y="10729"/>
                    <a:pt x="18478" y="10800"/>
                    <a:pt x="18710" y="10800"/>
                  </a:cubicBezTo>
                  <a:cubicBezTo>
                    <a:pt x="18856" y="10800"/>
                    <a:pt x="19002" y="10772"/>
                    <a:pt x="19144" y="10716"/>
                  </a:cubicBezTo>
                  <a:cubicBezTo>
                    <a:pt x="19538" y="10560"/>
                    <a:pt x="19846" y="10201"/>
                    <a:pt x="19978" y="9745"/>
                  </a:cubicBezTo>
                  <a:lnTo>
                    <a:pt x="21315" y="5116"/>
                  </a:lnTo>
                  <a:cubicBezTo>
                    <a:pt x="21491" y="4503"/>
                    <a:pt x="21319" y="3827"/>
                    <a:pt x="20882" y="342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2" name="AutoShape 33"/>
            <p:cNvSpPr/>
            <p:nvPr/>
          </p:nvSpPr>
          <p:spPr bwMode="auto">
            <a:xfrm>
              <a:off x="8347075" y="3716338"/>
              <a:ext cx="488950" cy="304800"/>
            </a:xfrm>
            <a:custGeom>
              <a:avLst/>
              <a:gdLst>
                <a:gd name="T0" fmla="*/ 10752 w 21505"/>
                <a:gd name="T1" fmla="*/ 10800 h 21600"/>
                <a:gd name="T2" fmla="*/ 10752 w 21505"/>
                <a:gd name="T3" fmla="*/ 10800 h 21600"/>
                <a:gd name="T4" fmla="*/ 10752 w 21505"/>
                <a:gd name="T5" fmla="*/ 10800 h 21600"/>
                <a:gd name="T6" fmla="*/ 10752 w 21505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505" h="21600">
                  <a:moveTo>
                    <a:pt x="17472" y="17279"/>
                  </a:moveTo>
                  <a:lnTo>
                    <a:pt x="17472" y="18899"/>
                  </a:lnTo>
                  <a:cubicBezTo>
                    <a:pt x="17472" y="19198"/>
                    <a:pt x="17321" y="19439"/>
                    <a:pt x="17136" y="19439"/>
                  </a:cubicBezTo>
                  <a:lnTo>
                    <a:pt x="4368" y="19439"/>
                  </a:lnTo>
                  <a:cubicBezTo>
                    <a:pt x="4182" y="19439"/>
                    <a:pt x="4032" y="19198"/>
                    <a:pt x="4032" y="18899"/>
                  </a:cubicBezTo>
                  <a:lnTo>
                    <a:pt x="4032" y="17279"/>
                  </a:lnTo>
                  <a:lnTo>
                    <a:pt x="1344" y="12419"/>
                  </a:lnTo>
                  <a:cubicBezTo>
                    <a:pt x="1344" y="12121"/>
                    <a:pt x="1494" y="11879"/>
                    <a:pt x="1680" y="11879"/>
                  </a:cubicBezTo>
                  <a:lnTo>
                    <a:pt x="3360" y="11879"/>
                  </a:lnTo>
                  <a:lnTo>
                    <a:pt x="4032" y="11879"/>
                  </a:lnTo>
                  <a:lnTo>
                    <a:pt x="4704" y="11879"/>
                  </a:lnTo>
                  <a:lnTo>
                    <a:pt x="5376" y="11879"/>
                  </a:lnTo>
                  <a:lnTo>
                    <a:pt x="6048" y="11879"/>
                  </a:lnTo>
                  <a:lnTo>
                    <a:pt x="6720" y="11879"/>
                  </a:lnTo>
                  <a:lnTo>
                    <a:pt x="7392" y="11879"/>
                  </a:lnTo>
                  <a:lnTo>
                    <a:pt x="8064" y="11879"/>
                  </a:lnTo>
                  <a:lnTo>
                    <a:pt x="8736" y="11879"/>
                  </a:lnTo>
                  <a:lnTo>
                    <a:pt x="12768" y="11879"/>
                  </a:lnTo>
                  <a:lnTo>
                    <a:pt x="13440" y="11879"/>
                  </a:lnTo>
                  <a:lnTo>
                    <a:pt x="14112" y="11879"/>
                  </a:lnTo>
                  <a:lnTo>
                    <a:pt x="14784" y="11879"/>
                  </a:lnTo>
                  <a:lnTo>
                    <a:pt x="15456" y="11879"/>
                  </a:lnTo>
                  <a:lnTo>
                    <a:pt x="16128" y="11879"/>
                  </a:lnTo>
                  <a:lnTo>
                    <a:pt x="16800" y="11879"/>
                  </a:lnTo>
                  <a:lnTo>
                    <a:pt x="17472" y="11879"/>
                  </a:lnTo>
                  <a:lnTo>
                    <a:pt x="18144" y="11879"/>
                  </a:lnTo>
                  <a:lnTo>
                    <a:pt x="19824" y="11879"/>
                  </a:lnTo>
                  <a:cubicBezTo>
                    <a:pt x="20009" y="11879"/>
                    <a:pt x="20160" y="12121"/>
                    <a:pt x="20160" y="12419"/>
                  </a:cubicBezTo>
                  <a:cubicBezTo>
                    <a:pt x="20160" y="12419"/>
                    <a:pt x="17472" y="17279"/>
                    <a:pt x="17472" y="17279"/>
                  </a:cubicBezTo>
                  <a:close/>
                  <a:moveTo>
                    <a:pt x="10752" y="4320"/>
                  </a:moveTo>
                  <a:cubicBezTo>
                    <a:pt x="8625" y="4320"/>
                    <a:pt x="6826" y="6601"/>
                    <a:pt x="6246" y="9719"/>
                  </a:cubicBezTo>
                  <a:lnTo>
                    <a:pt x="5552" y="9719"/>
                  </a:lnTo>
                  <a:cubicBezTo>
                    <a:pt x="6152" y="6000"/>
                    <a:pt x="8252" y="3239"/>
                    <a:pt x="10752" y="3239"/>
                  </a:cubicBezTo>
                  <a:cubicBezTo>
                    <a:pt x="12934" y="3239"/>
                    <a:pt x="14813" y="5344"/>
                    <a:pt x="15654" y="8353"/>
                  </a:cubicBezTo>
                  <a:lnTo>
                    <a:pt x="15054" y="8835"/>
                  </a:lnTo>
                  <a:cubicBezTo>
                    <a:pt x="14323" y="6180"/>
                    <a:pt x="12671" y="4320"/>
                    <a:pt x="10752" y="4320"/>
                  </a:cubicBezTo>
                  <a:moveTo>
                    <a:pt x="10752" y="8639"/>
                  </a:moveTo>
                  <a:cubicBezTo>
                    <a:pt x="10158" y="8639"/>
                    <a:pt x="9630" y="9061"/>
                    <a:pt x="9260" y="9719"/>
                  </a:cubicBezTo>
                  <a:lnTo>
                    <a:pt x="8437" y="9719"/>
                  </a:lnTo>
                  <a:cubicBezTo>
                    <a:pt x="8904" y="8435"/>
                    <a:pt x="9761" y="7560"/>
                    <a:pt x="10752" y="7560"/>
                  </a:cubicBezTo>
                  <a:cubicBezTo>
                    <a:pt x="11742" y="7560"/>
                    <a:pt x="12600" y="8435"/>
                    <a:pt x="13066" y="9719"/>
                  </a:cubicBezTo>
                  <a:lnTo>
                    <a:pt x="12244" y="9719"/>
                  </a:lnTo>
                  <a:cubicBezTo>
                    <a:pt x="11874" y="9061"/>
                    <a:pt x="11345" y="8639"/>
                    <a:pt x="10752" y="8639"/>
                  </a:cubicBezTo>
                  <a:moveTo>
                    <a:pt x="13827" y="9719"/>
                  </a:moveTo>
                  <a:cubicBezTo>
                    <a:pt x="13307" y="7816"/>
                    <a:pt x="12126" y="6479"/>
                    <a:pt x="10752" y="6479"/>
                  </a:cubicBezTo>
                  <a:cubicBezTo>
                    <a:pt x="9378" y="6479"/>
                    <a:pt x="8197" y="7816"/>
                    <a:pt x="7676" y="9719"/>
                  </a:cubicBezTo>
                  <a:lnTo>
                    <a:pt x="6955" y="9719"/>
                  </a:lnTo>
                  <a:cubicBezTo>
                    <a:pt x="7510" y="7207"/>
                    <a:pt x="9001" y="5400"/>
                    <a:pt x="10752" y="5400"/>
                  </a:cubicBezTo>
                  <a:cubicBezTo>
                    <a:pt x="12409" y="5400"/>
                    <a:pt x="13834" y="7015"/>
                    <a:pt x="14454" y="9317"/>
                  </a:cubicBezTo>
                  <a:lnTo>
                    <a:pt x="13953" y="9719"/>
                  </a:lnTo>
                  <a:cubicBezTo>
                    <a:pt x="13953" y="9719"/>
                    <a:pt x="13827" y="9719"/>
                    <a:pt x="13827" y="9719"/>
                  </a:cubicBezTo>
                  <a:close/>
                  <a:moveTo>
                    <a:pt x="10752" y="1080"/>
                  </a:moveTo>
                  <a:cubicBezTo>
                    <a:pt x="13459" y="1080"/>
                    <a:pt x="15792" y="3672"/>
                    <a:pt x="16856" y="7388"/>
                  </a:cubicBezTo>
                  <a:lnTo>
                    <a:pt x="16256" y="7869"/>
                  </a:lnTo>
                  <a:cubicBezTo>
                    <a:pt x="15305" y="4504"/>
                    <a:pt x="13201" y="2160"/>
                    <a:pt x="10752" y="2160"/>
                  </a:cubicBezTo>
                  <a:cubicBezTo>
                    <a:pt x="7874" y="2160"/>
                    <a:pt x="5470" y="5392"/>
                    <a:pt x="4858" y="9719"/>
                  </a:cubicBezTo>
                  <a:lnTo>
                    <a:pt x="4167" y="9719"/>
                  </a:lnTo>
                  <a:cubicBezTo>
                    <a:pt x="4792" y="4796"/>
                    <a:pt x="7507" y="1080"/>
                    <a:pt x="10752" y="1080"/>
                  </a:cubicBezTo>
                  <a:moveTo>
                    <a:pt x="17336" y="9719"/>
                  </a:moveTo>
                  <a:lnTo>
                    <a:pt x="16958" y="9719"/>
                  </a:lnTo>
                  <a:lnTo>
                    <a:pt x="17294" y="9449"/>
                  </a:lnTo>
                  <a:cubicBezTo>
                    <a:pt x="17307" y="9540"/>
                    <a:pt x="17325" y="9628"/>
                    <a:pt x="17336" y="9719"/>
                  </a:cubicBezTo>
                  <a:moveTo>
                    <a:pt x="19824" y="9719"/>
                  </a:moveTo>
                  <a:lnTo>
                    <a:pt x="18016" y="9719"/>
                  </a:lnTo>
                  <a:cubicBezTo>
                    <a:pt x="17986" y="9461"/>
                    <a:pt x="17948" y="9209"/>
                    <a:pt x="17908" y="8957"/>
                  </a:cubicBezTo>
                  <a:lnTo>
                    <a:pt x="21132" y="6366"/>
                  </a:lnTo>
                  <a:cubicBezTo>
                    <a:pt x="21464" y="6099"/>
                    <a:pt x="21599" y="5450"/>
                    <a:pt x="21433" y="4916"/>
                  </a:cubicBezTo>
                  <a:cubicBezTo>
                    <a:pt x="21267" y="4383"/>
                    <a:pt x="20864" y="4169"/>
                    <a:pt x="20532" y="4433"/>
                  </a:cubicBezTo>
                  <a:lnTo>
                    <a:pt x="17456" y="6905"/>
                  </a:lnTo>
                  <a:cubicBezTo>
                    <a:pt x="16282" y="2836"/>
                    <a:pt x="13721" y="0"/>
                    <a:pt x="10752" y="0"/>
                  </a:cubicBezTo>
                  <a:cubicBezTo>
                    <a:pt x="7135" y="0"/>
                    <a:pt x="4122" y="4198"/>
                    <a:pt x="3488" y="9719"/>
                  </a:cubicBezTo>
                  <a:lnTo>
                    <a:pt x="1680" y="9719"/>
                  </a:lnTo>
                  <a:cubicBezTo>
                    <a:pt x="754" y="9719"/>
                    <a:pt x="0" y="10930"/>
                    <a:pt x="0" y="12419"/>
                  </a:cubicBezTo>
                  <a:cubicBezTo>
                    <a:pt x="0" y="12949"/>
                    <a:pt x="121" y="13459"/>
                    <a:pt x="339" y="13855"/>
                  </a:cubicBezTo>
                  <a:lnTo>
                    <a:pt x="2688" y="18101"/>
                  </a:lnTo>
                  <a:lnTo>
                    <a:pt x="2688" y="18899"/>
                  </a:lnTo>
                  <a:cubicBezTo>
                    <a:pt x="2688" y="20389"/>
                    <a:pt x="3442" y="21599"/>
                    <a:pt x="4368" y="21599"/>
                  </a:cubicBezTo>
                  <a:lnTo>
                    <a:pt x="17136" y="21599"/>
                  </a:lnTo>
                  <a:cubicBezTo>
                    <a:pt x="18062" y="21599"/>
                    <a:pt x="18816" y="20389"/>
                    <a:pt x="18816" y="18899"/>
                  </a:cubicBezTo>
                  <a:lnTo>
                    <a:pt x="18816" y="18101"/>
                  </a:lnTo>
                  <a:lnTo>
                    <a:pt x="21165" y="13855"/>
                  </a:lnTo>
                  <a:cubicBezTo>
                    <a:pt x="21383" y="13459"/>
                    <a:pt x="21504" y="12949"/>
                    <a:pt x="21504" y="12419"/>
                  </a:cubicBezTo>
                  <a:cubicBezTo>
                    <a:pt x="21504" y="10930"/>
                    <a:pt x="20750" y="9719"/>
                    <a:pt x="19824" y="971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3" name="AutoShape 34"/>
            <p:cNvSpPr/>
            <p:nvPr/>
          </p:nvSpPr>
          <p:spPr bwMode="auto">
            <a:xfrm>
              <a:off x="8469313" y="3592513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47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4" name="AutoShape 35"/>
            <p:cNvSpPr/>
            <p:nvPr/>
          </p:nvSpPr>
          <p:spPr bwMode="auto">
            <a:xfrm>
              <a:off x="8653463" y="3592513"/>
              <a:ext cx="33337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6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1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5" name="AutoShape 36"/>
            <p:cNvSpPr/>
            <p:nvPr/>
          </p:nvSpPr>
          <p:spPr bwMode="auto">
            <a:xfrm>
              <a:off x="8575675" y="3532188"/>
              <a:ext cx="34925" cy="114300"/>
            </a:xfrm>
            <a:custGeom>
              <a:avLst/>
              <a:gdLst>
                <a:gd name="T0" fmla="+- 0 10758 2273"/>
                <a:gd name="T1" fmla="*/ T0 w 16970"/>
                <a:gd name="T2" fmla="*/ 10800 h 21600"/>
                <a:gd name="T3" fmla="+- 0 10758 2273"/>
                <a:gd name="T4" fmla="*/ T3 w 16970"/>
                <a:gd name="T5" fmla="*/ 10800 h 21600"/>
                <a:gd name="T6" fmla="+- 0 10758 2273"/>
                <a:gd name="T7" fmla="*/ T6 w 16970"/>
                <a:gd name="T8" fmla="*/ 10800 h 21600"/>
                <a:gd name="T9" fmla="+- 0 10758 2273"/>
                <a:gd name="T10" fmla="*/ T9 w 16970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16970" h="21600">
                  <a:moveTo>
                    <a:pt x="1763" y="20770"/>
                  </a:moveTo>
                  <a:cubicBezTo>
                    <a:pt x="1785" y="20787"/>
                    <a:pt x="1800" y="20804"/>
                    <a:pt x="1822" y="20820"/>
                  </a:cubicBezTo>
                  <a:lnTo>
                    <a:pt x="1840" y="20820"/>
                  </a:lnTo>
                  <a:cubicBezTo>
                    <a:pt x="2471" y="21282"/>
                    <a:pt x="3719" y="21600"/>
                    <a:pt x="5169" y="21600"/>
                  </a:cubicBezTo>
                  <a:cubicBezTo>
                    <a:pt x="7249" y="21600"/>
                    <a:pt x="8949" y="20950"/>
                    <a:pt x="8949" y="20151"/>
                  </a:cubicBezTo>
                  <a:cubicBezTo>
                    <a:pt x="8949" y="20027"/>
                    <a:pt x="8890" y="19906"/>
                    <a:pt x="8813" y="19791"/>
                  </a:cubicBezTo>
                  <a:cubicBezTo>
                    <a:pt x="8827" y="19771"/>
                    <a:pt x="8827" y="19755"/>
                    <a:pt x="8805" y="19735"/>
                  </a:cubicBezTo>
                  <a:cubicBezTo>
                    <a:pt x="5994" y="17195"/>
                    <a:pt x="8670" y="14408"/>
                    <a:pt x="11954" y="11407"/>
                  </a:cubicBezTo>
                  <a:cubicBezTo>
                    <a:pt x="15517" y="8164"/>
                    <a:pt x="19327" y="4564"/>
                    <a:pt x="15125" y="902"/>
                  </a:cubicBezTo>
                  <a:cubicBezTo>
                    <a:pt x="14593" y="374"/>
                    <a:pt x="13264" y="0"/>
                    <a:pt x="11701" y="0"/>
                  </a:cubicBezTo>
                  <a:cubicBezTo>
                    <a:pt x="9671" y="0"/>
                    <a:pt x="8016" y="632"/>
                    <a:pt x="8016" y="1411"/>
                  </a:cubicBezTo>
                  <a:cubicBezTo>
                    <a:pt x="8016" y="1583"/>
                    <a:pt x="8108" y="1749"/>
                    <a:pt x="8259" y="1898"/>
                  </a:cubicBezTo>
                  <a:cubicBezTo>
                    <a:pt x="8259" y="1904"/>
                    <a:pt x="8259" y="1909"/>
                    <a:pt x="8266" y="1915"/>
                  </a:cubicBezTo>
                  <a:cubicBezTo>
                    <a:pt x="8273" y="1923"/>
                    <a:pt x="8281" y="1932"/>
                    <a:pt x="8295" y="1940"/>
                  </a:cubicBezTo>
                  <a:lnTo>
                    <a:pt x="8325" y="1974"/>
                  </a:lnTo>
                  <a:cubicBezTo>
                    <a:pt x="11360" y="4592"/>
                    <a:pt x="8424" y="7275"/>
                    <a:pt x="5106" y="10305"/>
                  </a:cubicBezTo>
                  <a:cubicBezTo>
                    <a:pt x="1605" y="13500"/>
                    <a:pt x="-2273" y="17040"/>
                    <a:pt x="1635" y="20649"/>
                  </a:cubicBezTo>
                  <a:cubicBezTo>
                    <a:pt x="1675" y="20691"/>
                    <a:pt x="1719" y="20730"/>
                    <a:pt x="1763" y="207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6" name="AutoShape 37"/>
            <p:cNvSpPr/>
            <p:nvPr/>
          </p:nvSpPr>
          <p:spPr bwMode="auto">
            <a:xfrm>
              <a:off x="7370763" y="3576638"/>
              <a:ext cx="444500" cy="444500"/>
            </a:xfrm>
            <a:custGeom>
              <a:avLst/>
              <a:gdLst>
                <a:gd name="T0" fmla="+- 0 10849 98"/>
                <a:gd name="T1" fmla="*/ T0 w 21502"/>
                <a:gd name="T2" fmla="*/ 10800 h 21600"/>
                <a:gd name="T3" fmla="+- 0 10849 98"/>
                <a:gd name="T4" fmla="*/ T3 w 21502"/>
                <a:gd name="T5" fmla="*/ 10800 h 21600"/>
                <a:gd name="T6" fmla="+- 0 10849 98"/>
                <a:gd name="T7" fmla="*/ T6 w 21502"/>
                <a:gd name="T8" fmla="*/ 10800 h 21600"/>
                <a:gd name="T9" fmla="+- 0 10849 98"/>
                <a:gd name="T10" fmla="*/ T9 w 2150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02" h="21600">
                  <a:moveTo>
                    <a:pt x="19917" y="7880"/>
                  </a:moveTo>
                  <a:lnTo>
                    <a:pt x="18875" y="8932"/>
                  </a:lnTo>
                  <a:cubicBezTo>
                    <a:pt x="18730" y="9079"/>
                    <a:pt x="18497" y="9079"/>
                    <a:pt x="18353" y="8932"/>
                  </a:cubicBezTo>
                  <a:lnTo>
                    <a:pt x="17048" y="7617"/>
                  </a:lnTo>
                  <a:lnTo>
                    <a:pt x="15991" y="10290"/>
                  </a:lnTo>
                  <a:lnTo>
                    <a:pt x="16080" y="10064"/>
                  </a:lnTo>
                  <a:cubicBezTo>
                    <a:pt x="13859" y="7826"/>
                    <a:pt x="11601" y="7544"/>
                    <a:pt x="9565" y="7291"/>
                  </a:cubicBezTo>
                  <a:cubicBezTo>
                    <a:pt x="8910" y="7210"/>
                    <a:pt x="8276" y="7126"/>
                    <a:pt x="7652" y="6990"/>
                  </a:cubicBezTo>
                  <a:lnTo>
                    <a:pt x="13918" y="4456"/>
                  </a:lnTo>
                  <a:lnTo>
                    <a:pt x="12652" y="3179"/>
                  </a:lnTo>
                  <a:cubicBezTo>
                    <a:pt x="12508" y="3033"/>
                    <a:pt x="12508" y="2798"/>
                    <a:pt x="12652" y="2652"/>
                  </a:cubicBezTo>
                  <a:lnTo>
                    <a:pt x="13695" y="1598"/>
                  </a:lnTo>
                  <a:cubicBezTo>
                    <a:pt x="13840" y="1453"/>
                    <a:pt x="14073" y="1453"/>
                    <a:pt x="14217" y="1598"/>
                  </a:cubicBezTo>
                  <a:lnTo>
                    <a:pt x="19917" y="7353"/>
                  </a:lnTo>
                  <a:cubicBezTo>
                    <a:pt x="20062" y="7499"/>
                    <a:pt x="20062" y="7734"/>
                    <a:pt x="19917" y="7880"/>
                  </a:cubicBezTo>
                  <a:moveTo>
                    <a:pt x="12292" y="19639"/>
                  </a:moveTo>
                  <a:cubicBezTo>
                    <a:pt x="12200" y="19872"/>
                    <a:pt x="11999" y="20044"/>
                    <a:pt x="11756" y="20095"/>
                  </a:cubicBezTo>
                  <a:cubicBezTo>
                    <a:pt x="11700" y="20106"/>
                    <a:pt x="11643" y="20111"/>
                    <a:pt x="11587" y="20110"/>
                  </a:cubicBezTo>
                  <a:cubicBezTo>
                    <a:pt x="11400" y="20105"/>
                    <a:pt x="11219" y="20030"/>
                    <a:pt x="11084" y="19892"/>
                  </a:cubicBezTo>
                  <a:lnTo>
                    <a:pt x="1692" y="10517"/>
                  </a:lnTo>
                  <a:cubicBezTo>
                    <a:pt x="1519" y="10343"/>
                    <a:pt x="1443" y="10094"/>
                    <a:pt x="1488" y="9852"/>
                  </a:cubicBezTo>
                  <a:cubicBezTo>
                    <a:pt x="1533" y="9610"/>
                    <a:pt x="1695" y="9407"/>
                    <a:pt x="1917" y="9308"/>
                  </a:cubicBezTo>
                  <a:lnTo>
                    <a:pt x="6505" y="7453"/>
                  </a:lnTo>
                  <a:cubicBezTo>
                    <a:pt x="9597" y="8490"/>
                    <a:pt x="12689" y="7491"/>
                    <a:pt x="15781" y="10821"/>
                  </a:cubicBezTo>
                  <a:cubicBezTo>
                    <a:pt x="15781" y="10821"/>
                    <a:pt x="12292" y="19639"/>
                    <a:pt x="12292" y="19639"/>
                  </a:cubicBezTo>
                  <a:close/>
                  <a:moveTo>
                    <a:pt x="15260" y="545"/>
                  </a:moveTo>
                  <a:cubicBezTo>
                    <a:pt x="14912" y="193"/>
                    <a:pt x="14449" y="0"/>
                    <a:pt x="13956" y="0"/>
                  </a:cubicBezTo>
                  <a:cubicBezTo>
                    <a:pt x="13463" y="0"/>
                    <a:pt x="13000" y="193"/>
                    <a:pt x="12651" y="546"/>
                  </a:cubicBezTo>
                  <a:lnTo>
                    <a:pt x="11610" y="1598"/>
                  </a:lnTo>
                  <a:cubicBezTo>
                    <a:pt x="11261" y="1949"/>
                    <a:pt x="11068" y="2417"/>
                    <a:pt x="11068" y="2915"/>
                  </a:cubicBezTo>
                  <a:cubicBezTo>
                    <a:pt x="11068" y="3265"/>
                    <a:pt x="11164" y="3601"/>
                    <a:pt x="11342" y="3893"/>
                  </a:cubicBezTo>
                  <a:lnTo>
                    <a:pt x="1324" y="7944"/>
                  </a:lnTo>
                  <a:cubicBezTo>
                    <a:pt x="654" y="8241"/>
                    <a:pt x="173" y="8851"/>
                    <a:pt x="38" y="9575"/>
                  </a:cubicBezTo>
                  <a:cubicBezTo>
                    <a:pt x="-98" y="10302"/>
                    <a:pt x="130" y="11048"/>
                    <a:pt x="654" y="11576"/>
                  </a:cubicBezTo>
                  <a:lnTo>
                    <a:pt x="10041" y="20946"/>
                  </a:lnTo>
                  <a:cubicBezTo>
                    <a:pt x="10445" y="21354"/>
                    <a:pt x="10982" y="21586"/>
                    <a:pt x="11549" y="21599"/>
                  </a:cubicBezTo>
                  <a:cubicBezTo>
                    <a:pt x="11562" y="21599"/>
                    <a:pt x="11593" y="21599"/>
                    <a:pt x="11605" y="21599"/>
                  </a:cubicBezTo>
                  <a:cubicBezTo>
                    <a:pt x="11754" y="21599"/>
                    <a:pt x="11906" y="21584"/>
                    <a:pt x="12056" y="21553"/>
                  </a:cubicBezTo>
                  <a:cubicBezTo>
                    <a:pt x="12789" y="21399"/>
                    <a:pt x="13390" y="20888"/>
                    <a:pt x="13662" y="20191"/>
                  </a:cubicBezTo>
                  <a:lnTo>
                    <a:pt x="17604" y="10229"/>
                  </a:lnTo>
                  <a:cubicBezTo>
                    <a:pt x="17902" y="10426"/>
                    <a:pt x="18250" y="10532"/>
                    <a:pt x="18613" y="10532"/>
                  </a:cubicBezTo>
                  <a:cubicBezTo>
                    <a:pt x="19107" y="10532"/>
                    <a:pt x="19570" y="10338"/>
                    <a:pt x="19918" y="9986"/>
                  </a:cubicBezTo>
                  <a:lnTo>
                    <a:pt x="20957" y="8937"/>
                  </a:lnTo>
                  <a:cubicBezTo>
                    <a:pt x="21308" y="8585"/>
                    <a:pt x="21502" y="8116"/>
                    <a:pt x="21502" y="7617"/>
                  </a:cubicBezTo>
                  <a:cubicBezTo>
                    <a:pt x="21502" y="7117"/>
                    <a:pt x="21308" y="6648"/>
                    <a:pt x="20961" y="6300"/>
                  </a:cubicBezTo>
                  <a:cubicBezTo>
                    <a:pt x="20961" y="6300"/>
                    <a:pt x="15260" y="545"/>
                    <a:pt x="15260" y="545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7" name="AutoShape 38"/>
            <p:cNvSpPr/>
            <p:nvPr/>
          </p:nvSpPr>
          <p:spPr bwMode="auto">
            <a:xfrm>
              <a:off x="7585075" y="3776663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4320"/>
                  </a:moveTo>
                  <a:cubicBezTo>
                    <a:pt x="14381" y="4320"/>
                    <a:pt x="17279" y="7222"/>
                    <a:pt x="17279" y="10800"/>
                  </a:cubicBezTo>
                  <a:cubicBezTo>
                    <a:pt x="17279" y="14377"/>
                    <a:pt x="14381" y="17279"/>
                    <a:pt x="10800" y="17279"/>
                  </a:cubicBezTo>
                  <a:cubicBezTo>
                    <a:pt x="7218" y="17279"/>
                    <a:pt x="4319" y="14377"/>
                    <a:pt x="4319" y="10800"/>
                  </a:cubicBezTo>
                  <a:cubicBezTo>
                    <a:pt x="4319" y="7222"/>
                    <a:pt x="7218" y="4320"/>
                    <a:pt x="10800" y="4320"/>
                  </a:cubicBezTo>
                  <a:moveTo>
                    <a:pt x="10800" y="21599"/>
                  </a:move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8" name="AutoShape 39"/>
            <p:cNvSpPr/>
            <p:nvPr/>
          </p:nvSpPr>
          <p:spPr bwMode="auto">
            <a:xfrm>
              <a:off x="7783513" y="3532188"/>
              <a:ext cx="76200" cy="76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7279"/>
                  </a:moveTo>
                  <a:cubicBezTo>
                    <a:pt x="7218" y="17279"/>
                    <a:pt x="4320" y="14377"/>
                    <a:pt x="4320" y="10800"/>
                  </a:cubicBezTo>
                  <a:cubicBezTo>
                    <a:pt x="4320" y="7222"/>
                    <a:pt x="7218" y="4320"/>
                    <a:pt x="10800" y="4320"/>
                  </a:cubicBezTo>
                  <a:cubicBezTo>
                    <a:pt x="14381" y="4320"/>
                    <a:pt x="17280" y="7222"/>
                    <a:pt x="17280" y="10800"/>
                  </a:cubicBezTo>
                  <a:cubicBezTo>
                    <a:pt x="17280" y="14377"/>
                    <a:pt x="14381" y="17279"/>
                    <a:pt x="10800" y="17279"/>
                  </a:cubicBezTo>
                  <a:moveTo>
                    <a:pt x="10800" y="0"/>
                  </a:moveTo>
                  <a:cubicBezTo>
                    <a:pt x="4847" y="0"/>
                    <a:pt x="0" y="4843"/>
                    <a:pt x="0" y="10800"/>
                  </a:cubicBezTo>
                  <a:cubicBezTo>
                    <a:pt x="0" y="16756"/>
                    <a:pt x="4847" y="21599"/>
                    <a:pt x="10800" y="21599"/>
                  </a:cubicBezTo>
                  <a:cubicBezTo>
                    <a:pt x="16752" y="21599"/>
                    <a:pt x="21600" y="16756"/>
                    <a:pt x="21600" y="10800"/>
                  </a:cubicBezTo>
                  <a:cubicBezTo>
                    <a:pt x="21600" y="4843"/>
                    <a:pt x="1675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39" name="AutoShape 40"/>
            <p:cNvSpPr/>
            <p:nvPr/>
          </p:nvSpPr>
          <p:spPr bwMode="auto">
            <a:xfrm>
              <a:off x="7493000" y="3760788"/>
              <a:ext cx="60325" cy="603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5400"/>
                  </a:moveTo>
                  <a:cubicBezTo>
                    <a:pt x="13779" y="5400"/>
                    <a:pt x="16199" y="7815"/>
                    <a:pt x="16199" y="10800"/>
                  </a:cubicBezTo>
                  <a:cubicBezTo>
                    <a:pt x="16199" y="13784"/>
                    <a:pt x="13779" y="16200"/>
                    <a:pt x="10800" y="16200"/>
                  </a:cubicBezTo>
                  <a:cubicBezTo>
                    <a:pt x="7820" y="16200"/>
                    <a:pt x="5399" y="13784"/>
                    <a:pt x="5399" y="10800"/>
                  </a:cubicBezTo>
                  <a:cubicBezTo>
                    <a:pt x="5399" y="7815"/>
                    <a:pt x="7820" y="5400"/>
                    <a:pt x="10800" y="5400"/>
                  </a:cubicBezTo>
                  <a:moveTo>
                    <a:pt x="0" y="10800"/>
                  </a:moveTo>
                  <a:cubicBezTo>
                    <a:pt x="0" y="16753"/>
                    <a:pt x="4843" y="21599"/>
                    <a:pt x="10800" y="21599"/>
                  </a:cubicBezTo>
                  <a:cubicBezTo>
                    <a:pt x="16756" y="21599"/>
                    <a:pt x="21600" y="16753"/>
                    <a:pt x="21600" y="10800"/>
                  </a:cubicBezTo>
                  <a:cubicBezTo>
                    <a:pt x="21600" y="4846"/>
                    <a:pt x="16756" y="0"/>
                    <a:pt x="10800" y="0"/>
                  </a:cubicBezTo>
                  <a:cubicBezTo>
                    <a:pt x="4843" y="0"/>
                    <a:pt x="0" y="4846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0" name="AutoShape 41"/>
            <p:cNvSpPr/>
            <p:nvPr/>
          </p:nvSpPr>
          <p:spPr bwMode="auto">
            <a:xfrm>
              <a:off x="7553325" y="3868738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1" name="AutoShape 42"/>
            <p:cNvSpPr/>
            <p:nvPr/>
          </p:nvSpPr>
          <p:spPr bwMode="auto">
            <a:xfrm>
              <a:off x="7797800" y="3636963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41" y="0"/>
                    <a:pt x="0" y="4830"/>
                    <a:pt x="0" y="10800"/>
                  </a:cubicBezTo>
                  <a:cubicBezTo>
                    <a:pt x="0" y="16769"/>
                    <a:pt x="4841" y="21599"/>
                    <a:pt x="10800" y="21599"/>
                  </a:cubicBezTo>
                  <a:cubicBezTo>
                    <a:pt x="16758" y="21599"/>
                    <a:pt x="21600" y="16769"/>
                    <a:pt x="21600" y="10800"/>
                  </a:cubicBezTo>
                  <a:cubicBezTo>
                    <a:pt x="21600" y="4830"/>
                    <a:pt x="16758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2" name="AutoShape 43"/>
            <p:cNvSpPr/>
            <p:nvPr/>
          </p:nvSpPr>
          <p:spPr bwMode="auto">
            <a:xfrm>
              <a:off x="6394450" y="3563938"/>
              <a:ext cx="488950" cy="349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3" name="AutoShape 44"/>
            <p:cNvSpPr/>
            <p:nvPr/>
          </p:nvSpPr>
          <p:spPr bwMode="auto">
            <a:xfrm>
              <a:off x="6837363" y="3716338"/>
              <a:ext cx="30162" cy="1651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4" name="AutoShape 45"/>
            <p:cNvSpPr/>
            <p:nvPr/>
          </p:nvSpPr>
          <p:spPr bwMode="auto">
            <a:xfrm>
              <a:off x="6821488" y="3897313"/>
              <a:ext cx="61912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5" name="AutoShape 46"/>
            <p:cNvSpPr/>
            <p:nvPr/>
          </p:nvSpPr>
          <p:spPr bwMode="auto">
            <a:xfrm>
              <a:off x="11276013" y="255428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874" y="17549"/>
                  </a:moveTo>
                  <a:cubicBezTo>
                    <a:pt x="15513" y="17549"/>
                    <a:pt x="14343" y="15612"/>
                    <a:pt x="13809" y="12825"/>
                  </a:cubicBezTo>
                  <a:lnTo>
                    <a:pt x="15524" y="12825"/>
                  </a:lnTo>
                  <a:cubicBezTo>
                    <a:pt x="17038" y="12825"/>
                    <a:pt x="18224" y="11343"/>
                    <a:pt x="18224" y="9450"/>
                  </a:cubicBezTo>
                  <a:cubicBezTo>
                    <a:pt x="18224" y="7558"/>
                    <a:pt x="17038" y="6075"/>
                    <a:pt x="15524" y="6075"/>
                  </a:cubicBezTo>
                  <a:lnTo>
                    <a:pt x="13809" y="6075"/>
                  </a:lnTo>
                  <a:cubicBezTo>
                    <a:pt x="14343" y="3289"/>
                    <a:pt x="15513" y="1350"/>
                    <a:pt x="16874" y="1350"/>
                  </a:cubicBezTo>
                  <a:cubicBezTo>
                    <a:pt x="18739" y="1350"/>
                    <a:pt x="20249" y="4976"/>
                    <a:pt x="20249" y="9450"/>
                  </a:cubicBezTo>
                  <a:cubicBezTo>
                    <a:pt x="20249" y="13923"/>
                    <a:pt x="18739" y="17549"/>
                    <a:pt x="16874" y="17549"/>
                  </a:cubicBezTo>
                  <a:moveTo>
                    <a:pt x="8926" y="11482"/>
                  </a:moveTo>
                  <a:lnTo>
                    <a:pt x="8774" y="11482"/>
                  </a:lnTo>
                  <a:lnTo>
                    <a:pt x="8774" y="11475"/>
                  </a:lnTo>
                  <a:cubicBezTo>
                    <a:pt x="8028" y="11475"/>
                    <a:pt x="7424" y="10569"/>
                    <a:pt x="7424" y="9450"/>
                  </a:cubicBezTo>
                  <a:cubicBezTo>
                    <a:pt x="7424" y="8332"/>
                    <a:pt x="8028" y="7425"/>
                    <a:pt x="8774" y="7425"/>
                  </a:cubicBezTo>
                  <a:lnTo>
                    <a:pt x="8926" y="7425"/>
                  </a:lnTo>
                  <a:cubicBezTo>
                    <a:pt x="10200" y="7425"/>
                    <a:pt x="11391" y="6924"/>
                    <a:pt x="12441" y="6063"/>
                  </a:cubicBezTo>
                  <a:cubicBezTo>
                    <a:pt x="12248" y="7149"/>
                    <a:pt x="12149" y="8300"/>
                    <a:pt x="12149" y="9450"/>
                  </a:cubicBezTo>
                  <a:cubicBezTo>
                    <a:pt x="12149" y="10603"/>
                    <a:pt x="12248" y="11758"/>
                    <a:pt x="12442" y="12846"/>
                  </a:cubicBezTo>
                  <a:cubicBezTo>
                    <a:pt x="11393" y="11983"/>
                    <a:pt x="10200" y="11482"/>
                    <a:pt x="8926" y="11482"/>
                  </a:cubicBezTo>
                  <a:moveTo>
                    <a:pt x="8096" y="20249"/>
                  </a:moveTo>
                  <a:lnTo>
                    <a:pt x="5396" y="20249"/>
                  </a:lnTo>
                  <a:lnTo>
                    <a:pt x="5396" y="14175"/>
                  </a:lnTo>
                  <a:cubicBezTo>
                    <a:pt x="5396" y="13683"/>
                    <a:pt x="5264" y="13223"/>
                    <a:pt x="5033" y="12825"/>
                  </a:cubicBezTo>
                  <a:lnTo>
                    <a:pt x="5505" y="12825"/>
                  </a:lnTo>
                  <a:lnTo>
                    <a:pt x="5505" y="12832"/>
                  </a:lnTo>
                  <a:lnTo>
                    <a:pt x="7535" y="12832"/>
                  </a:lnTo>
                  <a:cubicBezTo>
                    <a:pt x="7463" y="13042"/>
                    <a:pt x="7421" y="13265"/>
                    <a:pt x="7421" y="13500"/>
                  </a:cubicBezTo>
                  <a:lnTo>
                    <a:pt x="7421" y="18225"/>
                  </a:lnTo>
                  <a:cubicBezTo>
                    <a:pt x="7421" y="18874"/>
                    <a:pt x="7784" y="19307"/>
                    <a:pt x="8001" y="19565"/>
                  </a:cubicBezTo>
                  <a:cubicBezTo>
                    <a:pt x="8031" y="19601"/>
                    <a:pt x="8065" y="19638"/>
                    <a:pt x="8096" y="19677"/>
                  </a:cubicBezTo>
                  <a:cubicBezTo>
                    <a:pt x="8096" y="19677"/>
                    <a:pt x="8096" y="20249"/>
                    <a:pt x="8096" y="20249"/>
                  </a:cubicBezTo>
                  <a:close/>
                  <a:moveTo>
                    <a:pt x="1349" y="9450"/>
                  </a:moveTo>
                  <a:cubicBezTo>
                    <a:pt x="1349" y="8332"/>
                    <a:pt x="1953" y="7425"/>
                    <a:pt x="2699" y="7425"/>
                  </a:cubicBezTo>
                  <a:lnTo>
                    <a:pt x="7434" y="7425"/>
                  </a:lnTo>
                  <a:cubicBezTo>
                    <a:pt x="7014" y="7916"/>
                    <a:pt x="6749" y="8631"/>
                    <a:pt x="6749" y="9450"/>
                  </a:cubicBezTo>
                  <a:cubicBezTo>
                    <a:pt x="6749" y="10270"/>
                    <a:pt x="7014" y="10984"/>
                    <a:pt x="7434" y="11475"/>
                  </a:cubicBezTo>
                  <a:lnTo>
                    <a:pt x="2699" y="11475"/>
                  </a:lnTo>
                  <a:cubicBezTo>
                    <a:pt x="1953" y="11475"/>
                    <a:pt x="1349" y="10569"/>
                    <a:pt x="1349" y="9450"/>
                  </a:cubicBezTo>
                  <a:moveTo>
                    <a:pt x="13499" y="9450"/>
                  </a:moveTo>
                  <a:cubicBezTo>
                    <a:pt x="13499" y="8749"/>
                    <a:pt x="13540" y="8073"/>
                    <a:pt x="13610" y="7425"/>
                  </a:cubicBezTo>
                  <a:lnTo>
                    <a:pt x="15524" y="7425"/>
                  </a:lnTo>
                  <a:cubicBezTo>
                    <a:pt x="16269" y="7425"/>
                    <a:pt x="16874" y="8332"/>
                    <a:pt x="16874" y="9450"/>
                  </a:cubicBezTo>
                  <a:cubicBezTo>
                    <a:pt x="16874" y="10569"/>
                    <a:pt x="16269" y="11475"/>
                    <a:pt x="15524" y="11475"/>
                  </a:cubicBezTo>
                  <a:lnTo>
                    <a:pt x="13610" y="11475"/>
                  </a:lnTo>
                  <a:cubicBezTo>
                    <a:pt x="13540" y="10826"/>
                    <a:pt x="13499" y="10151"/>
                    <a:pt x="13499" y="9450"/>
                  </a:cubicBezTo>
                  <a:moveTo>
                    <a:pt x="16874" y="0"/>
                  </a:moveTo>
                  <a:cubicBezTo>
                    <a:pt x="15489" y="0"/>
                    <a:pt x="14400" y="951"/>
                    <a:pt x="13618" y="2420"/>
                  </a:cubicBezTo>
                  <a:lnTo>
                    <a:pt x="13604" y="2412"/>
                  </a:lnTo>
                  <a:cubicBezTo>
                    <a:pt x="12469" y="4635"/>
                    <a:pt x="10778" y="6075"/>
                    <a:pt x="8926" y="6075"/>
                  </a:cubicBezTo>
                  <a:lnTo>
                    <a:pt x="8479" y="6075"/>
                  </a:lnTo>
                  <a:lnTo>
                    <a:pt x="5505" y="6075"/>
                  </a:lnTo>
                  <a:lnTo>
                    <a:pt x="2699" y="6075"/>
                  </a:lnTo>
                  <a:cubicBezTo>
                    <a:pt x="1185" y="6075"/>
                    <a:pt x="0" y="7558"/>
                    <a:pt x="0" y="9450"/>
                  </a:cubicBezTo>
                  <a:cubicBezTo>
                    <a:pt x="0" y="11343"/>
                    <a:pt x="1185" y="12825"/>
                    <a:pt x="2699" y="12825"/>
                  </a:cubicBezTo>
                  <a:cubicBezTo>
                    <a:pt x="3443" y="12827"/>
                    <a:pt x="4046" y="13430"/>
                    <a:pt x="4046" y="14175"/>
                  </a:cubicBezTo>
                  <a:lnTo>
                    <a:pt x="4046" y="20249"/>
                  </a:lnTo>
                  <a:cubicBezTo>
                    <a:pt x="4046" y="20996"/>
                    <a:pt x="4651" y="21599"/>
                    <a:pt x="5396" y="21599"/>
                  </a:cubicBezTo>
                  <a:lnTo>
                    <a:pt x="8096" y="21599"/>
                  </a:lnTo>
                  <a:cubicBezTo>
                    <a:pt x="8842" y="21599"/>
                    <a:pt x="9446" y="20996"/>
                    <a:pt x="9446" y="20249"/>
                  </a:cubicBezTo>
                  <a:lnTo>
                    <a:pt x="9446" y="19575"/>
                  </a:lnTo>
                  <a:cubicBezTo>
                    <a:pt x="9446" y="18900"/>
                    <a:pt x="8771" y="18598"/>
                    <a:pt x="8771" y="18225"/>
                  </a:cubicBezTo>
                  <a:lnTo>
                    <a:pt x="8771" y="13500"/>
                  </a:lnTo>
                  <a:cubicBezTo>
                    <a:pt x="8771" y="13484"/>
                    <a:pt x="8781" y="13473"/>
                    <a:pt x="8782" y="13458"/>
                  </a:cubicBezTo>
                  <a:cubicBezTo>
                    <a:pt x="8789" y="13361"/>
                    <a:pt x="8815" y="13271"/>
                    <a:pt x="8859" y="13191"/>
                  </a:cubicBezTo>
                  <a:cubicBezTo>
                    <a:pt x="8871" y="13169"/>
                    <a:pt x="8884" y="13151"/>
                    <a:pt x="8898" y="13132"/>
                  </a:cubicBezTo>
                  <a:cubicBezTo>
                    <a:pt x="8952" y="13051"/>
                    <a:pt x="9020" y="12985"/>
                    <a:pt x="9103" y="12934"/>
                  </a:cubicBezTo>
                  <a:cubicBezTo>
                    <a:pt x="9107" y="12931"/>
                    <a:pt x="9108" y="12927"/>
                    <a:pt x="9112" y="12925"/>
                  </a:cubicBezTo>
                  <a:cubicBezTo>
                    <a:pt x="9115" y="12925"/>
                    <a:pt x="9117" y="12922"/>
                    <a:pt x="9120" y="12922"/>
                  </a:cubicBezTo>
                  <a:cubicBezTo>
                    <a:pt x="9174" y="12892"/>
                    <a:pt x="9238" y="12885"/>
                    <a:pt x="9299" y="12868"/>
                  </a:cubicBezTo>
                  <a:cubicBezTo>
                    <a:pt x="11003" y="13049"/>
                    <a:pt x="12545" y="14424"/>
                    <a:pt x="13604" y="16495"/>
                  </a:cubicBezTo>
                  <a:lnTo>
                    <a:pt x="13621" y="16487"/>
                  </a:lnTo>
                  <a:cubicBezTo>
                    <a:pt x="14404" y="17950"/>
                    <a:pt x="15490" y="18900"/>
                    <a:pt x="16874" y="18900"/>
                  </a:cubicBezTo>
                  <a:cubicBezTo>
                    <a:pt x="19977" y="18900"/>
                    <a:pt x="21600" y="14145"/>
                    <a:pt x="21600" y="9450"/>
                  </a:cubicBezTo>
                  <a:cubicBezTo>
                    <a:pt x="21600" y="4754"/>
                    <a:pt x="19977" y="0"/>
                    <a:pt x="1687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6" name="AutoShape 47"/>
            <p:cNvSpPr/>
            <p:nvPr/>
          </p:nvSpPr>
          <p:spPr bwMode="auto">
            <a:xfrm>
              <a:off x="10301288" y="2554288"/>
              <a:ext cx="487362" cy="488950"/>
            </a:xfrm>
            <a:custGeom>
              <a:avLst/>
              <a:gdLst>
                <a:gd name="T0" fmla="+- 0 10853 107"/>
                <a:gd name="T1" fmla="*/ T0 w 21493"/>
                <a:gd name="T2" fmla="*/ 10800 h 21600"/>
                <a:gd name="T3" fmla="+- 0 10853 107"/>
                <a:gd name="T4" fmla="*/ T3 w 21493"/>
                <a:gd name="T5" fmla="*/ 10800 h 21600"/>
                <a:gd name="T6" fmla="+- 0 10853 107"/>
                <a:gd name="T7" fmla="*/ T6 w 21493"/>
                <a:gd name="T8" fmla="*/ 10800 h 21600"/>
                <a:gd name="T9" fmla="+- 0 10853 107"/>
                <a:gd name="T10" fmla="*/ T9 w 2149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93" h="21600">
                  <a:moveTo>
                    <a:pt x="20123" y="3375"/>
                  </a:moveTo>
                  <a:lnTo>
                    <a:pt x="8704" y="5400"/>
                  </a:lnTo>
                  <a:lnTo>
                    <a:pt x="8704" y="4725"/>
                  </a:lnTo>
                  <a:lnTo>
                    <a:pt x="8704" y="3375"/>
                  </a:lnTo>
                  <a:lnTo>
                    <a:pt x="20123" y="1350"/>
                  </a:lnTo>
                  <a:lnTo>
                    <a:pt x="20123" y="2700"/>
                  </a:lnTo>
                  <a:cubicBezTo>
                    <a:pt x="20123" y="2700"/>
                    <a:pt x="20123" y="3375"/>
                    <a:pt x="20123" y="3375"/>
                  </a:cubicBezTo>
                  <a:close/>
                  <a:moveTo>
                    <a:pt x="17901" y="18014"/>
                  </a:moveTo>
                  <a:cubicBezTo>
                    <a:pt x="16291" y="18553"/>
                    <a:pt x="14628" y="18025"/>
                    <a:pt x="14187" y="16839"/>
                  </a:cubicBezTo>
                  <a:cubicBezTo>
                    <a:pt x="13745" y="15651"/>
                    <a:pt x="14691" y="14251"/>
                    <a:pt x="16300" y="13712"/>
                  </a:cubicBezTo>
                  <a:cubicBezTo>
                    <a:pt x="17910" y="13173"/>
                    <a:pt x="19573" y="13699"/>
                    <a:pt x="20014" y="14886"/>
                  </a:cubicBezTo>
                  <a:cubicBezTo>
                    <a:pt x="20456" y="16074"/>
                    <a:pt x="19510" y="17474"/>
                    <a:pt x="17901" y="18014"/>
                  </a:cubicBezTo>
                  <a:moveTo>
                    <a:pt x="5163" y="20039"/>
                  </a:moveTo>
                  <a:cubicBezTo>
                    <a:pt x="3554" y="20578"/>
                    <a:pt x="1890" y="20050"/>
                    <a:pt x="1450" y="18864"/>
                  </a:cubicBezTo>
                  <a:cubicBezTo>
                    <a:pt x="1008" y="17676"/>
                    <a:pt x="1954" y="16276"/>
                    <a:pt x="3562" y="15737"/>
                  </a:cubicBezTo>
                  <a:cubicBezTo>
                    <a:pt x="5172" y="15198"/>
                    <a:pt x="6836" y="15724"/>
                    <a:pt x="7277" y="16911"/>
                  </a:cubicBezTo>
                  <a:cubicBezTo>
                    <a:pt x="7719" y="18099"/>
                    <a:pt x="6773" y="19499"/>
                    <a:pt x="5163" y="20039"/>
                  </a:cubicBezTo>
                  <a:moveTo>
                    <a:pt x="21012" y="316"/>
                  </a:moveTo>
                  <a:cubicBezTo>
                    <a:pt x="20770" y="110"/>
                    <a:pt x="20463" y="0"/>
                    <a:pt x="20149" y="0"/>
                  </a:cubicBezTo>
                  <a:cubicBezTo>
                    <a:pt x="20072" y="0"/>
                    <a:pt x="19993" y="6"/>
                    <a:pt x="19916" y="21"/>
                  </a:cubicBezTo>
                  <a:lnTo>
                    <a:pt x="8497" y="2046"/>
                  </a:lnTo>
                  <a:cubicBezTo>
                    <a:pt x="7855" y="2159"/>
                    <a:pt x="7387" y="2719"/>
                    <a:pt x="7387" y="3375"/>
                  </a:cubicBezTo>
                  <a:lnTo>
                    <a:pt x="7387" y="4725"/>
                  </a:lnTo>
                  <a:lnTo>
                    <a:pt x="7387" y="5400"/>
                  </a:lnTo>
                  <a:lnTo>
                    <a:pt x="7387" y="14964"/>
                  </a:lnTo>
                  <a:cubicBezTo>
                    <a:pt x="6706" y="14467"/>
                    <a:pt x="5822" y="14175"/>
                    <a:pt x="4839" y="14175"/>
                  </a:cubicBezTo>
                  <a:cubicBezTo>
                    <a:pt x="4268" y="14175"/>
                    <a:pt x="3696" y="14269"/>
                    <a:pt x="3139" y="14455"/>
                  </a:cubicBezTo>
                  <a:cubicBezTo>
                    <a:pt x="1865" y="14882"/>
                    <a:pt x="843" y="15739"/>
                    <a:pt x="336" y="16807"/>
                  </a:cubicBezTo>
                  <a:cubicBezTo>
                    <a:pt x="-56" y="17633"/>
                    <a:pt x="-107" y="18530"/>
                    <a:pt x="192" y="19336"/>
                  </a:cubicBezTo>
                  <a:cubicBezTo>
                    <a:pt x="703" y="20711"/>
                    <a:pt x="2155" y="21599"/>
                    <a:pt x="3892" y="21599"/>
                  </a:cubicBezTo>
                  <a:cubicBezTo>
                    <a:pt x="4462" y="21599"/>
                    <a:pt x="5033" y="21506"/>
                    <a:pt x="5590" y="21319"/>
                  </a:cubicBezTo>
                  <a:cubicBezTo>
                    <a:pt x="6865" y="20893"/>
                    <a:pt x="7887" y="20036"/>
                    <a:pt x="8394" y="18969"/>
                  </a:cubicBezTo>
                  <a:cubicBezTo>
                    <a:pt x="8612" y="18509"/>
                    <a:pt x="8714" y="18027"/>
                    <a:pt x="8718" y="17549"/>
                  </a:cubicBezTo>
                  <a:lnTo>
                    <a:pt x="8730" y="17549"/>
                  </a:lnTo>
                  <a:lnTo>
                    <a:pt x="8730" y="6750"/>
                  </a:lnTo>
                  <a:cubicBezTo>
                    <a:pt x="8807" y="6750"/>
                    <a:pt x="8886" y="6743"/>
                    <a:pt x="8964" y="6730"/>
                  </a:cubicBezTo>
                  <a:lnTo>
                    <a:pt x="20149" y="4746"/>
                  </a:lnTo>
                  <a:lnTo>
                    <a:pt x="20149" y="12939"/>
                  </a:lnTo>
                  <a:cubicBezTo>
                    <a:pt x="19468" y="12442"/>
                    <a:pt x="18584" y="12150"/>
                    <a:pt x="17600" y="12150"/>
                  </a:cubicBezTo>
                  <a:cubicBezTo>
                    <a:pt x="17030" y="12150"/>
                    <a:pt x="16459" y="12244"/>
                    <a:pt x="15902" y="12430"/>
                  </a:cubicBezTo>
                  <a:cubicBezTo>
                    <a:pt x="14628" y="12857"/>
                    <a:pt x="13606" y="13714"/>
                    <a:pt x="13098" y="14782"/>
                  </a:cubicBezTo>
                  <a:cubicBezTo>
                    <a:pt x="12706" y="15608"/>
                    <a:pt x="12656" y="16505"/>
                    <a:pt x="12955" y="17311"/>
                  </a:cubicBezTo>
                  <a:cubicBezTo>
                    <a:pt x="13466" y="18686"/>
                    <a:pt x="14918" y="19575"/>
                    <a:pt x="16653" y="19575"/>
                  </a:cubicBezTo>
                  <a:cubicBezTo>
                    <a:pt x="17224" y="19575"/>
                    <a:pt x="17796" y="19481"/>
                    <a:pt x="18352" y="19294"/>
                  </a:cubicBezTo>
                  <a:cubicBezTo>
                    <a:pt x="19627" y="18868"/>
                    <a:pt x="20649" y="18011"/>
                    <a:pt x="21157" y="16944"/>
                  </a:cubicBezTo>
                  <a:cubicBezTo>
                    <a:pt x="21374" y="16484"/>
                    <a:pt x="21477" y="16002"/>
                    <a:pt x="21480" y="15525"/>
                  </a:cubicBezTo>
                  <a:lnTo>
                    <a:pt x="21493" y="15525"/>
                  </a:lnTo>
                  <a:lnTo>
                    <a:pt x="21493" y="3375"/>
                  </a:lnTo>
                  <a:lnTo>
                    <a:pt x="21493" y="2700"/>
                  </a:lnTo>
                  <a:lnTo>
                    <a:pt x="21493" y="1350"/>
                  </a:lnTo>
                  <a:cubicBezTo>
                    <a:pt x="21493" y="951"/>
                    <a:pt x="21317" y="572"/>
                    <a:pt x="21012" y="3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7" name="AutoShape 48"/>
            <p:cNvSpPr/>
            <p:nvPr/>
          </p:nvSpPr>
          <p:spPr bwMode="auto">
            <a:xfrm>
              <a:off x="9355138" y="255428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425"/>
                  </a:moveTo>
                  <a:cubicBezTo>
                    <a:pt x="5687" y="7425"/>
                    <a:pt x="1542" y="6064"/>
                    <a:pt x="1542" y="4387"/>
                  </a:cubicBezTo>
                  <a:cubicBezTo>
                    <a:pt x="1542" y="2709"/>
                    <a:pt x="5687" y="1350"/>
                    <a:pt x="10800" y="1350"/>
                  </a:cubicBezTo>
                  <a:cubicBezTo>
                    <a:pt x="15912" y="1350"/>
                    <a:pt x="20057" y="2709"/>
                    <a:pt x="20057" y="4387"/>
                  </a:cubicBezTo>
                  <a:cubicBezTo>
                    <a:pt x="20057" y="6064"/>
                    <a:pt x="15912" y="7425"/>
                    <a:pt x="10800" y="7425"/>
                  </a:cubicBezTo>
                  <a:moveTo>
                    <a:pt x="20057" y="9112"/>
                  </a:moveTo>
                  <a:lnTo>
                    <a:pt x="20054" y="9112"/>
                  </a:lnTo>
                  <a:cubicBezTo>
                    <a:pt x="20054" y="9119"/>
                    <a:pt x="20057" y="9127"/>
                    <a:pt x="20057" y="9133"/>
                  </a:cubicBezTo>
                  <a:cubicBezTo>
                    <a:pt x="20057" y="10800"/>
                    <a:pt x="15912" y="12150"/>
                    <a:pt x="10800" y="12150"/>
                  </a:cubicBezTo>
                  <a:cubicBezTo>
                    <a:pt x="5687" y="12150"/>
                    <a:pt x="1542" y="10800"/>
                    <a:pt x="1542" y="9133"/>
                  </a:cubicBezTo>
                  <a:cubicBezTo>
                    <a:pt x="1542" y="9127"/>
                    <a:pt x="1545" y="9119"/>
                    <a:pt x="1545" y="9112"/>
                  </a:cubicBezTo>
                  <a:lnTo>
                    <a:pt x="1542" y="9112"/>
                  </a:lnTo>
                  <a:lnTo>
                    <a:pt x="1542" y="6793"/>
                  </a:lnTo>
                  <a:cubicBezTo>
                    <a:pt x="3564" y="8140"/>
                    <a:pt x="7271" y="8774"/>
                    <a:pt x="10800" y="8774"/>
                  </a:cubicBezTo>
                  <a:cubicBezTo>
                    <a:pt x="14328" y="8774"/>
                    <a:pt x="18035" y="8140"/>
                    <a:pt x="20057" y="6793"/>
                  </a:cubicBezTo>
                  <a:cubicBezTo>
                    <a:pt x="20057" y="6793"/>
                    <a:pt x="20057" y="9112"/>
                    <a:pt x="20057" y="9112"/>
                  </a:cubicBezTo>
                  <a:close/>
                  <a:moveTo>
                    <a:pt x="20057" y="13162"/>
                  </a:moveTo>
                  <a:lnTo>
                    <a:pt x="20054" y="13162"/>
                  </a:lnTo>
                  <a:cubicBezTo>
                    <a:pt x="20054" y="13169"/>
                    <a:pt x="20057" y="13177"/>
                    <a:pt x="20057" y="13183"/>
                  </a:cubicBezTo>
                  <a:cubicBezTo>
                    <a:pt x="20057" y="14850"/>
                    <a:pt x="15912" y="16200"/>
                    <a:pt x="10800" y="16200"/>
                  </a:cubicBezTo>
                  <a:cubicBezTo>
                    <a:pt x="5687" y="16200"/>
                    <a:pt x="1542" y="14850"/>
                    <a:pt x="1542" y="13183"/>
                  </a:cubicBezTo>
                  <a:cubicBezTo>
                    <a:pt x="1542" y="13177"/>
                    <a:pt x="1545" y="13169"/>
                    <a:pt x="1545" y="13162"/>
                  </a:cubicBezTo>
                  <a:lnTo>
                    <a:pt x="1542" y="13162"/>
                  </a:lnTo>
                  <a:lnTo>
                    <a:pt x="1542" y="10640"/>
                  </a:lnTo>
                  <a:cubicBezTo>
                    <a:pt x="3136" y="12077"/>
                    <a:pt x="6982" y="12825"/>
                    <a:pt x="10800" y="12825"/>
                  </a:cubicBezTo>
                  <a:cubicBezTo>
                    <a:pt x="14617" y="12825"/>
                    <a:pt x="18463" y="12077"/>
                    <a:pt x="20057" y="10640"/>
                  </a:cubicBezTo>
                  <a:cubicBezTo>
                    <a:pt x="20057" y="10640"/>
                    <a:pt x="20057" y="13162"/>
                    <a:pt x="20057" y="13162"/>
                  </a:cubicBezTo>
                  <a:close/>
                  <a:moveTo>
                    <a:pt x="20057" y="17212"/>
                  </a:moveTo>
                  <a:cubicBezTo>
                    <a:pt x="20057" y="18889"/>
                    <a:pt x="15912" y="20249"/>
                    <a:pt x="10800" y="20249"/>
                  </a:cubicBezTo>
                  <a:cubicBezTo>
                    <a:pt x="5687" y="20249"/>
                    <a:pt x="1542" y="18889"/>
                    <a:pt x="1542" y="17212"/>
                  </a:cubicBezTo>
                  <a:lnTo>
                    <a:pt x="1542" y="14690"/>
                  </a:lnTo>
                  <a:cubicBezTo>
                    <a:pt x="3136" y="16127"/>
                    <a:pt x="6982" y="16875"/>
                    <a:pt x="10800" y="16875"/>
                  </a:cubicBezTo>
                  <a:cubicBezTo>
                    <a:pt x="14617" y="16875"/>
                    <a:pt x="18463" y="16127"/>
                    <a:pt x="20057" y="14690"/>
                  </a:cubicBezTo>
                  <a:cubicBezTo>
                    <a:pt x="20057" y="14690"/>
                    <a:pt x="20057" y="17212"/>
                    <a:pt x="20057" y="17212"/>
                  </a:cubicBezTo>
                  <a:close/>
                  <a:moveTo>
                    <a:pt x="10800" y="0"/>
                  </a:moveTo>
                  <a:cubicBezTo>
                    <a:pt x="5598" y="0"/>
                    <a:pt x="0" y="1372"/>
                    <a:pt x="0" y="4387"/>
                  </a:cubicBezTo>
                  <a:lnTo>
                    <a:pt x="0" y="17212"/>
                  </a:lnTo>
                  <a:cubicBezTo>
                    <a:pt x="0" y="20226"/>
                    <a:pt x="5598" y="21599"/>
                    <a:pt x="10800" y="21599"/>
                  </a:cubicBezTo>
                  <a:cubicBezTo>
                    <a:pt x="16001" y="21599"/>
                    <a:pt x="21599" y="20226"/>
                    <a:pt x="21599" y="17212"/>
                  </a:cubicBezTo>
                  <a:lnTo>
                    <a:pt x="21599" y="4387"/>
                  </a:lnTo>
                  <a:cubicBezTo>
                    <a:pt x="21599" y="1372"/>
                    <a:pt x="1600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8" name="AutoShape 49"/>
            <p:cNvSpPr/>
            <p:nvPr/>
          </p:nvSpPr>
          <p:spPr bwMode="auto">
            <a:xfrm>
              <a:off x="9690100" y="2935288"/>
              <a:ext cx="30163" cy="31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49" name="AutoShape 50"/>
            <p:cNvSpPr/>
            <p:nvPr/>
          </p:nvSpPr>
          <p:spPr bwMode="auto">
            <a:xfrm>
              <a:off x="9690100" y="28463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0" name="AutoShape 51"/>
            <p:cNvSpPr/>
            <p:nvPr/>
          </p:nvSpPr>
          <p:spPr bwMode="auto">
            <a:xfrm>
              <a:off x="9690100" y="275431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1" name="AutoShape 52"/>
            <p:cNvSpPr/>
            <p:nvPr/>
          </p:nvSpPr>
          <p:spPr bwMode="auto">
            <a:xfrm>
              <a:off x="8347075" y="2554288"/>
              <a:ext cx="488950" cy="488950"/>
            </a:xfrm>
            <a:custGeom>
              <a:avLst/>
              <a:gdLst>
                <a:gd name="T0" fmla="+- 0 10800 87"/>
                <a:gd name="T1" fmla="*/ T0 w 21426"/>
                <a:gd name="T2" fmla="+- 0 10799 73"/>
                <a:gd name="T3" fmla="*/ 10799 h 21453"/>
                <a:gd name="T4" fmla="+- 0 10800 87"/>
                <a:gd name="T5" fmla="*/ T4 w 21426"/>
                <a:gd name="T6" fmla="+- 0 10799 73"/>
                <a:gd name="T7" fmla="*/ 10799 h 21453"/>
                <a:gd name="T8" fmla="+- 0 10800 87"/>
                <a:gd name="T9" fmla="*/ T8 w 21426"/>
                <a:gd name="T10" fmla="+- 0 10799 73"/>
                <a:gd name="T11" fmla="*/ 10799 h 21453"/>
                <a:gd name="T12" fmla="+- 0 10800 87"/>
                <a:gd name="T13" fmla="*/ T12 w 21426"/>
                <a:gd name="T14" fmla="+- 0 10799 73"/>
                <a:gd name="T15" fmla="*/ 10799 h 2145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26" h="21453">
                  <a:moveTo>
                    <a:pt x="8034" y="20112"/>
                  </a:moveTo>
                  <a:cubicBezTo>
                    <a:pt x="5816" y="17892"/>
                    <a:pt x="3556" y="15628"/>
                    <a:pt x="1338" y="13408"/>
                  </a:cubicBezTo>
                  <a:cubicBezTo>
                    <a:pt x="3241" y="7240"/>
                    <a:pt x="11488" y="7509"/>
                    <a:pt x="13391" y="1341"/>
                  </a:cubicBezTo>
                  <a:cubicBezTo>
                    <a:pt x="15609" y="3560"/>
                    <a:pt x="17869" y="5825"/>
                    <a:pt x="20087" y="8045"/>
                  </a:cubicBezTo>
                  <a:cubicBezTo>
                    <a:pt x="18184" y="14212"/>
                    <a:pt x="9937" y="13944"/>
                    <a:pt x="8034" y="20112"/>
                  </a:cubicBezTo>
                  <a:moveTo>
                    <a:pt x="21034" y="7097"/>
                  </a:moveTo>
                  <a:lnTo>
                    <a:pt x="14338" y="393"/>
                  </a:lnTo>
                  <a:cubicBezTo>
                    <a:pt x="14006" y="60"/>
                    <a:pt x="13525" y="-73"/>
                    <a:pt x="13069" y="39"/>
                  </a:cubicBezTo>
                  <a:cubicBezTo>
                    <a:pt x="12828" y="98"/>
                    <a:pt x="12614" y="222"/>
                    <a:pt x="12444" y="393"/>
                  </a:cubicBezTo>
                  <a:cubicBezTo>
                    <a:pt x="12292" y="545"/>
                    <a:pt x="12177" y="733"/>
                    <a:pt x="12112" y="944"/>
                  </a:cubicBezTo>
                  <a:cubicBezTo>
                    <a:pt x="11808" y="1929"/>
                    <a:pt x="11283" y="2785"/>
                    <a:pt x="10507" y="3562"/>
                  </a:cubicBezTo>
                  <a:cubicBezTo>
                    <a:pt x="9471" y="4598"/>
                    <a:pt x="8121" y="5384"/>
                    <a:pt x="6693" y="6214"/>
                  </a:cubicBezTo>
                  <a:cubicBezTo>
                    <a:pt x="5177" y="7094"/>
                    <a:pt x="3611" y="8006"/>
                    <a:pt x="2328" y="9290"/>
                  </a:cubicBezTo>
                  <a:cubicBezTo>
                    <a:pt x="1237" y="10383"/>
                    <a:pt x="493" y="11600"/>
                    <a:pt x="59" y="13011"/>
                  </a:cubicBezTo>
                  <a:cubicBezTo>
                    <a:pt x="-87" y="13488"/>
                    <a:pt x="40" y="14004"/>
                    <a:pt x="391" y="14356"/>
                  </a:cubicBezTo>
                  <a:lnTo>
                    <a:pt x="7087" y="21060"/>
                  </a:lnTo>
                  <a:cubicBezTo>
                    <a:pt x="7419" y="21393"/>
                    <a:pt x="7900" y="21526"/>
                    <a:pt x="8356" y="21414"/>
                  </a:cubicBezTo>
                  <a:cubicBezTo>
                    <a:pt x="8597" y="21354"/>
                    <a:pt x="8811" y="21231"/>
                    <a:pt x="8981" y="21060"/>
                  </a:cubicBezTo>
                  <a:cubicBezTo>
                    <a:pt x="9133" y="20908"/>
                    <a:pt x="9248" y="20720"/>
                    <a:pt x="9314" y="20508"/>
                  </a:cubicBezTo>
                  <a:cubicBezTo>
                    <a:pt x="9617" y="19523"/>
                    <a:pt x="10142" y="18667"/>
                    <a:pt x="10918" y="17890"/>
                  </a:cubicBezTo>
                  <a:cubicBezTo>
                    <a:pt x="11954" y="16853"/>
                    <a:pt x="13304" y="16069"/>
                    <a:pt x="14733" y="15239"/>
                  </a:cubicBezTo>
                  <a:cubicBezTo>
                    <a:pt x="16248" y="14357"/>
                    <a:pt x="17814" y="13446"/>
                    <a:pt x="19097" y="12162"/>
                  </a:cubicBezTo>
                  <a:cubicBezTo>
                    <a:pt x="20188" y="11070"/>
                    <a:pt x="20932" y="9852"/>
                    <a:pt x="21366" y="8440"/>
                  </a:cubicBezTo>
                  <a:cubicBezTo>
                    <a:pt x="21512" y="7965"/>
                    <a:pt x="21385" y="7448"/>
                    <a:pt x="21034" y="709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2" name="AutoShape 53"/>
            <p:cNvSpPr/>
            <p:nvPr/>
          </p:nvSpPr>
          <p:spPr bwMode="auto">
            <a:xfrm>
              <a:off x="8531225" y="2722563"/>
              <a:ext cx="131763" cy="136525"/>
            </a:xfrm>
            <a:custGeom>
              <a:avLst/>
              <a:gdLst>
                <a:gd name="T0" fmla="+- 0 10801 59"/>
                <a:gd name="T1" fmla="*/ T0 w 21484"/>
                <a:gd name="T2" fmla="+- 0 10799 41"/>
                <a:gd name="T3" fmla="*/ 10799 h 21516"/>
                <a:gd name="T4" fmla="+- 0 10801 59"/>
                <a:gd name="T5" fmla="*/ T4 w 21484"/>
                <a:gd name="T6" fmla="+- 0 10799 41"/>
                <a:gd name="T7" fmla="*/ 10799 h 21516"/>
                <a:gd name="T8" fmla="+- 0 10801 59"/>
                <a:gd name="T9" fmla="*/ T8 w 21484"/>
                <a:gd name="T10" fmla="+- 0 10799 41"/>
                <a:gd name="T11" fmla="*/ 10799 h 21516"/>
                <a:gd name="T12" fmla="+- 0 10801 59"/>
                <a:gd name="T13" fmla="*/ T12 w 21484"/>
                <a:gd name="T14" fmla="+- 0 10799 41"/>
                <a:gd name="T15" fmla="*/ 10799 h 2151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484" h="21516">
                  <a:moveTo>
                    <a:pt x="17511" y="14987"/>
                  </a:moveTo>
                  <a:cubicBezTo>
                    <a:pt x="17287" y="15384"/>
                    <a:pt x="17032" y="15740"/>
                    <a:pt x="16731" y="16049"/>
                  </a:cubicBezTo>
                  <a:cubicBezTo>
                    <a:pt x="15340" y="14692"/>
                    <a:pt x="13947" y="13205"/>
                    <a:pt x="12559" y="11675"/>
                  </a:cubicBezTo>
                  <a:cubicBezTo>
                    <a:pt x="12912" y="11521"/>
                    <a:pt x="13287" y="11362"/>
                    <a:pt x="13689" y="11198"/>
                  </a:cubicBezTo>
                  <a:cubicBezTo>
                    <a:pt x="14092" y="11034"/>
                    <a:pt x="14494" y="10927"/>
                    <a:pt x="14895" y="10861"/>
                  </a:cubicBezTo>
                  <a:cubicBezTo>
                    <a:pt x="15308" y="10801"/>
                    <a:pt x="15715" y="10819"/>
                    <a:pt x="16122" y="10913"/>
                  </a:cubicBezTo>
                  <a:cubicBezTo>
                    <a:pt x="16527" y="11011"/>
                    <a:pt x="16909" y="11222"/>
                    <a:pt x="17262" y="11554"/>
                  </a:cubicBezTo>
                  <a:cubicBezTo>
                    <a:pt x="17612" y="11890"/>
                    <a:pt x="17835" y="12244"/>
                    <a:pt x="17923" y="12620"/>
                  </a:cubicBezTo>
                  <a:cubicBezTo>
                    <a:pt x="18020" y="13004"/>
                    <a:pt x="18025" y="13392"/>
                    <a:pt x="17958" y="13789"/>
                  </a:cubicBezTo>
                  <a:cubicBezTo>
                    <a:pt x="17883" y="14187"/>
                    <a:pt x="17738" y="14585"/>
                    <a:pt x="17511" y="14987"/>
                  </a:cubicBezTo>
                  <a:moveTo>
                    <a:pt x="5799" y="10193"/>
                  </a:moveTo>
                  <a:cubicBezTo>
                    <a:pt x="5096" y="10221"/>
                    <a:pt x="4482" y="9996"/>
                    <a:pt x="3946" y="9496"/>
                  </a:cubicBezTo>
                  <a:cubicBezTo>
                    <a:pt x="3717" y="9285"/>
                    <a:pt x="3558" y="9028"/>
                    <a:pt x="3461" y="8724"/>
                  </a:cubicBezTo>
                  <a:cubicBezTo>
                    <a:pt x="3359" y="8420"/>
                    <a:pt x="3326" y="8088"/>
                    <a:pt x="3366" y="7723"/>
                  </a:cubicBezTo>
                  <a:cubicBezTo>
                    <a:pt x="3397" y="7363"/>
                    <a:pt x="3509" y="6989"/>
                    <a:pt x="3703" y="6610"/>
                  </a:cubicBezTo>
                  <a:cubicBezTo>
                    <a:pt x="3889" y="6231"/>
                    <a:pt x="4160" y="5852"/>
                    <a:pt x="4510" y="5487"/>
                  </a:cubicBezTo>
                  <a:cubicBezTo>
                    <a:pt x="5768" y="6694"/>
                    <a:pt x="7022" y="8018"/>
                    <a:pt x="8282" y="9388"/>
                  </a:cubicBezTo>
                  <a:cubicBezTo>
                    <a:pt x="7330" y="9893"/>
                    <a:pt x="6501" y="10164"/>
                    <a:pt x="5799" y="10193"/>
                  </a:cubicBezTo>
                  <a:moveTo>
                    <a:pt x="19678" y="8570"/>
                  </a:moveTo>
                  <a:cubicBezTo>
                    <a:pt x="18868" y="7915"/>
                    <a:pt x="18055" y="7470"/>
                    <a:pt x="17235" y="7250"/>
                  </a:cubicBezTo>
                  <a:cubicBezTo>
                    <a:pt x="16421" y="7031"/>
                    <a:pt x="15603" y="6942"/>
                    <a:pt x="14779" y="6998"/>
                  </a:cubicBezTo>
                  <a:cubicBezTo>
                    <a:pt x="13964" y="7059"/>
                    <a:pt x="13130" y="7236"/>
                    <a:pt x="12296" y="7545"/>
                  </a:cubicBezTo>
                  <a:cubicBezTo>
                    <a:pt x="11462" y="7859"/>
                    <a:pt x="10625" y="8200"/>
                    <a:pt x="9782" y="8593"/>
                  </a:cubicBezTo>
                  <a:cubicBezTo>
                    <a:pt x="8448" y="7115"/>
                    <a:pt x="7114" y="5658"/>
                    <a:pt x="5778" y="4299"/>
                  </a:cubicBezTo>
                  <a:cubicBezTo>
                    <a:pt x="6382" y="3775"/>
                    <a:pt x="6963" y="3509"/>
                    <a:pt x="7526" y="3490"/>
                  </a:cubicBezTo>
                  <a:cubicBezTo>
                    <a:pt x="8088" y="3467"/>
                    <a:pt x="8631" y="3523"/>
                    <a:pt x="9145" y="3649"/>
                  </a:cubicBezTo>
                  <a:cubicBezTo>
                    <a:pt x="9669" y="3775"/>
                    <a:pt x="10149" y="3883"/>
                    <a:pt x="10590" y="3967"/>
                  </a:cubicBezTo>
                  <a:cubicBezTo>
                    <a:pt x="11038" y="4051"/>
                    <a:pt x="11424" y="3958"/>
                    <a:pt x="11765" y="3682"/>
                  </a:cubicBezTo>
                  <a:cubicBezTo>
                    <a:pt x="12123" y="3382"/>
                    <a:pt x="12321" y="2994"/>
                    <a:pt x="12351" y="2526"/>
                  </a:cubicBezTo>
                  <a:cubicBezTo>
                    <a:pt x="12376" y="2054"/>
                    <a:pt x="12189" y="1596"/>
                    <a:pt x="11782" y="1147"/>
                  </a:cubicBezTo>
                  <a:cubicBezTo>
                    <a:pt x="11258" y="569"/>
                    <a:pt x="10630" y="216"/>
                    <a:pt x="9872" y="85"/>
                  </a:cubicBezTo>
                  <a:cubicBezTo>
                    <a:pt x="9126" y="-41"/>
                    <a:pt x="8358" y="-30"/>
                    <a:pt x="7564" y="136"/>
                  </a:cubicBezTo>
                  <a:cubicBezTo>
                    <a:pt x="6780" y="309"/>
                    <a:pt x="6032" y="595"/>
                    <a:pt x="5324" y="997"/>
                  </a:cubicBezTo>
                  <a:cubicBezTo>
                    <a:pt x="4617" y="1399"/>
                    <a:pt x="4048" y="1811"/>
                    <a:pt x="3626" y="2213"/>
                  </a:cubicBezTo>
                  <a:cubicBezTo>
                    <a:pt x="3464" y="2066"/>
                    <a:pt x="3302" y="1918"/>
                    <a:pt x="3141" y="1773"/>
                  </a:cubicBezTo>
                  <a:cubicBezTo>
                    <a:pt x="2963" y="1614"/>
                    <a:pt x="2739" y="1530"/>
                    <a:pt x="2471" y="1535"/>
                  </a:cubicBezTo>
                  <a:cubicBezTo>
                    <a:pt x="2200" y="1535"/>
                    <a:pt x="1977" y="1647"/>
                    <a:pt x="1793" y="1853"/>
                  </a:cubicBezTo>
                  <a:cubicBezTo>
                    <a:pt x="1615" y="2054"/>
                    <a:pt x="1530" y="2288"/>
                    <a:pt x="1565" y="2536"/>
                  </a:cubicBezTo>
                  <a:cubicBezTo>
                    <a:pt x="1589" y="2793"/>
                    <a:pt x="1696" y="2989"/>
                    <a:pt x="1880" y="3139"/>
                  </a:cubicBezTo>
                  <a:cubicBezTo>
                    <a:pt x="2044" y="3270"/>
                    <a:pt x="2203" y="3401"/>
                    <a:pt x="2364" y="3537"/>
                  </a:cubicBezTo>
                  <a:cubicBezTo>
                    <a:pt x="1731" y="4276"/>
                    <a:pt x="1207" y="5094"/>
                    <a:pt x="795" y="5957"/>
                  </a:cubicBezTo>
                  <a:cubicBezTo>
                    <a:pt x="378" y="6820"/>
                    <a:pt x="130" y="7676"/>
                    <a:pt x="37" y="8509"/>
                  </a:cubicBezTo>
                  <a:cubicBezTo>
                    <a:pt x="-59" y="9346"/>
                    <a:pt x="33" y="10113"/>
                    <a:pt x="298" y="10824"/>
                  </a:cubicBezTo>
                  <a:cubicBezTo>
                    <a:pt x="566" y="11540"/>
                    <a:pt x="1056" y="12148"/>
                    <a:pt x="1774" y="12723"/>
                  </a:cubicBezTo>
                  <a:cubicBezTo>
                    <a:pt x="2942" y="13658"/>
                    <a:pt x="4321" y="14056"/>
                    <a:pt x="5915" y="13967"/>
                  </a:cubicBezTo>
                  <a:cubicBezTo>
                    <a:pt x="7507" y="13874"/>
                    <a:pt x="9223" y="13415"/>
                    <a:pt x="11064" y="12461"/>
                  </a:cubicBezTo>
                  <a:cubicBezTo>
                    <a:pt x="12532" y="14093"/>
                    <a:pt x="14002" y="15716"/>
                    <a:pt x="15470" y="17223"/>
                  </a:cubicBezTo>
                  <a:cubicBezTo>
                    <a:pt x="14849" y="17728"/>
                    <a:pt x="14305" y="18018"/>
                    <a:pt x="13826" y="18111"/>
                  </a:cubicBezTo>
                  <a:cubicBezTo>
                    <a:pt x="13344" y="18210"/>
                    <a:pt x="12917" y="18200"/>
                    <a:pt x="12530" y="18088"/>
                  </a:cubicBezTo>
                  <a:cubicBezTo>
                    <a:pt x="12142" y="17971"/>
                    <a:pt x="11782" y="17803"/>
                    <a:pt x="11455" y="17587"/>
                  </a:cubicBezTo>
                  <a:cubicBezTo>
                    <a:pt x="11125" y="17368"/>
                    <a:pt x="10799" y="17181"/>
                    <a:pt x="10474" y="17026"/>
                  </a:cubicBezTo>
                  <a:cubicBezTo>
                    <a:pt x="10154" y="16872"/>
                    <a:pt x="9823" y="16788"/>
                    <a:pt x="9486" y="16783"/>
                  </a:cubicBezTo>
                  <a:cubicBezTo>
                    <a:pt x="9145" y="16778"/>
                    <a:pt x="8785" y="16937"/>
                    <a:pt x="8388" y="17265"/>
                  </a:cubicBezTo>
                  <a:cubicBezTo>
                    <a:pt x="7981" y="17606"/>
                    <a:pt x="7777" y="18004"/>
                    <a:pt x="7777" y="18453"/>
                  </a:cubicBezTo>
                  <a:cubicBezTo>
                    <a:pt x="7777" y="18897"/>
                    <a:pt x="7991" y="19351"/>
                    <a:pt x="8408" y="19809"/>
                  </a:cubicBezTo>
                  <a:cubicBezTo>
                    <a:pt x="8830" y="20268"/>
                    <a:pt x="9379" y="20651"/>
                    <a:pt x="10042" y="20955"/>
                  </a:cubicBezTo>
                  <a:cubicBezTo>
                    <a:pt x="10708" y="21259"/>
                    <a:pt x="11455" y="21451"/>
                    <a:pt x="12279" y="21502"/>
                  </a:cubicBezTo>
                  <a:cubicBezTo>
                    <a:pt x="13103" y="21559"/>
                    <a:pt x="13970" y="21437"/>
                    <a:pt x="14886" y="21109"/>
                  </a:cubicBezTo>
                  <a:cubicBezTo>
                    <a:pt x="15807" y="20787"/>
                    <a:pt x="16721" y="20202"/>
                    <a:pt x="17617" y="19332"/>
                  </a:cubicBezTo>
                  <a:cubicBezTo>
                    <a:pt x="18051" y="19739"/>
                    <a:pt x="18489" y="20127"/>
                    <a:pt x="18921" y="20501"/>
                  </a:cubicBezTo>
                  <a:cubicBezTo>
                    <a:pt x="19107" y="20656"/>
                    <a:pt x="19328" y="20731"/>
                    <a:pt x="19601" y="20712"/>
                  </a:cubicBezTo>
                  <a:cubicBezTo>
                    <a:pt x="19861" y="20703"/>
                    <a:pt x="20090" y="20586"/>
                    <a:pt x="20269" y="20375"/>
                  </a:cubicBezTo>
                  <a:cubicBezTo>
                    <a:pt x="20455" y="20160"/>
                    <a:pt x="20532" y="19921"/>
                    <a:pt x="20503" y="19674"/>
                  </a:cubicBezTo>
                  <a:cubicBezTo>
                    <a:pt x="20477" y="19421"/>
                    <a:pt x="20371" y="19229"/>
                    <a:pt x="20192" y="19089"/>
                  </a:cubicBezTo>
                  <a:cubicBezTo>
                    <a:pt x="19755" y="18752"/>
                    <a:pt x="19321" y="18397"/>
                    <a:pt x="18884" y="18022"/>
                  </a:cubicBezTo>
                  <a:cubicBezTo>
                    <a:pt x="19626" y="17143"/>
                    <a:pt x="20221" y="16217"/>
                    <a:pt x="20664" y="15300"/>
                  </a:cubicBezTo>
                  <a:cubicBezTo>
                    <a:pt x="21103" y="14379"/>
                    <a:pt x="21367" y="13490"/>
                    <a:pt x="21453" y="12667"/>
                  </a:cubicBezTo>
                  <a:cubicBezTo>
                    <a:pt x="21540" y="11839"/>
                    <a:pt x="21439" y="11091"/>
                    <a:pt x="21159" y="10412"/>
                  </a:cubicBezTo>
                  <a:cubicBezTo>
                    <a:pt x="20880" y="9725"/>
                    <a:pt x="20386" y="9135"/>
                    <a:pt x="19678" y="857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3" name="AutoShape 54"/>
            <p:cNvSpPr/>
            <p:nvPr/>
          </p:nvSpPr>
          <p:spPr bwMode="auto">
            <a:xfrm>
              <a:off x="8515350" y="2890838"/>
              <a:ext cx="74613" cy="76200"/>
            </a:xfrm>
            <a:custGeom>
              <a:avLst/>
              <a:gdLst>
                <a:gd name="T0" fmla="+- 0 10791 197"/>
                <a:gd name="T1" fmla="*/ T0 w 21188"/>
                <a:gd name="T2" fmla="+- 0 10794 193"/>
                <a:gd name="T3" fmla="*/ 10794 h 21203"/>
                <a:gd name="T4" fmla="+- 0 10791 197"/>
                <a:gd name="T5" fmla="*/ T4 w 21188"/>
                <a:gd name="T6" fmla="+- 0 10794 193"/>
                <a:gd name="T7" fmla="*/ 10794 h 21203"/>
                <a:gd name="T8" fmla="+- 0 10791 197"/>
                <a:gd name="T9" fmla="*/ T8 w 21188"/>
                <a:gd name="T10" fmla="+- 0 10794 193"/>
                <a:gd name="T11" fmla="*/ 10794 h 21203"/>
                <a:gd name="T12" fmla="+- 0 10791 197"/>
                <a:gd name="T13" fmla="*/ T12 w 21188"/>
                <a:gd name="T14" fmla="+- 0 10794 193"/>
                <a:gd name="T15" fmla="*/ 10794 h 2120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8" h="21203">
                  <a:moveTo>
                    <a:pt x="17615" y="468"/>
                  </a:moveTo>
                  <a:lnTo>
                    <a:pt x="17606" y="468"/>
                  </a:lnTo>
                  <a:cubicBezTo>
                    <a:pt x="14870" y="2476"/>
                    <a:pt x="12200" y="4590"/>
                    <a:pt x="9727" y="6958"/>
                  </a:cubicBezTo>
                  <a:cubicBezTo>
                    <a:pt x="7348" y="9227"/>
                    <a:pt x="5200" y="11619"/>
                    <a:pt x="3329" y="14060"/>
                  </a:cubicBezTo>
                  <a:lnTo>
                    <a:pt x="341" y="17962"/>
                  </a:lnTo>
                  <a:lnTo>
                    <a:pt x="350" y="17970"/>
                  </a:lnTo>
                  <a:cubicBezTo>
                    <a:pt x="-197" y="18786"/>
                    <a:pt x="-106" y="19880"/>
                    <a:pt x="638" y="20590"/>
                  </a:cubicBezTo>
                  <a:cubicBezTo>
                    <a:pt x="1491" y="21407"/>
                    <a:pt x="2889" y="21407"/>
                    <a:pt x="3746" y="20590"/>
                  </a:cubicBezTo>
                  <a:cubicBezTo>
                    <a:pt x="3877" y="20460"/>
                    <a:pt x="3984" y="20321"/>
                    <a:pt x="4069" y="20174"/>
                  </a:cubicBezTo>
                  <a:lnTo>
                    <a:pt x="6867" y="16517"/>
                  </a:lnTo>
                  <a:cubicBezTo>
                    <a:pt x="8601" y="14255"/>
                    <a:pt x="10606" y="12027"/>
                    <a:pt x="12824" y="9913"/>
                  </a:cubicBezTo>
                  <a:cubicBezTo>
                    <a:pt x="15281" y="7570"/>
                    <a:pt x="17557" y="5758"/>
                    <a:pt x="20329" y="3749"/>
                  </a:cubicBezTo>
                  <a:lnTo>
                    <a:pt x="20321" y="3741"/>
                  </a:lnTo>
                  <a:cubicBezTo>
                    <a:pt x="20400" y="3684"/>
                    <a:pt x="20473" y="3635"/>
                    <a:pt x="20543" y="3570"/>
                  </a:cubicBezTo>
                  <a:cubicBezTo>
                    <a:pt x="21402" y="2753"/>
                    <a:pt x="21402" y="1427"/>
                    <a:pt x="20543" y="606"/>
                  </a:cubicBezTo>
                  <a:cubicBezTo>
                    <a:pt x="19742" y="-161"/>
                    <a:pt x="18472" y="-193"/>
                    <a:pt x="17615" y="46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4" name="AutoShape 55"/>
            <p:cNvSpPr/>
            <p:nvPr/>
          </p:nvSpPr>
          <p:spPr bwMode="auto">
            <a:xfrm>
              <a:off x="8591550" y="2630488"/>
              <a:ext cx="76200" cy="79375"/>
            </a:xfrm>
            <a:custGeom>
              <a:avLst/>
              <a:gdLst>
                <a:gd name="T0" fmla="+- 0 10803 213"/>
                <a:gd name="T1" fmla="*/ T0 w 21180"/>
                <a:gd name="T2" fmla="+- 0 10801 203"/>
                <a:gd name="T3" fmla="*/ 10801 h 21196"/>
                <a:gd name="T4" fmla="+- 0 10803 213"/>
                <a:gd name="T5" fmla="*/ T4 w 21180"/>
                <a:gd name="T6" fmla="+- 0 10801 203"/>
                <a:gd name="T7" fmla="*/ 10801 h 21196"/>
                <a:gd name="T8" fmla="+- 0 10803 213"/>
                <a:gd name="T9" fmla="*/ T8 w 21180"/>
                <a:gd name="T10" fmla="+- 0 10801 203"/>
                <a:gd name="T11" fmla="*/ 10801 h 21196"/>
                <a:gd name="T12" fmla="+- 0 10803 213"/>
                <a:gd name="T13" fmla="*/ T12 w 21180"/>
                <a:gd name="T14" fmla="+- 0 10801 203"/>
                <a:gd name="T15" fmla="*/ 10801 h 21196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180" h="21196">
                  <a:moveTo>
                    <a:pt x="8372" y="11356"/>
                  </a:moveTo>
                  <a:cubicBezTo>
                    <a:pt x="6122" y="13508"/>
                    <a:pt x="3675" y="15444"/>
                    <a:pt x="1144" y="17292"/>
                  </a:cubicBezTo>
                  <a:cubicBezTo>
                    <a:pt x="963" y="17388"/>
                    <a:pt x="786" y="17493"/>
                    <a:pt x="637" y="17645"/>
                  </a:cubicBezTo>
                  <a:cubicBezTo>
                    <a:pt x="-213" y="18457"/>
                    <a:pt x="-213" y="19774"/>
                    <a:pt x="637" y="20585"/>
                  </a:cubicBezTo>
                  <a:cubicBezTo>
                    <a:pt x="1464" y="21380"/>
                    <a:pt x="2796" y="21397"/>
                    <a:pt x="3652" y="20641"/>
                  </a:cubicBezTo>
                  <a:lnTo>
                    <a:pt x="3665" y="20649"/>
                  </a:lnTo>
                  <a:cubicBezTo>
                    <a:pt x="6364" y="18673"/>
                    <a:pt x="8988" y="16581"/>
                    <a:pt x="11419" y="14263"/>
                  </a:cubicBezTo>
                  <a:cubicBezTo>
                    <a:pt x="13759" y="12030"/>
                    <a:pt x="15873" y="9685"/>
                    <a:pt x="17715" y="7283"/>
                  </a:cubicBezTo>
                  <a:lnTo>
                    <a:pt x="20663" y="3427"/>
                  </a:lnTo>
                  <a:lnTo>
                    <a:pt x="20654" y="3419"/>
                  </a:lnTo>
                  <a:cubicBezTo>
                    <a:pt x="21386" y="2600"/>
                    <a:pt x="21357" y="1379"/>
                    <a:pt x="20541" y="608"/>
                  </a:cubicBezTo>
                  <a:cubicBezTo>
                    <a:pt x="19697" y="-203"/>
                    <a:pt x="18323" y="-203"/>
                    <a:pt x="17468" y="608"/>
                  </a:cubicBezTo>
                  <a:cubicBezTo>
                    <a:pt x="17313" y="760"/>
                    <a:pt x="17197" y="937"/>
                    <a:pt x="17094" y="1114"/>
                  </a:cubicBezTo>
                  <a:lnTo>
                    <a:pt x="14228" y="4857"/>
                  </a:lnTo>
                  <a:cubicBezTo>
                    <a:pt x="12526" y="7090"/>
                    <a:pt x="10552" y="9275"/>
                    <a:pt x="8372" y="1135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5" name="AutoShape 56"/>
            <p:cNvSpPr/>
            <p:nvPr/>
          </p:nvSpPr>
          <p:spPr bwMode="auto">
            <a:xfrm>
              <a:off x="7370763" y="2554288"/>
              <a:ext cx="15398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6" name="AutoShape 57"/>
            <p:cNvSpPr/>
            <p:nvPr/>
          </p:nvSpPr>
          <p:spPr bwMode="auto">
            <a:xfrm>
              <a:off x="7707313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7316"/>
                  </a:moveTo>
                  <a:cubicBezTo>
                    <a:pt x="16954" y="7352"/>
                    <a:pt x="16923" y="7387"/>
                    <a:pt x="16883" y="7423"/>
                  </a:cubicBezTo>
                  <a:cubicBezTo>
                    <a:pt x="16677" y="7601"/>
                    <a:pt x="16414" y="7770"/>
                    <a:pt x="16066" y="7920"/>
                  </a:cubicBezTo>
                  <a:cubicBezTo>
                    <a:pt x="16057" y="7924"/>
                    <a:pt x="16044" y="7927"/>
                    <a:pt x="16038" y="7931"/>
                  </a:cubicBezTo>
                  <a:cubicBezTo>
                    <a:pt x="15662" y="8092"/>
                    <a:pt x="15214" y="8234"/>
                    <a:pt x="14705" y="8354"/>
                  </a:cubicBezTo>
                  <a:cubicBezTo>
                    <a:pt x="14697" y="8357"/>
                    <a:pt x="14692" y="8358"/>
                    <a:pt x="14686" y="8359"/>
                  </a:cubicBezTo>
                  <a:cubicBezTo>
                    <a:pt x="14163" y="8482"/>
                    <a:pt x="13584" y="8581"/>
                    <a:pt x="12960" y="8649"/>
                  </a:cubicBezTo>
                  <a:cubicBezTo>
                    <a:pt x="12279" y="8726"/>
                    <a:pt x="11560" y="8774"/>
                    <a:pt x="10800" y="8774"/>
                  </a:cubicBezTo>
                  <a:cubicBezTo>
                    <a:pt x="10037" y="8774"/>
                    <a:pt x="9318" y="8726"/>
                    <a:pt x="8640" y="8649"/>
                  </a:cubicBezTo>
                  <a:cubicBezTo>
                    <a:pt x="8016" y="8581"/>
                    <a:pt x="7435" y="8482"/>
                    <a:pt x="6914" y="8359"/>
                  </a:cubicBezTo>
                  <a:cubicBezTo>
                    <a:pt x="6908" y="8358"/>
                    <a:pt x="6901" y="8357"/>
                    <a:pt x="6893" y="8354"/>
                  </a:cubicBezTo>
                  <a:cubicBezTo>
                    <a:pt x="6385" y="8234"/>
                    <a:pt x="5937" y="8092"/>
                    <a:pt x="5562" y="7931"/>
                  </a:cubicBezTo>
                  <a:cubicBezTo>
                    <a:pt x="5553" y="7927"/>
                    <a:pt x="5541" y="7924"/>
                    <a:pt x="5531" y="7920"/>
                  </a:cubicBezTo>
                  <a:cubicBezTo>
                    <a:pt x="5184" y="7770"/>
                    <a:pt x="4921" y="7601"/>
                    <a:pt x="4715" y="7423"/>
                  </a:cubicBezTo>
                  <a:cubicBezTo>
                    <a:pt x="4676" y="7387"/>
                    <a:pt x="4644" y="7352"/>
                    <a:pt x="4612" y="7316"/>
                  </a:cubicBezTo>
                  <a:cubicBezTo>
                    <a:pt x="4437" y="7136"/>
                    <a:pt x="4320" y="6947"/>
                    <a:pt x="4320" y="6750"/>
                  </a:cubicBezTo>
                  <a:cubicBezTo>
                    <a:pt x="4320" y="6550"/>
                    <a:pt x="4437" y="6362"/>
                    <a:pt x="4612" y="6181"/>
                  </a:cubicBezTo>
                  <a:cubicBezTo>
                    <a:pt x="4644" y="6146"/>
                    <a:pt x="4676" y="6110"/>
                    <a:pt x="4715" y="6076"/>
                  </a:cubicBezTo>
                  <a:cubicBezTo>
                    <a:pt x="4921" y="5898"/>
                    <a:pt x="5184" y="5729"/>
                    <a:pt x="5531" y="5577"/>
                  </a:cubicBezTo>
                  <a:cubicBezTo>
                    <a:pt x="5541" y="5574"/>
                    <a:pt x="5553" y="5571"/>
                    <a:pt x="5562" y="5567"/>
                  </a:cubicBezTo>
                  <a:cubicBezTo>
                    <a:pt x="5937" y="5407"/>
                    <a:pt x="6385" y="5264"/>
                    <a:pt x="6893" y="5144"/>
                  </a:cubicBezTo>
                  <a:cubicBezTo>
                    <a:pt x="6901" y="5142"/>
                    <a:pt x="6908" y="5140"/>
                    <a:pt x="6914" y="5138"/>
                  </a:cubicBezTo>
                  <a:cubicBezTo>
                    <a:pt x="7435" y="5017"/>
                    <a:pt x="8016" y="4918"/>
                    <a:pt x="8640" y="4848"/>
                  </a:cubicBezTo>
                  <a:cubicBezTo>
                    <a:pt x="9318" y="4773"/>
                    <a:pt x="10037" y="4725"/>
                    <a:pt x="10800" y="4725"/>
                  </a:cubicBezTo>
                  <a:cubicBezTo>
                    <a:pt x="11560" y="4725"/>
                    <a:pt x="12279" y="4773"/>
                    <a:pt x="12960" y="4848"/>
                  </a:cubicBezTo>
                  <a:cubicBezTo>
                    <a:pt x="13584" y="4918"/>
                    <a:pt x="14163" y="5017"/>
                    <a:pt x="14686" y="5138"/>
                  </a:cubicBezTo>
                  <a:cubicBezTo>
                    <a:pt x="14692" y="5140"/>
                    <a:pt x="14697" y="5142"/>
                    <a:pt x="14705" y="5144"/>
                  </a:cubicBezTo>
                  <a:cubicBezTo>
                    <a:pt x="15214" y="5264"/>
                    <a:pt x="15662" y="5407"/>
                    <a:pt x="16038" y="5567"/>
                  </a:cubicBezTo>
                  <a:cubicBezTo>
                    <a:pt x="16044" y="5571"/>
                    <a:pt x="16057" y="5574"/>
                    <a:pt x="16066" y="5577"/>
                  </a:cubicBezTo>
                  <a:cubicBezTo>
                    <a:pt x="16414" y="5729"/>
                    <a:pt x="16677" y="5898"/>
                    <a:pt x="16883" y="6076"/>
                  </a:cubicBezTo>
                  <a:cubicBezTo>
                    <a:pt x="16923" y="6110"/>
                    <a:pt x="16954" y="6146"/>
                    <a:pt x="16988" y="6181"/>
                  </a:cubicBezTo>
                  <a:cubicBezTo>
                    <a:pt x="17161" y="6362"/>
                    <a:pt x="17280" y="6550"/>
                    <a:pt x="17280" y="6750"/>
                  </a:cubicBezTo>
                  <a:cubicBezTo>
                    <a:pt x="17280" y="6947"/>
                    <a:pt x="17161" y="7136"/>
                    <a:pt x="16988" y="73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0056"/>
                  </a:lnTo>
                  <a:cubicBezTo>
                    <a:pt x="9338" y="10101"/>
                    <a:pt x="10059" y="10124"/>
                    <a:pt x="10800" y="10124"/>
                  </a:cubicBezTo>
                  <a:cubicBezTo>
                    <a:pt x="11541" y="10124"/>
                    <a:pt x="12262" y="10101"/>
                    <a:pt x="12960" y="10056"/>
                  </a:cubicBezTo>
                  <a:cubicBezTo>
                    <a:pt x="12960" y="100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3442"/>
                  </a:lnTo>
                  <a:cubicBezTo>
                    <a:pt x="12262" y="3398"/>
                    <a:pt x="11541" y="3375"/>
                    <a:pt x="10800" y="3375"/>
                  </a:cubicBezTo>
                  <a:cubicBezTo>
                    <a:pt x="10059" y="3375"/>
                    <a:pt x="9338" y="3398"/>
                    <a:pt x="8640" y="3442"/>
                  </a:cubicBezTo>
                  <a:cubicBezTo>
                    <a:pt x="8640" y="3442"/>
                    <a:pt x="8640" y="2025"/>
                    <a:pt x="8640" y="2025"/>
                  </a:cubicBezTo>
                  <a:close/>
                  <a:moveTo>
                    <a:pt x="17280" y="40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4064"/>
                  </a:lnTo>
                  <a:cubicBezTo>
                    <a:pt x="1710" y="4681"/>
                    <a:pt x="0" y="5649"/>
                    <a:pt x="0" y="6750"/>
                  </a:cubicBezTo>
                  <a:cubicBezTo>
                    <a:pt x="0" y="7850"/>
                    <a:pt x="1710" y="8818"/>
                    <a:pt x="4320" y="94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9434"/>
                  </a:lnTo>
                  <a:cubicBezTo>
                    <a:pt x="19889" y="8818"/>
                    <a:pt x="21600" y="7850"/>
                    <a:pt x="21600" y="6750"/>
                  </a:cubicBezTo>
                  <a:cubicBezTo>
                    <a:pt x="21600" y="5649"/>
                    <a:pt x="19889" y="4681"/>
                    <a:pt x="17280" y="40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7" name="AutoShape 58"/>
            <p:cNvSpPr/>
            <p:nvPr/>
          </p:nvSpPr>
          <p:spPr bwMode="auto">
            <a:xfrm>
              <a:off x="7539038" y="2554288"/>
              <a:ext cx="15240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88" y="15416"/>
                  </a:moveTo>
                  <a:cubicBezTo>
                    <a:pt x="16954" y="15452"/>
                    <a:pt x="16923" y="15487"/>
                    <a:pt x="16883" y="15523"/>
                  </a:cubicBezTo>
                  <a:cubicBezTo>
                    <a:pt x="16677" y="15701"/>
                    <a:pt x="16414" y="15870"/>
                    <a:pt x="16066" y="16020"/>
                  </a:cubicBezTo>
                  <a:cubicBezTo>
                    <a:pt x="16057" y="16024"/>
                    <a:pt x="16044" y="16027"/>
                    <a:pt x="16038" y="16031"/>
                  </a:cubicBezTo>
                  <a:cubicBezTo>
                    <a:pt x="15662" y="16192"/>
                    <a:pt x="15214" y="16334"/>
                    <a:pt x="14705" y="16454"/>
                  </a:cubicBezTo>
                  <a:cubicBezTo>
                    <a:pt x="14697" y="16457"/>
                    <a:pt x="14692" y="16458"/>
                    <a:pt x="14686" y="16459"/>
                  </a:cubicBezTo>
                  <a:cubicBezTo>
                    <a:pt x="14163" y="16582"/>
                    <a:pt x="13584" y="16681"/>
                    <a:pt x="12960" y="16749"/>
                  </a:cubicBezTo>
                  <a:cubicBezTo>
                    <a:pt x="12279" y="16826"/>
                    <a:pt x="11560" y="16875"/>
                    <a:pt x="10800" y="16875"/>
                  </a:cubicBezTo>
                  <a:cubicBezTo>
                    <a:pt x="10037" y="16875"/>
                    <a:pt x="9318" y="16826"/>
                    <a:pt x="8640" y="16749"/>
                  </a:cubicBezTo>
                  <a:cubicBezTo>
                    <a:pt x="8016" y="16681"/>
                    <a:pt x="7435" y="16582"/>
                    <a:pt x="6914" y="16459"/>
                  </a:cubicBezTo>
                  <a:cubicBezTo>
                    <a:pt x="6908" y="16458"/>
                    <a:pt x="6901" y="16457"/>
                    <a:pt x="6893" y="16454"/>
                  </a:cubicBezTo>
                  <a:cubicBezTo>
                    <a:pt x="6385" y="16334"/>
                    <a:pt x="5937" y="16192"/>
                    <a:pt x="5562" y="16031"/>
                  </a:cubicBezTo>
                  <a:cubicBezTo>
                    <a:pt x="5553" y="16027"/>
                    <a:pt x="5541" y="16024"/>
                    <a:pt x="5531" y="16020"/>
                  </a:cubicBezTo>
                  <a:cubicBezTo>
                    <a:pt x="5184" y="15870"/>
                    <a:pt x="4921" y="15701"/>
                    <a:pt x="4715" y="15523"/>
                  </a:cubicBezTo>
                  <a:cubicBezTo>
                    <a:pt x="4676" y="15487"/>
                    <a:pt x="4644" y="15452"/>
                    <a:pt x="4612" y="15416"/>
                  </a:cubicBezTo>
                  <a:cubicBezTo>
                    <a:pt x="4437" y="15236"/>
                    <a:pt x="4320" y="15047"/>
                    <a:pt x="4320" y="14850"/>
                  </a:cubicBezTo>
                  <a:cubicBezTo>
                    <a:pt x="4320" y="14650"/>
                    <a:pt x="4437" y="14462"/>
                    <a:pt x="4612" y="14281"/>
                  </a:cubicBezTo>
                  <a:cubicBezTo>
                    <a:pt x="4644" y="14246"/>
                    <a:pt x="4676" y="14210"/>
                    <a:pt x="4715" y="14176"/>
                  </a:cubicBezTo>
                  <a:cubicBezTo>
                    <a:pt x="4921" y="13998"/>
                    <a:pt x="5184" y="13829"/>
                    <a:pt x="5531" y="13677"/>
                  </a:cubicBezTo>
                  <a:cubicBezTo>
                    <a:pt x="5541" y="13674"/>
                    <a:pt x="5553" y="13671"/>
                    <a:pt x="5562" y="13667"/>
                  </a:cubicBezTo>
                  <a:cubicBezTo>
                    <a:pt x="5937" y="13507"/>
                    <a:pt x="6385" y="13364"/>
                    <a:pt x="6893" y="13244"/>
                  </a:cubicBezTo>
                  <a:cubicBezTo>
                    <a:pt x="6901" y="13242"/>
                    <a:pt x="6908" y="13240"/>
                    <a:pt x="6914" y="13238"/>
                  </a:cubicBezTo>
                  <a:cubicBezTo>
                    <a:pt x="7435" y="13117"/>
                    <a:pt x="8016" y="13018"/>
                    <a:pt x="8640" y="12948"/>
                  </a:cubicBezTo>
                  <a:cubicBezTo>
                    <a:pt x="9318" y="12873"/>
                    <a:pt x="10037" y="12825"/>
                    <a:pt x="10800" y="12825"/>
                  </a:cubicBezTo>
                  <a:cubicBezTo>
                    <a:pt x="11560" y="12825"/>
                    <a:pt x="12279" y="12873"/>
                    <a:pt x="12960" y="12948"/>
                  </a:cubicBezTo>
                  <a:cubicBezTo>
                    <a:pt x="13584" y="13018"/>
                    <a:pt x="14163" y="13117"/>
                    <a:pt x="14686" y="13238"/>
                  </a:cubicBezTo>
                  <a:cubicBezTo>
                    <a:pt x="14692" y="13240"/>
                    <a:pt x="14697" y="13242"/>
                    <a:pt x="14705" y="13244"/>
                  </a:cubicBezTo>
                  <a:cubicBezTo>
                    <a:pt x="15214" y="13364"/>
                    <a:pt x="15662" y="13507"/>
                    <a:pt x="16038" y="13667"/>
                  </a:cubicBezTo>
                  <a:cubicBezTo>
                    <a:pt x="16044" y="13671"/>
                    <a:pt x="16057" y="13674"/>
                    <a:pt x="16066" y="13677"/>
                  </a:cubicBezTo>
                  <a:cubicBezTo>
                    <a:pt x="16414" y="13829"/>
                    <a:pt x="16677" y="13998"/>
                    <a:pt x="16883" y="14176"/>
                  </a:cubicBezTo>
                  <a:cubicBezTo>
                    <a:pt x="16923" y="14210"/>
                    <a:pt x="16954" y="14246"/>
                    <a:pt x="16988" y="14281"/>
                  </a:cubicBezTo>
                  <a:cubicBezTo>
                    <a:pt x="17161" y="14462"/>
                    <a:pt x="17280" y="14650"/>
                    <a:pt x="17280" y="14850"/>
                  </a:cubicBezTo>
                  <a:cubicBezTo>
                    <a:pt x="17280" y="15047"/>
                    <a:pt x="17161" y="15236"/>
                    <a:pt x="16988" y="15416"/>
                  </a:cubicBezTo>
                  <a:moveTo>
                    <a:pt x="12960" y="19575"/>
                  </a:moveTo>
                  <a:cubicBezTo>
                    <a:pt x="12960" y="19948"/>
                    <a:pt x="11992" y="20249"/>
                    <a:pt x="10800" y="20249"/>
                  </a:cubicBezTo>
                  <a:cubicBezTo>
                    <a:pt x="9606" y="20249"/>
                    <a:pt x="8640" y="19948"/>
                    <a:pt x="8640" y="19575"/>
                  </a:cubicBezTo>
                  <a:lnTo>
                    <a:pt x="8640" y="18156"/>
                  </a:lnTo>
                  <a:cubicBezTo>
                    <a:pt x="9338" y="18201"/>
                    <a:pt x="10059" y="18225"/>
                    <a:pt x="10800" y="18225"/>
                  </a:cubicBezTo>
                  <a:cubicBezTo>
                    <a:pt x="11541" y="18225"/>
                    <a:pt x="12262" y="18201"/>
                    <a:pt x="12960" y="18156"/>
                  </a:cubicBezTo>
                  <a:cubicBezTo>
                    <a:pt x="12960" y="18156"/>
                    <a:pt x="12960" y="19575"/>
                    <a:pt x="12960" y="19575"/>
                  </a:cubicBezTo>
                  <a:close/>
                  <a:moveTo>
                    <a:pt x="8640" y="2025"/>
                  </a:moveTo>
                  <a:cubicBezTo>
                    <a:pt x="8640" y="1651"/>
                    <a:pt x="9606" y="1350"/>
                    <a:pt x="10800" y="1350"/>
                  </a:cubicBezTo>
                  <a:cubicBezTo>
                    <a:pt x="11992" y="1350"/>
                    <a:pt x="12960" y="1651"/>
                    <a:pt x="12960" y="2025"/>
                  </a:cubicBezTo>
                  <a:lnTo>
                    <a:pt x="12960" y="11542"/>
                  </a:lnTo>
                  <a:cubicBezTo>
                    <a:pt x="12262" y="11498"/>
                    <a:pt x="11541" y="11475"/>
                    <a:pt x="10800" y="11475"/>
                  </a:cubicBezTo>
                  <a:cubicBezTo>
                    <a:pt x="10059" y="11475"/>
                    <a:pt x="9338" y="11498"/>
                    <a:pt x="8640" y="11542"/>
                  </a:cubicBezTo>
                  <a:cubicBezTo>
                    <a:pt x="8640" y="11542"/>
                    <a:pt x="8640" y="2025"/>
                    <a:pt x="8640" y="2025"/>
                  </a:cubicBezTo>
                  <a:close/>
                  <a:moveTo>
                    <a:pt x="17280" y="12164"/>
                  </a:moveTo>
                  <a:lnTo>
                    <a:pt x="17280" y="2025"/>
                  </a:lnTo>
                  <a:cubicBezTo>
                    <a:pt x="17280" y="908"/>
                    <a:pt x="14373" y="0"/>
                    <a:pt x="10800" y="0"/>
                  </a:cubicBezTo>
                  <a:cubicBezTo>
                    <a:pt x="7225" y="0"/>
                    <a:pt x="4320" y="908"/>
                    <a:pt x="4320" y="2025"/>
                  </a:cubicBezTo>
                  <a:lnTo>
                    <a:pt x="4320" y="12164"/>
                  </a:lnTo>
                  <a:cubicBezTo>
                    <a:pt x="1710" y="12781"/>
                    <a:pt x="0" y="13749"/>
                    <a:pt x="0" y="14850"/>
                  </a:cubicBezTo>
                  <a:cubicBezTo>
                    <a:pt x="0" y="15950"/>
                    <a:pt x="1710" y="16918"/>
                    <a:pt x="4320" y="17534"/>
                  </a:cubicBezTo>
                  <a:lnTo>
                    <a:pt x="4320" y="19575"/>
                  </a:lnTo>
                  <a:cubicBezTo>
                    <a:pt x="4320" y="20691"/>
                    <a:pt x="7225" y="21599"/>
                    <a:pt x="10800" y="21599"/>
                  </a:cubicBezTo>
                  <a:cubicBezTo>
                    <a:pt x="14373" y="21599"/>
                    <a:pt x="17280" y="20691"/>
                    <a:pt x="17280" y="19575"/>
                  </a:cubicBezTo>
                  <a:lnTo>
                    <a:pt x="17280" y="17534"/>
                  </a:lnTo>
                  <a:cubicBezTo>
                    <a:pt x="19889" y="16918"/>
                    <a:pt x="21600" y="15950"/>
                    <a:pt x="21600" y="14850"/>
                  </a:cubicBezTo>
                  <a:cubicBezTo>
                    <a:pt x="21600" y="13749"/>
                    <a:pt x="19889" y="12781"/>
                    <a:pt x="17280" y="1216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8" name="AutoShape 59"/>
            <p:cNvSpPr/>
            <p:nvPr/>
          </p:nvSpPr>
          <p:spPr bwMode="auto">
            <a:xfrm>
              <a:off x="6394450" y="2554288"/>
              <a:ext cx="488950" cy="48895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59" name="AutoShape 60"/>
            <p:cNvSpPr/>
            <p:nvPr/>
          </p:nvSpPr>
          <p:spPr bwMode="auto">
            <a:xfrm>
              <a:off x="11506200" y="171608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1599"/>
                  </a:move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0" name="AutoShape 61"/>
            <p:cNvSpPr/>
            <p:nvPr/>
          </p:nvSpPr>
          <p:spPr bwMode="auto">
            <a:xfrm>
              <a:off x="11506200" y="1900238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30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30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1" name="AutoShape 62"/>
            <p:cNvSpPr/>
            <p:nvPr/>
          </p:nvSpPr>
          <p:spPr bwMode="auto">
            <a:xfrm>
              <a:off x="11414125" y="1808163"/>
              <a:ext cx="3016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0" y="0"/>
                    <a:pt x="0" y="4819"/>
                    <a:pt x="0" y="10800"/>
                  </a:cubicBez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2" name="AutoShape 63"/>
            <p:cNvSpPr/>
            <p:nvPr/>
          </p:nvSpPr>
          <p:spPr bwMode="auto">
            <a:xfrm>
              <a:off x="11596688" y="1808163"/>
              <a:ext cx="31750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4830" y="21599"/>
                    <a:pt x="10800" y="21599"/>
                  </a:cubicBezTo>
                  <a:cubicBezTo>
                    <a:pt x="16769" y="21599"/>
                    <a:pt x="21600" y="16769"/>
                    <a:pt x="21600" y="10800"/>
                  </a:cubicBezTo>
                  <a:cubicBezTo>
                    <a:pt x="21600" y="4819"/>
                    <a:pt x="16769" y="0"/>
                    <a:pt x="10800" y="0"/>
                  </a:cubicBezTo>
                  <a:cubicBezTo>
                    <a:pt x="4830" y="0"/>
                    <a:pt x="0" y="4819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3" name="AutoShape 64"/>
            <p:cNvSpPr/>
            <p:nvPr/>
          </p:nvSpPr>
          <p:spPr bwMode="auto">
            <a:xfrm>
              <a:off x="11444288" y="1868488"/>
              <a:ext cx="30162" cy="31750"/>
            </a:xfrm>
            <a:custGeom>
              <a:avLst/>
              <a:gdLst>
                <a:gd name="T0" fmla="+- 0 10802 965"/>
                <a:gd name="T1" fmla="*/ T0 w 19675"/>
                <a:gd name="T2" fmla="+- 0 10800 961"/>
                <a:gd name="T3" fmla="*/ 10800 h 19678"/>
                <a:gd name="T4" fmla="+- 0 10802 965"/>
                <a:gd name="T5" fmla="*/ T4 w 19675"/>
                <a:gd name="T6" fmla="+- 0 10800 961"/>
                <a:gd name="T7" fmla="*/ 10800 h 19678"/>
                <a:gd name="T8" fmla="+- 0 10802 965"/>
                <a:gd name="T9" fmla="*/ T8 w 19675"/>
                <a:gd name="T10" fmla="+- 0 10800 961"/>
                <a:gd name="T11" fmla="*/ 10800 h 19678"/>
                <a:gd name="T12" fmla="+- 0 10802 965"/>
                <a:gd name="T13" fmla="*/ T12 w 19675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5" h="19678">
                  <a:moveTo>
                    <a:pt x="2894" y="2882"/>
                  </a:moveTo>
                  <a:cubicBezTo>
                    <a:pt x="-965" y="6725"/>
                    <a:pt x="-965" y="12952"/>
                    <a:pt x="2894" y="16795"/>
                  </a:cubicBezTo>
                  <a:cubicBezTo>
                    <a:pt x="6734" y="20638"/>
                    <a:pt x="12935" y="20638"/>
                    <a:pt x="16794" y="16795"/>
                  </a:cubicBezTo>
                  <a:cubicBezTo>
                    <a:pt x="20634" y="12952"/>
                    <a:pt x="20634" y="6725"/>
                    <a:pt x="16794" y="2882"/>
                  </a:cubicBezTo>
                  <a:cubicBezTo>
                    <a:pt x="12935" y="-961"/>
                    <a:pt x="6734" y="-961"/>
                    <a:pt x="2894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4" name="AutoShape 65"/>
            <p:cNvSpPr/>
            <p:nvPr/>
          </p:nvSpPr>
          <p:spPr bwMode="auto">
            <a:xfrm>
              <a:off x="11444288" y="1744663"/>
              <a:ext cx="30162" cy="31750"/>
            </a:xfrm>
            <a:custGeom>
              <a:avLst/>
              <a:gdLst>
                <a:gd name="T0" fmla="+- 0 10801 962"/>
                <a:gd name="T1" fmla="*/ T0 w 19678"/>
                <a:gd name="T2" fmla="+- 0 10801 965"/>
                <a:gd name="T3" fmla="*/ 10801 h 19673"/>
                <a:gd name="T4" fmla="+- 0 10801 962"/>
                <a:gd name="T5" fmla="*/ T4 w 19678"/>
                <a:gd name="T6" fmla="+- 0 10801 965"/>
                <a:gd name="T7" fmla="*/ 10801 h 19673"/>
                <a:gd name="T8" fmla="+- 0 10801 962"/>
                <a:gd name="T9" fmla="*/ T8 w 19678"/>
                <a:gd name="T10" fmla="+- 0 10801 965"/>
                <a:gd name="T11" fmla="*/ 10801 h 19673"/>
                <a:gd name="T12" fmla="+- 0 10801 962"/>
                <a:gd name="T13" fmla="*/ T12 w 19678"/>
                <a:gd name="T14" fmla="+- 0 10801 965"/>
                <a:gd name="T15" fmla="*/ 10801 h 19673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3">
                  <a:moveTo>
                    <a:pt x="2897" y="2894"/>
                  </a:moveTo>
                  <a:cubicBezTo>
                    <a:pt x="-962" y="6734"/>
                    <a:pt x="-962" y="12935"/>
                    <a:pt x="2877" y="16785"/>
                  </a:cubicBezTo>
                  <a:cubicBezTo>
                    <a:pt x="6737" y="20635"/>
                    <a:pt x="12938" y="20635"/>
                    <a:pt x="16797" y="16785"/>
                  </a:cubicBezTo>
                  <a:cubicBezTo>
                    <a:pt x="20638" y="12935"/>
                    <a:pt x="20638" y="6734"/>
                    <a:pt x="16797" y="2894"/>
                  </a:cubicBezTo>
                  <a:cubicBezTo>
                    <a:pt x="12938" y="-965"/>
                    <a:pt x="6737" y="-965"/>
                    <a:pt x="2897" y="289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5" name="AutoShape 66"/>
            <p:cNvSpPr/>
            <p:nvPr/>
          </p:nvSpPr>
          <p:spPr bwMode="auto">
            <a:xfrm>
              <a:off x="11566525" y="1868488"/>
              <a:ext cx="30163" cy="31750"/>
            </a:xfrm>
            <a:custGeom>
              <a:avLst/>
              <a:gdLst>
                <a:gd name="T0" fmla="+- 0 10800 961"/>
                <a:gd name="T1" fmla="*/ T0 w 19678"/>
                <a:gd name="T2" fmla="+- 0 10800 961"/>
                <a:gd name="T3" fmla="*/ 10800 h 19678"/>
                <a:gd name="T4" fmla="+- 0 10800 961"/>
                <a:gd name="T5" fmla="*/ T4 w 19678"/>
                <a:gd name="T6" fmla="+- 0 10800 961"/>
                <a:gd name="T7" fmla="*/ 10800 h 19678"/>
                <a:gd name="T8" fmla="+- 0 10800 961"/>
                <a:gd name="T9" fmla="*/ T8 w 19678"/>
                <a:gd name="T10" fmla="+- 0 10800 961"/>
                <a:gd name="T11" fmla="*/ 10800 h 19678"/>
                <a:gd name="T12" fmla="+- 0 10800 961"/>
                <a:gd name="T13" fmla="*/ T12 w 19678"/>
                <a:gd name="T14" fmla="+- 0 10800 961"/>
                <a:gd name="T15" fmla="*/ 10800 h 19678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8" h="19678">
                  <a:moveTo>
                    <a:pt x="2882" y="2882"/>
                  </a:moveTo>
                  <a:cubicBezTo>
                    <a:pt x="-961" y="6725"/>
                    <a:pt x="-961" y="12952"/>
                    <a:pt x="2882" y="16795"/>
                  </a:cubicBezTo>
                  <a:cubicBezTo>
                    <a:pt x="6725" y="20638"/>
                    <a:pt x="12952" y="20638"/>
                    <a:pt x="16795" y="16795"/>
                  </a:cubicBezTo>
                  <a:cubicBezTo>
                    <a:pt x="20639" y="12952"/>
                    <a:pt x="20639" y="6725"/>
                    <a:pt x="16795" y="2882"/>
                  </a:cubicBezTo>
                  <a:cubicBezTo>
                    <a:pt x="12952" y="-961"/>
                    <a:pt x="6725" y="-961"/>
                    <a:pt x="2882" y="288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6" name="AutoShape 67"/>
            <p:cNvSpPr/>
            <p:nvPr/>
          </p:nvSpPr>
          <p:spPr bwMode="auto">
            <a:xfrm>
              <a:off x="11368088" y="1579563"/>
              <a:ext cx="334962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9818" y="16200"/>
                  </a:moveTo>
                  <a:cubicBezTo>
                    <a:pt x="5486" y="16200"/>
                    <a:pt x="1963" y="13776"/>
                    <a:pt x="1963" y="10800"/>
                  </a:cubicBezTo>
                  <a:cubicBezTo>
                    <a:pt x="1963" y="7821"/>
                    <a:pt x="5486" y="5400"/>
                    <a:pt x="9818" y="5400"/>
                  </a:cubicBezTo>
                  <a:cubicBezTo>
                    <a:pt x="14148" y="5400"/>
                    <a:pt x="17672" y="7821"/>
                    <a:pt x="17672" y="10800"/>
                  </a:cubicBezTo>
                  <a:cubicBezTo>
                    <a:pt x="17672" y="13776"/>
                    <a:pt x="14148" y="16200"/>
                    <a:pt x="9818" y="16200"/>
                  </a:cubicBezTo>
                  <a:moveTo>
                    <a:pt x="13745" y="20249"/>
                  </a:moveTo>
                  <a:lnTo>
                    <a:pt x="5890" y="20249"/>
                  </a:lnTo>
                  <a:lnTo>
                    <a:pt x="4909" y="16613"/>
                  </a:lnTo>
                  <a:cubicBezTo>
                    <a:pt x="6358" y="17192"/>
                    <a:pt x="8019" y="17549"/>
                    <a:pt x="9818" y="17549"/>
                  </a:cubicBezTo>
                  <a:cubicBezTo>
                    <a:pt x="11614" y="17549"/>
                    <a:pt x="13277" y="17192"/>
                    <a:pt x="14727" y="16613"/>
                  </a:cubicBezTo>
                  <a:cubicBezTo>
                    <a:pt x="14727" y="16613"/>
                    <a:pt x="13745" y="20249"/>
                    <a:pt x="13745" y="20249"/>
                  </a:cubicBezTo>
                  <a:close/>
                  <a:moveTo>
                    <a:pt x="5992" y="1350"/>
                  </a:moveTo>
                  <a:lnTo>
                    <a:pt x="13847" y="1350"/>
                  </a:lnTo>
                  <a:lnTo>
                    <a:pt x="14828" y="4985"/>
                  </a:lnTo>
                  <a:cubicBezTo>
                    <a:pt x="13379" y="4406"/>
                    <a:pt x="11718" y="4050"/>
                    <a:pt x="9919" y="4050"/>
                  </a:cubicBezTo>
                  <a:cubicBezTo>
                    <a:pt x="8123" y="4050"/>
                    <a:pt x="6460" y="4406"/>
                    <a:pt x="5010" y="4985"/>
                  </a:cubicBezTo>
                  <a:cubicBezTo>
                    <a:pt x="5010" y="4985"/>
                    <a:pt x="5992" y="1350"/>
                    <a:pt x="5992" y="1350"/>
                  </a:cubicBezTo>
                  <a:close/>
                  <a:moveTo>
                    <a:pt x="19636" y="9450"/>
                  </a:moveTo>
                  <a:cubicBezTo>
                    <a:pt x="19567" y="9450"/>
                    <a:pt x="19509" y="9472"/>
                    <a:pt x="19442" y="9477"/>
                  </a:cubicBezTo>
                  <a:cubicBezTo>
                    <a:pt x="19101" y="8298"/>
                    <a:pt x="18294" y="7245"/>
                    <a:pt x="17187" y="6376"/>
                  </a:cubicBezTo>
                  <a:lnTo>
                    <a:pt x="15778" y="1102"/>
                  </a:lnTo>
                  <a:cubicBezTo>
                    <a:pt x="15605" y="464"/>
                    <a:pt x="14794" y="0"/>
                    <a:pt x="13847" y="0"/>
                  </a:cubicBezTo>
                  <a:lnTo>
                    <a:pt x="5992" y="0"/>
                  </a:lnTo>
                  <a:cubicBezTo>
                    <a:pt x="5047" y="0"/>
                    <a:pt x="4236" y="464"/>
                    <a:pt x="4061" y="1102"/>
                  </a:cubicBezTo>
                  <a:lnTo>
                    <a:pt x="2686" y="6198"/>
                  </a:lnTo>
                  <a:cubicBezTo>
                    <a:pt x="1037" y="7405"/>
                    <a:pt x="0" y="9012"/>
                    <a:pt x="0" y="10800"/>
                  </a:cubicBezTo>
                  <a:cubicBezTo>
                    <a:pt x="0" y="12542"/>
                    <a:pt x="995" y="14110"/>
                    <a:pt x="2573" y="15307"/>
                  </a:cubicBezTo>
                  <a:lnTo>
                    <a:pt x="3959" y="20496"/>
                  </a:lnTo>
                  <a:cubicBezTo>
                    <a:pt x="4132" y="21135"/>
                    <a:pt x="4943" y="21599"/>
                    <a:pt x="5890" y="21599"/>
                  </a:cubicBezTo>
                  <a:lnTo>
                    <a:pt x="13745" y="21599"/>
                  </a:lnTo>
                  <a:cubicBezTo>
                    <a:pt x="14690" y="21599"/>
                    <a:pt x="15501" y="21135"/>
                    <a:pt x="15676" y="20496"/>
                  </a:cubicBezTo>
                  <a:lnTo>
                    <a:pt x="17074" y="15311"/>
                  </a:lnTo>
                  <a:cubicBezTo>
                    <a:pt x="18242" y="14426"/>
                    <a:pt x="19089" y="13340"/>
                    <a:pt x="19442" y="12122"/>
                  </a:cubicBezTo>
                  <a:cubicBezTo>
                    <a:pt x="19509" y="12127"/>
                    <a:pt x="19567" y="12150"/>
                    <a:pt x="19636" y="12150"/>
                  </a:cubicBezTo>
                  <a:cubicBezTo>
                    <a:pt x="20719" y="12150"/>
                    <a:pt x="21600" y="11544"/>
                    <a:pt x="21600" y="10800"/>
                  </a:cubicBezTo>
                  <a:cubicBezTo>
                    <a:pt x="21600" y="10053"/>
                    <a:pt x="20719" y="9450"/>
                    <a:pt x="19636" y="945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7" name="AutoShape 68"/>
            <p:cNvSpPr/>
            <p:nvPr/>
          </p:nvSpPr>
          <p:spPr bwMode="auto">
            <a:xfrm>
              <a:off x="11506200" y="1744663"/>
              <a:ext cx="92075" cy="95250"/>
            </a:xfrm>
            <a:custGeom>
              <a:avLst/>
              <a:gdLst>
                <a:gd name="T0" fmla="*/ 10740 w 21481"/>
                <a:gd name="T1" fmla="+- 0 10860 120"/>
                <a:gd name="T2" fmla="*/ 10860 h 21480"/>
                <a:gd name="T3" fmla="*/ 10740 w 21481"/>
                <a:gd name="T4" fmla="+- 0 10860 120"/>
                <a:gd name="T5" fmla="*/ 10860 h 21480"/>
                <a:gd name="T6" fmla="*/ 10740 w 21481"/>
                <a:gd name="T7" fmla="+- 0 10860 120"/>
                <a:gd name="T8" fmla="*/ 10860 h 21480"/>
                <a:gd name="T9" fmla="*/ 10740 w 21481"/>
                <a:gd name="T10" fmla="+- 0 10860 120"/>
                <a:gd name="T11" fmla="*/ 10860 h 21480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481" h="21480">
                  <a:moveTo>
                    <a:pt x="21127" y="346"/>
                  </a:moveTo>
                  <a:cubicBezTo>
                    <a:pt x="20697" y="-82"/>
                    <a:pt x="20002" y="-120"/>
                    <a:pt x="19516" y="270"/>
                  </a:cubicBezTo>
                  <a:lnTo>
                    <a:pt x="1055" y="15432"/>
                  </a:lnTo>
                  <a:cubicBezTo>
                    <a:pt x="375" y="16113"/>
                    <a:pt x="0" y="17012"/>
                    <a:pt x="0" y="17972"/>
                  </a:cubicBezTo>
                  <a:cubicBezTo>
                    <a:pt x="0" y="18902"/>
                    <a:pt x="361" y="19783"/>
                    <a:pt x="1027" y="20446"/>
                  </a:cubicBezTo>
                  <a:cubicBezTo>
                    <a:pt x="1694" y="21103"/>
                    <a:pt x="2583" y="21473"/>
                    <a:pt x="3542" y="21479"/>
                  </a:cubicBezTo>
                  <a:cubicBezTo>
                    <a:pt x="4431" y="21473"/>
                    <a:pt x="5354" y="21144"/>
                    <a:pt x="6028" y="20495"/>
                  </a:cubicBezTo>
                  <a:lnTo>
                    <a:pt x="12598" y="12627"/>
                  </a:lnTo>
                  <a:lnTo>
                    <a:pt x="21224" y="1935"/>
                  </a:lnTo>
                  <a:cubicBezTo>
                    <a:pt x="21600" y="1462"/>
                    <a:pt x="21558" y="771"/>
                    <a:pt x="21127" y="34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8" name="AutoShape 69"/>
            <p:cNvSpPr/>
            <p:nvPr/>
          </p:nvSpPr>
          <p:spPr bwMode="auto">
            <a:xfrm>
              <a:off x="10301288" y="1579563"/>
              <a:ext cx="487362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223" y="5760"/>
                  </a:moveTo>
                  <a:lnTo>
                    <a:pt x="17548" y="5760"/>
                  </a:lnTo>
                  <a:cubicBezTo>
                    <a:pt x="16804" y="5760"/>
                    <a:pt x="16198" y="5114"/>
                    <a:pt x="16198" y="4320"/>
                  </a:cubicBezTo>
                  <a:lnTo>
                    <a:pt x="16200" y="4320"/>
                  </a:lnTo>
                  <a:lnTo>
                    <a:pt x="16200" y="1440"/>
                  </a:lnTo>
                  <a:lnTo>
                    <a:pt x="20250" y="5760"/>
                  </a:lnTo>
                  <a:cubicBezTo>
                    <a:pt x="20250" y="5760"/>
                    <a:pt x="18223" y="5760"/>
                    <a:pt x="18223" y="5760"/>
                  </a:cubicBezTo>
                  <a:close/>
                  <a:moveTo>
                    <a:pt x="20250" y="19440"/>
                  </a:moveTo>
                  <a:cubicBezTo>
                    <a:pt x="20250" y="19837"/>
                    <a:pt x="19948" y="20160"/>
                    <a:pt x="19575" y="20160"/>
                  </a:cubicBezTo>
                  <a:lnTo>
                    <a:pt x="2024" y="20160"/>
                  </a:lnTo>
                  <a:cubicBezTo>
                    <a:pt x="1651" y="20160"/>
                    <a:pt x="1349" y="19837"/>
                    <a:pt x="1349" y="19440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5525" y="1440"/>
                  </a:lnTo>
                  <a:lnTo>
                    <a:pt x="15525" y="4320"/>
                  </a:lnTo>
                  <a:lnTo>
                    <a:pt x="15523" y="4320"/>
                  </a:lnTo>
                  <a:cubicBezTo>
                    <a:pt x="15523" y="5513"/>
                    <a:pt x="16430" y="6480"/>
                    <a:pt x="17548" y="6480"/>
                  </a:cubicBezTo>
                  <a:lnTo>
                    <a:pt x="18223" y="6480"/>
                  </a:lnTo>
                  <a:lnTo>
                    <a:pt x="20250" y="6480"/>
                  </a:lnTo>
                  <a:cubicBezTo>
                    <a:pt x="20250" y="6480"/>
                    <a:pt x="20250" y="19440"/>
                    <a:pt x="20250" y="19440"/>
                  </a:cubicBezTo>
                  <a:close/>
                  <a:moveTo>
                    <a:pt x="21204" y="4741"/>
                  </a:moveTo>
                  <a:lnTo>
                    <a:pt x="17154" y="421"/>
                  </a:lnTo>
                  <a:cubicBezTo>
                    <a:pt x="16901" y="151"/>
                    <a:pt x="16557" y="0"/>
                    <a:pt x="16200" y="0"/>
                  </a:cubicBezTo>
                  <a:lnTo>
                    <a:pt x="2024" y="0"/>
                  </a:lnTo>
                  <a:cubicBezTo>
                    <a:pt x="908" y="0"/>
                    <a:pt x="0" y="968"/>
                    <a:pt x="0" y="2160"/>
                  </a:cubicBezTo>
                  <a:lnTo>
                    <a:pt x="0" y="19440"/>
                  </a:lnTo>
                  <a:cubicBezTo>
                    <a:pt x="0" y="20631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599" y="20631"/>
                    <a:pt x="21599" y="19440"/>
                  </a:cubicBezTo>
                  <a:lnTo>
                    <a:pt x="21599" y="5760"/>
                  </a:lnTo>
                  <a:cubicBezTo>
                    <a:pt x="21599" y="5378"/>
                    <a:pt x="21457" y="5011"/>
                    <a:pt x="21204" y="4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69" name="AutoShape 70"/>
            <p:cNvSpPr/>
            <p:nvPr/>
          </p:nvSpPr>
          <p:spPr bwMode="auto">
            <a:xfrm>
              <a:off x="10529888" y="1668463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0" name="AutoShape 71"/>
            <p:cNvSpPr/>
            <p:nvPr/>
          </p:nvSpPr>
          <p:spPr bwMode="auto">
            <a:xfrm>
              <a:off x="10529888" y="1716088"/>
              <a:ext cx="9048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00" y="21599"/>
                  </a:moveTo>
                  <a:lnTo>
                    <a:pt x="19800" y="21599"/>
                  </a:lnTo>
                  <a:cubicBezTo>
                    <a:pt x="20791" y="21599"/>
                    <a:pt x="21600" y="16769"/>
                    <a:pt x="21600" y="10800"/>
                  </a:cubicBezTo>
                  <a:cubicBezTo>
                    <a:pt x="21600" y="4830"/>
                    <a:pt x="20791" y="0"/>
                    <a:pt x="19800" y="0"/>
                  </a:cubicBezTo>
                  <a:lnTo>
                    <a:pt x="1800" y="0"/>
                  </a:lnTo>
                  <a:cubicBezTo>
                    <a:pt x="801" y="0"/>
                    <a:pt x="0" y="4830"/>
                    <a:pt x="0" y="10800"/>
                  </a:cubicBezTo>
                  <a:cubicBezTo>
                    <a:pt x="0" y="16769"/>
                    <a:pt x="801" y="21599"/>
                    <a:pt x="1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1" name="AutoShape 72"/>
            <p:cNvSpPr/>
            <p:nvPr/>
          </p:nvSpPr>
          <p:spPr bwMode="auto">
            <a:xfrm>
              <a:off x="10529888" y="1760538"/>
              <a:ext cx="198437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0800"/>
                  </a:moveTo>
                  <a:cubicBezTo>
                    <a:pt x="0" y="16769"/>
                    <a:pt x="369" y="21599"/>
                    <a:pt x="830" y="21599"/>
                  </a:cubicBezTo>
                  <a:lnTo>
                    <a:pt x="20769" y="21599"/>
                  </a:lnTo>
                  <a:cubicBezTo>
                    <a:pt x="21226" y="21599"/>
                    <a:pt x="21600" y="16769"/>
                    <a:pt x="21600" y="10800"/>
                  </a:cubicBezTo>
                  <a:cubicBezTo>
                    <a:pt x="21600" y="4830"/>
                    <a:pt x="21226" y="0"/>
                    <a:pt x="20769" y="0"/>
                  </a:cubicBezTo>
                  <a:lnTo>
                    <a:pt x="830" y="0"/>
                  </a:lnTo>
                  <a:cubicBezTo>
                    <a:pt x="369" y="0"/>
                    <a:pt x="0" y="4830"/>
                    <a:pt x="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2" name="AutoShape 73"/>
            <p:cNvSpPr/>
            <p:nvPr/>
          </p:nvSpPr>
          <p:spPr bwMode="auto">
            <a:xfrm>
              <a:off x="10361613" y="1852613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3" name="AutoShape 74"/>
            <p:cNvSpPr/>
            <p:nvPr/>
          </p:nvSpPr>
          <p:spPr bwMode="auto">
            <a:xfrm>
              <a:off x="10361613" y="1900238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4" name="AutoShape 75"/>
            <p:cNvSpPr/>
            <p:nvPr/>
          </p:nvSpPr>
          <p:spPr bwMode="auto">
            <a:xfrm>
              <a:off x="10361613" y="1944688"/>
              <a:ext cx="36671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48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48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5" name="AutoShape 76"/>
            <p:cNvSpPr/>
            <p:nvPr/>
          </p:nvSpPr>
          <p:spPr bwMode="auto">
            <a:xfrm>
              <a:off x="10361613" y="1808163"/>
              <a:ext cx="3667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150" y="0"/>
                  </a:moveTo>
                  <a:lnTo>
                    <a:pt x="449" y="0"/>
                  </a:lnTo>
                  <a:cubicBezTo>
                    <a:pt x="201" y="0"/>
                    <a:pt x="0" y="4830"/>
                    <a:pt x="0" y="10800"/>
                  </a:cubicBezTo>
                  <a:cubicBezTo>
                    <a:pt x="0" y="16769"/>
                    <a:pt x="201" y="21599"/>
                    <a:pt x="449" y="21599"/>
                  </a:cubicBezTo>
                  <a:lnTo>
                    <a:pt x="21150" y="21599"/>
                  </a:lnTo>
                  <a:cubicBezTo>
                    <a:pt x="21397" y="21599"/>
                    <a:pt x="21599" y="16769"/>
                    <a:pt x="21599" y="10800"/>
                  </a:cubicBezTo>
                  <a:cubicBezTo>
                    <a:pt x="21599" y="4830"/>
                    <a:pt x="21397" y="0"/>
                    <a:pt x="211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6" name="AutoShape 77"/>
            <p:cNvSpPr/>
            <p:nvPr/>
          </p:nvSpPr>
          <p:spPr bwMode="auto">
            <a:xfrm>
              <a:off x="10361613" y="1655763"/>
              <a:ext cx="138112" cy="1206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5400"/>
                  </a:moveTo>
                  <a:lnTo>
                    <a:pt x="16800" y="5400"/>
                  </a:lnTo>
                  <a:lnTo>
                    <a:pt x="16800" y="16200"/>
                  </a:lnTo>
                  <a:lnTo>
                    <a:pt x="4799" y="16200"/>
                  </a:lnTo>
                  <a:cubicBezTo>
                    <a:pt x="4799" y="16200"/>
                    <a:pt x="4799" y="5400"/>
                    <a:pt x="4799" y="5400"/>
                  </a:cubicBezTo>
                  <a:close/>
                  <a:moveTo>
                    <a:pt x="2399" y="21599"/>
                  </a:moveTo>
                  <a:lnTo>
                    <a:pt x="19200" y="21599"/>
                  </a:lnTo>
                  <a:cubicBezTo>
                    <a:pt x="20526" y="21599"/>
                    <a:pt x="21599" y="20392"/>
                    <a:pt x="21599" y="18900"/>
                  </a:cubicBezTo>
                  <a:lnTo>
                    <a:pt x="21599" y="2700"/>
                  </a:lnTo>
                  <a:cubicBezTo>
                    <a:pt x="21599" y="1207"/>
                    <a:pt x="20526" y="0"/>
                    <a:pt x="19200" y="0"/>
                  </a:cubicBezTo>
                  <a:lnTo>
                    <a:pt x="2399" y="0"/>
                  </a:lnTo>
                  <a:cubicBezTo>
                    <a:pt x="1073" y="0"/>
                    <a:pt x="0" y="1207"/>
                    <a:pt x="0" y="2700"/>
                  </a:cubicBezTo>
                  <a:lnTo>
                    <a:pt x="0" y="18900"/>
                  </a:lnTo>
                  <a:cubicBezTo>
                    <a:pt x="0" y="20392"/>
                    <a:pt x="1073" y="21599"/>
                    <a:pt x="2399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7" name="AutoShape 78"/>
            <p:cNvSpPr/>
            <p:nvPr/>
          </p:nvSpPr>
          <p:spPr bwMode="auto">
            <a:xfrm>
              <a:off x="9339263" y="1579563"/>
              <a:ext cx="45720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18900"/>
                  </a:moveTo>
                  <a:cubicBezTo>
                    <a:pt x="20160" y="19643"/>
                    <a:pt x="19513" y="20249"/>
                    <a:pt x="18720" y="20249"/>
                  </a:cubicBezTo>
                  <a:lnTo>
                    <a:pt x="2880" y="20249"/>
                  </a:lnTo>
                  <a:cubicBezTo>
                    <a:pt x="2086" y="20249"/>
                    <a:pt x="1440" y="19643"/>
                    <a:pt x="1440" y="18900"/>
                  </a:cubicBezTo>
                  <a:lnTo>
                    <a:pt x="1440" y="2700"/>
                  </a:lnTo>
                  <a:cubicBezTo>
                    <a:pt x="1440" y="1955"/>
                    <a:pt x="2086" y="1350"/>
                    <a:pt x="2880" y="1350"/>
                  </a:cubicBezTo>
                  <a:lnTo>
                    <a:pt x="18720" y="1350"/>
                  </a:lnTo>
                  <a:cubicBezTo>
                    <a:pt x="19513" y="1350"/>
                    <a:pt x="20160" y="1955"/>
                    <a:pt x="20160" y="2700"/>
                  </a:cubicBezTo>
                  <a:cubicBezTo>
                    <a:pt x="20160" y="2700"/>
                    <a:pt x="20160" y="18900"/>
                    <a:pt x="20160" y="18900"/>
                  </a:cubicBezTo>
                  <a:close/>
                  <a:moveTo>
                    <a:pt x="18720" y="0"/>
                  </a:moveTo>
                  <a:lnTo>
                    <a:pt x="2880" y="0"/>
                  </a:lnTo>
                  <a:cubicBezTo>
                    <a:pt x="1289" y="0"/>
                    <a:pt x="0" y="1208"/>
                    <a:pt x="0" y="2700"/>
                  </a:cubicBezTo>
                  <a:lnTo>
                    <a:pt x="0" y="18900"/>
                  </a:lnTo>
                  <a:cubicBezTo>
                    <a:pt x="0" y="20391"/>
                    <a:pt x="1289" y="21599"/>
                    <a:pt x="2880" y="21599"/>
                  </a:cubicBezTo>
                  <a:lnTo>
                    <a:pt x="18720" y="21599"/>
                  </a:lnTo>
                  <a:cubicBezTo>
                    <a:pt x="20310" y="21599"/>
                    <a:pt x="21599" y="20391"/>
                    <a:pt x="21599" y="18900"/>
                  </a:cubicBezTo>
                  <a:lnTo>
                    <a:pt x="21599" y="2700"/>
                  </a:lnTo>
                  <a:cubicBezTo>
                    <a:pt x="21599" y="1208"/>
                    <a:pt x="20310" y="0"/>
                    <a:pt x="1872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8" name="AutoShape 79"/>
            <p:cNvSpPr/>
            <p:nvPr/>
          </p:nvSpPr>
          <p:spPr bwMode="auto">
            <a:xfrm>
              <a:off x="9399588" y="1639888"/>
              <a:ext cx="336550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7418" y="20519"/>
                  </a:moveTo>
                  <a:lnTo>
                    <a:pt x="14053" y="16248"/>
                  </a:lnTo>
                  <a:lnTo>
                    <a:pt x="16690" y="12959"/>
                  </a:lnTo>
                  <a:lnTo>
                    <a:pt x="20618" y="17689"/>
                  </a:lnTo>
                  <a:lnTo>
                    <a:pt x="20618" y="20519"/>
                  </a:lnTo>
                  <a:cubicBezTo>
                    <a:pt x="20618" y="20519"/>
                    <a:pt x="17418" y="20519"/>
                    <a:pt x="17418" y="20519"/>
                  </a:cubicBezTo>
                  <a:close/>
                  <a:moveTo>
                    <a:pt x="981" y="11446"/>
                  </a:moveTo>
                  <a:lnTo>
                    <a:pt x="4909" y="6479"/>
                  </a:lnTo>
                  <a:lnTo>
                    <a:pt x="12828" y="16353"/>
                  </a:lnTo>
                  <a:lnTo>
                    <a:pt x="13398" y="17064"/>
                  </a:lnTo>
                  <a:lnTo>
                    <a:pt x="16109" y="20519"/>
                  </a:lnTo>
                  <a:lnTo>
                    <a:pt x="981" y="20519"/>
                  </a:lnTo>
                  <a:cubicBezTo>
                    <a:pt x="981" y="20519"/>
                    <a:pt x="981" y="11446"/>
                    <a:pt x="981" y="11446"/>
                  </a:cubicBezTo>
                  <a:close/>
                  <a:moveTo>
                    <a:pt x="20618" y="1080"/>
                  </a:moveTo>
                  <a:lnTo>
                    <a:pt x="20618" y="16058"/>
                  </a:lnTo>
                  <a:lnTo>
                    <a:pt x="17427" y="12244"/>
                  </a:lnTo>
                  <a:cubicBezTo>
                    <a:pt x="17240" y="12012"/>
                    <a:pt x="16972" y="11879"/>
                    <a:pt x="16690" y="11879"/>
                  </a:cubicBezTo>
                  <a:cubicBezTo>
                    <a:pt x="16409" y="11879"/>
                    <a:pt x="16141" y="12012"/>
                    <a:pt x="15954" y="12244"/>
                  </a:cubicBezTo>
                  <a:lnTo>
                    <a:pt x="13399" y="15432"/>
                  </a:lnTo>
                  <a:lnTo>
                    <a:pt x="5645" y="5764"/>
                  </a:lnTo>
                  <a:cubicBezTo>
                    <a:pt x="5458" y="5532"/>
                    <a:pt x="5190" y="5400"/>
                    <a:pt x="4909" y="5400"/>
                  </a:cubicBezTo>
                  <a:cubicBezTo>
                    <a:pt x="4627" y="5400"/>
                    <a:pt x="4359" y="5532"/>
                    <a:pt x="4172" y="5764"/>
                  </a:cubicBezTo>
                  <a:lnTo>
                    <a:pt x="981" y="9812"/>
                  </a:lnTo>
                  <a:lnTo>
                    <a:pt x="981" y="1080"/>
                  </a:lnTo>
                  <a:cubicBezTo>
                    <a:pt x="981" y="1080"/>
                    <a:pt x="20618" y="1080"/>
                    <a:pt x="20618" y="1080"/>
                  </a:cubicBezTo>
                  <a:close/>
                  <a:moveTo>
                    <a:pt x="20618" y="0"/>
                  </a:moveTo>
                  <a:lnTo>
                    <a:pt x="981" y="0"/>
                  </a:lnTo>
                  <a:cubicBezTo>
                    <a:pt x="439" y="0"/>
                    <a:pt x="0" y="483"/>
                    <a:pt x="0" y="1080"/>
                  </a:cubicBezTo>
                  <a:lnTo>
                    <a:pt x="0" y="20519"/>
                  </a:lnTo>
                  <a:cubicBezTo>
                    <a:pt x="0" y="21116"/>
                    <a:pt x="439" y="21599"/>
                    <a:pt x="981" y="21599"/>
                  </a:cubicBezTo>
                  <a:lnTo>
                    <a:pt x="20618" y="21599"/>
                  </a:lnTo>
                  <a:cubicBezTo>
                    <a:pt x="21160" y="21599"/>
                    <a:pt x="21600" y="21116"/>
                    <a:pt x="21600" y="20519"/>
                  </a:cubicBezTo>
                  <a:lnTo>
                    <a:pt x="21600" y="1080"/>
                  </a:lnTo>
                  <a:cubicBezTo>
                    <a:pt x="21600" y="483"/>
                    <a:pt x="21160" y="0"/>
                    <a:pt x="2061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79" name="AutoShape 80"/>
            <p:cNvSpPr/>
            <p:nvPr/>
          </p:nvSpPr>
          <p:spPr bwMode="auto">
            <a:xfrm>
              <a:off x="9583738" y="1684338"/>
              <a:ext cx="90487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3600"/>
                  </a:moveTo>
                  <a:cubicBezTo>
                    <a:pt x="14769" y="3600"/>
                    <a:pt x="17999" y="6827"/>
                    <a:pt x="17999" y="10800"/>
                  </a:cubicBezTo>
                  <a:cubicBezTo>
                    <a:pt x="17999" y="14769"/>
                    <a:pt x="14769" y="18000"/>
                    <a:pt x="10800" y="18000"/>
                  </a:cubicBezTo>
                  <a:cubicBezTo>
                    <a:pt x="6830" y="18000"/>
                    <a:pt x="3600" y="14769"/>
                    <a:pt x="3600" y="10800"/>
                  </a:cubicBezTo>
                  <a:cubicBezTo>
                    <a:pt x="3600" y="6827"/>
                    <a:pt x="6830" y="3600"/>
                    <a:pt x="10800" y="3600"/>
                  </a:cubicBezTo>
                  <a:moveTo>
                    <a:pt x="10800" y="21599"/>
                  </a:moveTo>
                  <a:cubicBezTo>
                    <a:pt x="16766" y="21599"/>
                    <a:pt x="21600" y="16762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  <a:cubicBezTo>
                    <a:pt x="4833" y="0"/>
                    <a:pt x="0" y="4833"/>
                    <a:pt x="0" y="10800"/>
                  </a:cubicBezTo>
                  <a:cubicBezTo>
                    <a:pt x="0" y="16762"/>
                    <a:pt x="483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0" name="AutoShape 81"/>
            <p:cNvSpPr/>
            <p:nvPr/>
          </p:nvSpPr>
          <p:spPr bwMode="auto">
            <a:xfrm>
              <a:off x="8347075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35" y="9811"/>
                  </a:moveTo>
                  <a:cubicBezTo>
                    <a:pt x="20220" y="10144"/>
                    <a:pt x="20081" y="10800"/>
                    <a:pt x="18899" y="10800"/>
                  </a:cubicBezTo>
                  <a:lnTo>
                    <a:pt x="17549" y="10800"/>
                  </a:lnTo>
                  <a:cubicBezTo>
                    <a:pt x="17363" y="10800"/>
                    <a:pt x="17212" y="10950"/>
                    <a:pt x="17212" y="11137"/>
                  </a:cubicBezTo>
                  <a:cubicBezTo>
                    <a:pt x="17212" y="11324"/>
                    <a:pt x="17363" y="11475"/>
                    <a:pt x="17549" y="11475"/>
                  </a:cubicBezTo>
                  <a:lnTo>
                    <a:pt x="18858" y="11475"/>
                  </a:lnTo>
                  <a:cubicBezTo>
                    <a:pt x="19870" y="11475"/>
                    <a:pt x="20003" y="12314"/>
                    <a:pt x="19938" y="12719"/>
                  </a:cubicBezTo>
                  <a:cubicBezTo>
                    <a:pt x="19855" y="13223"/>
                    <a:pt x="19618" y="14175"/>
                    <a:pt x="18478" y="14175"/>
                  </a:cubicBezTo>
                  <a:lnTo>
                    <a:pt x="16874" y="14175"/>
                  </a:lnTo>
                  <a:cubicBezTo>
                    <a:pt x="16688" y="14175"/>
                    <a:pt x="16537" y="14325"/>
                    <a:pt x="16537" y="14512"/>
                  </a:cubicBezTo>
                  <a:cubicBezTo>
                    <a:pt x="16537" y="14699"/>
                    <a:pt x="16688" y="14850"/>
                    <a:pt x="16874" y="14850"/>
                  </a:cubicBezTo>
                  <a:lnTo>
                    <a:pt x="18203" y="14850"/>
                  </a:lnTo>
                  <a:cubicBezTo>
                    <a:pt x="19343" y="14850"/>
                    <a:pt x="19243" y="15718"/>
                    <a:pt x="19079" y="16237"/>
                  </a:cubicBezTo>
                  <a:cubicBezTo>
                    <a:pt x="18864" y="16918"/>
                    <a:pt x="18732" y="17549"/>
                    <a:pt x="17297" y="17549"/>
                  </a:cubicBezTo>
                  <a:lnTo>
                    <a:pt x="16196" y="17549"/>
                  </a:lnTo>
                  <a:cubicBezTo>
                    <a:pt x="16009" y="17549"/>
                    <a:pt x="15859" y="17700"/>
                    <a:pt x="15859" y="17887"/>
                  </a:cubicBezTo>
                  <a:cubicBezTo>
                    <a:pt x="15859" y="18073"/>
                    <a:pt x="16009" y="18225"/>
                    <a:pt x="16196" y="18225"/>
                  </a:cubicBezTo>
                  <a:lnTo>
                    <a:pt x="17255" y="18225"/>
                  </a:lnTo>
                  <a:cubicBezTo>
                    <a:pt x="17993" y="18225"/>
                    <a:pt x="18027" y="18923"/>
                    <a:pt x="17950" y="19174"/>
                  </a:cubicBezTo>
                  <a:cubicBezTo>
                    <a:pt x="17866" y="19448"/>
                    <a:pt x="17767" y="19651"/>
                    <a:pt x="17762" y="19660"/>
                  </a:cubicBezTo>
                  <a:cubicBezTo>
                    <a:pt x="17558" y="20028"/>
                    <a:pt x="17229" y="20249"/>
                    <a:pt x="16534" y="20249"/>
                  </a:cubicBezTo>
                  <a:lnTo>
                    <a:pt x="12844" y="20249"/>
                  </a:lnTo>
                  <a:cubicBezTo>
                    <a:pt x="10990" y="20249"/>
                    <a:pt x="9151" y="19829"/>
                    <a:pt x="9104" y="19818"/>
                  </a:cubicBezTo>
                  <a:cubicBezTo>
                    <a:pt x="6299" y="19172"/>
                    <a:pt x="6152" y="19122"/>
                    <a:pt x="5976" y="19072"/>
                  </a:cubicBezTo>
                  <a:cubicBezTo>
                    <a:pt x="5976" y="19072"/>
                    <a:pt x="5405" y="18976"/>
                    <a:pt x="5405" y="18478"/>
                  </a:cubicBezTo>
                  <a:lnTo>
                    <a:pt x="5399" y="9155"/>
                  </a:lnTo>
                  <a:cubicBezTo>
                    <a:pt x="5399" y="8839"/>
                    <a:pt x="5601" y="8552"/>
                    <a:pt x="5935" y="8452"/>
                  </a:cubicBezTo>
                  <a:cubicBezTo>
                    <a:pt x="5977" y="8435"/>
                    <a:pt x="6034" y="8419"/>
                    <a:pt x="6074" y="8401"/>
                  </a:cubicBezTo>
                  <a:cubicBezTo>
                    <a:pt x="9158" y="7125"/>
                    <a:pt x="10097" y="4324"/>
                    <a:pt x="10124" y="2025"/>
                  </a:cubicBezTo>
                  <a:cubicBezTo>
                    <a:pt x="10128" y="1702"/>
                    <a:pt x="10378" y="1350"/>
                    <a:pt x="10800" y="1350"/>
                  </a:cubicBezTo>
                  <a:cubicBezTo>
                    <a:pt x="11514" y="1350"/>
                    <a:pt x="12774" y="2782"/>
                    <a:pt x="12774" y="4554"/>
                  </a:cubicBezTo>
                  <a:cubicBezTo>
                    <a:pt x="12774" y="6155"/>
                    <a:pt x="12711" y="6432"/>
                    <a:pt x="12149" y="8100"/>
                  </a:cubicBezTo>
                  <a:cubicBezTo>
                    <a:pt x="18899" y="8100"/>
                    <a:pt x="18852" y="8196"/>
                    <a:pt x="19448" y="8353"/>
                  </a:cubicBezTo>
                  <a:cubicBezTo>
                    <a:pt x="20187" y="8564"/>
                    <a:pt x="20249" y="9175"/>
                    <a:pt x="20249" y="9386"/>
                  </a:cubicBezTo>
                  <a:cubicBezTo>
                    <a:pt x="20249" y="9618"/>
                    <a:pt x="20243" y="9584"/>
                    <a:pt x="20235" y="9811"/>
                  </a:cubicBezTo>
                  <a:moveTo>
                    <a:pt x="4724" y="19575"/>
                  </a:moveTo>
                  <a:cubicBezTo>
                    <a:pt x="4724" y="19948"/>
                    <a:pt x="4423" y="20249"/>
                    <a:pt x="4049" y="20249"/>
                  </a:cubicBezTo>
                  <a:lnTo>
                    <a:pt x="2024" y="20249"/>
                  </a:lnTo>
                  <a:cubicBezTo>
                    <a:pt x="1652" y="20249"/>
                    <a:pt x="1349" y="19948"/>
                    <a:pt x="1349" y="19575"/>
                  </a:cubicBezTo>
                  <a:lnTo>
                    <a:pt x="1349" y="8774"/>
                  </a:lnTo>
                  <a:cubicBezTo>
                    <a:pt x="1349" y="8401"/>
                    <a:pt x="1652" y="8100"/>
                    <a:pt x="2024" y="8100"/>
                  </a:cubicBezTo>
                  <a:lnTo>
                    <a:pt x="4049" y="8100"/>
                  </a:lnTo>
                  <a:cubicBezTo>
                    <a:pt x="4423" y="8100"/>
                    <a:pt x="4724" y="8401"/>
                    <a:pt x="4724" y="8774"/>
                  </a:cubicBezTo>
                  <a:cubicBezTo>
                    <a:pt x="4724" y="8774"/>
                    <a:pt x="4724" y="19575"/>
                    <a:pt x="4724" y="19575"/>
                  </a:cubicBezTo>
                  <a:close/>
                  <a:moveTo>
                    <a:pt x="19686" y="7069"/>
                  </a:moveTo>
                  <a:cubicBezTo>
                    <a:pt x="18842" y="6846"/>
                    <a:pt x="16858" y="6849"/>
                    <a:pt x="13956" y="6773"/>
                  </a:cubicBezTo>
                  <a:cubicBezTo>
                    <a:pt x="14093" y="6139"/>
                    <a:pt x="14124" y="5568"/>
                    <a:pt x="14124" y="4554"/>
                  </a:cubicBezTo>
                  <a:cubicBezTo>
                    <a:pt x="14124" y="2133"/>
                    <a:pt x="12361" y="0"/>
                    <a:pt x="10800" y="0"/>
                  </a:cubicBezTo>
                  <a:cubicBezTo>
                    <a:pt x="9698" y="0"/>
                    <a:pt x="8789" y="901"/>
                    <a:pt x="8774" y="2009"/>
                  </a:cubicBezTo>
                  <a:cubicBezTo>
                    <a:pt x="8760" y="3368"/>
                    <a:pt x="8340" y="5716"/>
                    <a:pt x="6074" y="6906"/>
                  </a:cubicBezTo>
                  <a:cubicBezTo>
                    <a:pt x="5908" y="6994"/>
                    <a:pt x="5433" y="7228"/>
                    <a:pt x="5364" y="7259"/>
                  </a:cubicBezTo>
                  <a:lnTo>
                    <a:pt x="5399" y="7289"/>
                  </a:lnTo>
                  <a:cubicBezTo>
                    <a:pt x="5045" y="6984"/>
                    <a:pt x="4554" y="6750"/>
                    <a:pt x="4049" y="6750"/>
                  </a:cubicBezTo>
                  <a:lnTo>
                    <a:pt x="2024" y="6750"/>
                  </a:lnTo>
                  <a:cubicBezTo>
                    <a:pt x="908" y="6750"/>
                    <a:pt x="0" y="7658"/>
                    <a:pt x="0" y="8774"/>
                  </a:cubicBezTo>
                  <a:lnTo>
                    <a:pt x="0" y="19575"/>
                  </a:lnTo>
                  <a:cubicBezTo>
                    <a:pt x="0" y="20691"/>
                    <a:pt x="908" y="21599"/>
                    <a:pt x="2024" y="21599"/>
                  </a:cubicBezTo>
                  <a:lnTo>
                    <a:pt x="4049" y="21599"/>
                  </a:lnTo>
                  <a:cubicBezTo>
                    <a:pt x="4853" y="21599"/>
                    <a:pt x="5525" y="21114"/>
                    <a:pt x="5850" y="20434"/>
                  </a:cubicBezTo>
                  <a:cubicBezTo>
                    <a:pt x="5859" y="20437"/>
                    <a:pt x="5873" y="20441"/>
                    <a:pt x="5882" y="20442"/>
                  </a:cubicBezTo>
                  <a:cubicBezTo>
                    <a:pt x="5927" y="20454"/>
                    <a:pt x="5979" y="20467"/>
                    <a:pt x="6044" y="20485"/>
                  </a:cubicBezTo>
                  <a:cubicBezTo>
                    <a:pt x="6056" y="20487"/>
                    <a:pt x="6062" y="20488"/>
                    <a:pt x="6074" y="20492"/>
                  </a:cubicBezTo>
                  <a:cubicBezTo>
                    <a:pt x="6464" y="20588"/>
                    <a:pt x="7212" y="20768"/>
                    <a:pt x="8812" y="21135"/>
                  </a:cubicBezTo>
                  <a:cubicBezTo>
                    <a:pt x="9155" y="21213"/>
                    <a:pt x="10966" y="21599"/>
                    <a:pt x="12844" y="21599"/>
                  </a:cubicBezTo>
                  <a:lnTo>
                    <a:pt x="16534" y="21599"/>
                  </a:lnTo>
                  <a:cubicBezTo>
                    <a:pt x="17659" y="21599"/>
                    <a:pt x="18469" y="21167"/>
                    <a:pt x="18952" y="20298"/>
                  </a:cubicBezTo>
                  <a:cubicBezTo>
                    <a:pt x="18958" y="20285"/>
                    <a:pt x="19114" y="19982"/>
                    <a:pt x="19240" y="19572"/>
                  </a:cubicBezTo>
                  <a:cubicBezTo>
                    <a:pt x="19336" y="19263"/>
                    <a:pt x="19371" y="18827"/>
                    <a:pt x="19256" y="18384"/>
                  </a:cubicBezTo>
                  <a:cubicBezTo>
                    <a:pt x="19981" y="17886"/>
                    <a:pt x="20214" y="17133"/>
                    <a:pt x="20366" y="16643"/>
                  </a:cubicBezTo>
                  <a:cubicBezTo>
                    <a:pt x="20620" y="15838"/>
                    <a:pt x="20544" y="15235"/>
                    <a:pt x="20367" y="14803"/>
                  </a:cubicBezTo>
                  <a:cubicBezTo>
                    <a:pt x="20775" y="14418"/>
                    <a:pt x="21122" y="13831"/>
                    <a:pt x="21269" y="12935"/>
                  </a:cubicBezTo>
                  <a:cubicBezTo>
                    <a:pt x="21361" y="12380"/>
                    <a:pt x="21263" y="11809"/>
                    <a:pt x="21007" y="11334"/>
                  </a:cubicBezTo>
                  <a:cubicBezTo>
                    <a:pt x="21389" y="10905"/>
                    <a:pt x="21564" y="10365"/>
                    <a:pt x="21583" y="9865"/>
                  </a:cubicBezTo>
                  <a:lnTo>
                    <a:pt x="21591" y="9724"/>
                  </a:lnTo>
                  <a:cubicBezTo>
                    <a:pt x="21596" y="9635"/>
                    <a:pt x="21600" y="9581"/>
                    <a:pt x="21600" y="9386"/>
                  </a:cubicBezTo>
                  <a:cubicBezTo>
                    <a:pt x="21600" y="8533"/>
                    <a:pt x="21010" y="7446"/>
                    <a:pt x="19686" y="706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1" name="AutoShape 82"/>
            <p:cNvSpPr/>
            <p:nvPr/>
          </p:nvSpPr>
          <p:spPr bwMode="auto">
            <a:xfrm>
              <a:off x="8393113" y="1973263"/>
              <a:ext cx="46037" cy="47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4400"/>
                  </a:moveTo>
                  <a:cubicBezTo>
                    <a:pt x="8820" y="14400"/>
                    <a:pt x="7200" y="12782"/>
                    <a:pt x="7200" y="10800"/>
                  </a:cubicBezTo>
                  <a:cubicBezTo>
                    <a:pt x="7200" y="8817"/>
                    <a:pt x="8820" y="7200"/>
                    <a:pt x="10800" y="7200"/>
                  </a:cubicBezTo>
                  <a:cubicBezTo>
                    <a:pt x="12779" y="7200"/>
                    <a:pt x="14400" y="8817"/>
                    <a:pt x="14400" y="10800"/>
                  </a:cubicBezTo>
                  <a:cubicBezTo>
                    <a:pt x="14400" y="12782"/>
                    <a:pt x="12779" y="14400"/>
                    <a:pt x="10800" y="14400"/>
                  </a:cubicBezTo>
                  <a:moveTo>
                    <a:pt x="10800" y="0"/>
                  </a:move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2" name="AutoShape 83"/>
            <p:cNvSpPr/>
            <p:nvPr/>
          </p:nvSpPr>
          <p:spPr bwMode="auto">
            <a:xfrm>
              <a:off x="7370763" y="1655763"/>
              <a:ext cx="488950" cy="3175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610" y="13990"/>
                  </a:moveTo>
                  <a:cubicBezTo>
                    <a:pt x="11373" y="14259"/>
                    <a:pt x="11093" y="14400"/>
                    <a:pt x="10800" y="14400"/>
                  </a:cubicBezTo>
                  <a:cubicBezTo>
                    <a:pt x="10505" y="14400"/>
                    <a:pt x="10225" y="14259"/>
                    <a:pt x="9990" y="13990"/>
                  </a:cubicBezTo>
                  <a:lnTo>
                    <a:pt x="7198" y="10800"/>
                  </a:lnTo>
                  <a:lnTo>
                    <a:pt x="6636" y="10157"/>
                  </a:lnTo>
                  <a:lnTo>
                    <a:pt x="1349" y="4115"/>
                  </a:lnTo>
                  <a:lnTo>
                    <a:pt x="1349" y="4114"/>
                  </a:lnTo>
                  <a:cubicBezTo>
                    <a:pt x="1349" y="2980"/>
                    <a:pt x="1955" y="2057"/>
                    <a:pt x="2699" y="2057"/>
                  </a:cubicBezTo>
                  <a:lnTo>
                    <a:pt x="18899" y="2057"/>
                  </a:lnTo>
                  <a:cubicBezTo>
                    <a:pt x="19643" y="2057"/>
                    <a:pt x="20249" y="2980"/>
                    <a:pt x="20249" y="4114"/>
                  </a:cubicBezTo>
                  <a:cubicBezTo>
                    <a:pt x="20249" y="4114"/>
                    <a:pt x="11610" y="13990"/>
                    <a:pt x="11610" y="13990"/>
                  </a:cubicBezTo>
                  <a:close/>
                  <a:moveTo>
                    <a:pt x="20249" y="16198"/>
                  </a:moveTo>
                  <a:lnTo>
                    <a:pt x="15525" y="10800"/>
                  </a:lnTo>
                  <a:lnTo>
                    <a:pt x="20249" y="5399"/>
                  </a:lnTo>
                  <a:cubicBezTo>
                    <a:pt x="20249" y="5399"/>
                    <a:pt x="20249" y="16198"/>
                    <a:pt x="20249" y="16198"/>
                  </a:cubicBezTo>
                  <a:close/>
                  <a:moveTo>
                    <a:pt x="20249" y="17484"/>
                  </a:moveTo>
                  <a:cubicBezTo>
                    <a:pt x="20249" y="18620"/>
                    <a:pt x="19643" y="19541"/>
                    <a:pt x="18899" y="19541"/>
                  </a:cubicBezTo>
                  <a:lnTo>
                    <a:pt x="2699" y="19541"/>
                  </a:lnTo>
                  <a:cubicBezTo>
                    <a:pt x="1955" y="19541"/>
                    <a:pt x="1349" y="18620"/>
                    <a:pt x="1349" y="17484"/>
                  </a:cubicBezTo>
                  <a:lnTo>
                    <a:pt x="6636" y="11442"/>
                  </a:lnTo>
                  <a:lnTo>
                    <a:pt x="9585" y="14813"/>
                  </a:lnTo>
                  <a:cubicBezTo>
                    <a:pt x="9945" y="15222"/>
                    <a:pt x="10372" y="15429"/>
                    <a:pt x="10800" y="15429"/>
                  </a:cubicBezTo>
                  <a:cubicBezTo>
                    <a:pt x="11228" y="15429"/>
                    <a:pt x="11654" y="15222"/>
                    <a:pt x="12015" y="14813"/>
                  </a:cubicBezTo>
                  <a:lnTo>
                    <a:pt x="14963" y="11442"/>
                  </a:lnTo>
                  <a:cubicBezTo>
                    <a:pt x="14963" y="11442"/>
                    <a:pt x="20249" y="17484"/>
                    <a:pt x="20249" y="17484"/>
                  </a:cubicBezTo>
                  <a:close/>
                  <a:moveTo>
                    <a:pt x="1349" y="5399"/>
                  </a:moveTo>
                  <a:lnTo>
                    <a:pt x="6074" y="10800"/>
                  </a:lnTo>
                  <a:lnTo>
                    <a:pt x="1349" y="16198"/>
                  </a:lnTo>
                  <a:cubicBezTo>
                    <a:pt x="1349" y="16198"/>
                    <a:pt x="1349" y="5399"/>
                    <a:pt x="1349" y="5399"/>
                  </a:cubicBezTo>
                  <a:close/>
                  <a:moveTo>
                    <a:pt x="18899" y="0"/>
                  </a:moveTo>
                  <a:lnTo>
                    <a:pt x="2699" y="0"/>
                  </a:lnTo>
                  <a:cubicBezTo>
                    <a:pt x="1208" y="0"/>
                    <a:pt x="0" y="1842"/>
                    <a:pt x="0" y="4114"/>
                  </a:cubicBezTo>
                  <a:lnTo>
                    <a:pt x="0" y="17484"/>
                  </a:lnTo>
                  <a:cubicBezTo>
                    <a:pt x="0" y="19756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19756"/>
                    <a:pt x="21600" y="17484"/>
                  </a:cubicBezTo>
                  <a:lnTo>
                    <a:pt x="21600" y="4114"/>
                  </a:lnTo>
                  <a:cubicBezTo>
                    <a:pt x="21600" y="1842"/>
                    <a:pt x="20391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3" name="AutoShape 84"/>
            <p:cNvSpPr/>
            <p:nvPr/>
          </p:nvSpPr>
          <p:spPr bwMode="auto">
            <a:xfrm>
              <a:off x="6394450" y="1579563"/>
              <a:ext cx="488950" cy="4857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900"/>
                  </a:moveTo>
                  <a:cubicBezTo>
                    <a:pt x="20249" y="19643"/>
                    <a:pt x="19644" y="20249"/>
                    <a:pt x="18899" y="20249"/>
                  </a:cubicBezTo>
                  <a:lnTo>
                    <a:pt x="2699" y="20249"/>
                  </a:lnTo>
                  <a:cubicBezTo>
                    <a:pt x="1955" y="20249"/>
                    <a:pt x="1349" y="19643"/>
                    <a:pt x="1349" y="18900"/>
                  </a:cubicBezTo>
                  <a:lnTo>
                    <a:pt x="1349" y="5400"/>
                  </a:lnTo>
                  <a:cubicBezTo>
                    <a:pt x="1349" y="5027"/>
                    <a:pt x="1652" y="4725"/>
                    <a:pt x="2024" y="4725"/>
                  </a:cubicBezTo>
                  <a:lnTo>
                    <a:pt x="2699" y="4725"/>
                  </a:lnTo>
                  <a:lnTo>
                    <a:pt x="2699" y="18225"/>
                  </a:lnTo>
                  <a:cubicBezTo>
                    <a:pt x="2699" y="18598"/>
                    <a:pt x="3001" y="18900"/>
                    <a:pt x="3374" y="18900"/>
                  </a:cubicBezTo>
                  <a:cubicBezTo>
                    <a:pt x="3748" y="18900"/>
                    <a:pt x="4049" y="18598"/>
                    <a:pt x="4049" y="18225"/>
                  </a:cubicBezTo>
                  <a:lnTo>
                    <a:pt x="4049" y="2025"/>
                  </a:lnTo>
                  <a:cubicBezTo>
                    <a:pt x="4049" y="1652"/>
                    <a:pt x="4352" y="1350"/>
                    <a:pt x="4724" y="1350"/>
                  </a:cubicBezTo>
                  <a:lnTo>
                    <a:pt x="19575" y="1350"/>
                  </a:lnTo>
                  <a:cubicBezTo>
                    <a:pt x="19947" y="1350"/>
                    <a:pt x="20249" y="1652"/>
                    <a:pt x="20249" y="2025"/>
                  </a:cubicBezTo>
                  <a:cubicBezTo>
                    <a:pt x="20249" y="2025"/>
                    <a:pt x="20249" y="18900"/>
                    <a:pt x="20249" y="18900"/>
                  </a:cubicBezTo>
                  <a:close/>
                  <a:moveTo>
                    <a:pt x="19575" y="0"/>
                  </a:moveTo>
                  <a:lnTo>
                    <a:pt x="4724" y="0"/>
                  </a:lnTo>
                  <a:cubicBezTo>
                    <a:pt x="3606" y="0"/>
                    <a:pt x="2699" y="905"/>
                    <a:pt x="2699" y="2025"/>
                  </a:cubicBezTo>
                  <a:lnTo>
                    <a:pt x="2699" y="3375"/>
                  </a:lnTo>
                  <a:lnTo>
                    <a:pt x="2024" y="3375"/>
                  </a:lnTo>
                  <a:cubicBezTo>
                    <a:pt x="906" y="3375"/>
                    <a:pt x="0" y="4280"/>
                    <a:pt x="0" y="5400"/>
                  </a:cubicBezTo>
                  <a:lnTo>
                    <a:pt x="0" y="18900"/>
                  </a:lnTo>
                  <a:cubicBezTo>
                    <a:pt x="0" y="20391"/>
                    <a:pt x="1208" y="21599"/>
                    <a:pt x="2699" y="21599"/>
                  </a:cubicBezTo>
                  <a:lnTo>
                    <a:pt x="18899" y="21599"/>
                  </a:lnTo>
                  <a:cubicBezTo>
                    <a:pt x="20391" y="21599"/>
                    <a:pt x="21600" y="20391"/>
                    <a:pt x="21600" y="18900"/>
                  </a:cubicBezTo>
                  <a:lnTo>
                    <a:pt x="21600" y="2025"/>
                  </a:lnTo>
                  <a:cubicBezTo>
                    <a:pt x="21600" y="905"/>
                    <a:pt x="20693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4" name="AutoShape 85"/>
            <p:cNvSpPr/>
            <p:nvPr/>
          </p:nvSpPr>
          <p:spPr bwMode="auto">
            <a:xfrm>
              <a:off x="6684963" y="17605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5" name="AutoShape 86"/>
            <p:cNvSpPr/>
            <p:nvPr/>
          </p:nvSpPr>
          <p:spPr bwMode="auto">
            <a:xfrm>
              <a:off x="6684963" y="17160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6" name="AutoShape 87"/>
            <p:cNvSpPr/>
            <p:nvPr/>
          </p:nvSpPr>
          <p:spPr bwMode="auto">
            <a:xfrm>
              <a:off x="6684963" y="1668463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200" y="21599"/>
                  </a:moveTo>
                  <a:lnTo>
                    <a:pt x="20400" y="21599"/>
                  </a:lnTo>
                  <a:cubicBezTo>
                    <a:pt x="21062" y="21599"/>
                    <a:pt x="21600" y="16748"/>
                    <a:pt x="21600" y="10800"/>
                  </a:cubicBezTo>
                  <a:cubicBezTo>
                    <a:pt x="21600" y="4830"/>
                    <a:pt x="21062" y="0"/>
                    <a:pt x="20400" y="0"/>
                  </a:cubicBezTo>
                  <a:lnTo>
                    <a:pt x="1200" y="0"/>
                  </a:lnTo>
                  <a:cubicBezTo>
                    <a:pt x="537" y="0"/>
                    <a:pt x="0" y="4830"/>
                    <a:pt x="0" y="10800"/>
                  </a:cubicBezTo>
                  <a:cubicBezTo>
                    <a:pt x="0" y="16748"/>
                    <a:pt x="537" y="21599"/>
                    <a:pt x="12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7" name="AutoShape 88"/>
            <p:cNvSpPr/>
            <p:nvPr/>
          </p:nvSpPr>
          <p:spPr bwMode="auto">
            <a:xfrm>
              <a:off x="6516688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8" name="AutoShape 89"/>
            <p:cNvSpPr/>
            <p:nvPr/>
          </p:nvSpPr>
          <p:spPr bwMode="auto">
            <a:xfrm>
              <a:off x="6516688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89" name="AutoShape 90"/>
            <p:cNvSpPr/>
            <p:nvPr/>
          </p:nvSpPr>
          <p:spPr bwMode="auto">
            <a:xfrm>
              <a:off x="6516688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0" name="AutoShape 91"/>
            <p:cNvSpPr/>
            <p:nvPr/>
          </p:nvSpPr>
          <p:spPr bwMode="auto">
            <a:xfrm>
              <a:off x="6684963" y="198913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1" name="AutoShape 92"/>
            <p:cNvSpPr/>
            <p:nvPr/>
          </p:nvSpPr>
          <p:spPr bwMode="auto">
            <a:xfrm>
              <a:off x="6684963" y="1944688"/>
              <a:ext cx="1365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2" name="AutoShape 93"/>
            <p:cNvSpPr/>
            <p:nvPr/>
          </p:nvSpPr>
          <p:spPr bwMode="auto">
            <a:xfrm>
              <a:off x="6684963" y="1900238"/>
              <a:ext cx="136525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400" y="0"/>
                  </a:moveTo>
                  <a:lnTo>
                    <a:pt x="1200" y="0"/>
                  </a:lnTo>
                  <a:cubicBezTo>
                    <a:pt x="537" y="0"/>
                    <a:pt x="0" y="4851"/>
                    <a:pt x="0" y="10800"/>
                  </a:cubicBezTo>
                  <a:cubicBezTo>
                    <a:pt x="0" y="16790"/>
                    <a:pt x="537" y="21599"/>
                    <a:pt x="1200" y="21599"/>
                  </a:cubicBezTo>
                  <a:lnTo>
                    <a:pt x="20400" y="21599"/>
                  </a:lnTo>
                  <a:cubicBezTo>
                    <a:pt x="21062" y="21599"/>
                    <a:pt x="21600" y="16790"/>
                    <a:pt x="21600" y="10800"/>
                  </a:cubicBezTo>
                  <a:cubicBezTo>
                    <a:pt x="21600" y="4851"/>
                    <a:pt x="21062" y="0"/>
                    <a:pt x="204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3" name="AutoShape 94"/>
            <p:cNvSpPr/>
            <p:nvPr/>
          </p:nvSpPr>
          <p:spPr bwMode="auto">
            <a:xfrm>
              <a:off x="6516688" y="1808163"/>
              <a:ext cx="304800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69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69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4" name="AutoShape 95"/>
            <p:cNvSpPr/>
            <p:nvPr/>
          </p:nvSpPr>
          <p:spPr bwMode="auto">
            <a:xfrm>
              <a:off x="6516688" y="1852613"/>
              <a:ext cx="304800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60" y="0"/>
                  </a:moveTo>
                  <a:lnTo>
                    <a:pt x="540" y="0"/>
                  </a:lnTo>
                  <a:cubicBezTo>
                    <a:pt x="242" y="0"/>
                    <a:pt x="0" y="4851"/>
                    <a:pt x="0" y="10800"/>
                  </a:cubicBezTo>
                  <a:cubicBezTo>
                    <a:pt x="0" y="16790"/>
                    <a:pt x="242" y="21599"/>
                    <a:pt x="540" y="21599"/>
                  </a:cubicBezTo>
                  <a:lnTo>
                    <a:pt x="21060" y="21599"/>
                  </a:lnTo>
                  <a:cubicBezTo>
                    <a:pt x="21357" y="21599"/>
                    <a:pt x="21600" y="16790"/>
                    <a:pt x="21600" y="10800"/>
                  </a:cubicBezTo>
                  <a:cubicBezTo>
                    <a:pt x="21600" y="4851"/>
                    <a:pt x="21357" y="0"/>
                    <a:pt x="210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5" name="AutoShape 96"/>
            <p:cNvSpPr/>
            <p:nvPr/>
          </p:nvSpPr>
          <p:spPr bwMode="auto">
            <a:xfrm>
              <a:off x="6516688" y="1639888"/>
              <a:ext cx="136525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4799" y="4792"/>
                  </a:moveTo>
                  <a:lnTo>
                    <a:pt x="16800" y="4792"/>
                  </a:lnTo>
                  <a:lnTo>
                    <a:pt x="16800" y="16797"/>
                  </a:lnTo>
                  <a:lnTo>
                    <a:pt x="4799" y="16797"/>
                  </a:lnTo>
                  <a:cubicBezTo>
                    <a:pt x="4799" y="16797"/>
                    <a:pt x="4799" y="4792"/>
                    <a:pt x="4799" y="4792"/>
                  </a:cubicBezTo>
                  <a:close/>
                  <a:moveTo>
                    <a:pt x="2399" y="21600"/>
                  </a:moveTo>
                  <a:lnTo>
                    <a:pt x="19199" y="21600"/>
                  </a:lnTo>
                  <a:cubicBezTo>
                    <a:pt x="20527" y="21600"/>
                    <a:pt x="21600" y="20523"/>
                    <a:pt x="21600" y="19198"/>
                  </a:cubicBezTo>
                  <a:lnTo>
                    <a:pt x="21600" y="2401"/>
                  </a:lnTo>
                  <a:cubicBezTo>
                    <a:pt x="21600" y="1076"/>
                    <a:pt x="20527" y="0"/>
                    <a:pt x="19199" y="0"/>
                  </a:cubicBezTo>
                  <a:lnTo>
                    <a:pt x="2399" y="0"/>
                  </a:lnTo>
                  <a:cubicBezTo>
                    <a:pt x="1072" y="0"/>
                    <a:pt x="0" y="1076"/>
                    <a:pt x="0" y="2401"/>
                  </a:cubicBezTo>
                  <a:lnTo>
                    <a:pt x="0" y="19198"/>
                  </a:lnTo>
                  <a:cubicBezTo>
                    <a:pt x="0" y="20523"/>
                    <a:pt x="1072" y="21600"/>
                    <a:pt x="2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6" name="AutoShape 97"/>
            <p:cNvSpPr/>
            <p:nvPr/>
          </p:nvSpPr>
          <p:spPr bwMode="auto">
            <a:xfrm>
              <a:off x="5430838" y="45132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636" y="3374"/>
                  </a:moveTo>
                  <a:lnTo>
                    <a:pt x="1963" y="3375"/>
                  </a:lnTo>
                  <a:lnTo>
                    <a:pt x="1963" y="2025"/>
                  </a:lnTo>
                  <a:cubicBezTo>
                    <a:pt x="1963" y="1653"/>
                    <a:pt x="2402" y="1350"/>
                    <a:pt x="2945" y="1350"/>
                  </a:cubicBezTo>
                  <a:lnTo>
                    <a:pt x="18654" y="1349"/>
                  </a:lnTo>
                  <a:cubicBezTo>
                    <a:pt x="19195" y="1349"/>
                    <a:pt x="19636" y="1652"/>
                    <a:pt x="19636" y="2024"/>
                  </a:cubicBezTo>
                  <a:cubicBezTo>
                    <a:pt x="19636" y="2024"/>
                    <a:pt x="19636" y="3374"/>
                    <a:pt x="19636" y="3374"/>
                  </a:cubicBezTo>
                  <a:close/>
                  <a:moveTo>
                    <a:pt x="19636" y="17546"/>
                  </a:moveTo>
                  <a:lnTo>
                    <a:pt x="1963" y="17547"/>
                  </a:lnTo>
                  <a:lnTo>
                    <a:pt x="1963" y="4050"/>
                  </a:lnTo>
                  <a:lnTo>
                    <a:pt x="19636" y="4049"/>
                  </a:lnTo>
                  <a:cubicBezTo>
                    <a:pt x="19636" y="4049"/>
                    <a:pt x="19636" y="17546"/>
                    <a:pt x="19636" y="17546"/>
                  </a:cubicBezTo>
                  <a:close/>
                  <a:moveTo>
                    <a:pt x="19636" y="19574"/>
                  </a:moveTo>
                  <a:cubicBezTo>
                    <a:pt x="19636" y="19946"/>
                    <a:pt x="19195" y="20249"/>
                    <a:pt x="18654" y="20249"/>
                  </a:cubicBezTo>
                  <a:lnTo>
                    <a:pt x="2945" y="20250"/>
                  </a:lnTo>
                  <a:cubicBezTo>
                    <a:pt x="2402" y="20250"/>
                    <a:pt x="1963" y="19947"/>
                    <a:pt x="1963" y="19575"/>
                  </a:cubicBezTo>
                  <a:lnTo>
                    <a:pt x="1963" y="18222"/>
                  </a:lnTo>
                  <a:lnTo>
                    <a:pt x="19636" y="18221"/>
                  </a:lnTo>
                  <a:cubicBezTo>
                    <a:pt x="19636" y="18221"/>
                    <a:pt x="19636" y="19574"/>
                    <a:pt x="19636" y="19574"/>
                  </a:cubicBezTo>
                  <a:close/>
                  <a:moveTo>
                    <a:pt x="18654" y="0"/>
                  </a:moveTo>
                  <a:lnTo>
                    <a:pt x="2945" y="0"/>
                  </a:lnTo>
                  <a:cubicBezTo>
                    <a:pt x="1317" y="0"/>
                    <a:pt x="0" y="907"/>
                    <a:pt x="0" y="2025"/>
                  </a:cubicBezTo>
                  <a:lnTo>
                    <a:pt x="0" y="19575"/>
                  </a:lnTo>
                  <a:cubicBezTo>
                    <a:pt x="0" y="20693"/>
                    <a:pt x="1317" y="21600"/>
                    <a:pt x="2945" y="21600"/>
                  </a:cubicBezTo>
                  <a:lnTo>
                    <a:pt x="18654" y="21599"/>
                  </a:lnTo>
                  <a:cubicBezTo>
                    <a:pt x="20280" y="21599"/>
                    <a:pt x="21600" y="20693"/>
                    <a:pt x="21600" y="19574"/>
                  </a:cubicBezTo>
                  <a:lnTo>
                    <a:pt x="21600" y="2024"/>
                  </a:lnTo>
                  <a:cubicBezTo>
                    <a:pt x="21600" y="906"/>
                    <a:pt x="20280" y="0"/>
                    <a:pt x="18654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7" name="AutoShape 98"/>
            <p:cNvSpPr/>
            <p:nvPr/>
          </p:nvSpPr>
          <p:spPr bwMode="auto">
            <a:xfrm>
              <a:off x="5567363" y="4560888"/>
              <a:ext cx="61912" cy="127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58"/>
                    <a:pt x="20387" y="21599"/>
                    <a:pt x="18899" y="21599"/>
                  </a:cubicBezTo>
                  <a:lnTo>
                    <a:pt x="2699" y="21599"/>
                  </a:lnTo>
                  <a:cubicBezTo>
                    <a:pt x="1202" y="21599"/>
                    <a:pt x="0" y="16758"/>
                    <a:pt x="0" y="10800"/>
                  </a:cubicBezTo>
                  <a:cubicBezTo>
                    <a:pt x="0" y="4841"/>
                    <a:pt x="1202" y="0"/>
                    <a:pt x="2699" y="0"/>
                  </a:cubicBezTo>
                  <a:lnTo>
                    <a:pt x="18899" y="0"/>
                  </a:lnTo>
                  <a:cubicBezTo>
                    <a:pt x="20387" y="0"/>
                    <a:pt x="21600" y="4841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8" name="AutoShape 99"/>
            <p:cNvSpPr/>
            <p:nvPr/>
          </p:nvSpPr>
          <p:spPr bwMode="auto">
            <a:xfrm>
              <a:off x="5583238" y="4941888"/>
              <a:ext cx="30162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10800"/>
                  </a:moveTo>
                  <a:cubicBezTo>
                    <a:pt x="21600" y="16769"/>
                    <a:pt x="19174" y="21599"/>
                    <a:pt x="16199" y="21599"/>
                  </a:cubicBezTo>
                  <a:lnTo>
                    <a:pt x="5399" y="21599"/>
                  </a:lnTo>
                  <a:cubicBezTo>
                    <a:pt x="2404" y="21599"/>
                    <a:pt x="0" y="16769"/>
                    <a:pt x="0" y="10800"/>
                  </a:cubicBezTo>
                  <a:cubicBezTo>
                    <a:pt x="0" y="4830"/>
                    <a:pt x="2404" y="0"/>
                    <a:pt x="5399" y="0"/>
                  </a:cubicBezTo>
                  <a:lnTo>
                    <a:pt x="16199" y="0"/>
                  </a:lnTo>
                  <a:cubicBezTo>
                    <a:pt x="19174" y="0"/>
                    <a:pt x="21600" y="4830"/>
                    <a:pt x="21600" y="108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99" name="AutoShape 100"/>
            <p:cNvSpPr/>
            <p:nvPr/>
          </p:nvSpPr>
          <p:spPr bwMode="auto">
            <a:xfrm>
              <a:off x="4408488" y="4513263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6750"/>
                  </a:moveTo>
                  <a:lnTo>
                    <a:pt x="1542" y="6750"/>
                  </a:lnTo>
                  <a:lnTo>
                    <a:pt x="1542" y="4725"/>
                  </a:lnTo>
                  <a:lnTo>
                    <a:pt x="20057" y="4725"/>
                  </a:lnTo>
                  <a:cubicBezTo>
                    <a:pt x="20057" y="4725"/>
                    <a:pt x="20057" y="6750"/>
                    <a:pt x="20057" y="6750"/>
                  </a:cubicBezTo>
                  <a:close/>
                  <a:moveTo>
                    <a:pt x="17485" y="10124"/>
                  </a:moveTo>
                  <a:lnTo>
                    <a:pt x="4113" y="10124"/>
                  </a:lnTo>
                  <a:lnTo>
                    <a:pt x="3857" y="8100"/>
                  </a:lnTo>
                  <a:lnTo>
                    <a:pt x="17742" y="8100"/>
                  </a:lnTo>
                  <a:cubicBezTo>
                    <a:pt x="17742" y="8100"/>
                    <a:pt x="17485" y="10124"/>
                    <a:pt x="17485" y="10124"/>
                  </a:cubicBezTo>
                  <a:close/>
                  <a:moveTo>
                    <a:pt x="16542" y="17549"/>
                  </a:moveTo>
                  <a:lnTo>
                    <a:pt x="5057" y="17549"/>
                  </a:lnTo>
                  <a:lnTo>
                    <a:pt x="4199" y="10800"/>
                  </a:lnTo>
                  <a:lnTo>
                    <a:pt x="17399" y="10800"/>
                  </a:lnTo>
                  <a:cubicBezTo>
                    <a:pt x="17399" y="10800"/>
                    <a:pt x="16542" y="17549"/>
                    <a:pt x="16542" y="17549"/>
                  </a:cubicBezTo>
                  <a:close/>
                  <a:moveTo>
                    <a:pt x="5400" y="20249"/>
                  </a:moveTo>
                  <a:lnTo>
                    <a:pt x="5142" y="18225"/>
                  </a:lnTo>
                  <a:lnTo>
                    <a:pt x="16456" y="18225"/>
                  </a:lnTo>
                  <a:lnTo>
                    <a:pt x="16200" y="20249"/>
                  </a:lnTo>
                  <a:cubicBezTo>
                    <a:pt x="16200" y="20249"/>
                    <a:pt x="5400" y="20249"/>
                    <a:pt x="5400" y="20249"/>
                  </a:cubicBezTo>
                  <a:close/>
                  <a:moveTo>
                    <a:pt x="3857" y="1350"/>
                  </a:moveTo>
                  <a:lnTo>
                    <a:pt x="17742" y="1350"/>
                  </a:lnTo>
                  <a:lnTo>
                    <a:pt x="18514" y="3375"/>
                  </a:lnTo>
                  <a:lnTo>
                    <a:pt x="3085" y="3375"/>
                  </a:lnTo>
                  <a:cubicBezTo>
                    <a:pt x="3085" y="3375"/>
                    <a:pt x="3857" y="1350"/>
                    <a:pt x="3857" y="1350"/>
                  </a:cubicBezTo>
                  <a:close/>
                  <a:moveTo>
                    <a:pt x="20143" y="3389"/>
                  </a:moveTo>
                  <a:lnTo>
                    <a:pt x="19205" y="922"/>
                  </a:lnTo>
                  <a:cubicBezTo>
                    <a:pt x="18996" y="371"/>
                    <a:pt x="18407" y="0"/>
                    <a:pt x="17742" y="0"/>
                  </a:cubicBezTo>
                  <a:lnTo>
                    <a:pt x="3857" y="0"/>
                  </a:lnTo>
                  <a:cubicBezTo>
                    <a:pt x="3192" y="0"/>
                    <a:pt x="2603" y="371"/>
                    <a:pt x="2393" y="922"/>
                  </a:cubicBezTo>
                  <a:lnTo>
                    <a:pt x="1448" y="3391"/>
                  </a:lnTo>
                  <a:cubicBezTo>
                    <a:pt x="643" y="3436"/>
                    <a:pt x="0" y="4008"/>
                    <a:pt x="0" y="4725"/>
                  </a:cubicBezTo>
                  <a:lnTo>
                    <a:pt x="0" y="6750"/>
                  </a:lnTo>
                  <a:cubicBezTo>
                    <a:pt x="0" y="7495"/>
                    <a:pt x="690" y="8100"/>
                    <a:pt x="1542" y="8100"/>
                  </a:cubicBezTo>
                  <a:lnTo>
                    <a:pt x="2340" y="8100"/>
                  </a:lnTo>
                  <a:cubicBezTo>
                    <a:pt x="2340" y="8150"/>
                    <a:pt x="2317" y="8198"/>
                    <a:pt x="2323" y="8249"/>
                  </a:cubicBezTo>
                  <a:lnTo>
                    <a:pt x="3866" y="20398"/>
                  </a:lnTo>
                  <a:cubicBezTo>
                    <a:pt x="3953" y="21082"/>
                    <a:pt x="4614" y="21599"/>
                    <a:pt x="5400" y="21599"/>
                  </a:cubicBezTo>
                  <a:lnTo>
                    <a:pt x="16200" y="21599"/>
                  </a:lnTo>
                  <a:cubicBezTo>
                    <a:pt x="16986" y="21599"/>
                    <a:pt x="17646" y="21082"/>
                    <a:pt x="17732" y="20398"/>
                  </a:cubicBezTo>
                  <a:lnTo>
                    <a:pt x="19275" y="8249"/>
                  </a:lnTo>
                  <a:cubicBezTo>
                    <a:pt x="19282" y="8198"/>
                    <a:pt x="19258" y="8150"/>
                    <a:pt x="19258" y="8100"/>
                  </a:cubicBezTo>
                  <a:lnTo>
                    <a:pt x="20057" y="8100"/>
                  </a:lnTo>
                  <a:cubicBezTo>
                    <a:pt x="20908" y="8100"/>
                    <a:pt x="21600" y="7495"/>
                    <a:pt x="21600" y="6750"/>
                  </a:cubicBezTo>
                  <a:lnTo>
                    <a:pt x="21600" y="4725"/>
                  </a:lnTo>
                  <a:cubicBezTo>
                    <a:pt x="21600" y="4006"/>
                    <a:pt x="20952" y="3431"/>
                    <a:pt x="20143" y="338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0" name="AutoShape 101"/>
            <p:cNvSpPr/>
            <p:nvPr/>
          </p:nvSpPr>
          <p:spPr bwMode="auto">
            <a:xfrm>
              <a:off x="3402013" y="4545013"/>
              <a:ext cx="487362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514"/>
                  </a:moveTo>
                  <a:cubicBezTo>
                    <a:pt x="20249" y="19365"/>
                    <a:pt x="19644" y="20057"/>
                    <a:pt x="18899" y="20057"/>
                  </a:cubicBezTo>
                  <a:lnTo>
                    <a:pt x="2699" y="20057"/>
                  </a:lnTo>
                  <a:cubicBezTo>
                    <a:pt x="1955" y="20057"/>
                    <a:pt x="1349" y="19365"/>
                    <a:pt x="1349" y="18514"/>
                  </a:cubicBezTo>
                  <a:lnTo>
                    <a:pt x="1349" y="13114"/>
                  </a:lnTo>
                  <a:lnTo>
                    <a:pt x="4050" y="1542"/>
                  </a:lnTo>
                  <a:lnTo>
                    <a:pt x="17549" y="1542"/>
                  </a:lnTo>
                  <a:lnTo>
                    <a:pt x="20249" y="13114"/>
                  </a:lnTo>
                  <a:cubicBezTo>
                    <a:pt x="20249" y="13114"/>
                    <a:pt x="20249" y="18514"/>
                    <a:pt x="20249" y="18514"/>
                  </a:cubicBezTo>
                  <a:close/>
                  <a:moveTo>
                    <a:pt x="21548" y="12693"/>
                  </a:moveTo>
                  <a:lnTo>
                    <a:pt x="18847" y="1117"/>
                  </a:lnTo>
                  <a:cubicBezTo>
                    <a:pt x="18683" y="460"/>
                    <a:pt x="18150" y="0"/>
                    <a:pt x="17549" y="0"/>
                  </a:cubicBezTo>
                  <a:lnTo>
                    <a:pt x="10800" y="0"/>
                  </a:lnTo>
                  <a:lnTo>
                    <a:pt x="4049" y="0"/>
                  </a:lnTo>
                  <a:cubicBezTo>
                    <a:pt x="3449" y="0"/>
                    <a:pt x="2916" y="460"/>
                    <a:pt x="2752" y="1117"/>
                  </a:cubicBezTo>
                  <a:lnTo>
                    <a:pt x="51" y="12693"/>
                  </a:lnTo>
                  <a:cubicBezTo>
                    <a:pt x="17" y="12835"/>
                    <a:pt x="0" y="12976"/>
                    <a:pt x="0" y="13114"/>
                  </a:cubicBezTo>
                  <a:lnTo>
                    <a:pt x="0" y="18514"/>
                  </a:lnTo>
                  <a:cubicBezTo>
                    <a:pt x="0" y="20218"/>
                    <a:pt x="1208" y="21600"/>
                    <a:pt x="2699" y="21600"/>
                  </a:cubicBezTo>
                  <a:lnTo>
                    <a:pt x="18899" y="21600"/>
                  </a:lnTo>
                  <a:cubicBezTo>
                    <a:pt x="20391" y="21600"/>
                    <a:pt x="21600" y="20218"/>
                    <a:pt x="21600" y="18514"/>
                  </a:cubicBezTo>
                  <a:lnTo>
                    <a:pt x="21600" y="13114"/>
                  </a:lnTo>
                  <a:cubicBezTo>
                    <a:pt x="21600" y="12976"/>
                    <a:pt x="21582" y="12835"/>
                    <a:pt x="21548" y="1269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1" name="AutoShape 102"/>
            <p:cNvSpPr/>
            <p:nvPr/>
          </p:nvSpPr>
          <p:spPr bwMode="auto">
            <a:xfrm>
              <a:off x="3462338" y="4605338"/>
              <a:ext cx="373062" cy="273050"/>
            </a:xfrm>
            <a:custGeom>
              <a:avLst/>
              <a:gdLst>
                <a:gd name="T0" fmla="+- 0 10799 40"/>
                <a:gd name="T1" fmla="*/ T0 w 21519"/>
                <a:gd name="T2" fmla="*/ 10800 h 21600"/>
                <a:gd name="T3" fmla="+- 0 10799 40"/>
                <a:gd name="T4" fmla="*/ T3 w 21519"/>
                <a:gd name="T5" fmla="*/ 10800 h 21600"/>
                <a:gd name="T6" fmla="+- 0 10799 40"/>
                <a:gd name="T7" fmla="*/ T6 w 21519"/>
                <a:gd name="T8" fmla="*/ 10800 h 21600"/>
                <a:gd name="T9" fmla="+- 0 10799 40"/>
                <a:gd name="T10" fmla="*/ T9 w 21519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19" h="21600">
                  <a:moveTo>
                    <a:pt x="18070" y="14399"/>
                  </a:moveTo>
                  <a:lnTo>
                    <a:pt x="16603" y="14399"/>
                  </a:lnTo>
                  <a:cubicBezTo>
                    <a:pt x="15931" y="14399"/>
                    <a:pt x="15325" y="14907"/>
                    <a:pt x="15024" y="15725"/>
                  </a:cubicBezTo>
                  <a:lnTo>
                    <a:pt x="13746" y="19199"/>
                  </a:lnTo>
                  <a:lnTo>
                    <a:pt x="7773" y="19199"/>
                  </a:lnTo>
                  <a:lnTo>
                    <a:pt x="6495" y="15725"/>
                  </a:lnTo>
                  <a:cubicBezTo>
                    <a:pt x="6194" y="14907"/>
                    <a:pt x="5588" y="14399"/>
                    <a:pt x="4916" y="14399"/>
                  </a:cubicBezTo>
                  <a:lnTo>
                    <a:pt x="3449" y="14399"/>
                  </a:lnTo>
                  <a:lnTo>
                    <a:pt x="1343" y="14399"/>
                  </a:lnTo>
                  <a:lnTo>
                    <a:pt x="3924" y="1200"/>
                  </a:lnTo>
                  <a:lnTo>
                    <a:pt x="17595" y="1200"/>
                  </a:lnTo>
                  <a:lnTo>
                    <a:pt x="20176" y="14399"/>
                  </a:lnTo>
                  <a:cubicBezTo>
                    <a:pt x="20176" y="14399"/>
                    <a:pt x="18070" y="14399"/>
                    <a:pt x="18070" y="14399"/>
                  </a:cubicBezTo>
                  <a:close/>
                  <a:moveTo>
                    <a:pt x="17595" y="0"/>
                  </a:moveTo>
                  <a:lnTo>
                    <a:pt x="3924" y="0"/>
                  </a:lnTo>
                  <a:cubicBezTo>
                    <a:pt x="3524" y="0"/>
                    <a:pt x="3174" y="366"/>
                    <a:pt x="3071" y="891"/>
                  </a:cubicBezTo>
                  <a:lnTo>
                    <a:pt x="28" y="15291"/>
                  </a:lnTo>
                  <a:cubicBezTo>
                    <a:pt x="-40" y="15651"/>
                    <a:pt x="16" y="16035"/>
                    <a:pt x="183" y="16330"/>
                  </a:cubicBezTo>
                  <a:cubicBezTo>
                    <a:pt x="350" y="16625"/>
                    <a:pt x="609" y="16799"/>
                    <a:pt x="883" y="16799"/>
                  </a:cubicBezTo>
                  <a:lnTo>
                    <a:pt x="3449" y="16799"/>
                  </a:lnTo>
                  <a:lnTo>
                    <a:pt x="4456" y="16799"/>
                  </a:lnTo>
                  <a:lnTo>
                    <a:pt x="4916" y="16799"/>
                  </a:lnTo>
                  <a:lnTo>
                    <a:pt x="6194" y="20274"/>
                  </a:lnTo>
                  <a:cubicBezTo>
                    <a:pt x="6493" y="21086"/>
                    <a:pt x="7104" y="21599"/>
                    <a:pt x="7773" y="21599"/>
                  </a:cubicBezTo>
                  <a:lnTo>
                    <a:pt x="13746" y="21599"/>
                  </a:lnTo>
                  <a:cubicBezTo>
                    <a:pt x="14415" y="21599"/>
                    <a:pt x="15026" y="21086"/>
                    <a:pt x="15325" y="20274"/>
                  </a:cubicBezTo>
                  <a:lnTo>
                    <a:pt x="16603" y="16799"/>
                  </a:lnTo>
                  <a:lnTo>
                    <a:pt x="17063" y="16799"/>
                  </a:lnTo>
                  <a:lnTo>
                    <a:pt x="18070" y="16799"/>
                  </a:lnTo>
                  <a:lnTo>
                    <a:pt x="20636" y="16799"/>
                  </a:lnTo>
                  <a:cubicBezTo>
                    <a:pt x="20910" y="16799"/>
                    <a:pt x="21169" y="16625"/>
                    <a:pt x="21336" y="16330"/>
                  </a:cubicBezTo>
                  <a:cubicBezTo>
                    <a:pt x="21503" y="16035"/>
                    <a:pt x="21560" y="15651"/>
                    <a:pt x="21490" y="15291"/>
                  </a:cubicBezTo>
                  <a:lnTo>
                    <a:pt x="18448" y="891"/>
                  </a:lnTo>
                  <a:cubicBezTo>
                    <a:pt x="18345" y="366"/>
                    <a:pt x="17995" y="0"/>
                    <a:pt x="1759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2" name="AutoShape 103"/>
            <p:cNvSpPr/>
            <p:nvPr/>
          </p:nvSpPr>
          <p:spPr bwMode="auto">
            <a:xfrm>
              <a:off x="2501900" y="4621213"/>
              <a:ext cx="174625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60" y="0"/>
                  </a:moveTo>
                  <a:cubicBezTo>
                    <a:pt x="9461" y="0"/>
                    <a:pt x="0" y="9233"/>
                    <a:pt x="0" y="20160"/>
                  </a:cubicBezTo>
                  <a:cubicBezTo>
                    <a:pt x="0" y="20954"/>
                    <a:pt x="420" y="21600"/>
                    <a:pt x="939" y="21600"/>
                  </a:cubicBezTo>
                  <a:cubicBezTo>
                    <a:pt x="1457" y="21600"/>
                    <a:pt x="1878" y="20954"/>
                    <a:pt x="1878" y="20160"/>
                  </a:cubicBezTo>
                  <a:cubicBezTo>
                    <a:pt x="1878" y="10956"/>
                    <a:pt x="10655" y="2880"/>
                    <a:pt x="20660" y="2880"/>
                  </a:cubicBezTo>
                  <a:cubicBezTo>
                    <a:pt x="21179" y="2880"/>
                    <a:pt x="21600" y="2234"/>
                    <a:pt x="21600" y="1440"/>
                  </a:cubicBezTo>
                  <a:cubicBezTo>
                    <a:pt x="21600" y="645"/>
                    <a:pt x="21179" y="0"/>
                    <a:pt x="206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3" name="AutoShape 104"/>
            <p:cNvSpPr/>
            <p:nvPr/>
          </p:nvSpPr>
          <p:spPr bwMode="auto">
            <a:xfrm>
              <a:off x="2424113" y="4545013"/>
              <a:ext cx="488950" cy="425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6971"/>
                  </a:moveTo>
                  <a:cubicBezTo>
                    <a:pt x="10181" y="16971"/>
                    <a:pt x="9546" y="16918"/>
                    <a:pt x="8912" y="16811"/>
                  </a:cubicBezTo>
                  <a:cubicBezTo>
                    <a:pt x="8847" y="16800"/>
                    <a:pt x="8781" y="16794"/>
                    <a:pt x="8716" y="16794"/>
                  </a:cubicBezTo>
                  <a:cubicBezTo>
                    <a:pt x="8315" y="16794"/>
                    <a:pt x="7931" y="16999"/>
                    <a:pt x="7673" y="17359"/>
                  </a:cubicBezTo>
                  <a:cubicBezTo>
                    <a:pt x="7384" y="17761"/>
                    <a:pt x="6563" y="18657"/>
                    <a:pt x="5591" y="19318"/>
                  </a:cubicBezTo>
                  <a:cubicBezTo>
                    <a:pt x="5854" y="18628"/>
                    <a:pt x="6060" y="17853"/>
                    <a:pt x="6074" y="17056"/>
                  </a:cubicBezTo>
                  <a:cubicBezTo>
                    <a:pt x="6078" y="17006"/>
                    <a:pt x="6080" y="16956"/>
                    <a:pt x="6080" y="16914"/>
                  </a:cubicBezTo>
                  <a:cubicBezTo>
                    <a:pt x="6080" y="16334"/>
                    <a:pt x="5796" y="15803"/>
                    <a:pt x="5344" y="15540"/>
                  </a:cubicBezTo>
                  <a:cubicBezTo>
                    <a:pt x="2843" y="14080"/>
                    <a:pt x="1349" y="11731"/>
                    <a:pt x="1349" y="9257"/>
                  </a:cubicBezTo>
                  <a:cubicBezTo>
                    <a:pt x="1349" y="5003"/>
                    <a:pt x="5588" y="1542"/>
                    <a:pt x="10800" y="1542"/>
                  </a:cubicBezTo>
                  <a:cubicBezTo>
                    <a:pt x="16011" y="1542"/>
                    <a:pt x="20249" y="5003"/>
                    <a:pt x="20249" y="9257"/>
                  </a:cubicBezTo>
                  <a:cubicBezTo>
                    <a:pt x="20249" y="13510"/>
                    <a:pt x="16011" y="16971"/>
                    <a:pt x="10800" y="16971"/>
                  </a:cubicBezTo>
                  <a:moveTo>
                    <a:pt x="10800" y="0"/>
                  </a:moveTo>
                  <a:cubicBezTo>
                    <a:pt x="4835" y="0"/>
                    <a:pt x="0" y="4144"/>
                    <a:pt x="0" y="9257"/>
                  </a:cubicBezTo>
                  <a:cubicBezTo>
                    <a:pt x="0" y="12440"/>
                    <a:pt x="1875" y="15248"/>
                    <a:pt x="4730" y="16914"/>
                  </a:cubicBezTo>
                  <a:cubicBezTo>
                    <a:pt x="4730" y="16935"/>
                    <a:pt x="4724" y="16949"/>
                    <a:pt x="4724" y="16971"/>
                  </a:cubicBezTo>
                  <a:cubicBezTo>
                    <a:pt x="4724" y="18354"/>
                    <a:pt x="3821" y="19843"/>
                    <a:pt x="3423" y="20625"/>
                  </a:cubicBezTo>
                  <a:lnTo>
                    <a:pt x="3425" y="20625"/>
                  </a:lnTo>
                  <a:cubicBezTo>
                    <a:pt x="3393" y="20709"/>
                    <a:pt x="3374" y="20802"/>
                    <a:pt x="3374" y="20900"/>
                  </a:cubicBezTo>
                  <a:cubicBezTo>
                    <a:pt x="3374" y="21287"/>
                    <a:pt x="3648" y="21600"/>
                    <a:pt x="3986" y="21600"/>
                  </a:cubicBezTo>
                  <a:cubicBezTo>
                    <a:pt x="4049" y="21600"/>
                    <a:pt x="4161" y="21580"/>
                    <a:pt x="4158" y="21590"/>
                  </a:cubicBezTo>
                  <a:cubicBezTo>
                    <a:pt x="6268" y="21195"/>
                    <a:pt x="8255" y="18979"/>
                    <a:pt x="8716" y="18338"/>
                  </a:cubicBezTo>
                  <a:cubicBezTo>
                    <a:pt x="9391" y="18451"/>
                    <a:pt x="10086" y="18514"/>
                    <a:pt x="10800" y="18514"/>
                  </a:cubicBezTo>
                  <a:cubicBezTo>
                    <a:pt x="16764" y="18514"/>
                    <a:pt x="21600" y="14369"/>
                    <a:pt x="21600" y="9257"/>
                  </a:cubicBezTo>
                  <a:cubicBezTo>
                    <a:pt x="21600" y="414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4" name="AutoShape 105"/>
            <p:cNvSpPr/>
            <p:nvPr/>
          </p:nvSpPr>
          <p:spPr bwMode="auto">
            <a:xfrm>
              <a:off x="1447800" y="4605338"/>
              <a:ext cx="487363" cy="3048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9438"/>
                  </a:moveTo>
                  <a:cubicBezTo>
                    <a:pt x="7005" y="19438"/>
                    <a:pt x="3289" y="15988"/>
                    <a:pt x="1437" y="10797"/>
                  </a:cubicBezTo>
                  <a:cubicBezTo>
                    <a:pt x="3298" y="5598"/>
                    <a:pt x="7009" y="2161"/>
                    <a:pt x="10800" y="2161"/>
                  </a:cubicBezTo>
                  <a:cubicBezTo>
                    <a:pt x="14595" y="2161"/>
                    <a:pt x="18310" y="5611"/>
                    <a:pt x="20162" y="10802"/>
                  </a:cubicBezTo>
                  <a:cubicBezTo>
                    <a:pt x="18301" y="16000"/>
                    <a:pt x="14590" y="19438"/>
                    <a:pt x="10800" y="19438"/>
                  </a:cubicBezTo>
                  <a:moveTo>
                    <a:pt x="21576" y="10561"/>
                  </a:moveTo>
                  <a:cubicBezTo>
                    <a:pt x="21569" y="10516"/>
                    <a:pt x="21573" y="10467"/>
                    <a:pt x="21562" y="10423"/>
                  </a:cubicBezTo>
                  <a:cubicBezTo>
                    <a:pt x="21558" y="10406"/>
                    <a:pt x="21548" y="10395"/>
                    <a:pt x="21544" y="10378"/>
                  </a:cubicBezTo>
                  <a:cubicBezTo>
                    <a:pt x="21537" y="10352"/>
                    <a:pt x="21539" y="10322"/>
                    <a:pt x="21530" y="10297"/>
                  </a:cubicBezTo>
                  <a:cubicBezTo>
                    <a:pt x="19569" y="4298"/>
                    <a:pt x="15302" y="0"/>
                    <a:pt x="10800" y="0"/>
                  </a:cubicBezTo>
                  <a:cubicBezTo>
                    <a:pt x="6297" y="0"/>
                    <a:pt x="2030" y="4290"/>
                    <a:pt x="69" y="10290"/>
                  </a:cubicBezTo>
                  <a:cubicBezTo>
                    <a:pt x="61" y="10316"/>
                    <a:pt x="62" y="10344"/>
                    <a:pt x="55" y="10370"/>
                  </a:cubicBezTo>
                  <a:cubicBezTo>
                    <a:pt x="51" y="10387"/>
                    <a:pt x="41" y="10398"/>
                    <a:pt x="37" y="10415"/>
                  </a:cubicBezTo>
                  <a:cubicBezTo>
                    <a:pt x="26" y="10459"/>
                    <a:pt x="30" y="10508"/>
                    <a:pt x="24" y="10554"/>
                  </a:cubicBezTo>
                  <a:cubicBezTo>
                    <a:pt x="12" y="10635"/>
                    <a:pt x="0" y="10714"/>
                    <a:pt x="0" y="10796"/>
                  </a:cubicBezTo>
                  <a:cubicBezTo>
                    <a:pt x="0" y="10878"/>
                    <a:pt x="12" y="10955"/>
                    <a:pt x="24" y="11038"/>
                  </a:cubicBezTo>
                  <a:cubicBezTo>
                    <a:pt x="30" y="11083"/>
                    <a:pt x="26" y="11131"/>
                    <a:pt x="37" y="11175"/>
                  </a:cubicBezTo>
                  <a:cubicBezTo>
                    <a:pt x="41" y="11193"/>
                    <a:pt x="51" y="11204"/>
                    <a:pt x="55" y="11220"/>
                  </a:cubicBezTo>
                  <a:cubicBezTo>
                    <a:pt x="62" y="11247"/>
                    <a:pt x="61" y="11276"/>
                    <a:pt x="69" y="11302"/>
                  </a:cubicBezTo>
                  <a:cubicBezTo>
                    <a:pt x="2030" y="17300"/>
                    <a:pt x="6297" y="21599"/>
                    <a:pt x="10800" y="21599"/>
                  </a:cubicBezTo>
                  <a:cubicBezTo>
                    <a:pt x="15302" y="21599"/>
                    <a:pt x="19569" y="17308"/>
                    <a:pt x="21530" y="11309"/>
                  </a:cubicBezTo>
                  <a:cubicBezTo>
                    <a:pt x="21539" y="11283"/>
                    <a:pt x="21537" y="11255"/>
                    <a:pt x="21544" y="11228"/>
                  </a:cubicBezTo>
                  <a:cubicBezTo>
                    <a:pt x="21548" y="11212"/>
                    <a:pt x="21558" y="11201"/>
                    <a:pt x="21562" y="11183"/>
                  </a:cubicBezTo>
                  <a:cubicBezTo>
                    <a:pt x="21573" y="11139"/>
                    <a:pt x="21569" y="11089"/>
                    <a:pt x="21576" y="11044"/>
                  </a:cubicBezTo>
                  <a:cubicBezTo>
                    <a:pt x="21587" y="10963"/>
                    <a:pt x="21599" y="10885"/>
                    <a:pt x="21599" y="10803"/>
                  </a:cubicBezTo>
                  <a:cubicBezTo>
                    <a:pt x="21599" y="10721"/>
                    <a:pt x="21587" y="10642"/>
                    <a:pt x="21576" y="1056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5" name="AutoShape 106"/>
            <p:cNvSpPr/>
            <p:nvPr/>
          </p:nvSpPr>
          <p:spPr bwMode="auto">
            <a:xfrm>
              <a:off x="1631950" y="4697413"/>
              <a:ext cx="68263" cy="666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2" y="0"/>
                  </a:moveTo>
                  <a:cubicBezTo>
                    <a:pt x="19193" y="0"/>
                    <a:pt x="19183" y="4"/>
                    <a:pt x="19174" y="4"/>
                  </a:cubicBezTo>
                  <a:cubicBezTo>
                    <a:pt x="8585" y="23"/>
                    <a:pt x="0" y="8607"/>
                    <a:pt x="0" y="19198"/>
                  </a:cubicBezTo>
                  <a:cubicBezTo>
                    <a:pt x="0" y="20523"/>
                    <a:pt x="1076" y="21600"/>
                    <a:pt x="2402" y="21600"/>
                  </a:cubicBezTo>
                  <a:cubicBezTo>
                    <a:pt x="3722" y="21600"/>
                    <a:pt x="4799" y="20523"/>
                    <a:pt x="4799" y="19198"/>
                  </a:cubicBezTo>
                  <a:cubicBezTo>
                    <a:pt x="4799" y="11262"/>
                    <a:pt x="11262" y="4803"/>
                    <a:pt x="19202" y="4803"/>
                  </a:cubicBezTo>
                  <a:lnTo>
                    <a:pt x="19202" y="4798"/>
                  </a:lnTo>
                  <a:cubicBezTo>
                    <a:pt x="20523" y="4798"/>
                    <a:pt x="21599" y="3721"/>
                    <a:pt x="21599" y="2401"/>
                  </a:cubicBezTo>
                  <a:cubicBezTo>
                    <a:pt x="21599" y="1076"/>
                    <a:pt x="20523" y="0"/>
                    <a:pt x="19202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6" name="AutoShape 107"/>
            <p:cNvSpPr/>
            <p:nvPr/>
          </p:nvSpPr>
          <p:spPr bwMode="auto">
            <a:xfrm>
              <a:off x="1585913" y="4649788"/>
              <a:ext cx="212725" cy="2159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057"/>
                  </a:moveTo>
                  <a:cubicBezTo>
                    <a:pt x="5694" y="20057"/>
                    <a:pt x="1542" y="15905"/>
                    <a:pt x="1542" y="10800"/>
                  </a:cubicBezTo>
                  <a:cubicBezTo>
                    <a:pt x="1542" y="5694"/>
                    <a:pt x="5694" y="1542"/>
                    <a:pt x="10800" y="1542"/>
                  </a:cubicBezTo>
                  <a:cubicBezTo>
                    <a:pt x="15905" y="1542"/>
                    <a:pt x="20057" y="5694"/>
                    <a:pt x="20057" y="10800"/>
                  </a:cubicBezTo>
                  <a:cubicBezTo>
                    <a:pt x="20057" y="15905"/>
                    <a:pt x="15905" y="20057"/>
                    <a:pt x="10800" y="20057"/>
                  </a:cubicBezTo>
                  <a:moveTo>
                    <a:pt x="10800" y="0"/>
                  </a:moveTo>
                  <a:cubicBezTo>
                    <a:pt x="4834" y="0"/>
                    <a:pt x="0" y="4834"/>
                    <a:pt x="0" y="10800"/>
                  </a:cubicBezTo>
                  <a:cubicBezTo>
                    <a:pt x="0" y="16765"/>
                    <a:pt x="4834" y="21600"/>
                    <a:pt x="10800" y="21600"/>
                  </a:cubicBezTo>
                  <a:cubicBezTo>
                    <a:pt x="16765" y="21600"/>
                    <a:pt x="21599" y="16765"/>
                    <a:pt x="21599" y="10800"/>
                  </a:cubicBezTo>
                  <a:cubicBezTo>
                    <a:pt x="21599" y="4834"/>
                    <a:pt x="1676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7" name="AutoShape 108"/>
            <p:cNvSpPr/>
            <p:nvPr/>
          </p:nvSpPr>
          <p:spPr bwMode="auto">
            <a:xfrm>
              <a:off x="623888" y="4605338"/>
              <a:ext cx="184150" cy="1841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"/>
                  </a:moveTo>
                  <a:cubicBezTo>
                    <a:pt x="15764" y="1800"/>
                    <a:pt x="19800" y="5835"/>
                    <a:pt x="19800" y="10800"/>
                  </a:cubicBezTo>
                  <a:cubicBezTo>
                    <a:pt x="19800" y="15764"/>
                    <a:pt x="15764" y="19800"/>
                    <a:pt x="10800" y="19800"/>
                  </a:cubicBezTo>
                  <a:cubicBezTo>
                    <a:pt x="5835" y="19800"/>
                    <a:pt x="1800" y="15764"/>
                    <a:pt x="1800" y="10800"/>
                  </a:cubicBezTo>
                  <a:cubicBezTo>
                    <a:pt x="1800" y="5835"/>
                    <a:pt x="5835" y="1800"/>
                    <a:pt x="10800" y="1800"/>
                  </a:cubicBezTo>
                  <a:moveTo>
                    <a:pt x="10800" y="21599"/>
                  </a:moveTo>
                  <a:cubicBezTo>
                    <a:pt x="16756" y="21599"/>
                    <a:pt x="21600" y="16756"/>
                    <a:pt x="21600" y="10800"/>
                  </a:cubicBezTo>
                  <a:cubicBezTo>
                    <a:pt x="21600" y="4843"/>
                    <a:pt x="16756" y="0"/>
                    <a:pt x="10800" y="0"/>
                  </a:cubicBezTo>
                  <a:cubicBezTo>
                    <a:pt x="4843" y="0"/>
                    <a:pt x="0" y="4843"/>
                    <a:pt x="0" y="10800"/>
                  </a:cubicBezTo>
                  <a:cubicBezTo>
                    <a:pt x="0" y="16756"/>
                    <a:pt x="4843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8" name="AutoShape 109"/>
            <p:cNvSpPr/>
            <p:nvPr/>
          </p:nvSpPr>
          <p:spPr bwMode="auto">
            <a:xfrm>
              <a:off x="533400" y="4513263"/>
              <a:ext cx="36671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04" y="20170"/>
                  </a:moveTo>
                  <a:cubicBezTo>
                    <a:pt x="10885" y="20184"/>
                    <a:pt x="10830" y="20215"/>
                    <a:pt x="10782" y="20237"/>
                  </a:cubicBezTo>
                  <a:cubicBezTo>
                    <a:pt x="10774" y="20218"/>
                    <a:pt x="10707" y="20178"/>
                    <a:pt x="10666" y="20147"/>
                  </a:cubicBezTo>
                  <a:cubicBezTo>
                    <a:pt x="7368" y="17300"/>
                    <a:pt x="1799" y="12497"/>
                    <a:pt x="1799" y="8101"/>
                  </a:cubicBezTo>
                  <a:cubicBezTo>
                    <a:pt x="1799" y="4378"/>
                    <a:pt x="5838" y="1350"/>
                    <a:pt x="10800" y="1350"/>
                  </a:cubicBezTo>
                  <a:cubicBezTo>
                    <a:pt x="15762" y="1350"/>
                    <a:pt x="19800" y="4378"/>
                    <a:pt x="19800" y="8101"/>
                  </a:cubicBezTo>
                  <a:cubicBezTo>
                    <a:pt x="19800" y="12497"/>
                    <a:pt x="14231" y="17300"/>
                    <a:pt x="10904" y="20170"/>
                  </a:cubicBezTo>
                  <a:moveTo>
                    <a:pt x="10800" y="0"/>
                  </a:moveTo>
                  <a:cubicBezTo>
                    <a:pt x="4844" y="0"/>
                    <a:pt x="0" y="3588"/>
                    <a:pt x="0" y="8101"/>
                  </a:cubicBezTo>
                  <a:cubicBezTo>
                    <a:pt x="0" y="12826"/>
                    <a:pt x="5400" y="17660"/>
                    <a:pt x="9337" y="21056"/>
                  </a:cubicBezTo>
                  <a:cubicBezTo>
                    <a:pt x="9352" y="21070"/>
                    <a:pt x="9984" y="21599"/>
                    <a:pt x="10766" y="21599"/>
                  </a:cubicBezTo>
                  <a:lnTo>
                    <a:pt x="10834" y="21599"/>
                  </a:lnTo>
                  <a:cubicBezTo>
                    <a:pt x="11615" y="21599"/>
                    <a:pt x="12247" y="21070"/>
                    <a:pt x="12262" y="21056"/>
                  </a:cubicBezTo>
                  <a:cubicBezTo>
                    <a:pt x="16200" y="17660"/>
                    <a:pt x="21599" y="12826"/>
                    <a:pt x="21599" y="8101"/>
                  </a:cubicBezTo>
                  <a:cubicBezTo>
                    <a:pt x="21599" y="3588"/>
                    <a:pt x="16755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09" name="AutoShape 110"/>
            <p:cNvSpPr/>
            <p:nvPr/>
          </p:nvSpPr>
          <p:spPr bwMode="auto">
            <a:xfrm>
              <a:off x="5414963" y="3627438"/>
              <a:ext cx="366712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0" name="AutoShape 111"/>
            <p:cNvSpPr/>
            <p:nvPr/>
          </p:nvSpPr>
          <p:spPr bwMode="auto">
            <a:xfrm>
              <a:off x="5354638" y="3567113"/>
              <a:ext cx="488950" cy="4572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1" name="AutoShape 112"/>
            <p:cNvSpPr/>
            <p:nvPr/>
          </p:nvSpPr>
          <p:spPr bwMode="auto">
            <a:xfrm>
              <a:off x="4378325" y="3535363"/>
              <a:ext cx="487363" cy="4889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2" name="AutoShape 113"/>
            <p:cNvSpPr/>
            <p:nvPr/>
          </p:nvSpPr>
          <p:spPr bwMode="auto">
            <a:xfrm>
              <a:off x="3478213" y="3535363"/>
              <a:ext cx="3349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386" y="14175"/>
                  </a:moveTo>
                  <a:lnTo>
                    <a:pt x="6223" y="14175"/>
                  </a:lnTo>
                  <a:cubicBezTo>
                    <a:pt x="5734" y="13446"/>
                    <a:pt x="5147" y="12716"/>
                    <a:pt x="4568" y="12003"/>
                  </a:cubicBezTo>
                  <a:cubicBezTo>
                    <a:pt x="3287" y="10427"/>
                    <a:pt x="1963" y="8797"/>
                    <a:pt x="1963" y="7425"/>
                  </a:cubicBezTo>
                  <a:cubicBezTo>
                    <a:pt x="1963" y="4075"/>
                    <a:pt x="5927" y="1350"/>
                    <a:pt x="10800" y="1350"/>
                  </a:cubicBezTo>
                  <a:cubicBezTo>
                    <a:pt x="15672" y="1350"/>
                    <a:pt x="19636" y="4075"/>
                    <a:pt x="19636" y="7425"/>
                  </a:cubicBezTo>
                  <a:cubicBezTo>
                    <a:pt x="19636" y="8787"/>
                    <a:pt x="18312" y="10425"/>
                    <a:pt x="17029" y="12011"/>
                  </a:cubicBezTo>
                  <a:cubicBezTo>
                    <a:pt x="16455" y="12723"/>
                    <a:pt x="15873" y="13449"/>
                    <a:pt x="15386" y="14175"/>
                  </a:cubicBezTo>
                  <a:moveTo>
                    <a:pt x="10800" y="20249"/>
                  </a:moveTo>
                  <a:cubicBezTo>
                    <a:pt x="9805" y="20249"/>
                    <a:pt x="9347" y="20171"/>
                    <a:pt x="8839" y="19406"/>
                  </a:cubicBezTo>
                  <a:lnTo>
                    <a:pt x="13000" y="19048"/>
                  </a:lnTo>
                  <a:cubicBezTo>
                    <a:pt x="12398" y="20164"/>
                    <a:pt x="11959" y="20249"/>
                    <a:pt x="10800" y="20249"/>
                  </a:cubicBezTo>
                  <a:moveTo>
                    <a:pt x="7595" y="16813"/>
                  </a:moveTo>
                  <a:cubicBezTo>
                    <a:pt x="7417" y="16407"/>
                    <a:pt x="7215" y="15978"/>
                    <a:pt x="6991" y="15525"/>
                  </a:cubicBezTo>
                  <a:lnTo>
                    <a:pt x="14616" y="15525"/>
                  </a:lnTo>
                  <a:cubicBezTo>
                    <a:pt x="14496" y="15767"/>
                    <a:pt x="14375" y="16010"/>
                    <a:pt x="14270" y="16239"/>
                  </a:cubicBezTo>
                  <a:cubicBezTo>
                    <a:pt x="14270" y="16239"/>
                    <a:pt x="7595" y="16813"/>
                    <a:pt x="7595" y="16813"/>
                  </a:cubicBezTo>
                  <a:close/>
                  <a:moveTo>
                    <a:pt x="13345" y="18343"/>
                  </a:moveTo>
                  <a:lnTo>
                    <a:pt x="8476" y="18762"/>
                  </a:lnTo>
                  <a:cubicBezTo>
                    <a:pt x="8303" y="18416"/>
                    <a:pt x="8116" y="18011"/>
                    <a:pt x="7890" y="17483"/>
                  </a:cubicBezTo>
                  <a:cubicBezTo>
                    <a:pt x="7887" y="17477"/>
                    <a:pt x="7883" y="17469"/>
                    <a:pt x="7881" y="17462"/>
                  </a:cubicBezTo>
                  <a:lnTo>
                    <a:pt x="13957" y="16941"/>
                  </a:lnTo>
                  <a:cubicBezTo>
                    <a:pt x="13871" y="17140"/>
                    <a:pt x="13778" y="17350"/>
                    <a:pt x="13698" y="17537"/>
                  </a:cubicBezTo>
                  <a:cubicBezTo>
                    <a:pt x="13569" y="17841"/>
                    <a:pt x="13453" y="18104"/>
                    <a:pt x="13345" y="18343"/>
                  </a:cubicBezTo>
                  <a:moveTo>
                    <a:pt x="10800" y="0"/>
                  </a:moveTo>
                  <a:cubicBezTo>
                    <a:pt x="4835" y="0"/>
                    <a:pt x="0" y="3324"/>
                    <a:pt x="0" y="7425"/>
                  </a:cubicBezTo>
                  <a:cubicBezTo>
                    <a:pt x="0" y="10146"/>
                    <a:pt x="3621" y="13029"/>
                    <a:pt x="4939" y="15562"/>
                  </a:cubicBezTo>
                  <a:cubicBezTo>
                    <a:pt x="6906" y="19339"/>
                    <a:pt x="6688" y="21599"/>
                    <a:pt x="10800" y="21599"/>
                  </a:cubicBezTo>
                  <a:cubicBezTo>
                    <a:pt x="14972" y="21599"/>
                    <a:pt x="14692" y="19349"/>
                    <a:pt x="16660" y="15577"/>
                  </a:cubicBezTo>
                  <a:cubicBezTo>
                    <a:pt x="17983" y="13039"/>
                    <a:pt x="21600" y="10124"/>
                    <a:pt x="21600" y="7425"/>
                  </a:cubicBezTo>
                  <a:cubicBezTo>
                    <a:pt x="21600" y="332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3" name="AutoShape 114"/>
            <p:cNvSpPr/>
            <p:nvPr/>
          </p:nvSpPr>
          <p:spPr bwMode="auto">
            <a:xfrm>
              <a:off x="3552825" y="3614738"/>
              <a:ext cx="100013" cy="98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938" y="0"/>
                  </a:moveTo>
                  <a:cubicBezTo>
                    <a:pt x="8943" y="0"/>
                    <a:pt x="0" y="8942"/>
                    <a:pt x="0" y="19938"/>
                  </a:cubicBezTo>
                  <a:cubicBezTo>
                    <a:pt x="0" y="20855"/>
                    <a:pt x="743" y="21600"/>
                    <a:pt x="1661" y="21600"/>
                  </a:cubicBezTo>
                  <a:cubicBezTo>
                    <a:pt x="2579" y="21600"/>
                    <a:pt x="3323" y="20855"/>
                    <a:pt x="3323" y="19938"/>
                  </a:cubicBezTo>
                  <a:cubicBezTo>
                    <a:pt x="3323" y="10777"/>
                    <a:pt x="10777" y="3323"/>
                    <a:pt x="19938" y="3323"/>
                  </a:cubicBezTo>
                  <a:cubicBezTo>
                    <a:pt x="20856" y="3323"/>
                    <a:pt x="21600" y="2578"/>
                    <a:pt x="21600" y="1661"/>
                  </a:cubicBezTo>
                  <a:cubicBezTo>
                    <a:pt x="21600" y="744"/>
                    <a:pt x="20856" y="0"/>
                    <a:pt x="19938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4" name="AutoShape 115"/>
            <p:cNvSpPr/>
            <p:nvPr/>
          </p:nvSpPr>
          <p:spPr bwMode="auto">
            <a:xfrm>
              <a:off x="2486025" y="3535363"/>
              <a:ext cx="365125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800" y="12825"/>
                  </a:moveTo>
                  <a:lnTo>
                    <a:pt x="19800" y="13500"/>
                  </a:lnTo>
                  <a:lnTo>
                    <a:pt x="19800" y="14850"/>
                  </a:lnTo>
                  <a:lnTo>
                    <a:pt x="19800" y="15525"/>
                  </a:lnTo>
                  <a:cubicBezTo>
                    <a:pt x="19800" y="18129"/>
                    <a:pt x="16972" y="20249"/>
                    <a:pt x="13499" y="20249"/>
                  </a:cubicBezTo>
                  <a:lnTo>
                    <a:pt x="8099" y="20249"/>
                  </a:lnTo>
                  <a:cubicBezTo>
                    <a:pt x="4627" y="20249"/>
                    <a:pt x="1800" y="18129"/>
                    <a:pt x="1800" y="15525"/>
                  </a:cubicBezTo>
                  <a:lnTo>
                    <a:pt x="1800" y="14850"/>
                  </a:lnTo>
                  <a:lnTo>
                    <a:pt x="1800" y="13500"/>
                  </a:lnTo>
                  <a:lnTo>
                    <a:pt x="1800" y="12825"/>
                  </a:lnTo>
                  <a:lnTo>
                    <a:pt x="1800" y="10800"/>
                  </a:lnTo>
                  <a:cubicBezTo>
                    <a:pt x="1800" y="10427"/>
                    <a:pt x="2203" y="10124"/>
                    <a:pt x="2699" y="10124"/>
                  </a:cubicBezTo>
                  <a:lnTo>
                    <a:pt x="4499" y="10124"/>
                  </a:lnTo>
                  <a:lnTo>
                    <a:pt x="17100" y="10124"/>
                  </a:lnTo>
                  <a:lnTo>
                    <a:pt x="18899" y="10124"/>
                  </a:lnTo>
                  <a:cubicBezTo>
                    <a:pt x="19396" y="10124"/>
                    <a:pt x="19800" y="10427"/>
                    <a:pt x="19800" y="10800"/>
                  </a:cubicBezTo>
                  <a:cubicBezTo>
                    <a:pt x="19800" y="10800"/>
                    <a:pt x="19800" y="12825"/>
                    <a:pt x="19800" y="12825"/>
                  </a:cubicBezTo>
                  <a:close/>
                  <a:moveTo>
                    <a:pt x="14400" y="6075"/>
                  </a:moveTo>
                  <a:lnTo>
                    <a:pt x="14400" y="6076"/>
                  </a:lnTo>
                  <a:lnTo>
                    <a:pt x="14400" y="8774"/>
                  </a:lnTo>
                  <a:lnTo>
                    <a:pt x="7200" y="8774"/>
                  </a:lnTo>
                  <a:lnTo>
                    <a:pt x="7200" y="6076"/>
                  </a:lnTo>
                  <a:lnTo>
                    <a:pt x="7200" y="6075"/>
                  </a:lnTo>
                  <a:cubicBezTo>
                    <a:pt x="7200" y="4583"/>
                    <a:pt x="8811" y="3375"/>
                    <a:pt x="10800" y="3375"/>
                  </a:cubicBezTo>
                  <a:cubicBezTo>
                    <a:pt x="12788" y="3375"/>
                    <a:pt x="14400" y="4583"/>
                    <a:pt x="14400" y="6075"/>
                  </a:cubicBezTo>
                  <a:moveTo>
                    <a:pt x="4499" y="6075"/>
                  </a:moveTo>
                  <a:cubicBezTo>
                    <a:pt x="4499" y="3465"/>
                    <a:pt x="7320" y="1350"/>
                    <a:pt x="10800" y="1350"/>
                  </a:cubicBezTo>
                  <a:cubicBezTo>
                    <a:pt x="14279" y="1350"/>
                    <a:pt x="17100" y="3465"/>
                    <a:pt x="17100" y="6075"/>
                  </a:cubicBezTo>
                  <a:lnTo>
                    <a:pt x="17100" y="8774"/>
                  </a:lnTo>
                  <a:lnTo>
                    <a:pt x="15299" y="8774"/>
                  </a:lnTo>
                  <a:lnTo>
                    <a:pt x="15299" y="6076"/>
                  </a:lnTo>
                  <a:cubicBezTo>
                    <a:pt x="15299" y="4212"/>
                    <a:pt x="13285" y="2701"/>
                    <a:pt x="10800" y="2701"/>
                  </a:cubicBezTo>
                  <a:cubicBezTo>
                    <a:pt x="8314" y="2701"/>
                    <a:pt x="6299" y="4212"/>
                    <a:pt x="6299" y="6076"/>
                  </a:cubicBezTo>
                  <a:lnTo>
                    <a:pt x="6299" y="8774"/>
                  </a:lnTo>
                  <a:lnTo>
                    <a:pt x="4499" y="8774"/>
                  </a:lnTo>
                  <a:cubicBezTo>
                    <a:pt x="4499" y="8774"/>
                    <a:pt x="4499" y="6075"/>
                    <a:pt x="4499" y="6075"/>
                  </a:cubicBezTo>
                  <a:close/>
                  <a:moveTo>
                    <a:pt x="18899" y="8774"/>
                  </a:moveTo>
                  <a:lnTo>
                    <a:pt x="18899" y="6075"/>
                  </a:lnTo>
                  <a:cubicBezTo>
                    <a:pt x="18899" y="2719"/>
                    <a:pt x="15274" y="0"/>
                    <a:pt x="10800" y="0"/>
                  </a:cubicBezTo>
                  <a:cubicBezTo>
                    <a:pt x="6325" y="0"/>
                    <a:pt x="2699" y="2719"/>
                    <a:pt x="2699" y="6075"/>
                  </a:cubicBezTo>
                  <a:lnTo>
                    <a:pt x="2699" y="8774"/>
                  </a:lnTo>
                  <a:cubicBezTo>
                    <a:pt x="1208" y="8774"/>
                    <a:pt x="0" y="9681"/>
                    <a:pt x="0" y="10800"/>
                  </a:cubicBezTo>
                  <a:lnTo>
                    <a:pt x="0" y="12825"/>
                  </a:lnTo>
                  <a:lnTo>
                    <a:pt x="0" y="13500"/>
                  </a:lnTo>
                  <a:lnTo>
                    <a:pt x="0" y="14850"/>
                  </a:lnTo>
                  <a:lnTo>
                    <a:pt x="0" y="15525"/>
                  </a:lnTo>
                  <a:cubicBezTo>
                    <a:pt x="0" y="18880"/>
                    <a:pt x="3625" y="21599"/>
                    <a:pt x="8099" y="21599"/>
                  </a:cubicBezTo>
                  <a:lnTo>
                    <a:pt x="13499" y="21599"/>
                  </a:lnTo>
                  <a:cubicBezTo>
                    <a:pt x="17974" y="21599"/>
                    <a:pt x="21600" y="18880"/>
                    <a:pt x="21600" y="15525"/>
                  </a:cubicBezTo>
                  <a:lnTo>
                    <a:pt x="21600" y="14850"/>
                  </a:lnTo>
                  <a:lnTo>
                    <a:pt x="21600" y="13500"/>
                  </a:lnTo>
                  <a:lnTo>
                    <a:pt x="21600" y="12825"/>
                  </a:lnTo>
                  <a:lnTo>
                    <a:pt x="21600" y="10800"/>
                  </a:lnTo>
                  <a:cubicBezTo>
                    <a:pt x="21600" y="9681"/>
                    <a:pt x="20391" y="8774"/>
                    <a:pt x="18899" y="8774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5" name="AutoShape 116"/>
            <p:cNvSpPr/>
            <p:nvPr/>
          </p:nvSpPr>
          <p:spPr bwMode="auto">
            <a:xfrm>
              <a:off x="2638425" y="3827463"/>
              <a:ext cx="6032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3226"/>
                    <a:pt x="0" y="7201"/>
                  </a:cubicBezTo>
                  <a:cubicBezTo>
                    <a:pt x="0" y="9390"/>
                    <a:pt x="1798" y="13537"/>
                    <a:pt x="3601" y="16821"/>
                  </a:cubicBezTo>
                  <a:cubicBezTo>
                    <a:pt x="5070" y="19493"/>
                    <a:pt x="6916" y="21600"/>
                    <a:pt x="10800" y="21600"/>
                  </a:cubicBezTo>
                  <a:cubicBezTo>
                    <a:pt x="15016" y="21600"/>
                    <a:pt x="16529" y="19514"/>
                    <a:pt x="18003" y="16858"/>
                  </a:cubicBezTo>
                  <a:cubicBezTo>
                    <a:pt x="19828" y="13567"/>
                    <a:pt x="21600" y="9397"/>
                    <a:pt x="21600" y="7201"/>
                  </a:cubicBezTo>
                  <a:cubicBezTo>
                    <a:pt x="21600" y="3226"/>
                    <a:pt x="16761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6" name="AutoShape 117"/>
            <p:cNvSpPr/>
            <p:nvPr/>
          </p:nvSpPr>
          <p:spPr bwMode="auto">
            <a:xfrm>
              <a:off x="1447800" y="3627438"/>
              <a:ext cx="488950" cy="368300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7" name="AutoShape 118"/>
            <p:cNvSpPr/>
            <p:nvPr/>
          </p:nvSpPr>
          <p:spPr bwMode="auto">
            <a:xfrm>
              <a:off x="473075" y="3598863"/>
              <a:ext cx="487363" cy="365125"/>
            </a:xfrm>
            <a:custGeom>
              <a:avLst/>
              <a:gdLst>
                <a:gd name="T0" fmla="*/ 10732 w 21464"/>
                <a:gd name="T1" fmla="*/ 10800 h 21600"/>
                <a:gd name="T2" fmla="*/ 10732 w 21464"/>
                <a:gd name="T3" fmla="*/ 10800 h 21600"/>
                <a:gd name="T4" fmla="*/ 10732 w 21464"/>
                <a:gd name="T5" fmla="*/ 10800 h 21600"/>
                <a:gd name="T6" fmla="*/ 10732 w 21464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464" h="21600">
                  <a:moveTo>
                    <a:pt x="19918" y="11754"/>
                  </a:moveTo>
                  <a:lnTo>
                    <a:pt x="16564" y="18954"/>
                  </a:lnTo>
                  <a:cubicBezTo>
                    <a:pt x="16317" y="19484"/>
                    <a:pt x="15892" y="19800"/>
                    <a:pt x="15427" y="19800"/>
                  </a:cubicBezTo>
                  <a:lnTo>
                    <a:pt x="2683" y="19800"/>
                  </a:lnTo>
                  <a:cubicBezTo>
                    <a:pt x="1943" y="19800"/>
                    <a:pt x="1341" y="18992"/>
                    <a:pt x="1341" y="18000"/>
                  </a:cubicBezTo>
                  <a:lnTo>
                    <a:pt x="1341" y="3600"/>
                  </a:lnTo>
                  <a:cubicBezTo>
                    <a:pt x="1341" y="2608"/>
                    <a:pt x="1943" y="1800"/>
                    <a:pt x="2683" y="1800"/>
                  </a:cubicBezTo>
                  <a:lnTo>
                    <a:pt x="15427" y="1800"/>
                  </a:lnTo>
                  <a:cubicBezTo>
                    <a:pt x="15892" y="1800"/>
                    <a:pt x="16317" y="2116"/>
                    <a:pt x="16564" y="2645"/>
                  </a:cubicBezTo>
                  <a:lnTo>
                    <a:pt x="19917" y="9845"/>
                  </a:lnTo>
                  <a:cubicBezTo>
                    <a:pt x="20188" y="10425"/>
                    <a:pt x="20188" y="11174"/>
                    <a:pt x="19918" y="11754"/>
                  </a:cubicBezTo>
                  <a:moveTo>
                    <a:pt x="21055" y="8891"/>
                  </a:moveTo>
                  <a:lnTo>
                    <a:pt x="17701" y="1691"/>
                  </a:lnTo>
                  <a:cubicBezTo>
                    <a:pt x="17211" y="639"/>
                    <a:pt x="16352" y="0"/>
                    <a:pt x="15427" y="0"/>
                  </a:cubicBezTo>
                  <a:lnTo>
                    <a:pt x="2683" y="0"/>
                  </a:lnTo>
                  <a:cubicBezTo>
                    <a:pt x="1201" y="0"/>
                    <a:pt x="0" y="1611"/>
                    <a:pt x="0" y="3600"/>
                  </a:cubicBezTo>
                  <a:lnTo>
                    <a:pt x="0" y="18000"/>
                  </a:lnTo>
                  <a:cubicBezTo>
                    <a:pt x="0" y="19988"/>
                    <a:pt x="1201" y="21599"/>
                    <a:pt x="2683" y="21599"/>
                  </a:cubicBezTo>
                  <a:lnTo>
                    <a:pt x="15427" y="21599"/>
                  </a:lnTo>
                  <a:cubicBezTo>
                    <a:pt x="16352" y="21599"/>
                    <a:pt x="17211" y="20960"/>
                    <a:pt x="17701" y="19908"/>
                  </a:cubicBezTo>
                  <a:lnTo>
                    <a:pt x="21055" y="12708"/>
                  </a:lnTo>
                  <a:cubicBezTo>
                    <a:pt x="21600" y="11541"/>
                    <a:pt x="21600" y="10059"/>
                    <a:pt x="21055" y="889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8" name="AutoShape 119"/>
            <p:cNvSpPr/>
            <p:nvPr/>
          </p:nvSpPr>
          <p:spPr bwMode="auto">
            <a:xfrm>
              <a:off x="776288" y="3735388"/>
              <a:ext cx="92075" cy="920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000"/>
                  </a:moveTo>
                  <a:cubicBezTo>
                    <a:pt x="6825" y="18000"/>
                    <a:pt x="3600" y="14774"/>
                    <a:pt x="3600" y="10800"/>
                  </a:cubicBezTo>
                  <a:cubicBezTo>
                    <a:pt x="3600" y="6825"/>
                    <a:pt x="6825" y="3600"/>
                    <a:pt x="10800" y="3600"/>
                  </a:cubicBezTo>
                  <a:cubicBezTo>
                    <a:pt x="14774" y="3600"/>
                    <a:pt x="17999" y="6825"/>
                    <a:pt x="17999" y="10800"/>
                  </a:cubicBezTo>
                  <a:cubicBezTo>
                    <a:pt x="17999" y="14774"/>
                    <a:pt x="14774" y="18000"/>
                    <a:pt x="10800" y="18000"/>
                  </a:cubicBezTo>
                  <a:moveTo>
                    <a:pt x="10800" y="0"/>
                  </a:moveTo>
                  <a:cubicBezTo>
                    <a:pt x="4833" y="0"/>
                    <a:pt x="0" y="4833"/>
                    <a:pt x="0" y="10800"/>
                  </a:cubicBezTo>
                  <a:cubicBezTo>
                    <a:pt x="0" y="16766"/>
                    <a:pt x="4833" y="21599"/>
                    <a:pt x="10800" y="21599"/>
                  </a:cubicBezTo>
                  <a:cubicBezTo>
                    <a:pt x="16766" y="21599"/>
                    <a:pt x="21600" y="16766"/>
                    <a:pt x="21600" y="10800"/>
                  </a:cubicBezTo>
                  <a:cubicBezTo>
                    <a:pt x="21600" y="4833"/>
                    <a:pt x="16766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19" name="AutoShape 120"/>
            <p:cNvSpPr/>
            <p:nvPr/>
          </p:nvSpPr>
          <p:spPr bwMode="auto">
            <a:xfrm>
              <a:off x="5476875" y="2713038"/>
              <a:ext cx="242888" cy="2444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948" y="16070"/>
                  </a:moveTo>
                  <a:cubicBezTo>
                    <a:pt x="14037" y="19468"/>
                    <a:pt x="8925" y="19859"/>
                    <a:pt x="5529" y="16948"/>
                  </a:cubicBezTo>
                  <a:cubicBezTo>
                    <a:pt x="2130" y="14038"/>
                    <a:pt x="1740" y="8924"/>
                    <a:pt x="4651" y="5527"/>
                  </a:cubicBezTo>
                  <a:cubicBezTo>
                    <a:pt x="7559" y="2131"/>
                    <a:pt x="12674" y="1740"/>
                    <a:pt x="16070" y="4650"/>
                  </a:cubicBezTo>
                  <a:cubicBezTo>
                    <a:pt x="19466" y="7560"/>
                    <a:pt x="19859" y="12673"/>
                    <a:pt x="16948" y="16070"/>
                  </a:cubicBezTo>
                  <a:moveTo>
                    <a:pt x="10800" y="0"/>
                  </a:moveTo>
                  <a:cubicBezTo>
                    <a:pt x="4833" y="0"/>
                    <a:pt x="0" y="4834"/>
                    <a:pt x="0" y="10800"/>
                  </a:cubicBezTo>
                  <a:cubicBezTo>
                    <a:pt x="0" y="16765"/>
                    <a:pt x="4833" y="21599"/>
                    <a:pt x="10800" y="21599"/>
                  </a:cubicBezTo>
                  <a:cubicBezTo>
                    <a:pt x="16764" y="21599"/>
                    <a:pt x="21600" y="16765"/>
                    <a:pt x="21600" y="10800"/>
                  </a:cubicBezTo>
                  <a:cubicBezTo>
                    <a:pt x="21600" y="4834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0" name="AutoShape 121"/>
            <p:cNvSpPr/>
            <p:nvPr/>
          </p:nvSpPr>
          <p:spPr bwMode="auto">
            <a:xfrm>
              <a:off x="5537200" y="2773363"/>
              <a:ext cx="68263" cy="698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200" y="0"/>
                  </a:moveTo>
                  <a:cubicBezTo>
                    <a:pt x="8596" y="0"/>
                    <a:pt x="0" y="8596"/>
                    <a:pt x="0" y="19195"/>
                  </a:cubicBezTo>
                  <a:lnTo>
                    <a:pt x="0" y="19199"/>
                  </a:lnTo>
                  <a:cubicBezTo>
                    <a:pt x="0" y="20524"/>
                    <a:pt x="1068" y="21599"/>
                    <a:pt x="2400" y="21599"/>
                  </a:cubicBezTo>
                  <a:cubicBezTo>
                    <a:pt x="3721" y="21599"/>
                    <a:pt x="4800" y="20524"/>
                    <a:pt x="4800" y="19199"/>
                  </a:cubicBezTo>
                  <a:lnTo>
                    <a:pt x="4800" y="19195"/>
                  </a:lnTo>
                  <a:cubicBezTo>
                    <a:pt x="4800" y="11247"/>
                    <a:pt x="11240" y="4799"/>
                    <a:pt x="19200" y="4799"/>
                  </a:cubicBezTo>
                  <a:cubicBezTo>
                    <a:pt x="20521" y="4799"/>
                    <a:pt x="21600" y="3724"/>
                    <a:pt x="21600" y="2399"/>
                  </a:cubicBezTo>
                  <a:cubicBezTo>
                    <a:pt x="21600" y="1075"/>
                    <a:pt x="20521" y="0"/>
                    <a:pt x="192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1" name="AutoShape 122"/>
            <p:cNvSpPr/>
            <p:nvPr/>
          </p:nvSpPr>
          <p:spPr bwMode="auto">
            <a:xfrm>
              <a:off x="5354638" y="2605088"/>
              <a:ext cx="488950" cy="4127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9199"/>
                  </a:moveTo>
                  <a:cubicBezTo>
                    <a:pt x="20249" y="19642"/>
                    <a:pt x="19948" y="19999"/>
                    <a:pt x="19575" y="19999"/>
                  </a:cubicBezTo>
                  <a:lnTo>
                    <a:pt x="2024" y="19999"/>
                  </a:lnTo>
                  <a:cubicBezTo>
                    <a:pt x="1651" y="19999"/>
                    <a:pt x="1349" y="19642"/>
                    <a:pt x="1349" y="19199"/>
                  </a:cubicBezTo>
                  <a:lnTo>
                    <a:pt x="1349" y="7200"/>
                  </a:lnTo>
                  <a:cubicBezTo>
                    <a:pt x="1349" y="6809"/>
                    <a:pt x="1588" y="6475"/>
                    <a:pt x="1914" y="6411"/>
                  </a:cubicBezTo>
                  <a:lnTo>
                    <a:pt x="5588" y="5684"/>
                  </a:lnTo>
                  <a:lnTo>
                    <a:pt x="6797" y="2103"/>
                  </a:lnTo>
                  <a:cubicBezTo>
                    <a:pt x="6900" y="1799"/>
                    <a:pt x="7148" y="1600"/>
                    <a:pt x="7424" y="1600"/>
                  </a:cubicBezTo>
                  <a:lnTo>
                    <a:pt x="14174" y="1600"/>
                  </a:lnTo>
                  <a:cubicBezTo>
                    <a:pt x="14450" y="1600"/>
                    <a:pt x="14698" y="1799"/>
                    <a:pt x="14801" y="2103"/>
                  </a:cubicBezTo>
                  <a:lnTo>
                    <a:pt x="16010" y="5684"/>
                  </a:lnTo>
                  <a:lnTo>
                    <a:pt x="19685" y="6411"/>
                  </a:lnTo>
                  <a:cubicBezTo>
                    <a:pt x="20011" y="6475"/>
                    <a:pt x="20249" y="6809"/>
                    <a:pt x="20249" y="7200"/>
                  </a:cubicBezTo>
                  <a:cubicBezTo>
                    <a:pt x="20249" y="7200"/>
                    <a:pt x="20249" y="19199"/>
                    <a:pt x="20249" y="19199"/>
                  </a:cubicBezTo>
                  <a:close/>
                  <a:moveTo>
                    <a:pt x="19907" y="4832"/>
                  </a:moveTo>
                  <a:lnTo>
                    <a:pt x="16981" y="4254"/>
                  </a:lnTo>
                  <a:lnTo>
                    <a:pt x="16054" y="1507"/>
                  </a:lnTo>
                  <a:cubicBezTo>
                    <a:pt x="15745" y="591"/>
                    <a:pt x="15006" y="0"/>
                    <a:pt x="14174" y="0"/>
                  </a:cubicBezTo>
                  <a:lnTo>
                    <a:pt x="7424" y="0"/>
                  </a:lnTo>
                  <a:cubicBezTo>
                    <a:pt x="6593" y="0"/>
                    <a:pt x="5854" y="591"/>
                    <a:pt x="5543" y="1509"/>
                  </a:cubicBezTo>
                  <a:lnTo>
                    <a:pt x="4618" y="4254"/>
                  </a:lnTo>
                  <a:lnTo>
                    <a:pt x="1692" y="4832"/>
                  </a:lnTo>
                  <a:cubicBezTo>
                    <a:pt x="711" y="5025"/>
                    <a:pt x="0" y="6020"/>
                    <a:pt x="0" y="7200"/>
                  </a:cubicBezTo>
                  <a:lnTo>
                    <a:pt x="0" y="19199"/>
                  </a:lnTo>
                  <a:cubicBezTo>
                    <a:pt x="0" y="20523"/>
                    <a:pt x="908" y="21600"/>
                    <a:pt x="2024" y="21600"/>
                  </a:cubicBezTo>
                  <a:lnTo>
                    <a:pt x="19575" y="21600"/>
                  </a:lnTo>
                  <a:cubicBezTo>
                    <a:pt x="20691" y="21600"/>
                    <a:pt x="21600" y="20523"/>
                    <a:pt x="21600" y="19199"/>
                  </a:cubicBezTo>
                  <a:lnTo>
                    <a:pt x="21600" y="7200"/>
                  </a:lnTo>
                  <a:cubicBezTo>
                    <a:pt x="21600" y="6020"/>
                    <a:pt x="20888" y="5025"/>
                    <a:pt x="19907" y="483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2" name="AutoShape 123"/>
            <p:cNvSpPr/>
            <p:nvPr/>
          </p:nvSpPr>
          <p:spPr bwMode="auto">
            <a:xfrm>
              <a:off x="4378325" y="2560638"/>
              <a:ext cx="487363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180" y="12132"/>
                  </a:moveTo>
                  <a:cubicBezTo>
                    <a:pt x="17710" y="12226"/>
                    <a:pt x="17327" y="12561"/>
                    <a:pt x="17170" y="13012"/>
                  </a:cubicBezTo>
                  <a:cubicBezTo>
                    <a:pt x="17083" y="13261"/>
                    <a:pt x="16981" y="13503"/>
                    <a:pt x="16868" y="13738"/>
                  </a:cubicBezTo>
                  <a:cubicBezTo>
                    <a:pt x="16658" y="14169"/>
                    <a:pt x="16694" y="14677"/>
                    <a:pt x="16959" y="15075"/>
                  </a:cubicBezTo>
                  <a:lnTo>
                    <a:pt x="18131" y="16833"/>
                  </a:lnTo>
                  <a:lnTo>
                    <a:pt x="16832" y="18132"/>
                  </a:lnTo>
                  <a:lnTo>
                    <a:pt x="15075" y="16960"/>
                  </a:lnTo>
                  <a:cubicBezTo>
                    <a:pt x="14850" y="16810"/>
                    <a:pt x="14589" y="16733"/>
                    <a:pt x="14326" y="16733"/>
                  </a:cubicBezTo>
                  <a:cubicBezTo>
                    <a:pt x="14126" y="16733"/>
                    <a:pt x="13924" y="16778"/>
                    <a:pt x="13738" y="16868"/>
                  </a:cubicBezTo>
                  <a:cubicBezTo>
                    <a:pt x="13504" y="16981"/>
                    <a:pt x="13262" y="17083"/>
                    <a:pt x="13012" y="17170"/>
                  </a:cubicBezTo>
                  <a:cubicBezTo>
                    <a:pt x="12561" y="17327"/>
                    <a:pt x="12226" y="17712"/>
                    <a:pt x="12133" y="18180"/>
                  </a:cubicBezTo>
                  <a:lnTo>
                    <a:pt x="11717" y="20249"/>
                  </a:lnTo>
                  <a:lnTo>
                    <a:pt x="9881" y="20249"/>
                  </a:lnTo>
                  <a:lnTo>
                    <a:pt x="9467" y="18180"/>
                  </a:lnTo>
                  <a:cubicBezTo>
                    <a:pt x="9373" y="17712"/>
                    <a:pt x="9039" y="17327"/>
                    <a:pt x="8588" y="17170"/>
                  </a:cubicBezTo>
                  <a:cubicBezTo>
                    <a:pt x="8339" y="17083"/>
                    <a:pt x="8096" y="16983"/>
                    <a:pt x="7861" y="16869"/>
                  </a:cubicBezTo>
                  <a:cubicBezTo>
                    <a:pt x="7675" y="16778"/>
                    <a:pt x="7474" y="16733"/>
                    <a:pt x="7273" y="16733"/>
                  </a:cubicBezTo>
                  <a:cubicBezTo>
                    <a:pt x="7011" y="16733"/>
                    <a:pt x="6750" y="16810"/>
                    <a:pt x="6525" y="16960"/>
                  </a:cubicBezTo>
                  <a:lnTo>
                    <a:pt x="4767" y="18132"/>
                  </a:lnTo>
                  <a:lnTo>
                    <a:pt x="3468" y="16833"/>
                  </a:lnTo>
                  <a:lnTo>
                    <a:pt x="4639" y="15075"/>
                  </a:lnTo>
                  <a:cubicBezTo>
                    <a:pt x="4904" y="14677"/>
                    <a:pt x="4939" y="14169"/>
                    <a:pt x="4732" y="13738"/>
                  </a:cubicBezTo>
                  <a:cubicBezTo>
                    <a:pt x="4618" y="13504"/>
                    <a:pt x="4516" y="13263"/>
                    <a:pt x="4429" y="13013"/>
                  </a:cubicBezTo>
                  <a:cubicBezTo>
                    <a:pt x="4273" y="12561"/>
                    <a:pt x="3888" y="12227"/>
                    <a:pt x="3419" y="12133"/>
                  </a:cubicBezTo>
                  <a:lnTo>
                    <a:pt x="1350" y="11718"/>
                  </a:lnTo>
                  <a:lnTo>
                    <a:pt x="1349" y="9882"/>
                  </a:lnTo>
                  <a:lnTo>
                    <a:pt x="3419" y="9468"/>
                  </a:lnTo>
                  <a:cubicBezTo>
                    <a:pt x="3888" y="9374"/>
                    <a:pt x="4273" y="9039"/>
                    <a:pt x="4429" y="8588"/>
                  </a:cubicBezTo>
                  <a:cubicBezTo>
                    <a:pt x="4516" y="8338"/>
                    <a:pt x="4617" y="8096"/>
                    <a:pt x="4731" y="7862"/>
                  </a:cubicBezTo>
                  <a:cubicBezTo>
                    <a:pt x="4940" y="7431"/>
                    <a:pt x="4905" y="6923"/>
                    <a:pt x="4639" y="6524"/>
                  </a:cubicBezTo>
                  <a:lnTo>
                    <a:pt x="3468" y="4767"/>
                  </a:lnTo>
                  <a:lnTo>
                    <a:pt x="4767" y="3468"/>
                  </a:lnTo>
                  <a:lnTo>
                    <a:pt x="6525" y="4639"/>
                  </a:lnTo>
                  <a:cubicBezTo>
                    <a:pt x="6750" y="4790"/>
                    <a:pt x="7011" y="4866"/>
                    <a:pt x="7273" y="4866"/>
                  </a:cubicBezTo>
                  <a:cubicBezTo>
                    <a:pt x="7474" y="4866"/>
                    <a:pt x="7674" y="4822"/>
                    <a:pt x="7861" y="4732"/>
                  </a:cubicBezTo>
                  <a:cubicBezTo>
                    <a:pt x="8095" y="4619"/>
                    <a:pt x="8337" y="4517"/>
                    <a:pt x="8586" y="4430"/>
                  </a:cubicBezTo>
                  <a:cubicBezTo>
                    <a:pt x="9039" y="4272"/>
                    <a:pt x="9373" y="3888"/>
                    <a:pt x="9467" y="3420"/>
                  </a:cubicBezTo>
                  <a:lnTo>
                    <a:pt x="9881" y="1350"/>
                  </a:lnTo>
                  <a:lnTo>
                    <a:pt x="11717" y="1350"/>
                  </a:lnTo>
                  <a:lnTo>
                    <a:pt x="12131" y="3420"/>
                  </a:lnTo>
                  <a:cubicBezTo>
                    <a:pt x="12225" y="3888"/>
                    <a:pt x="12560" y="4272"/>
                    <a:pt x="13012" y="4430"/>
                  </a:cubicBezTo>
                  <a:cubicBezTo>
                    <a:pt x="13261" y="4517"/>
                    <a:pt x="13502" y="4617"/>
                    <a:pt x="13737" y="4731"/>
                  </a:cubicBezTo>
                  <a:cubicBezTo>
                    <a:pt x="13924" y="4822"/>
                    <a:pt x="14125" y="4866"/>
                    <a:pt x="14326" y="4866"/>
                  </a:cubicBezTo>
                  <a:cubicBezTo>
                    <a:pt x="14589" y="4866"/>
                    <a:pt x="14850" y="4790"/>
                    <a:pt x="15075" y="4639"/>
                  </a:cubicBezTo>
                  <a:lnTo>
                    <a:pt x="16832" y="3468"/>
                  </a:lnTo>
                  <a:lnTo>
                    <a:pt x="18131" y="4767"/>
                  </a:lnTo>
                  <a:lnTo>
                    <a:pt x="16959" y="6524"/>
                  </a:lnTo>
                  <a:cubicBezTo>
                    <a:pt x="16694" y="6923"/>
                    <a:pt x="16660" y="7431"/>
                    <a:pt x="16867" y="7861"/>
                  </a:cubicBezTo>
                  <a:cubicBezTo>
                    <a:pt x="16980" y="8096"/>
                    <a:pt x="17083" y="8337"/>
                    <a:pt x="17170" y="8587"/>
                  </a:cubicBezTo>
                  <a:cubicBezTo>
                    <a:pt x="17327" y="9039"/>
                    <a:pt x="17710" y="9373"/>
                    <a:pt x="18180" y="9467"/>
                  </a:cubicBezTo>
                  <a:lnTo>
                    <a:pt x="20248" y="9882"/>
                  </a:lnTo>
                  <a:lnTo>
                    <a:pt x="20250" y="11718"/>
                  </a:lnTo>
                  <a:cubicBezTo>
                    <a:pt x="20250" y="11718"/>
                    <a:pt x="18180" y="12132"/>
                    <a:pt x="18180" y="12132"/>
                  </a:cubicBezTo>
                  <a:close/>
                  <a:moveTo>
                    <a:pt x="20513" y="8558"/>
                  </a:moveTo>
                  <a:lnTo>
                    <a:pt x="18445" y="8143"/>
                  </a:lnTo>
                  <a:cubicBezTo>
                    <a:pt x="18341" y="7844"/>
                    <a:pt x="18218" y="7554"/>
                    <a:pt x="18082" y="7273"/>
                  </a:cubicBezTo>
                  <a:lnTo>
                    <a:pt x="19254" y="5516"/>
                  </a:lnTo>
                  <a:cubicBezTo>
                    <a:pt x="19611" y="4980"/>
                    <a:pt x="19540" y="4268"/>
                    <a:pt x="19085" y="3813"/>
                  </a:cubicBezTo>
                  <a:lnTo>
                    <a:pt x="17787" y="2514"/>
                  </a:lnTo>
                  <a:cubicBezTo>
                    <a:pt x="17526" y="2253"/>
                    <a:pt x="17181" y="2118"/>
                    <a:pt x="16831" y="2118"/>
                  </a:cubicBezTo>
                  <a:cubicBezTo>
                    <a:pt x="16573" y="2118"/>
                    <a:pt x="16312" y="2193"/>
                    <a:pt x="16084" y="2345"/>
                  </a:cubicBezTo>
                  <a:lnTo>
                    <a:pt x="14326" y="3516"/>
                  </a:lnTo>
                  <a:cubicBezTo>
                    <a:pt x="14044" y="3380"/>
                    <a:pt x="13754" y="3258"/>
                    <a:pt x="13455" y="3155"/>
                  </a:cubicBezTo>
                  <a:lnTo>
                    <a:pt x="13041" y="1085"/>
                  </a:lnTo>
                  <a:cubicBezTo>
                    <a:pt x="12916" y="454"/>
                    <a:pt x="12361" y="0"/>
                    <a:pt x="11717" y="0"/>
                  </a:cubicBezTo>
                  <a:lnTo>
                    <a:pt x="9881" y="0"/>
                  </a:lnTo>
                  <a:cubicBezTo>
                    <a:pt x="9238" y="0"/>
                    <a:pt x="8684" y="454"/>
                    <a:pt x="8557" y="1085"/>
                  </a:cubicBezTo>
                  <a:lnTo>
                    <a:pt x="8143" y="3155"/>
                  </a:lnTo>
                  <a:cubicBezTo>
                    <a:pt x="7843" y="3258"/>
                    <a:pt x="7554" y="3381"/>
                    <a:pt x="7273" y="3516"/>
                  </a:cubicBezTo>
                  <a:lnTo>
                    <a:pt x="5516" y="2345"/>
                  </a:lnTo>
                  <a:cubicBezTo>
                    <a:pt x="5287" y="2193"/>
                    <a:pt x="5026" y="2118"/>
                    <a:pt x="4767" y="2118"/>
                  </a:cubicBezTo>
                  <a:cubicBezTo>
                    <a:pt x="4419" y="2118"/>
                    <a:pt x="4073" y="2253"/>
                    <a:pt x="3812" y="2514"/>
                  </a:cubicBezTo>
                  <a:lnTo>
                    <a:pt x="2514" y="3813"/>
                  </a:lnTo>
                  <a:cubicBezTo>
                    <a:pt x="2059" y="4268"/>
                    <a:pt x="1988" y="4980"/>
                    <a:pt x="2345" y="5516"/>
                  </a:cubicBezTo>
                  <a:lnTo>
                    <a:pt x="3516" y="7273"/>
                  </a:lnTo>
                  <a:cubicBezTo>
                    <a:pt x="3380" y="7555"/>
                    <a:pt x="3258" y="7844"/>
                    <a:pt x="3154" y="8144"/>
                  </a:cubicBezTo>
                  <a:lnTo>
                    <a:pt x="1085" y="8558"/>
                  </a:lnTo>
                  <a:cubicBezTo>
                    <a:pt x="454" y="8684"/>
                    <a:pt x="0" y="9238"/>
                    <a:pt x="0" y="9882"/>
                  </a:cubicBezTo>
                  <a:lnTo>
                    <a:pt x="0" y="11718"/>
                  </a:lnTo>
                  <a:cubicBezTo>
                    <a:pt x="0" y="12361"/>
                    <a:pt x="454" y="12916"/>
                    <a:pt x="1085" y="13042"/>
                  </a:cubicBezTo>
                  <a:lnTo>
                    <a:pt x="3154" y="13456"/>
                  </a:lnTo>
                  <a:cubicBezTo>
                    <a:pt x="3258" y="13755"/>
                    <a:pt x="3380" y="14046"/>
                    <a:pt x="3516" y="14326"/>
                  </a:cubicBezTo>
                  <a:lnTo>
                    <a:pt x="2345" y="16083"/>
                  </a:lnTo>
                  <a:cubicBezTo>
                    <a:pt x="1988" y="16619"/>
                    <a:pt x="2059" y="17332"/>
                    <a:pt x="2514" y="17787"/>
                  </a:cubicBezTo>
                  <a:lnTo>
                    <a:pt x="3812" y="19086"/>
                  </a:lnTo>
                  <a:cubicBezTo>
                    <a:pt x="4073" y="19346"/>
                    <a:pt x="4419" y="19482"/>
                    <a:pt x="4767" y="19482"/>
                  </a:cubicBezTo>
                  <a:cubicBezTo>
                    <a:pt x="5026" y="19482"/>
                    <a:pt x="5287" y="19406"/>
                    <a:pt x="5516" y="19254"/>
                  </a:cubicBezTo>
                  <a:lnTo>
                    <a:pt x="7273" y="18083"/>
                  </a:lnTo>
                  <a:cubicBezTo>
                    <a:pt x="7554" y="18220"/>
                    <a:pt x="7843" y="18341"/>
                    <a:pt x="8143" y="18445"/>
                  </a:cubicBezTo>
                  <a:lnTo>
                    <a:pt x="8557" y="20514"/>
                  </a:lnTo>
                  <a:cubicBezTo>
                    <a:pt x="8684" y="21146"/>
                    <a:pt x="9238" y="21599"/>
                    <a:pt x="9881" y="21599"/>
                  </a:cubicBezTo>
                  <a:lnTo>
                    <a:pt x="11717" y="21599"/>
                  </a:lnTo>
                  <a:cubicBezTo>
                    <a:pt x="12361" y="21599"/>
                    <a:pt x="12916" y="21146"/>
                    <a:pt x="13041" y="20514"/>
                  </a:cubicBezTo>
                  <a:lnTo>
                    <a:pt x="13456" y="18445"/>
                  </a:lnTo>
                  <a:cubicBezTo>
                    <a:pt x="13755" y="18341"/>
                    <a:pt x="14046" y="18219"/>
                    <a:pt x="14326" y="18083"/>
                  </a:cubicBezTo>
                  <a:lnTo>
                    <a:pt x="16084" y="19254"/>
                  </a:lnTo>
                  <a:cubicBezTo>
                    <a:pt x="16312" y="19406"/>
                    <a:pt x="16573" y="19482"/>
                    <a:pt x="16831" y="19482"/>
                  </a:cubicBezTo>
                  <a:cubicBezTo>
                    <a:pt x="17181" y="19482"/>
                    <a:pt x="17526" y="19346"/>
                    <a:pt x="17787" y="19086"/>
                  </a:cubicBezTo>
                  <a:lnTo>
                    <a:pt x="19085" y="17787"/>
                  </a:lnTo>
                  <a:cubicBezTo>
                    <a:pt x="19540" y="17332"/>
                    <a:pt x="19611" y="16619"/>
                    <a:pt x="19254" y="16083"/>
                  </a:cubicBezTo>
                  <a:lnTo>
                    <a:pt x="18082" y="14326"/>
                  </a:lnTo>
                  <a:cubicBezTo>
                    <a:pt x="18219" y="14045"/>
                    <a:pt x="18341" y="13755"/>
                    <a:pt x="18445" y="13456"/>
                  </a:cubicBezTo>
                  <a:lnTo>
                    <a:pt x="20513" y="13042"/>
                  </a:lnTo>
                  <a:cubicBezTo>
                    <a:pt x="21145" y="12916"/>
                    <a:pt x="21599" y="12361"/>
                    <a:pt x="21599" y="11718"/>
                  </a:cubicBezTo>
                  <a:lnTo>
                    <a:pt x="21599" y="9882"/>
                  </a:lnTo>
                  <a:cubicBezTo>
                    <a:pt x="21599" y="9238"/>
                    <a:pt x="21145" y="8684"/>
                    <a:pt x="20513" y="8558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3" name="AutoShape 124"/>
            <p:cNvSpPr/>
            <p:nvPr/>
          </p:nvSpPr>
          <p:spPr bwMode="auto">
            <a:xfrm>
              <a:off x="4514850" y="2697163"/>
              <a:ext cx="214313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20250"/>
                  </a:moveTo>
                  <a:cubicBezTo>
                    <a:pt x="5580" y="20250"/>
                    <a:pt x="1350" y="16017"/>
                    <a:pt x="1350" y="10800"/>
                  </a:cubicBezTo>
                  <a:cubicBezTo>
                    <a:pt x="1350" y="5582"/>
                    <a:pt x="5580" y="1349"/>
                    <a:pt x="10800" y="1349"/>
                  </a:cubicBezTo>
                  <a:cubicBezTo>
                    <a:pt x="16016" y="1349"/>
                    <a:pt x="20250" y="5582"/>
                    <a:pt x="20250" y="10800"/>
                  </a:cubicBezTo>
                  <a:cubicBezTo>
                    <a:pt x="20250" y="16017"/>
                    <a:pt x="16016" y="20250"/>
                    <a:pt x="10800" y="20250"/>
                  </a:cubicBezTo>
                  <a:moveTo>
                    <a:pt x="10800" y="0"/>
                  </a:moveTo>
                  <a:cubicBezTo>
                    <a:pt x="4836" y="0"/>
                    <a:pt x="0" y="4836"/>
                    <a:pt x="0" y="10800"/>
                  </a:cubicBezTo>
                  <a:cubicBezTo>
                    <a:pt x="0" y="16763"/>
                    <a:pt x="4836" y="21600"/>
                    <a:pt x="10800" y="21600"/>
                  </a:cubicBezTo>
                  <a:cubicBezTo>
                    <a:pt x="16763" y="21600"/>
                    <a:pt x="21599" y="16763"/>
                    <a:pt x="21599" y="10800"/>
                  </a:cubicBezTo>
                  <a:cubicBezTo>
                    <a:pt x="21599" y="4836"/>
                    <a:pt x="16763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4" name="AutoShape 125"/>
            <p:cNvSpPr/>
            <p:nvPr/>
          </p:nvSpPr>
          <p:spPr bwMode="auto">
            <a:xfrm>
              <a:off x="4560888" y="2741613"/>
              <a:ext cx="122237" cy="1238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18900"/>
                  </a:moveTo>
                  <a:cubicBezTo>
                    <a:pt x="6328" y="18900"/>
                    <a:pt x="2699" y="15271"/>
                    <a:pt x="2699" y="10800"/>
                  </a:cubicBezTo>
                  <a:cubicBezTo>
                    <a:pt x="2699" y="6329"/>
                    <a:pt x="6328" y="2700"/>
                    <a:pt x="10800" y="2700"/>
                  </a:cubicBezTo>
                  <a:cubicBezTo>
                    <a:pt x="15271" y="2700"/>
                    <a:pt x="18899" y="6329"/>
                    <a:pt x="18899" y="10800"/>
                  </a:cubicBezTo>
                  <a:cubicBezTo>
                    <a:pt x="18899" y="15271"/>
                    <a:pt x="15271" y="18900"/>
                    <a:pt x="10800" y="18900"/>
                  </a:cubicBezTo>
                  <a:moveTo>
                    <a:pt x="10800" y="0"/>
                  </a:moveTo>
                  <a:cubicBezTo>
                    <a:pt x="4830" y="0"/>
                    <a:pt x="0" y="4833"/>
                    <a:pt x="0" y="10800"/>
                  </a:cubicBezTo>
                  <a:cubicBezTo>
                    <a:pt x="0" y="16766"/>
                    <a:pt x="4830" y="21599"/>
                    <a:pt x="10800" y="21599"/>
                  </a:cubicBezTo>
                  <a:cubicBezTo>
                    <a:pt x="16764" y="21599"/>
                    <a:pt x="21600" y="16766"/>
                    <a:pt x="21600" y="10800"/>
                  </a:cubicBezTo>
                  <a:cubicBezTo>
                    <a:pt x="21600" y="4833"/>
                    <a:pt x="16764" y="0"/>
                    <a:pt x="1080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5" name="AutoShape 126"/>
            <p:cNvSpPr/>
            <p:nvPr/>
          </p:nvSpPr>
          <p:spPr bwMode="auto">
            <a:xfrm>
              <a:off x="3402013" y="2560638"/>
              <a:ext cx="487362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3499" y="14850"/>
                  </a:moveTo>
                  <a:cubicBezTo>
                    <a:pt x="9772" y="14850"/>
                    <a:pt x="6749" y="11827"/>
                    <a:pt x="6749" y="8100"/>
                  </a:cubicBezTo>
                  <a:cubicBezTo>
                    <a:pt x="6749" y="4372"/>
                    <a:pt x="9772" y="1350"/>
                    <a:pt x="13499" y="1350"/>
                  </a:cubicBezTo>
                  <a:cubicBezTo>
                    <a:pt x="17227" y="1350"/>
                    <a:pt x="20249" y="4372"/>
                    <a:pt x="20249" y="8100"/>
                  </a:cubicBezTo>
                  <a:cubicBezTo>
                    <a:pt x="20249" y="11827"/>
                    <a:pt x="17227" y="14850"/>
                    <a:pt x="13499" y="14850"/>
                  </a:cubicBezTo>
                  <a:moveTo>
                    <a:pt x="3236" y="20042"/>
                  </a:moveTo>
                  <a:cubicBezTo>
                    <a:pt x="3019" y="20266"/>
                    <a:pt x="2718" y="20408"/>
                    <a:pt x="2382" y="20408"/>
                  </a:cubicBezTo>
                  <a:cubicBezTo>
                    <a:pt x="1724" y="20408"/>
                    <a:pt x="1191" y="19875"/>
                    <a:pt x="1191" y="19218"/>
                  </a:cubicBezTo>
                  <a:cubicBezTo>
                    <a:pt x="1191" y="18881"/>
                    <a:pt x="1332" y="18580"/>
                    <a:pt x="1557" y="18363"/>
                  </a:cubicBezTo>
                  <a:lnTo>
                    <a:pt x="1551" y="18358"/>
                  </a:lnTo>
                  <a:lnTo>
                    <a:pt x="6996" y="12913"/>
                  </a:lnTo>
                  <a:cubicBezTo>
                    <a:pt x="7472" y="13555"/>
                    <a:pt x="8039" y="14122"/>
                    <a:pt x="8680" y="14599"/>
                  </a:cubicBezTo>
                  <a:cubicBezTo>
                    <a:pt x="8680" y="14599"/>
                    <a:pt x="3236" y="20042"/>
                    <a:pt x="3236" y="20042"/>
                  </a:cubicBezTo>
                  <a:close/>
                  <a:moveTo>
                    <a:pt x="13499" y="0"/>
                  </a:moveTo>
                  <a:cubicBezTo>
                    <a:pt x="9026" y="0"/>
                    <a:pt x="5399" y="3626"/>
                    <a:pt x="5399" y="8100"/>
                  </a:cubicBezTo>
                  <a:cubicBezTo>
                    <a:pt x="5399" y="9467"/>
                    <a:pt x="5742" y="10754"/>
                    <a:pt x="6341" y="11884"/>
                  </a:cubicBezTo>
                  <a:lnTo>
                    <a:pt x="709" y="17515"/>
                  </a:lnTo>
                  <a:lnTo>
                    <a:pt x="713" y="17520"/>
                  </a:lnTo>
                  <a:cubicBezTo>
                    <a:pt x="274" y="17953"/>
                    <a:pt x="0" y="18552"/>
                    <a:pt x="0" y="19218"/>
                  </a:cubicBezTo>
                  <a:cubicBezTo>
                    <a:pt x="0" y="20533"/>
                    <a:pt x="1066" y="21599"/>
                    <a:pt x="2382" y="21599"/>
                  </a:cubicBezTo>
                  <a:cubicBezTo>
                    <a:pt x="3047" y="21599"/>
                    <a:pt x="3647" y="21326"/>
                    <a:pt x="4079" y="20885"/>
                  </a:cubicBezTo>
                  <a:lnTo>
                    <a:pt x="4078" y="20884"/>
                  </a:lnTo>
                  <a:lnTo>
                    <a:pt x="9708" y="15255"/>
                  </a:lnTo>
                  <a:cubicBezTo>
                    <a:pt x="10839" y="15856"/>
                    <a:pt x="12128" y="16200"/>
                    <a:pt x="13499" y="16200"/>
                  </a:cubicBezTo>
                  <a:cubicBezTo>
                    <a:pt x="17973" y="16200"/>
                    <a:pt x="21600" y="12573"/>
                    <a:pt x="21600" y="8100"/>
                  </a:cubicBezTo>
                  <a:cubicBezTo>
                    <a:pt x="21600" y="3626"/>
                    <a:pt x="17973" y="0"/>
                    <a:pt x="134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6" name="AutoShape 127"/>
            <p:cNvSpPr/>
            <p:nvPr/>
          </p:nvSpPr>
          <p:spPr bwMode="auto">
            <a:xfrm>
              <a:off x="3598863" y="2636838"/>
              <a:ext cx="115887" cy="1143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60" y="0"/>
                  </a:moveTo>
                  <a:cubicBezTo>
                    <a:pt x="9025" y="0"/>
                    <a:pt x="0" y="9025"/>
                    <a:pt x="0" y="20160"/>
                  </a:cubicBezTo>
                  <a:cubicBezTo>
                    <a:pt x="0" y="20954"/>
                    <a:pt x="644" y="21600"/>
                    <a:pt x="1440" y="21600"/>
                  </a:cubicBezTo>
                  <a:cubicBezTo>
                    <a:pt x="2235" y="21600"/>
                    <a:pt x="2880" y="20954"/>
                    <a:pt x="2880" y="20160"/>
                  </a:cubicBezTo>
                  <a:cubicBezTo>
                    <a:pt x="2880" y="10618"/>
                    <a:pt x="10617" y="2880"/>
                    <a:pt x="20160" y="2880"/>
                  </a:cubicBezTo>
                  <a:cubicBezTo>
                    <a:pt x="20955" y="2880"/>
                    <a:pt x="21599" y="2234"/>
                    <a:pt x="21599" y="1440"/>
                  </a:cubicBezTo>
                  <a:cubicBezTo>
                    <a:pt x="21599" y="645"/>
                    <a:pt x="20955" y="0"/>
                    <a:pt x="2016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7" name="AutoShape 128"/>
            <p:cNvSpPr/>
            <p:nvPr/>
          </p:nvSpPr>
          <p:spPr bwMode="auto">
            <a:xfrm>
              <a:off x="2424113" y="2560638"/>
              <a:ext cx="488950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850" y="12150"/>
                  </a:moveTo>
                  <a:cubicBezTo>
                    <a:pt x="13851" y="12150"/>
                    <a:pt x="12926" y="11859"/>
                    <a:pt x="12124" y="11386"/>
                  </a:cubicBezTo>
                  <a:lnTo>
                    <a:pt x="11892" y="11618"/>
                  </a:lnTo>
                  <a:lnTo>
                    <a:pt x="11132" y="12377"/>
                  </a:lnTo>
                  <a:lnTo>
                    <a:pt x="9846" y="13663"/>
                  </a:lnTo>
                  <a:cubicBezTo>
                    <a:pt x="9593" y="13916"/>
                    <a:pt x="9451" y="14260"/>
                    <a:pt x="9451" y="14617"/>
                  </a:cubicBezTo>
                  <a:lnTo>
                    <a:pt x="9451" y="16200"/>
                  </a:lnTo>
                  <a:lnTo>
                    <a:pt x="8101" y="16200"/>
                  </a:lnTo>
                  <a:cubicBezTo>
                    <a:pt x="7356" y="16200"/>
                    <a:pt x="6751" y="16804"/>
                    <a:pt x="6751" y="17549"/>
                  </a:cubicBezTo>
                  <a:lnTo>
                    <a:pt x="6751" y="18900"/>
                  </a:lnTo>
                  <a:lnTo>
                    <a:pt x="5170" y="18900"/>
                  </a:lnTo>
                  <a:cubicBezTo>
                    <a:pt x="4812" y="18900"/>
                    <a:pt x="4469" y="19042"/>
                    <a:pt x="4216" y="19295"/>
                  </a:cubicBezTo>
                  <a:lnTo>
                    <a:pt x="3259" y="20252"/>
                  </a:lnTo>
                  <a:lnTo>
                    <a:pt x="1352" y="20249"/>
                  </a:lnTo>
                  <a:lnTo>
                    <a:pt x="1350" y="18326"/>
                  </a:lnTo>
                  <a:lnTo>
                    <a:pt x="9223" y="10467"/>
                  </a:lnTo>
                  <a:cubicBezTo>
                    <a:pt x="9223" y="10467"/>
                    <a:pt x="9223" y="10467"/>
                    <a:pt x="9224" y="10468"/>
                  </a:cubicBezTo>
                  <a:lnTo>
                    <a:pt x="10215" y="9477"/>
                  </a:lnTo>
                  <a:cubicBezTo>
                    <a:pt x="9741" y="8674"/>
                    <a:pt x="9451" y="7748"/>
                    <a:pt x="9451" y="6750"/>
                  </a:cubicBezTo>
                  <a:cubicBezTo>
                    <a:pt x="9451" y="3767"/>
                    <a:pt x="11869" y="1350"/>
                    <a:pt x="14850" y="1350"/>
                  </a:cubicBezTo>
                  <a:cubicBezTo>
                    <a:pt x="17832" y="1350"/>
                    <a:pt x="20250" y="3767"/>
                    <a:pt x="20250" y="6750"/>
                  </a:cubicBezTo>
                  <a:cubicBezTo>
                    <a:pt x="20250" y="9732"/>
                    <a:pt x="17832" y="12150"/>
                    <a:pt x="14850" y="12150"/>
                  </a:cubicBezTo>
                  <a:moveTo>
                    <a:pt x="14850" y="0"/>
                  </a:moveTo>
                  <a:cubicBezTo>
                    <a:pt x="11123" y="0"/>
                    <a:pt x="8101" y="3022"/>
                    <a:pt x="8101" y="6750"/>
                  </a:cubicBezTo>
                  <a:cubicBezTo>
                    <a:pt x="8101" y="7617"/>
                    <a:pt x="8283" y="8438"/>
                    <a:pt x="8582" y="9199"/>
                  </a:cubicBezTo>
                  <a:lnTo>
                    <a:pt x="383" y="17400"/>
                  </a:lnTo>
                  <a:cubicBezTo>
                    <a:pt x="146" y="17637"/>
                    <a:pt x="0" y="17863"/>
                    <a:pt x="0" y="18225"/>
                  </a:cubicBezTo>
                  <a:lnTo>
                    <a:pt x="0" y="20249"/>
                  </a:lnTo>
                  <a:cubicBezTo>
                    <a:pt x="0" y="20972"/>
                    <a:pt x="626" y="21599"/>
                    <a:pt x="1349" y="21599"/>
                  </a:cubicBezTo>
                  <a:lnTo>
                    <a:pt x="3374" y="21599"/>
                  </a:lnTo>
                  <a:cubicBezTo>
                    <a:pt x="3736" y="21599"/>
                    <a:pt x="3965" y="21455"/>
                    <a:pt x="4202" y="21219"/>
                  </a:cubicBezTo>
                  <a:lnTo>
                    <a:pt x="5170" y="20249"/>
                  </a:lnTo>
                  <a:lnTo>
                    <a:pt x="6751" y="20249"/>
                  </a:lnTo>
                  <a:cubicBezTo>
                    <a:pt x="7496" y="20249"/>
                    <a:pt x="8101" y="19645"/>
                    <a:pt x="8101" y="18900"/>
                  </a:cubicBezTo>
                  <a:lnTo>
                    <a:pt x="8101" y="17549"/>
                  </a:lnTo>
                  <a:lnTo>
                    <a:pt x="9451" y="17549"/>
                  </a:lnTo>
                  <a:cubicBezTo>
                    <a:pt x="10196" y="17549"/>
                    <a:pt x="10801" y="16945"/>
                    <a:pt x="10801" y="16200"/>
                  </a:cubicBezTo>
                  <a:lnTo>
                    <a:pt x="10801" y="14617"/>
                  </a:lnTo>
                  <a:lnTo>
                    <a:pt x="12400" y="13018"/>
                  </a:lnTo>
                  <a:cubicBezTo>
                    <a:pt x="13162" y="13317"/>
                    <a:pt x="13982" y="13500"/>
                    <a:pt x="14850" y="13500"/>
                  </a:cubicBezTo>
                  <a:cubicBezTo>
                    <a:pt x="18577" y="13500"/>
                    <a:pt x="21599" y="10477"/>
                    <a:pt x="21599" y="6750"/>
                  </a:cubicBezTo>
                  <a:cubicBezTo>
                    <a:pt x="21599" y="3022"/>
                    <a:pt x="18577" y="0"/>
                    <a:pt x="14850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8" name="AutoShape 129"/>
            <p:cNvSpPr/>
            <p:nvPr/>
          </p:nvSpPr>
          <p:spPr bwMode="auto">
            <a:xfrm>
              <a:off x="2730500" y="2620963"/>
              <a:ext cx="120650" cy="120650"/>
            </a:xfrm>
            <a:custGeom>
              <a:avLst/>
              <a:gdLst>
                <a:gd name="T0" fmla="*/ 10800 w 21600"/>
                <a:gd name="T1" fmla="+- 0 10800 134"/>
                <a:gd name="T2" fmla="*/ 10800 h 21333"/>
                <a:gd name="T3" fmla="*/ 10800 w 21600"/>
                <a:gd name="T4" fmla="+- 0 10800 134"/>
                <a:gd name="T5" fmla="*/ 10800 h 21333"/>
                <a:gd name="T6" fmla="*/ 10800 w 21600"/>
                <a:gd name="T7" fmla="+- 0 10800 134"/>
                <a:gd name="T8" fmla="*/ 10800 h 21333"/>
                <a:gd name="T9" fmla="*/ 10800 w 21600"/>
                <a:gd name="T10" fmla="+- 0 10800 134"/>
                <a:gd name="T11" fmla="*/ 10800 h 21333"/>
              </a:gdLst>
              <a:ahLst/>
              <a:cxnLst>
                <a:cxn ang="0">
                  <a:pos x="T0" y="T2"/>
                </a:cxn>
                <a:cxn ang="0">
                  <a:pos x="T3" y="T5"/>
                </a:cxn>
                <a:cxn ang="0">
                  <a:pos x="T6" y="T8"/>
                </a:cxn>
                <a:cxn ang="0">
                  <a:pos x="T9" y="T11"/>
                </a:cxn>
              </a:cxnLst>
              <a:rect l="0" t="0" r="r" b="b"/>
              <a:pathLst>
                <a:path w="21600" h="21333">
                  <a:moveTo>
                    <a:pt x="13008" y="18684"/>
                  </a:moveTo>
                  <a:cubicBezTo>
                    <a:pt x="9017" y="15850"/>
                    <a:pt x="5542" y="12415"/>
                    <a:pt x="2694" y="8570"/>
                  </a:cubicBezTo>
                  <a:cubicBezTo>
                    <a:pt x="3736" y="5628"/>
                    <a:pt x="5693" y="3697"/>
                    <a:pt x="8585" y="2647"/>
                  </a:cubicBezTo>
                  <a:cubicBezTo>
                    <a:pt x="12578" y="5489"/>
                    <a:pt x="16048" y="8911"/>
                    <a:pt x="18889" y="12809"/>
                  </a:cubicBezTo>
                  <a:cubicBezTo>
                    <a:pt x="17836" y="15730"/>
                    <a:pt x="15883" y="17647"/>
                    <a:pt x="13008" y="18684"/>
                  </a:cubicBezTo>
                  <a:moveTo>
                    <a:pt x="21110" y="11295"/>
                  </a:moveTo>
                  <a:cubicBezTo>
                    <a:pt x="18081" y="7130"/>
                    <a:pt x="14396" y="3496"/>
                    <a:pt x="10161" y="484"/>
                  </a:cubicBezTo>
                  <a:cubicBezTo>
                    <a:pt x="9468" y="-8"/>
                    <a:pt x="8579" y="-134"/>
                    <a:pt x="7778" y="145"/>
                  </a:cubicBezTo>
                  <a:cubicBezTo>
                    <a:pt x="4027" y="1450"/>
                    <a:pt x="1463" y="3983"/>
                    <a:pt x="145" y="7687"/>
                  </a:cubicBezTo>
                  <a:cubicBezTo>
                    <a:pt x="46" y="7962"/>
                    <a:pt x="0" y="8252"/>
                    <a:pt x="0" y="8537"/>
                  </a:cubicBezTo>
                  <a:cubicBezTo>
                    <a:pt x="0" y="9071"/>
                    <a:pt x="167" y="9596"/>
                    <a:pt x="487" y="10041"/>
                  </a:cubicBezTo>
                  <a:cubicBezTo>
                    <a:pt x="3525" y="14213"/>
                    <a:pt x="7211" y="17850"/>
                    <a:pt x="11431" y="20850"/>
                  </a:cubicBezTo>
                  <a:cubicBezTo>
                    <a:pt x="12122" y="21338"/>
                    <a:pt x="13010" y="21466"/>
                    <a:pt x="13812" y="21188"/>
                  </a:cubicBezTo>
                  <a:cubicBezTo>
                    <a:pt x="17563" y="19893"/>
                    <a:pt x="20133" y="17356"/>
                    <a:pt x="21451" y="13647"/>
                  </a:cubicBezTo>
                  <a:cubicBezTo>
                    <a:pt x="21551" y="13372"/>
                    <a:pt x="21600" y="13081"/>
                    <a:pt x="21600" y="12796"/>
                  </a:cubicBezTo>
                  <a:cubicBezTo>
                    <a:pt x="21600" y="12265"/>
                    <a:pt x="21429" y="11740"/>
                    <a:pt x="21110" y="1129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29" name="AutoShape 130"/>
            <p:cNvSpPr/>
            <p:nvPr/>
          </p:nvSpPr>
          <p:spPr bwMode="auto">
            <a:xfrm>
              <a:off x="1447800" y="2560638"/>
              <a:ext cx="488950" cy="488950"/>
            </a:xfrm>
            <a:custGeom>
              <a:avLst/>
              <a:gdLst>
                <a:gd name="T0" fmla="+- 0 10799 113"/>
                <a:gd name="T1" fmla="*/ T0 w 21373"/>
                <a:gd name="T2" fmla="*/ 10800 h 21600"/>
                <a:gd name="T3" fmla="+- 0 10799 113"/>
                <a:gd name="T4" fmla="*/ T3 w 21373"/>
                <a:gd name="T5" fmla="*/ 10800 h 21600"/>
                <a:gd name="T6" fmla="+- 0 10799 113"/>
                <a:gd name="T7" fmla="*/ T6 w 21373"/>
                <a:gd name="T8" fmla="*/ 10800 h 21600"/>
                <a:gd name="T9" fmla="+- 0 10799 113"/>
                <a:gd name="T10" fmla="*/ T9 w 2137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73" h="21600">
                  <a:moveTo>
                    <a:pt x="1336" y="20249"/>
                  </a:moveTo>
                  <a:cubicBezTo>
                    <a:pt x="1428" y="20188"/>
                    <a:pt x="3691" y="18688"/>
                    <a:pt x="7070" y="17950"/>
                  </a:cubicBezTo>
                  <a:lnTo>
                    <a:pt x="8729" y="17587"/>
                  </a:lnTo>
                  <a:cubicBezTo>
                    <a:pt x="9321" y="17980"/>
                    <a:pt x="9972" y="18225"/>
                    <a:pt x="10686" y="18225"/>
                  </a:cubicBezTo>
                  <a:cubicBezTo>
                    <a:pt x="11401" y="18225"/>
                    <a:pt x="12052" y="17980"/>
                    <a:pt x="12644" y="17587"/>
                  </a:cubicBezTo>
                  <a:lnTo>
                    <a:pt x="14303" y="17950"/>
                  </a:lnTo>
                  <a:cubicBezTo>
                    <a:pt x="17656" y="18682"/>
                    <a:pt x="19911" y="20165"/>
                    <a:pt x="20037" y="20249"/>
                  </a:cubicBezTo>
                  <a:cubicBezTo>
                    <a:pt x="20037" y="20249"/>
                    <a:pt x="1336" y="20249"/>
                    <a:pt x="1336" y="20249"/>
                  </a:cubicBezTo>
                  <a:close/>
                  <a:moveTo>
                    <a:pt x="13537" y="15793"/>
                  </a:moveTo>
                  <a:lnTo>
                    <a:pt x="13317" y="16073"/>
                  </a:lnTo>
                  <a:cubicBezTo>
                    <a:pt x="11725" y="17923"/>
                    <a:pt x="9648" y="17923"/>
                    <a:pt x="8056" y="16073"/>
                  </a:cubicBezTo>
                  <a:lnTo>
                    <a:pt x="7836" y="15793"/>
                  </a:lnTo>
                  <a:cubicBezTo>
                    <a:pt x="5977" y="13411"/>
                    <a:pt x="5053" y="10261"/>
                    <a:pt x="5451" y="7255"/>
                  </a:cubicBezTo>
                  <a:cubicBezTo>
                    <a:pt x="5815" y="4367"/>
                    <a:pt x="7453" y="1350"/>
                    <a:pt x="10686" y="1350"/>
                  </a:cubicBezTo>
                  <a:cubicBezTo>
                    <a:pt x="13920" y="1350"/>
                    <a:pt x="15558" y="4367"/>
                    <a:pt x="15922" y="7255"/>
                  </a:cubicBezTo>
                  <a:cubicBezTo>
                    <a:pt x="16318" y="10262"/>
                    <a:pt x="15398" y="13411"/>
                    <a:pt x="13537" y="15793"/>
                  </a:cubicBezTo>
                  <a:moveTo>
                    <a:pt x="20778" y="19126"/>
                  </a:moveTo>
                  <a:cubicBezTo>
                    <a:pt x="20644" y="19037"/>
                    <a:pt x="18209" y="17422"/>
                    <a:pt x="14585" y="16630"/>
                  </a:cubicBezTo>
                  <a:cubicBezTo>
                    <a:pt x="15914" y="14927"/>
                    <a:pt x="16767" y="12639"/>
                    <a:pt x="17130" y="11115"/>
                  </a:cubicBezTo>
                  <a:cubicBezTo>
                    <a:pt x="17633" y="9004"/>
                    <a:pt x="17438" y="4873"/>
                    <a:pt x="15431" y="2299"/>
                  </a:cubicBezTo>
                  <a:cubicBezTo>
                    <a:pt x="14259" y="795"/>
                    <a:pt x="12618" y="0"/>
                    <a:pt x="10686" y="0"/>
                  </a:cubicBezTo>
                  <a:cubicBezTo>
                    <a:pt x="8755" y="0"/>
                    <a:pt x="7114" y="795"/>
                    <a:pt x="5942" y="2299"/>
                  </a:cubicBezTo>
                  <a:cubicBezTo>
                    <a:pt x="3935" y="4873"/>
                    <a:pt x="3740" y="9004"/>
                    <a:pt x="4243" y="11115"/>
                  </a:cubicBezTo>
                  <a:cubicBezTo>
                    <a:pt x="4606" y="12639"/>
                    <a:pt x="5459" y="14927"/>
                    <a:pt x="6788" y="16630"/>
                  </a:cubicBezTo>
                  <a:cubicBezTo>
                    <a:pt x="3164" y="17422"/>
                    <a:pt x="729" y="19037"/>
                    <a:pt x="595" y="19126"/>
                  </a:cubicBezTo>
                  <a:cubicBezTo>
                    <a:pt x="105" y="19457"/>
                    <a:pt x="-113" y="20071"/>
                    <a:pt x="57" y="20640"/>
                  </a:cubicBezTo>
                  <a:cubicBezTo>
                    <a:pt x="228" y="21210"/>
                    <a:pt x="747" y="21599"/>
                    <a:pt x="1336" y="21599"/>
                  </a:cubicBezTo>
                  <a:lnTo>
                    <a:pt x="20037" y="21599"/>
                  </a:lnTo>
                  <a:cubicBezTo>
                    <a:pt x="20626" y="21599"/>
                    <a:pt x="21145" y="21210"/>
                    <a:pt x="21316" y="20640"/>
                  </a:cubicBezTo>
                  <a:cubicBezTo>
                    <a:pt x="21487" y="20071"/>
                    <a:pt x="21268" y="19457"/>
                    <a:pt x="20778" y="1912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0" name="AutoShape 131"/>
            <p:cNvSpPr/>
            <p:nvPr/>
          </p:nvSpPr>
          <p:spPr bwMode="auto">
            <a:xfrm>
              <a:off x="503238" y="2560638"/>
              <a:ext cx="427037" cy="4889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057" y="5400"/>
                  </a:moveTo>
                  <a:lnTo>
                    <a:pt x="20057" y="6075"/>
                  </a:lnTo>
                  <a:lnTo>
                    <a:pt x="1542" y="6075"/>
                  </a:lnTo>
                  <a:lnTo>
                    <a:pt x="1542" y="5400"/>
                  </a:lnTo>
                  <a:lnTo>
                    <a:pt x="1542" y="4725"/>
                  </a:lnTo>
                  <a:cubicBezTo>
                    <a:pt x="1542" y="4352"/>
                    <a:pt x="1887" y="4050"/>
                    <a:pt x="2314" y="4050"/>
                  </a:cubicBezTo>
                  <a:lnTo>
                    <a:pt x="19285" y="4050"/>
                  </a:lnTo>
                  <a:cubicBezTo>
                    <a:pt x="19712" y="4050"/>
                    <a:pt x="20057" y="4352"/>
                    <a:pt x="20057" y="4725"/>
                  </a:cubicBezTo>
                  <a:cubicBezTo>
                    <a:pt x="20057" y="4725"/>
                    <a:pt x="20057" y="5400"/>
                    <a:pt x="20057" y="5400"/>
                  </a:cubicBezTo>
                  <a:close/>
                  <a:moveTo>
                    <a:pt x="18514" y="18900"/>
                  </a:moveTo>
                  <a:cubicBezTo>
                    <a:pt x="18514" y="19644"/>
                    <a:pt x="17822" y="20249"/>
                    <a:pt x="16971" y="20249"/>
                  </a:cubicBezTo>
                  <a:lnTo>
                    <a:pt x="4628" y="20249"/>
                  </a:lnTo>
                  <a:cubicBezTo>
                    <a:pt x="3777" y="20249"/>
                    <a:pt x="3085" y="19644"/>
                    <a:pt x="3085" y="18900"/>
                  </a:cubicBezTo>
                  <a:lnTo>
                    <a:pt x="3085" y="7425"/>
                  </a:lnTo>
                  <a:lnTo>
                    <a:pt x="18514" y="7425"/>
                  </a:lnTo>
                  <a:cubicBezTo>
                    <a:pt x="18514" y="7425"/>
                    <a:pt x="18514" y="18900"/>
                    <a:pt x="18514" y="18900"/>
                  </a:cubicBezTo>
                  <a:close/>
                  <a:moveTo>
                    <a:pt x="6171" y="2025"/>
                  </a:moveTo>
                  <a:cubicBezTo>
                    <a:pt x="6171" y="1652"/>
                    <a:pt x="6516" y="1350"/>
                    <a:pt x="6942" y="1350"/>
                  </a:cubicBezTo>
                  <a:lnTo>
                    <a:pt x="14657" y="1350"/>
                  </a:lnTo>
                  <a:cubicBezTo>
                    <a:pt x="15083" y="1350"/>
                    <a:pt x="15428" y="1652"/>
                    <a:pt x="15428" y="2025"/>
                  </a:cubicBezTo>
                  <a:lnTo>
                    <a:pt x="15428" y="2700"/>
                  </a:lnTo>
                  <a:lnTo>
                    <a:pt x="6171" y="2700"/>
                  </a:lnTo>
                  <a:cubicBezTo>
                    <a:pt x="6171" y="2700"/>
                    <a:pt x="6171" y="2025"/>
                    <a:pt x="6171" y="2025"/>
                  </a:cubicBezTo>
                  <a:close/>
                  <a:moveTo>
                    <a:pt x="21585" y="4601"/>
                  </a:moveTo>
                  <a:cubicBezTo>
                    <a:pt x="21511" y="3541"/>
                    <a:pt x="20516" y="2700"/>
                    <a:pt x="19285" y="2700"/>
                  </a:cubicBezTo>
                  <a:lnTo>
                    <a:pt x="16971" y="2700"/>
                  </a:lnTo>
                  <a:lnTo>
                    <a:pt x="16971" y="2025"/>
                  </a:lnTo>
                  <a:cubicBezTo>
                    <a:pt x="16971" y="906"/>
                    <a:pt x="15935" y="0"/>
                    <a:pt x="14657" y="0"/>
                  </a:cubicBezTo>
                  <a:lnTo>
                    <a:pt x="6942" y="0"/>
                  </a:lnTo>
                  <a:cubicBezTo>
                    <a:pt x="5664" y="0"/>
                    <a:pt x="4628" y="906"/>
                    <a:pt x="4628" y="2025"/>
                  </a:cubicBezTo>
                  <a:lnTo>
                    <a:pt x="4628" y="2700"/>
                  </a:lnTo>
                  <a:lnTo>
                    <a:pt x="2314" y="2700"/>
                  </a:lnTo>
                  <a:cubicBezTo>
                    <a:pt x="1083" y="2700"/>
                    <a:pt x="88" y="3541"/>
                    <a:pt x="14" y="4601"/>
                  </a:cubicBezTo>
                  <a:lnTo>
                    <a:pt x="0" y="4601"/>
                  </a:lnTo>
                  <a:lnTo>
                    <a:pt x="0" y="5400"/>
                  </a:lnTo>
                  <a:lnTo>
                    <a:pt x="0" y="6075"/>
                  </a:lnTo>
                  <a:cubicBezTo>
                    <a:pt x="0" y="6820"/>
                    <a:pt x="691" y="7425"/>
                    <a:pt x="1542" y="7425"/>
                  </a:cubicBezTo>
                  <a:lnTo>
                    <a:pt x="1542" y="18900"/>
                  </a:lnTo>
                  <a:cubicBezTo>
                    <a:pt x="1542" y="20391"/>
                    <a:pt x="2924" y="21599"/>
                    <a:pt x="4628" y="21599"/>
                  </a:cubicBezTo>
                  <a:lnTo>
                    <a:pt x="16971" y="21599"/>
                  </a:lnTo>
                  <a:cubicBezTo>
                    <a:pt x="18675" y="21599"/>
                    <a:pt x="20057" y="20391"/>
                    <a:pt x="20057" y="18900"/>
                  </a:cubicBezTo>
                  <a:lnTo>
                    <a:pt x="20057" y="7425"/>
                  </a:lnTo>
                  <a:cubicBezTo>
                    <a:pt x="20908" y="7425"/>
                    <a:pt x="21599" y="6820"/>
                    <a:pt x="21599" y="6075"/>
                  </a:cubicBezTo>
                  <a:lnTo>
                    <a:pt x="21599" y="5400"/>
                  </a:lnTo>
                  <a:lnTo>
                    <a:pt x="21599" y="4601"/>
                  </a:lnTo>
                  <a:cubicBezTo>
                    <a:pt x="21599" y="4601"/>
                    <a:pt x="21585" y="4601"/>
                    <a:pt x="21585" y="4601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1" name="AutoShape 132"/>
            <p:cNvSpPr/>
            <p:nvPr/>
          </p:nvSpPr>
          <p:spPr bwMode="auto">
            <a:xfrm>
              <a:off x="593725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2" name="AutoShape 133"/>
            <p:cNvSpPr/>
            <p:nvPr/>
          </p:nvSpPr>
          <p:spPr bwMode="auto">
            <a:xfrm>
              <a:off x="685800" y="2757488"/>
              <a:ext cx="61913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3" name="AutoShape 134"/>
            <p:cNvSpPr/>
            <p:nvPr/>
          </p:nvSpPr>
          <p:spPr bwMode="auto">
            <a:xfrm>
              <a:off x="776288" y="2757488"/>
              <a:ext cx="61912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5399" y="1440"/>
                  </a:moveTo>
                  <a:lnTo>
                    <a:pt x="16199" y="1440"/>
                  </a:lnTo>
                  <a:lnTo>
                    <a:pt x="16199" y="20160"/>
                  </a:lnTo>
                  <a:lnTo>
                    <a:pt x="5399" y="20160"/>
                  </a:lnTo>
                  <a:cubicBezTo>
                    <a:pt x="5399" y="20160"/>
                    <a:pt x="5399" y="1440"/>
                    <a:pt x="5399" y="1440"/>
                  </a:cubicBezTo>
                  <a:close/>
                  <a:moveTo>
                    <a:pt x="5399" y="21600"/>
                  </a:moveTo>
                  <a:lnTo>
                    <a:pt x="16199" y="21600"/>
                  </a:lnTo>
                  <a:cubicBezTo>
                    <a:pt x="19187" y="21600"/>
                    <a:pt x="21600" y="20956"/>
                    <a:pt x="21600" y="20160"/>
                  </a:cubicBezTo>
                  <a:lnTo>
                    <a:pt x="21600" y="1440"/>
                  </a:lnTo>
                  <a:cubicBezTo>
                    <a:pt x="21600" y="644"/>
                    <a:pt x="19187" y="0"/>
                    <a:pt x="16199" y="0"/>
                  </a:cubicBezTo>
                  <a:lnTo>
                    <a:pt x="5399" y="0"/>
                  </a:lnTo>
                  <a:cubicBezTo>
                    <a:pt x="2412" y="0"/>
                    <a:pt x="0" y="644"/>
                    <a:pt x="0" y="1440"/>
                  </a:cubicBezTo>
                  <a:lnTo>
                    <a:pt x="0" y="20160"/>
                  </a:lnTo>
                  <a:cubicBezTo>
                    <a:pt x="0" y="20956"/>
                    <a:pt x="2412" y="21600"/>
                    <a:pt x="5399" y="2160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4" name="AutoShape 135"/>
            <p:cNvSpPr/>
            <p:nvPr/>
          </p:nvSpPr>
          <p:spPr bwMode="auto">
            <a:xfrm>
              <a:off x="5354638" y="1658938"/>
              <a:ext cx="488950" cy="3365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8681"/>
                  </a:moveTo>
                  <a:lnTo>
                    <a:pt x="19651" y="18681"/>
                  </a:lnTo>
                  <a:lnTo>
                    <a:pt x="19575" y="18681"/>
                  </a:lnTo>
                  <a:lnTo>
                    <a:pt x="16874" y="14754"/>
                  </a:lnTo>
                  <a:lnTo>
                    <a:pt x="16874" y="14727"/>
                  </a:lnTo>
                  <a:lnTo>
                    <a:pt x="16199" y="13745"/>
                  </a:lnTo>
                  <a:lnTo>
                    <a:pt x="16199" y="7854"/>
                  </a:lnTo>
                  <a:lnTo>
                    <a:pt x="19575" y="2945"/>
                  </a:lnTo>
                  <a:lnTo>
                    <a:pt x="19651" y="2945"/>
                  </a:lnTo>
                  <a:lnTo>
                    <a:pt x="20249" y="2945"/>
                  </a:lnTo>
                  <a:cubicBezTo>
                    <a:pt x="20249" y="2945"/>
                    <a:pt x="20249" y="18681"/>
                    <a:pt x="20249" y="18681"/>
                  </a:cubicBezTo>
                  <a:close/>
                  <a:moveTo>
                    <a:pt x="2024" y="19636"/>
                  </a:moveTo>
                  <a:cubicBezTo>
                    <a:pt x="1651" y="19636"/>
                    <a:pt x="1349" y="19195"/>
                    <a:pt x="1349" y="18654"/>
                  </a:cubicBezTo>
                  <a:lnTo>
                    <a:pt x="1349" y="2945"/>
                  </a:lnTo>
                  <a:cubicBezTo>
                    <a:pt x="1349" y="2402"/>
                    <a:pt x="1651" y="1963"/>
                    <a:pt x="2024" y="1963"/>
                  </a:cubicBezTo>
                  <a:lnTo>
                    <a:pt x="14849" y="1963"/>
                  </a:lnTo>
                  <a:cubicBezTo>
                    <a:pt x="15221" y="1963"/>
                    <a:pt x="15524" y="2403"/>
                    <a:pt x="15524" y="2945"/>
                  </a:cubicBezTo>
                  <a:lnTo>
                    <a:pt x="15524" y="18654"/>
                  </a:lnTo>
                  <a:cubicBezTo>
                    <a:pt x="15524" y="19195"/>
                    <a:pt x="15221" y="19636"/>
                    <a:pt x="14849" y="19636"/>
                  </a:cubicBezTo>
                  <a:cubicBezTo>
                    <a:pt x="14849" y="19636"/>
                    <a:pt x="2024" y="19636"/>
                    <a:pt x="2024" y="19636"/>
                  </a:cubicBezTo>
                  <a:close/>
                  <a:moveTo>
                    <a:pt x="20249" y="981"/>
                  </a:moveTo>
                  <a:lnTo>
                    <a:pt x="19651" y="981"/>
                  </a:lnTo>
                  <a:cubicBezTo>
                    <a:pt x="19296" y="981"/>
                    <a:pt x="18956" y="1185"/>
                    <a:pt x="18703" y="1547"/>
                  </a:cubicBezTo>
                  <a:lnTo>
                    <a:pt x="16874" y="4170"/>
                  </a:lnTo>
                  <a:lnTo>
                    <a:pt x="16874" y="2945"/>
                  </a:lnTo>
                  <a:cubicBezTo>
                    <a:pt x="16874" y="1317"/>
                    <a:pt x="15967" y="0"/>
                    <a:pt x="14849" y="0"/>
                  </a:cubicBezTo>
                  <a:lnTo>
                    <a:pt x="2024" y="0"/>
                  </a:lnTo>
                  <a:cubicBezTo>
                    <a:pt x="908" y="0"/>
                    <a:pt x="0" y="1320"/>
                    <a:pt x="0" y="2945"/>
                  </a:cubicBezTo>
                  <a:lnTo>
                    <a:pt x="0" y="9789"/>
                  </a:lnTo>
                  <a:lnTo>
                    <a:pt x="0" y="18654"/>
                  </a:lnTo>
                  <a:cubicBezTo>
                    <a:pt x="0" y="20281"/>
                    <a:pt x="905" y="21599"/>
                    <a:pt x="2024" y="21599"/>
                  </a:cubicBezTo>
                  <a:lnTo>
                    <a:pt x="14849" y="21599"/>
                  </a:lnTo>
                  <a:cubicBezTo>
                    <a:pt x="15967" y="21599"/>
                    <a:pt x="16874" y="20281"/>
                    <a:pt x="16874" y="18654"/>
                  </a:cubicBezTo>
                  <a:lnTo>
                    <a:pt x="16874" y="17456"/>
                  </a:lnTo>
                  <a:lnTo>
                    <a:pt x="18703" y="20079"/>
                  </a:lnTo>
                  <a:cubicBezTo>
                    <a:pt x="18956" y="20442"/>
                    <a:pt x="19296" y="20645"/>
                    <a:pt x="19651" y="20645"/>
                  </a:cubicBezTo>
                  <a:lnTo>
                    <a:pt x="20249" y="20645"/>
                  </a:lnTo>
                  <a:cubicBezTo>
                    <a:pt x="20994" y="20645"/>
                    <a:pt x="21600" y="19765"/>
                    <a:pt x="21600" y="18681"/>
                  </a:cubicBezTo>
                  <a:lnTo>
                    <a:pt x="21600" y="2945"/>
                  </a:lnTo>
                  <a:cubicBezTo>
                    <a:pt x="21600" y="1860"/>
                    <a:pt x="20994" y="981"/>
                    <a:pt x="20249" y="98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5" name="AutoShape 136"/>
            <p:cNvSpPr/>
            <p:nvPr/>
          </p:nvSpPr>
          <p:spPr bwMode="auto">
            <a:xfrm>
              <a:off x="4637088" y="1643063"/>
              <a:ext cx="160337" cy="1619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538" y="20579"/>
                  </a:moveTo>
                  <a:lnTo>
                    <a:pt x="19542" y="20579"/>
                  </a:lnTo>
                  <a:cubicBezTo>
                    <a:pt x="19546" y="21142"/>
                    <a:pt x="20004" y="21600"/>
                    <a:pt x="20571" y="21600"/>
                  </a:cubicBezTo>
                  <a:cubicBezTo>
                    <a:pt x="21137" y="21600"/>
                    <a:pt x="21599" y="21138"/>
                    <a:pt x="21599" y="20571"/>
                  </a:cubicBezTo>
                  <a:cubicBezTo>
                    <a:pt x="21599" y="20565"/>
                    <a:pt x="21595" y="20561"/>
                    <a:pt x="21595" y="20555"/>
                  </a:cubicBezTo>
                  <a:cubicBezTo>
                    <a:pt x="21583" y="9221"/>
                    <a:pt x="12411" y="41"/>
                    <a:pt x="1080" y="12"/>
                  </a:cubicBezTo>
                  <a:cubicBezTo>
                    <a:pt x="1064" y="10"/>
                    <a:pt x="1048" y="0"/>
                    <a:pt x="1028" y="0"/>
                  </a:cubicBezTo>
                  <a:cubicBezTo>
                    <a:pt x="458" y="0"/>
                    <a:pt x="0" y="461"/>
                    <a:pt x="0" y="1028"/>
                  </a:cubicBezTo>
                  <a:cubicBezTo>
                    <a:pt x="0" y="1594"/>
                    <a:pt x="458" y="2055"/>
                    <a:pt x="1024" y="2057"/>
                  </a:cubicBezTo>
                  <a:lnTo>
                    <a:pt x="1024" y="2065"/>
                  </a:lnTo>
                  <a:cubicBezTo>
                    <a:pt x="11233" y="2065"/>
                    <a:pt x="19538" y="10370"/>
                    <a:pt x="19538" y="2057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6" name="AutoShape 137"/>
            <p:cNvSpPr/>
            <p:nvPr/>
          </p:nvSpPr>
          <p:spPr bwMode="auto">
            <a:xfrm>
              <a:off x="4378325" y="1582738"/>
              <a:ext cx="487363" cy="488950"/>
            </a:xfrm>
            <a:custGeom>
              <a:avLst/>
              <a:gdLst>
                <a:gd name="T0" fmla="+- 0 10819 195"/>
                <a:gd name="T1" fmla="*/ T0 w 21248"/>
                <a:gd name="T2" fmla="*/ 10800 h 21600"/>
                <a:gd name="T3" fmla="+- 0 10819 195"/>
                <a:gd name="T4" fmla="*/ T3 w 21248"/>
                <a:gd name="T5" fmla="*/ 10800 h 21600"/>
                <a:gd name="T6" fmla="+- 0 10819 195"/>
                <a:gd name="T7" fmla="*/ T6 w 21248"/>
                <a:gd name="T8" fmla="*/ 10800 h 21600"/>
                <a:gd name="T9" fmla="+- 0 10819 195"/>
                <a:gd name="T10" fmla="*/ T9 w 212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248" h="21600">
                  <a:moveTo>
                    <a:pt x="19868" y="17133"/>
                  </a:moveTo>
                  <a:cubicBezTo>
                    <a:pt x="19766" y="17386"/>
                    <a:pt x="19525" y="17549"/>
                    <a:pt x="19255" y="17549"/>
                  </a:cubicBezTo>
                  <a:lnTo>
                    <a:pt x="19058" y="17549"/>
                  </a:lnTo>
                  <a:lnTo>
                    <a:pt x="3983" y="2226"/>
                  </a:lnTo>
                  <a:lnTo>
                    <a:pt x="3983" y="2025"/>
                  </a:lnTo>
                  <a:cubicBezTo>
                    <a:pt x="3983" y="1750"/>
                    <a:pt x="4144" y="1506"/>
                    <a:pt x="4393" y="1401"/>
                  </a:cubicBezTo>
                  <a:cubicBezTo>
                    <a:pt x="4475" y="1367"/>
                    <a:pt x="4560" y="1350"/>
                    <a:pt x="4647" y="1350"/>
                  </a:cubicBezTo>
                  <a:cubicBezTo>
                    <a:pt x="4824" y="1350"/>
                    <a:pt x="4991" y="1420"/>
                    <a:pt x="5116" y="1547"/>
                  </a:cubicBezTo>
                  <a:lnTo>
                    <a:pt x="19724" y="16397"/>
                  </a:lnTo>
                  <a:cubicBezTo>
                    <a:pt x="19915" y="16591"/>
                    <a:pt x="19972" y="16880"/>
                    <a:pt x="19868" y="17133"/>
                  </a:cubicBezTo>
                  <a:moveTo>
                    <a:pt x="10121" y="17549"/>
                  </a:moveTo>
                  <a:cubicBezTo>
                    <a:pt x="10017" y="17549"/>
                    <a:pt x="9922" y="17586"/>
                    <a:pt x="9824" y="17609"/>
                  </a:cubicBezTo>
                  <a:lnTo>
                    <a:pt x="3923" y="11612"/>
                  </a:lnTo>
                  <a:cubicBezTo>
                    <a:pt x="3946" y="11512"/>
                    <a:pt x="3982" y="11415"/>
                    <a:pt x="3982" y="11311"/>
                  </a:cubicBezTo>
                  <a:lnTo>
                    <a:pt x="3983" y="3180"/>
                  </a:lnTo>
                  <a:lnTo>
                    <a:pt x="18119" y="17549"/>
                  </a:lnTo>
                  <a:cubicBezTo>
                    <a:pt x="18119" y="17549"/>
                    <a:pt x="10121" y="17549"/>
                    <a:pt x="10121" y="17549"/>
                  </a:cubicBezTo>
                  <a:close/>
                  <a:moveTo>
                    <a:pt x="9182" y="17945"/>
                  </a:moveTo>
                  <a:lnTo>
                    <a:pt x="7109" y="20052"/>
                  </a:lnTo>
                  <a:cubicBezTo>
                    <a:pt x="6939" y="20224"/>
                    <a:pt x="6742" y="20249"/>
                    <a:pt x="6640" y="20249"/>
                  </a:cubicBezTo>
                  <a:cubicBezTo>
                    <a:pt x="6537" y="20249"/>
                    <a:pt x="6339" y="20224"/>
                    <a:pt x="6170" y="20052"/>
                  </a:cubicBezTo>
                  <a:lnTo>
                    <a:pt x="1522" y="15327"/>
                  </a:lnTo>
                  <a:cubicBezTo>
                    <a:pt x="1352" y="15154"/>
                    <a:pt x="1327" y="14953"/>
                    <a:pt x="1327" y="14850"/>
                  </a:cubicBezTo>
                  <a:cubicBezTo>
                    <a:pt x="1327" y="14745"/>
                    <a:pt x="1352" y="14544"/>
                    <a:pt x="1522" y="14373"/>
                  </a:cubicBezTo>
                  <a:lnTo>
                    <a:pt x="3593" y="12266"/>
                  </a:lnTo>
                  <a:cubicBezTo>
                    <a:pt x="3599" y="12260"/>
                    <a:pt x="3601" y="12251"/>
                    <a:pt x="3607" y="12245"/>
                  </a:cubicBezTo>
                  <a:lnTo>
                    <a:pt x="9202" y="17932"/>
                  </a:lnTo>
                  <a:cubicBezTo>
                    <a:pt x="9196" y="17937"/>
                    <a:pt x="9187" y="17939"/>
                    <a:pt x="9182" y="17945"/>
                  </a:cubicBezTo>
                  <a:moveTo>
                    <a:pt x="6056" y="593"/>
                  </a:moveTo>
                  <a:cubicBezTo>
                    <a:pt x="5675" y="205"/>
                    <a:pt x="5165" y="0"/>
                    <a:pt x="4647" y="0"/>
                  </a:cubicBezTo>
                  <a:cubicBezTo>
                    <a:pt x="4390" y="0"/>
                    <a:pt x="4132" y="49"/>
                    <a:pt x="3885" y="154"/>
                  </a:cubicBezTo>
                  <a:cubicBezTo>
                    <a:pt x="3141" y="467"/>
                    <a:pt x="2655" y="1205"/>
                    <a:pt x="2655" y="2025"/>
                  </a:cubicBezTo>
                  <a:lnTo>
                    <a:pt x="2654" y="11311"/>
                  </a:lnTo>
                  <a:lnTo>
                    <a:pt x="583" y="13418"/>
                  </a:lnTo>
                  <a:cubicBezTo>
                    <a:pt x="-195" y="14208"/>
                    <a:pt x="-195" y="15491"/>
                    <a:pt x="583" y="16281"/>
                  </a:cubicBezTo>
                  <a:lnTo>
                    <a:pt x="5231" y="21006"/>
                  </a:lnTo>
                  <a:cubicBezTo>
                    <a:pt x="5620" y="21402"/>
                    <a:pt x="6131" y="21599"/>
                    <a:pt x="6640" y="21599"/>
                  </a:cubicBezTo>
                  <a:cubicBezTo>
                    <a:pt x="7150" y="21599"/>
                    <a:pt x="7659" y="21402"/>
                    <a:pt x="8048" y="21006"/>
                  </a:cubicBezTo>
                  <a:lnTo>
                    <a:pt x="10121" y="18900"/>
                  </a:lnTo>
                  <a:lnTo>
                    <a:pt x="19255" y="18900"/>
                  </a:lnTo>
                  <a:cubicBezTo>
                    <a:pt x="20062" y="18900"/>
                    <a:pt x="20788" y="18407"/>
                    <a:pt x="21095" y="17650"/>
                  </a:cubicBezTo>
                  <a:cubicBezTo>
                    <a:pt x="21405" y="16893"/>
                    <a:pt x="21234" y="16022"/>
                    <a:pt x="20663" y="15443"/>
                  </a:cubicBezTo>
                  <a:cubicBezTo>
                    <a:pt x="20663" y="15443"/>
                    <a:pt x="6056" y="593"/>
                    <a:pt x="6056" y="593"/>
                  </a:cubicBezTo>
                  <a:close/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7" name="AutoShape 138"/>
            <p:cNvSpPr/>
            <p:nvPr/>
          </p:nvSpPr>
          <p:spPr bwMode="auto">
            <a:xfrm>
              <a:off x="4637088" y="1582738"/>
              <a:ext cx="228600" cy="22860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437" y="2880"/>
                  </a:moveTo>
                  <a:lnTo>
                    <a:pt x="1437" y="2885"/>
                  </a:lnTo>
                  <a:cubicBezTo>
                    <a:pt x="10965" y="2885"/>
                    <a:pt x="18717" y="10637"/>
                    <a:pt x="18717" y="20165"/>
                  </a:cubicBezTo>
                  <a:lnTo>
                    <a:pt x="18720" y="20165"/>
                  </a:lnTo>
                  <a:cubicBezTo>
                    <a:pt x="18722" y="20959"/>
                    <a:pt x="19366" y="21600"/>
                    <a:pt x="20160" y="21600"/>
                  </a:cubicBezTo>
                  <a:cubicBezTo>
                    <a:pt x="20955" y="21600"/>
                    <a:pt x="21599" y="20956"/>
                    <a:pt x="21599" y="20160"/>
                  </a:cubicBezTo>
                  <a:cubicBezTo>
                    <a:pt x="21599" y="20155"/>
                    <a:pt x="21597" y="20152"/>
                    <a:pt x="21597" y="20148"/>
                  </a:cubicBezTo>
                  <a:cubicBezTo>
                    <a:pt x="21588" y="9034"/>
                    <a:pt x="12588" y="28"/>
                    <a:pt x="1476" y="8"/>
                  </a:cubicBezTo>
                  <a:cubicBezTo>
                    <a:pt x="1465" y="7"/>
                    <a:pt x="1454" y="0"/>
                    <a:pt x="1440" y="0"/>
                  </a:cubicBezTo>
                  <a:cubicBezTo>
                    <a:pt x="644" y="0"/>
                    <a:pt x="0" y="644"/>
                    <a:pt x="0" y="1440"/>
                  </a:cubicBezTo>
                  <a:cubicBezTo>
                    <a:pt x="0" y="2234"/>
                    <a:pt x="644" y="2878"/>
                    <a:pt x="1437" y="288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8" name="AutoShape 139"/>
            <p:cNvSpPr/>
            <p:nvPr/>
          </p:nvSpPr>
          <p:spPr bwMode="auto">
            <a:xfrm>
              <a:off x="3402013" y="1582738"/>
              <a:ext cx="487362" cy="473075"/>
            </a:xfrm>
            <a:custGeom>
              <a:avLst/>
              <a:gdLst>
                <a:gd name="T0" fmla="+- 0 10800 104"/>
                <a:gd name="T1" fmla="*/ T0 w 21392"/>
                <a:gd name="T2" fmla="*/ 10800 h 21600"/>
                <a:gd name="T3" fmla="+- 0 10800 104"/>
                <a:gd name="T4" fmla="*/ T3 w 21392"/>
                <a:gd name="T5" fmla="*/ 10800 h 21600"/>
                <a:gd name="T6" fmla="+- 0 10800 104"/>
                <a:gd name="T7" fmla="*/ T6 w 21392"/>
                <a:gd name="T8" fmla="*/ 10800 h 21600"/>
                <a:gd name="T9" fmla="+- 0 10800 104"/>
                <a:gd name="T10" fmla="*/ T9 w 2139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392" h="21600">
                  <a:moveTo>
                    <a:pt x="15768" y="12794"/>
                  </a:moveTo>
                  <a:cubicBezTo>
                    <a:pt x="15426" y="13150"/>
                    <a:pt x="15271" y="13651"/>
                    <a:pt x="15350" y="14142"/>
                  </a:cubicBezTo>
                  <a:lnTo>
                    <a:pt x="16296" y="20031"/>
                  </a:lnTo>
                  <a:lnTo>
                    <a:pt x="11443" y="17309"/>
                  </a:lnTo>
                  <a:cubicBezTo>
                    <a:pt x="11210" y="17178"/>
                    <a:pt x="10953" y="17112"/>
                    <a:pt x="10696" y="17112"/>
                  </a:cubicBezTo>
                  <a:cubicBezTo>
                    <a:pt x="10439" y="17112"/>
                    <a:pt x="10182" y="17178"/>
                    <a:pt x="9949" y="17309"/>
                  </a:cubicBezTo>
                  <a:lnTo>
                    <a:pt x="5095" y="20031"/>
                  </a:lnTo>
                  <a:lnTo>
                    <a:pt x="6042" y="14142"/>
                  </a:lnTo>
                  <a:cubicBezTo>
                    <a:pt x="6121" y="13651"/>
                    <a:pt x="5966" y="13150"/>
                    <a:pt x="5624" y="12794"/>
                  </a:cubicBezTo>
                  <a:lnTo>
                    <a:pt x="1545" y="8550"/>
                  </a:lnTo>
                  <a:lnTo>
                    <a:pt x="7111" y="7685"/>
                  </a:lnTo>
                  <a:cubicBezTo>
                    <a:pt x="7619" y="7607"/>
                    <a:pt x="8057" y="7275"/>
                    <a:pt x="8276" y="6802"/>
                  </a:cubicBezTo>
                  <a:lnTo>
                    <a:pt x="10696" y="1568"/>
                  </a:lnTo>
                  <a:lnTo>
                    <a:pt x="13116" y="6802"/>
                  </a:lnTo>
                  <a:cubicBezTo>
                    <a:pt x="13334" y="7275"/>
                    <a:pt x="13772" y="7607"/>
                    <a:pt x="14280" y="7685"/>
                  </a:cubicBezTo>
                  <a:lnTo>
                    <a:pt x="19847" y="8550"/>
                  </a:lnTo>
                  <a:cubicBezTo>
                    <a:pt x="19847" y="8550"/>
                    <a:pt x="15768" y="12794"/>
                    <a:pt x="15768" y="12794"/>
                  </a:cubicBezTo>
                  <a:close/>
                  <a:moveTo>
                    <a:pt x="21312" y="8051"/>
                  </a:moveTo>
                  <a:cubicBezTo>
                    <a:pt x="21127" y="7495"/>
                    <a:pt x="20652" y="7088"/>
                    <a:pt x="20080" y="6999"/>
                  </a:cubicBezTo>
                  <a:lnTo>
                    <a:pt x="14514" y="6136"/>
                  </a:lnTo>
                  <a:lnTo>
                    <a:pt x="12094" y="901"/>
                  </a:lnTo>
                  <a:cubicBezTo>
                    <a:pt x="11840" y="351"/>
                    <a:pt x="11295" y="0"/>
                    <a:pt x="10696" y="0"/>
                  </a:cubicBezTo>
                  <a:cubicBezTo>
                    <a:pt x="10097" y="0"/>
                    <a:pt x="9552" y="351"/>
                    <a:pt x="9297" y="901"/>
                  </a:cubicBezTo>
                  <a:lnTo>
                    <a:pt x="6878" y="6136"/>
                  </a:lnTo>
                  <a:lnTo>
                    <a:pt x="1311" y="6999"/>
                  </a:lnTo>
                  <a:cubicBezTo>
                    <a:pt x="739" y="7088"/>
                    <a:pt x="264" y="7495"/>
                    <a:pt x="80" y="8051"/>
                  </a:cubicBezTo>
                  <a:cubicBezTo>
                    <a:pt x="-104" y="8609"/>
                    <a:pt x="35" y="9224"/>
                    <a:pt x="439" y="9644"/>
                  </a:cubicBezTo>
                  <a:lnTo>
                    <a:pt x="4518" y="13889"/>
                  </a:lnTo>
                  <a:lnTo>
                    <a:pt x="3572" y="19777"/>
                  </a:lnTo>
                  <a:cubicBezTo>
                    <a:pt x="3476" y="20370"/>
                    <a:pt x="3722" y="20966"/>
                    <a:pt x="4206" y="21313"/>
                  </a:cubicBezTo>
                  <a:cubicBezTo>
                    <a:pt x="4471" y="21503"/>
                    <a:pt x="4783" y="21600"/>
                    <a:pt x="5095" y="21600"/>
                  </a:cubicBezTo>
                  <a:cubicBezTo>
                    <a:pt x="5352" y="21600"/>
                    <a:pt x="5609" y="21534"/>
                    <a:pt x="5843" y="21404"/>
                  </a:cubicBezTo>
                  <a:lnTo>
                    <a:pt x="10696" y="18681"/>
                  </a:lnTo>
                  <a:lnTo>
                    <a:pt x="15549" y="21404"/>
                  </a:lnTo>
                  <a:cubicBezTo>
                    <a:pt x="15782" y="21534"/>
                    <a:pt x="16040" y="21600"/>
                    <a:pt x="16296" y="21600"/>
                  </a:cubicBezTo>
                  <a:cubicBezTo>
                    <a:pt x="16608" y="21600"/>
                    <a:pt x="16920" y="21503"/>
                    <a:pt x="17186" y="21313"/>
                  </a:cubicBezTo>
                  <a:cubicBezTo>
                    <a:pt x="17669" y="20966"/>
                    <a:pt x="17915" y="20370"/>
                    <a:pt x="17820" y="19777"/>
                  </a:cubicBezTo>
                  <a:lnTo>
                    <a:pt x="16873" y="13889"/>
                  </a:lnTo>
                  <a:lnTo>
                    <a:pt x="20953" y="9644"/>
                  </a:lnTo>
                  <a:cubicBezTo>
                    <a:pt x="21357" y="9224"/>
                    <a:pt x="21496" y="8609"/>
                    <a:pt x="21312" y="8051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39" name="AutoShape 140"/>
            <p:cNvSpPr/>
            <p:nvPr/>
          </p:nvSpPr>
          <p:spPr bwMode="auto">
            <a:xfrm>
              <a:off x="2486025" y="1706563"/>
              <a:ext cx="304800" cy="247650"/>
            </a:xfrm>
            <a:custGeom>
              <a:avLst/>
              <a:gdLst>
                <a:gd name="T0" fmla="+- 0 10800 376"/>
                <a:gd name="T1" fmla="*/ T0 w 20848"/>
                <a:gd name="T2" fmla="*/ 10800 h 21600"/>
                <a:gd name="T3" fmla="+- 0 10800 376"/>
                <a:gd name="T4" fmla="*/ T3 w 20848"/>
                <a:gd name="T5" fmla="*/ 10800 h 21600"/>
                <a:gd name="T6" fmla="+- 0 10800 376"/>
                <a:gd name="T7" fmla="*/ T6 w 20848"/>
                <a:gd name="T8" fmla="*/ 10800 h 21600"/>
                <a:gd name="T9" fmla="+- 0 10800 376"/>
                <a:gd name="T10" fmla="*/ T9 w 20848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848" h="21600">
                  <a:moveTo>
                    <a:pt x="18728" y="19178"/>
                  </a:moveTo>
                  <a:cubicBezTo>
                    <a:pt x="13191" y="20631"/>
                    <a:pt x="7654" y="20631"/>
                    <a:pt x="2118" y="19178"/>
                  </a:cubicBezTo>
                  <a:cubicBezTo>
                    <a:pt x="678" y="13592"/>
                    <a:pt x="678" y="8008"/>
                    <a:pt x="2118" y="2421"/>
                  </a:cubicBezTo>
                  <a:cubicBezTo>
                    <a:pt x="7654" y="968"/>
                    <a:pt x="13191" y="968"/>
                    <a:pt x="18728" y="2421"/>
                  </a:cubicBezTo>
                  <a:cubicBezTo>
                    <a:pt x="20168" y="8008"/>
                    <a:pt x="20168" y="13592"/>
                    <a:pt x="18728" y="19178"/>
                  </a:cubicBezTo>
                  <a:moveTo>
                    <a:pt x="18938" y="1116"/>
                  </a:moveTo>
                  <a:cubicBezTo>
                    <a:pt x="16114" y="375"/>
                    <a:pt x="13249" y="0"/>
                    <a:pt x="10423" y="0"/>
                  </a:cubicBezTo>
                  <a:cubicBezTo>
                    <a:pt x="7597" y="0"/>
                    <a:pt x="4732" y="375"/>
                    <a:pt x="1908" y="1116"/>
                  </a:cubicBezTo>
                  <a:cubicBezTo>
                    <a:pt x="1543" y="1213"/>
                    <a:pt x="1244" y="1552"/>
                    <a:pt x="1127" y="2004"/>
                  </a:cubicBezTo>
                  <a:cubicBezTo>
                    <a:pt x="-376" y="7841"/>
                    <a:pt x="-376" y="13759"/>
                    <a:pt x="1127" y="19593"/>
                  </a:cubicBezTo>
                  <a:cubicBezTo>
                    <a:pt x="1244" y="20047"/>
                    <a:pt x="1543" y="20386"/>
                    <a:pt x="1908" y="20482"/>
                  </a:cubicBezTo>
                  <a:cubicBezTo>
                    <a:pt x="4732" y="21224"/>
                    <a:pt x="7597" y="21600"/>
                    <a:pt x="10423" y="21600"/>
                  </a:cubicBezTo>
                  <a:cubicBezTo>
                    <a:pt x="13249" y="21600"/>
                    <a:pt x="16114" y="21224"/>
                    <a:pt x="18938" y="20482"/>
                  </a:cubicBezTo>
                  <a:cubicBezTo>
                    <a:pt x="19303" y="20386"/>
                    <a:pt x="19602" y="20047"/>
                    <a:pt x="19719" y="19593"/>
                  </a:cubicBezTo>
                  <a:cubicBezTo>
                    <a:pt x="21223" y="13759"/>
                    <a:pt x="21223" y="7841"/>
                    <a:pt x="19719" y="2004"/>
                  </a:cubicBezTo>
                  <a:cubicBezTo>
                    <a:pt x="19602" y="1552"/>
                    <a:pt x="19303" y="1213"/>
                    <a:pt x="18938" y="1116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0" name="AutoShape 141"/>
            <p:cNvSpPr/>
            <p:nvPr/>
          </p:nvSpPr>
          <p:spPr bwMode="auto">
            <a:xfrm>
              <a:off x="2424113" y="1643063"/>
              <a:ext cx="488950" cy="381000"/>
            </a:xfrm>
            <a:custGeom>
              <a:avLst/>
              <a:gdLst>
                <a:gd name="T0" fmla="+- 0 10800 252"/>
                <a:gd name="T1" fmla="*/ T0 w 21096"/>
                <a:gd name="T2" fmla="*/ 10800 h 21600"/>
                <a:gd name="T3" fmla="+- 0 10800 252"/>
                <a:gd name="T4" fmla="*/ T3 w 21096"/>
                <a:gd name="T5" fmla="*/ 10800 h 21600"/>
                <a:gd name="T6" fmla="+- 0 10800 252"/>
                <a:gd name="T7" fmla="*/ T6 w 21096"/>
                <a:gd name="T8" fmla="*/ 10800 h 21600"/>
                <a:gd name="T9" fmla="+- 0 10800 252"/>
                <a:gd name="T10" fmla="*/ T9 w 210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096" h="21600">
                  <a:moveTo>
                    <a:pt x="19056" y="18331"/>
                  </a:moveTo>
                  <a:cubicBezTo>
                    <a:pt x="13383" y="19233"/>
                    <a:pt x="7711" y="19233"/>
                    <a:pt x="2038" y="18331"/>
                  </a:cubicBezTo>
                  <a:cubicBezTo>
                    <a:pt x="1074" y="13022"/>
                    <a:pt x="1074" y="7713"/>
                    <a:pt x="2038" y="2404"/>
                  </a:cubicBezTo>
                  <a:cubicBezTo>
                    <a:pt x="7711" y="1502"/>
                    <a:pt x="13383" y="1502"/>
                    <a:pt x="19056" y="2404"/>
                  </a:cubicBezTo>
                  <a:cubicBezTo>
                    <a:pt x="20021" y="7713"/>
                    <a:pt x="20021" y="13022"/>
                    <a:pt x="19056" y="18331"/>
                  </a:cubicBezTo>
                  <a:moveTo>
                    <a:pt x="20338" y="2005"/>
                  </a:moveTo>
                  <a:cubicBezTo>
                    <a:pt x="20211" y="1301"/>
                    <a:pt x="19762" y="776"/>
                    <a:pt x="19215" y="689"/>
                  </a:cubicBezTo>
                  <a:cubicBezTo>
                    <a:pt x="16339" y="232"/>
                    <a:pt x="13423" y="0"/>
                    <a:pt x="10547" y="0"/>
                  </a:cubicBezTo>
                  <a:cubicBezTo>
                    <a:pt x="7671" y="0"/>
                    <a:pt x="4755" y="232"/>
                    <a:pt x="1879" y="689"/>
                  </a:cubicBezTo>
                  <a:cubicBezTo>
                    <a:pt x="1332" y="776"/>
                    <a:pt x="883" y="1301"/>
                    <a:pt x="756" y="2005"/>
                  </a:cubicBezTo>
                  <a:cubicBezTo>
                    <a:pt x="-252" y="7553"/>
                    <a:pt x="-252" y="13181"/>
                    <a:pt x="756" y="18731"/>
                  </a:cubicBezTo>
                  <a:cubicBezTo>
                    <a:pt x="883" y="19434"/>
                    <a:pt x="1332" y="19959"/>
                    <a:pt x="1879" y="20046"/>
                  </a:cubicBezTo>
                  <a:cubicBezTo>
                    <a:pt x="3265" y="20266"/>
                    <a:pt x="4660" y="20429"/>
                    <a:pt x="6055" y="20544"/>
                  </a:cubicBezTo>
                  <a:cubicBezTo>
                    <a:pt x="5979" y="20606"/>
                    <a:pt x="5931" y="20670"/>
                    <a:pt x="5931" y="20735"/>
                  </a:cubicBezTo>
                  <a:cubicBezTo>
                    <a:pt x="5931" y="21213"/>
                    <a:pt x="7997" y="21599"/>
                    <a:pt x="10547" y="21599"/>
                  </a:cubicBezTo>
                  <a:cubicBezTo>
                    <a:pt x="13097" y="21599"/>
                    <a:pt x="15164" y="21213"/>
                    <a:pt x="15164" y="20735"/>
                  </a:cubicBezTo>
                  <a:cubicBezTo>
                    <a:pt x="15164" y="20670"/>
                    <a:pt x="15115" y="20606"/>
                    <a:pt x="15040" y="20544"/>
                  </a:cubicBezTo>
                  <a:cubicBezTo>
                    <a:pt x="16434" y="20429"/>
                    <a:pt x="17830" y="20266"/>
                    <a:pt x="19215" y="20046"/>
                  </a:cubicBezTo>
                  <a:cubicBezTo>
                    <a:pt x="19762" y="19959"/>
                    <a:pt x="20211" y="19434"/>
                    <a:pt x="20338" y="18731"/>
                  </a:cubicBezTo>
                  <a:cubicBezTo>
                    <a:pt x="21347" y="13181"/>
                    <a:pt x="21347" y="7553"/>
                    <a:pt x="20338" y="2005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1" name="AutoShape 142"/>
            <p:cNvSpPr/>
            <p:nvPr/>
          </p:nvSpPr>
          <p:spPr bwMode="auto">
            <a:xfrm>
              <a:off x="2806700" y="1722438"/>
              <a:ext cx="44450" cy="444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7200"/>
                  </a:moveTo>
                  <a:cubicBezTo>
                    <a:pt x="12779" y="7200"/>
                    <a:pt x="14399" y="8820"/>
                    <a:pt x="14399" y="10800"/>
                  </a:cubicBezTo>
                  <a:cubicBezTo>
                    <a:pt x="14399" y="12779"/>
                    <a:pt x="12779" y="14400"/>
                    <a:pt x="10800" y="14400"/>
                  </a:cubicBezTo>
                  <a:cubicBezTo>
                    <a:pt x="8820" y="14400"/>
                    <a:pt x="7199" y="12779"/>
                    <a:pt x="7199" y="10800"/>
                  </a:cubicBezTo>
                  <a:cubicBezTo>
                    <a:pt x="7199" y="8820"/>
                    <a:pt x="8820" y="7200"/>
                    <a:pt x="10800" y="7200"/>
                  </a:cubicBezTo>
                  <a:moveTo>
                    <a:pt x="10800" y="21599"/>
                  </a:moveTo>
                  <a:cubicBezTo>
                    <a:pt x="16762" y="21599"/>
                    <a:pt x="21600" y="16762"/>
                    <a:pt x="21600" y="10800"/>
                  </a:cubicBezTo>
                  <a:cubicBezTo>
                    <a:pt x="21600" y="4837"/>
                    <a:pt x="16762" y="0"/>
                    <a:pt x="10800" y="0"/>
                  </a:cubicBezTo>
                  <a:cubicBezTo>
                    <a:pt x="4837" y="0"/>
                    <a:pt x="0" y="4837"/>
                    <a:pt x="0" y="10800"/>
                  </a:cubicBezTo>
                  <a:cubicBezTo>
                    <a:pt x="0" y="16762"/>
                    <a:pt x="4837" y="21599"/>
                    <a:pt x="10800" y="21599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2" name="AutoShape 143"/>
            <p:cNvSpPr/>
            <p:nvPr/>
          </p:nvSpPr>
          <p:spPr bwMode="auto">
            <a:xfrm>
              <a:off x="2790825" y="1919288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3" name="AutoShape 144"/>
            <p:cNvSpPr/>
            <p:nvPr/>
          </p:nvSpPr>
          <p:spPr bwMode="auto">
            <a:xfrm>
              <a:off x="2806700" y="187166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4" name="AutoShape 145"/>
            <p:cNvSpPr/>
            <p:nvPr/>
          </p:nvSpPr>
          <p:spPr bwMode="auto">
            <a:xfrm>
              <a:off x="2806700" y="1827213"/>
              <a:ext cx="60325" cy="158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8899" y="0"/>
                  </a:moveTo>
                  <a:lnTo>
                    <a:pt x="2699" y="0"/>
                  </a:lnTo>
                  <a:cubicBezTo>
                    <a:pt x="1210" y="0"/>
                    <a:pt x="0" y="4841"/>
                    <a:pt x="0" y="10800"/>
                  </a:cubicBezTo>
                  <a:cubicBezTo>
                    <a:pt x="0" y="16758"/>
                    <a:pt x="1210" y="21599"/>
                    <a:pt x="2699" y="21599"/>
                  </a:cubicBezTo>
                  <a:lnTo>
                    <a:pt x="18899" y="21599"/>
                  </a:lnTo>
                  <a:cubicBezTo>
                    <a:pt x="20389" y="21599"/>
                    <a:pt x="21600" y="16758"/>
                    <a:pt x="21600" y="10800"/>
                  </a:cubicBezTo>
                  <a:cubicBezTo>
                    <a:pt x="21600" y="4841"/>
                    <a:pt x="20389" y="0"/>
                    <a:pt x="18899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5" name="AutoShape 146"/>
            <p:cNvSpPr/>
            <p:nvPr/>
          </p:nvSpPr>
          <p:spPr bwMode="auto">
            <a:xfrm>
              <a:off x="2547938" y="1766888"/>
              <a:ext cx="90487" cy="63500"/>
            </a:xfrm>
            <a:custGeom>
              <a:avLst/>
              <a:gdLst>
                <a:gd name="T0" fmla="+- 0 10822 44"/>
                <a:gd name="T1" fmla="*/ T0 w 21556"/>
                <a:gd name="T2" fmla="+- 0 10826 53"/>
                <a:gd name="T3" fmla="*/ 10826 h 21547"/>
                <a:gd name="T4" fmla="+- 0 10822 44"/>
                <a:gd name="T5" fmla="*/ T4 w 21556"/>
                <a:gd name="T6" fmla="+- 0 10826 53"/>
                <a:gd name="T7" fmla="*/ 10826 h 21547"/>
                <a:gd name="T8" fmla="+- 0 10822 44"/>
                <a:gd name="T9" fmla="*/ T8 w 21556"/>
                <a:gd name="T10" fmla="+- 0 10826 53"/>
                <a:gd name="T11" fmla="*/ 10826 h 21547"/>
                <a:gd name="T12" fmla="+- 0 10822 44"/>
                <a:gd name="T13" fmla="*/ T12 w 21556"/>
                <a:gd name="T14" fmla="+- 0 10826 53"/>
                <a:gd name="T15" fmla="*/ 10826 h 21547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56" h="21547">
                  <a:moveTo>
                    <a:pt x="19751" y="2"/>
                  </a:moveTo>
                  <a:lnTo>
                    <a:pt x="3200" y="1845"/>
                  </a:lnTo>
                  <a:cubicBezTo>
                    <a:pt x="2215" y="2010"/>
                    <a:pt x="1272" y="3284"/>
                    <a:pt x="1106" y="4676"/>
                  </a:cubicBezTo>
                  <a:lnTo>
                    <a:pt x="1" y="18986"/>
                  </a:lnTo>
                  <a:cubicBezTo>
                    <a:pt x="-44" y="20398"/>
                    <a:pt x="724" y="21547"/>
                    <a:pt x="1712" y="21547"/>
                  </a:cubicBezTo>
                  <a:cubicBezTo>
                    <a:pt x="2698" y="21547"/>
                    <a:pt x="3542" y="20398"/>
                    <a:pt x="3582" y="18978"/>
                  </a:cubicBezTo>
                  <a:lnTo>
                    <a:pt x="4185" y="9251"/>
                  </a:lnTo>
                  <a:cubicBezTo>
                    <a:pt x="4319" y="7849"/>
                    <a:pt x="5235" y="6592"/>
                    <a:pt x="6220" y="6447"/>
                  </a:cubicBezTo>
                  <a:lnTo>
                    <a:pt x="19751" y="5128"/>
                  </a:lnTo>
                  <a:cubicBezTo>
                    <a:pt x="20743" y="5078"/>
                    <a:pt x="21556" y="3884"/>
                    <a:pt x="21556" y="2467"/>
                  </a:cubicBezTo>
                  <a:cubicBezTo>
                    <a:pt x="21556" y="1055"/>
                    <a:pt x="20743" y="-53"/>
                    <a:pt x="19751" y="2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6" name="AutoShape 147"/>
            <p:cNvSpPr/>
            <p:nvPr/>
          </p:nvSpPr>
          <p:spPr bwMode="auto">
            <a:xfrm>
              <a:off x="1447800" y="1614488"/>
              <a:ext cx="488950" cy="425450"/>
            </a:xfrm>
            <a:custGeom>
              <a:avLst/>
              <a:gdLst>
                <a:gd name="T0" fmla="+- 0 10800 597"/>
                <a:gd name="T1" fmla="*/ T0 w 20407"/>
                <a:gd name="T2" fmla="+- 0 11028 672"/>
                <a:gd name="T3" fmla="*/ 11028 h 20712"/>
                <a:gd name="T4" fmla="+- 0 10800 597"/>
                <a:gd name="T5" fmla="*/ T4 w 20407"/>
                <a:gd name="T6" fmla="+- 0 11028 672"/>
                <a:gd name="T7" fmla="*/ 11028 h 20712"/>
                <a:gd name="T8" fmla="+- 0 10800 597"/>
                <a:gd name="T9" fmla="*/ T8 w 20407"/>
                <a:gd name="T10" fmla="+- 0 11028 672"/>
                <a:gd name="T11" fmla="*/ 11028 h 20712"/>
                <a:gd name="T12" fmla="+- 0 10800 597"/>
                <a:gd name="T13" fmla="*/ T12 w 20407"/>
                <a:gd name="T14" fmla="+- 0 11028 672"/>
                <a:gd name="T15" fmla="*/ 11028 h 2071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0407" h="20712">
                  <a:moveTo>
                    <a:pt x="17706" y="10922"/>
                  </a:moveTo>
                  <a:lnTo>
                    <a:pt x="10657" y="19017"/>
                  </a:lnTo>
                  <a:cubicBezTo>
                    <a:pt x="10407" y="19305"/>
                    <a:pt x="9998" y="19305"/>
                    <a:pt x="9748" y="19017"/>
                  </a:cubicBezTo>
                  <a:lnTo>
                    <a:pt x="2699" y="10922"/>
                  </a:lnTo>
                  <a:cubicBezTo>
                    <a:pt x="817" y="8762"/>
                    <a:pt x="817" y="5247"/>
                    <a:pt x="2699" y="3087"/>
                  </a:cubicBezTo>
                  <a:cubicBezTo>
                    <a:pt x="4512" y="1004"/>
                    <a:pt x="7429" y="931"/>
                    <a:pt x="9338" y="2923"/>
                  </a:cubicBezTo>
                  <a:lnTo>
                    <a:pt x="10202" y="3825"/>
                  </a:lnTo>
                  <a:lnTo>
                    <a:pt x="11067" y="2923"/>
                  </a:lnTo>
                  <a:cubicBezTo>
                    <a:pt x="12976" y="931"/>
                    <a:pt x="15893" y="1004"/>
                    <a:pt x="17706" y="3087"/>
                  </a:cubicBezTo>
                  <a:cubicBezTo>
                    <a:pt x="19588" y="5247"/>
                    <a:pt x="19588" y="8762"/>
                    <a:pt x="17706" y="10922"/>
                  </a:cubicBezTo>
                  <a:moveTo>
                    <a:pt x="18616" y="2043"/>
                  </a:moveTo>
                  <a:cubicBezTo>
                    <a:pt x="16301" y="-617"/>
                    <a:pt x="12601" y="-672"/>
                    <a:pt x="10202" y="1830"/>
                  </a:cubicBezTo>
                  <a:cubicBezTo>
                    <a:pt x="7805" y="-672"/>
                    <a:pt x="4104" y="-617"/>
                    <a:pt x="1789" y="2043"/>
                  </a:cubicBezTo>
                  <a:cubicBezTo>
                    <a:pt x="-597" y="4783"/>
                    <a:pt x="-597" y="9226"/>
                    <a:pt x="1789" y="11967"/>
                  </a:cubicBezTo>
                  <a:cubicBezTo>
                    <a:pt x="2470" y="12750"/>
                    <a:pt x="8838" y="20061"/>
                    <a:pt x="8838" y="20061"/>
                  </a:cubicBezTo>
                  <a:cubicBezTo>
                    <a:pt x="9592" y="20928"/>
                    <a:pt x="10812" y="20928"/>
                    <a:pt x="11567" y="20061"/>
                  </a:cubicBezTo>
                  <a:cubicBezTo>
                    <a:pt x="11567" y="20061"/>
                    <a:pt x="18539" y="12056"/>
                    <a:pt x="18616" y="11967"/>
                  </a:cubicBezTo>
                  <a:cubicBezTo>
                    <a:pt x="21003" y="9226"/>
                    <a:pt x="21003" y="4783"/>
                    <a:pt x="18616" y="2043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7" name="AutoShape 148"/>
            <p:cNvSpPr/>
            <p:nvPr/>
          </p:nvSpPr>
          <p:spPr bwMode="auto">
            <a:xfrm>
              <a:off x="1524000" y="1690688"/>
              <a:ext cx="73025" cy="730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9326" y="0"/>
                  </a:moveTo>
                  <a:cubicBezTo>
                    <a:pt x="19317" y="0"/>
                    <a:pt x="19317" y="4"/>
                    <a:pt x="19308" y="4"/>
                  </a:cubicBezTo>
                  <a:cubicBezTo>
                    <a:pt x="8643" y="13"/>
                    <a:pt x="0" y="8659"/>
                    <a:pt x="0" y="19326"/>
                  </a:cubicBezTo>
                  <a:cubicBezTo>
                    <a:pt x="0" y="20580"/>
                    <a:pt x="1019" y="21600"/>
                    <a:pt x="2273" y="21600"/>
                  </a:cubicBezTo>
                  <a:cubicBezTo>
                    <a:pt x="3528" y="21600"/>
                    <a:pt x="4547" y="20580"/>
                    <a:pt x="4547" y="19326"/>
                  </a:cubicBezTo>
                  <a:lnTo>
                    <a:pt x="4547" y="19321"/>
                  </a:lnTo>
                  <a:cubicBezTo>
                    <a:pt x="4547" y="11164"/>
                    <a:pt x="11164" y="4547"/>
                    <a:pt x="19321" y="4547"/>
                  </a:cubicBezTo>
                  <a:lnTo>
                    <a:pt x="19326" y="4547"/>
                  </a:lnTo>
                  <a:cubicBezTo>
                    <a:pt x="20580" y="4547"/>
                    <a:pt x="21599" y="3528"/>
                    <a:pt x="21599" y="2273"/>
                  </a:cubicBezTo>
                  <a:cubicBezTo>
                    <a:pt x="21599" y="1019"/>
                    <a:pt x="20580" y="0"/>
                    <a:pt x="19326" y="0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8" name="AutoShape 149"/>
            <p:cNvSpPr/>
            <p:nvPr/>
          </p:nvSpPr>
          <p:spPr bwMode="auto">
            <a:xfrm>
              <a:off x="473075" y="1643063"/>
              <a:ext cx="487363" cy="3524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grpFill/>
            <a:ln>
              <a:noFill/>
            </a:ln>
            <a:effectLst/>
          </p:spPr>
          <p:txBody>
            <a:bodyPr lIns="50800" tIns="50800" rIns="50800" bIns="50800" anchor="ctr"/>
            <a:lstStyle/>
            <a:p>
              <a:pPr defTabSz="60896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0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ea"/>
                <a:ea typeface="+mn-ea"/>
              </a:endParaRPr>
            </a:p>
          </p:txBody>
        </p:sp>
        <p:sp>
          <p:nvSpPr>
            <p:cNvPr id="149" name="Freeform 147"/>
            <p:cNvSpPr>
              <a:spLocks noEditPoints="1"/>
            </p:cNvSpPr>
            <p:nvPr/>
          </p:nvSpPr>
          <p:spPr bwMode="auto">
            <a:xfrm>
              <a:off x="422275" y="5408613"/>
              <a:ext cx="401638" cy="454025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0" name="Group 299"/>
            <p:cNvGrpSpPr/>
            <p:nvPr/>
          </p:nvGrpSpPr>
          <p:grpSpPr>
            <a:xfrm>
              <a:off x="1619362" y="5410059"/>
              <a:ext cx="182485" cy="464152"/>
              <a:chOff x="6141009" y="3540977"/>
              <a:chExt cx="85046" cy="216315"/>
            </a:xfrm>
            <a:grpFill/>
          </p:grpSpPr>
          <p:sp>
            <p:nvSpPr>
              <p:cNvPr id="181" name="Freeform 12"/>
              <p:cNvSpPr/>
              <p:nvPr/>
            </p:nvSpPr>
            <p:spPr bwMode="auto">
              <a:xfrm>
                <a:off x="6141009" y="3577954"/>
                <a:ext cx="85046" cy="179338"/>
              </a:xfrm>
              <a:custGeom>
                <a:avLst/>
                <a:gdLst>
                  <a:gd name="T0" fmla="*/ 59 w 78"/>
                  <a:gd name="T1" fmla="*/ 0 h 164"/>
                  <a:gd name="T2" fmla="*/ 20 w 78"/>
                  <a:gd name="T3" fmla="*/ 0 h 164"/>
                  <a:gd name="T4" fmla="*/ 0 w 78"/>
                  <a:gd name="T5" fmla="*/ 16 h 164"/>
                  <a:gd name="T6" fmla="*/ 0 w 78"/>
                  <a:gd name="T7" fmla="*/ 16 h 164"/>
                  <a:gd name="T8" fmla="*/ 0 w 78"/>
                  <a:gd name="T9" fmla="*/ 19 h 164"/>
                  <a:gd name="T10" fmla="*/ 0 w 78"/>
                  <a:gd name="T11" fmla="*/ 74 h 164"/>
                  <a:gd name="T12" fmla="*/ 7 w 78"/>
                  <a:gd name="T13" fmla="*/ 80 h 164"/>
                  <a:gd name="T14" fmla="*/ 13 w 78"/>
                  <a:gd name="T15" fmla="*/ 74 h 164"/>
                  <a:gd name="T16" fmla="*/ 13 w 78"/>
                  <a:gd name="T17" fmla="*/ 26 h 164"/>
                  <a:gd name="T18" fmla="*/ 19 w 78"/>
                  <a:gd name="T19" fmla="*/ 26 h 164"/>
                  <a:gd name="T20" fmla="*/ 19 w 78"/>
                  <a:gd name="T21" fmla="*/ 72 h 164"/>
                  <a:gd name="T22" fmla="*/ 19 w 78"/>
                  <a:gd name="T23" fmla="*/ 73 h 164"/>
                  <a:gd name="T24" fmla="*/ 19 w 78"/>
                  <a:gd name="T25" fmla="*/ 154 h 164"/>
                  <a:gd name="T26" fmla="*/ 28 w 78"/>
                  <a:gd name="T27" fmla="*/ 164 h 164"/>
                  <a:gd name="T28" fmla="*/ 37 w 78"/>
                  <a:gd name="T29" fmla="*/ 154 h 164"/>
                  <a:gd name="T30" fmla="*/ 37 w 78"/>
                  <a:gd name="T31" fmla="*/ 83 h 164"/>
                  <a:gd name="T32" fmla="*/ 41 w 78"/>
                  <a:gd name="T33" fmla="*/ 83 h 164"/>
                  <a:gd name="T34" fmla="*/ 41 w 78"/>
                  <a:gd name="T35" fmla="*/ 154 h 164"/>
                  <a:gd name="T36" fmla="*/ 50 w 78"/>
                  <a:gd name="T37" fmla="*/ 164 h 164"/>
                  <a:gd name="T38" fmla="*/ 59 w 78"/>
                  <a:gd name="T39" fmla="*/ 154 h 164"/>
                  <a:gd name="T40" fmla="*/ 59 w 78"/>
                  <a:gd name="T41" fmla="*/ 72 h 164"/>
                  <a:gd name="T42" fmla="*/ 59 w 78"/>
                  <a:gd name="T43" fmla="*/ 71 h 164"/>
                  <a:gd name="T44" fmla="*/ 59 w 78"/>
                  <a:gd name="T45" fmla="*/ 26 h 164"/>
                  <a:gd name="T46" fmla="*/ 64 w 78"/>
                  <a:gd name="T47" fmla="*/ 26 h 164"/>
                  <a:gd name="T48" fmla="*/ 64 w 78"/>
                  <a:gd name="T49" fmla="*/ 74 h 164"/>
                  <a:gd name="T50" fmla="*/ 71 w 78"/>
                  <a:gd name="T51" fmla="*/ 80 h 164"/>
                  <a:gd name="T52" fmla="*/ 78 w 78"/>
                  <a:gd name="T53" fmla="*/ 74 h 164"/>
                  <a:gd name="T54" fmla="*/ 78 w 78"/>
                  <a:gd name="T55" fmla="*/ 19 h 164"/>
                  <a:gd name="T56" fmla="*/ 78 w 78"/>
                  <a:gd name="T57" fmla="*/ 16 h 164"/>
                  <a:gd name="T58" fmla="*/ 78 w 78"/>
                  <a:gd name="T59" fmla="*/ 15 h 164"/>
                  <a:gd name="T60" fmla="*/ 59 w 78"/>
                  <a:gd name="T61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78" h="164">
                    <a:moveTo>
                      <a:pt x="59" y="0"/>
                    </a:moveTo>
                    <a:cubicBezTo>
                      <a:pt x="20" y="0"/>
                      <a:pt x="20" y="0"/>
                      <a:pt x="20" y="0"/>
                    </a:cubicBezTo>
                    <a:cubicBezTo>
                      <a:pt x="6" y="0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4"/>
                      <a:pt x="0" y="74"/>
                      <a:pt x="0" y="74"/>
                    </a:cubicBezTo>
                    <a:cubicBezTo>
                      <a:pt x="0" y="77"/>
                      <a:pt x="3" y="80"/>
                      <a:pt x="7" y="80"/>
                    </a:cubicBezTo>
                    <a:cubicBezTo>
                      <a:pt x="10" y="80"/>
                      <a:pt x="13" y="77"/>
                      <a:pt x="13" y="74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9" y="26"/>
                      <a:pt x="19" y="26"/>
                      <a:pt x="19" y="26"/>
                    </a:cubicBezTo>
                    <a:cubicBezTo>
                      <a:pt x="19" y="72"/>
                      <a:pt x="19" y="72"/>
                      <a:pt x="19" y="72"/>
                    </a:cubicBezTo>
                    <a:cubicBezTo>
                      <a:pt x="19" y="72"/>
                      <a:pt x="19" y="73"/>
                      <a:pt x="19" y="73"/>
                    </a:cubicBezTo>
                    <a:cubicBezTo>
                      <a:pt x="19" y="154"/>
                      <a:pt x="19" y="154"/>
                      <a:pt x="19" y="154"/>
                    </a:cubicBezTo>
                    <a:cubicBezTo>
                      <a:pt x="19" y="159"/>
                      <a:pt x="23" y="164"/>
                      <a:pt x="28" y="164"/>
                    </a:cubicBezTo>
                    <a:cubicBezTo>
                      <a:pt x="33" y="164"/>
                      <a:pt x="37" y="159"/>
                      <a:pt x="37" y="154"/>
                    </a:cubicBezTo>
                    <a:cubicBezTo>
                      <a:pt x="37" y="83"/>
                      <a:pt x="37" y="83"/>
                      <a:pt x="37" y="83"/>
                    </a:cubicBezTo>
                    <a:cubicBezTo>
                      <a:pt x="41" y="83"/>
                      <a:pt x="41" y="83"/>
                      <a:pt x="41" y="83"/>
                    </a:cubicBezTo>
                    <a:cubicBezTo>
                      <a:pt x="41" y="154"/>
                      <a:pt x="41" y="154"/>
                      <a:pt x="41" y="154"/>
                    </a:cubicBezTo>
                    <a:cubicBezTo>
                      <a:pt x="41" y="159"/>
                      <a:pt x="45" y="164"/>
                      <a:pt x="50" y="164"/>
                    </a:cubicBezTo>
                    <a:cubicBezTo>
                      <a:pt x="55" y="164"/>
                      <a:pt x="59" y="159"/>
                      <a:pt x="59" y="154"/>
                    </a:cubicBezTo>
                    <a:cubicBezTo>
                      <a:pt x="59" y="72"/>
                      <a:pt x="59" y="72"/>
                      <a:pt x="59" y="72"/>
                    </a:cubicBezTo>
                    <a:cubicBezTo>
                      <a:pt x="59" y="71"/>
                      <a:pt x="59" y="71"/>
                      <a:pt x="59" y="71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4" y="26"/>
                      <a:pt x="64" y="26"/>
                      <a:pt x="64" y="26"/>
                    </a:cubicBezTo>
                    <a:cubicBezTo>
                      <a:pt x="64" y="74"/>
                      <a:pt x="64" y="74"/>
                      <a:pt x="64" y="74"/>
                    </a:cubicBezTo>
                    <a:cubicBezTo>
                      <a:pt x="64" y="77"/>
                      <a:pt x="67" y="80"/>
                      <a:pt x="71" y="80"/>
                    </a:cubicBezTo>
                    <a:cubicBezTo>
                      <a:pt x="75" y="80"/>
                      <a:pt x="78" y="77"/>
                      <a:pt x="78" y="74"/>
                    </a:cubicBezTo>
                    <a:cubicBezTo>
                      <a:pt x="78" y="19"/>
                      <a:pt x="78" y="19"/>
                      <a:pt x="78" y="19"/>
                    </a:cubicBezTo>
                    <a:cubicBezTo>
                      <a:pt x="78" y="16"/>
                      <a:pt x="78" y="16"/>
                      <a:pt x="78" y="16"/>
                    </a:cubicBezTo>
                    <a:cubicBezTo>
                      <a:pt x="78" y="15"/>
                      <a:pt x="78" y="15"/>
                      <a:pt x="78" y="15"/>
                    </a:cubicBezTo>
                    <a:cubicBezTo>
                      <a:pt x="78" y="10"/>
                      <a:pt x="72" y="0"/>
                      <a:pt x="59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2" name="Oval 13"/>
              <p:cNvSpPr>
                <a:spLocks noChangeArrowheads="1"/>
              </p:cNvSpPr>
              <p:nvPr/>
            </p:nvSpPr>
            <p:spPr bwMode="auto">
              <a:xfrm>
                <a:off x="6166893" y="3540977"/>
                <a:ext cx="33741" cy="33741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1" name="Group 302"/>
            <p:cNvGrpSpPr/>
            <p:nvPr/>
          </p:nvGrpSpPr>
          <p:grpSpPr>
            <a:xfrm>
              <a:off x="2637310" y="5410149"/>
              <a:ext cx="215525" cy="464813"/>
              <a:chOff x="6138760" y="4271257"/>
              <a:chExt cx="97227" cy="209688"/>
            </a:xfrm>
            <a:grpFill/>
          </p:grpSpPr>
          <p:sp>
            <p:nvSpPr>
              <p:cNvPr id="179" name="Oval 152"/>
              <p:cNvSpPr>
                <a:spLocks noChangeArrowheads="1"/>
              </p:cNvSpPr>
              <p:nvPr/>
            </p:nvSpPr>
            <p:spPr bwMode="auto">
              <a:xfrm>
                <a:off x="6171468" y="4271257"/>
                <a:ext cx="30916" cy="31812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80" name="Freeform 7"/>
              <p:cNvSpPr/>
              <p:nvPr/>
            </p:nvSpPr>
            <p:spPr bwMode="auto">
              <a:xfrm>
                <a:off x="6138760" y="4309341"/>
                <a:ext cx="97227" cy="171604"/>
              </a:xfrm>
              <a:custGeom>
                <a:avLst/>
                <a:gdLst>
                  <a:gd name="T0" fmla="*/ 91 w 92"/>
                  <a:gd name="T1" fmla="*/ 60 h 162"/>
                  <a:gd name="T2" fmla="*/ 75 w 92"/>
                  <a:gd name="T3" fmla="*/ 10 h 162"/>
                  <a:gd name="T4" fmla="*/ 64 w 92"/>
                  <a:gd name="T5" fmla="*/ 0 h 162"/>
                  <a:gd name="T6" fmla="*/ 28 w 92"/>
                  <a:gd name="T7" fmla="*/ 0 h 162"/>
                  <a:gd name="T8" fmla="*/ 19 w 92"/>
                  <a:gd name="T9" fmla="*/ 5 h 162"/>
                  <a:gd name="T10" fmla="*/ 18 w 92"/>
                  <a:gd name="T11" fmla="*/ 7 h 162"/>
                  <a:gd name="T12" fmla="*/ 18 w 92"/>
                  <a:gd name="T13" fmla="*/ 7 h 162"/>
                  <a:gd name="T14" fmla="*/ 17 w 92"/>
                  <a:gd name="T15" fmla="*/ 8 h 162"/>
                  <a:gd name="T16" fmla="*/ 1 w 92"/>
                  <a:gd name="T17" fmla="*/ 60 h 162"/>
                  <a:gd name="T18" fmla="*/ 5 w 92"/>
                  <a:gd name="T19" fmla="*/ 68 h 162"/>
                  <a:gd name="T20" fmla="*/ 14 w 92"/>
                  <a:gd name="T21" fmla="*/ 64 h 162"/>
                  <a:gd name="T22" fmla="*/ 26 w 92"/>
                  <a:gd name="T23" fmla="*/ 23 h 162"/>
                  <a:gd name="T24" fmla="*/ 28 w 92"/>
                  <a:gd name="T25" fmla="*/ 23 h 162"/>
                  <a:gd name="T26" fmla="*/ 29 w 92"/>
                  <a:gd name="T27" fmla="*/ 23 h 162"/>
                  <a:gd name="T28" fmla="*/ 9 w 92"/>
                  <a:gd name="T29" fmla="*/ 96 h 162"/>
                  <a:gd name="T30" fmla="*/ 29 w 92"/>
                  <a:gd name="T31" fmla="*/ 96 h 162"/>
                  <a:gd name="T32" fmla="*/ 29 w 92"/>
                  <a:gd name="T33" fmla="*/ 154 h 162"/>
                  <a:gd name="T34" fmla="*/ 37 w 92"/>
                  <a:gd name="T35" fmla="*/ 162 h 162"/>
                  <a:gd name="T36" fmla="*/ 44 w 92"/>
                  <a:gd name="T37" fmla="*/ 154 h 162"/>
                  <a:gd name="T38" fmla="*/ 44 w 92"/>
                  <a:gd name="T39" fmla="*/ 96 h 162"/>
                  <a:gd name="T40" fmla="*/ 49 w 92"/>
                  <a:gd name="T41" fmla="*/ 96 h 162"/>
                  <a:gd name="T42" fmla="*/ 49 w 92"/>
                  <a:gd name="T43" fmla="*/ 154 h 162"/>
                  <a:gd name="T44" fmla="*/ 56 w 92"/>
                  <a:gd name="T45" fmla="*/ 162 h 162"/>
                  <a:gd name="T46" fmla="*/ 64 w 92"/>
                  <a:gd name="T47" fmla="*/ 154 h 162"/>
                  <a:gd name="T48" fmla="*/ 64 w 92"/>
                  <a:gd name="T49" fmla="*/ 96 h 162"/>
                  <a:gd name="T50" fmla="*/ 83 w 92"/>
                  <a:gd name="T51" fmla="*/ 96 h 162"/>
                  <a:gd name="T52" fmla="*/ 63 w 92"/>
                  <a:gd name="T53" fmla="*/ 23 h 162"/>
                  <a:gd name="T54" fmla="*/ 64 w 92"/>
                  <a:gd name="T55" fmla="*/ 23 h 162"/>
                  <a:gd name="T56" fmla="*/ 65 w 92"/>
                  <a:gd name="T57" fmla="*/ 23 h 162"/>
                  <a:gd name="T58" fmla="*/ 79 w 92"/>
                  <a:gd name="T59" fmla="*/ 64 h 162"/>
                  <a:gd name="T60" fmla="*/ 87 w 92"/>
                  <a:gd name="T61" fmla="*/ 68 h 162"/>
                  <a:gd name="T62" fmla="*/ 91 w 92"/>
                  <a:gd name="T63" fmla="*/ 60 h 1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92" h="162">
                    <a:moveTo>
                      <a:pt x="91" y="60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4" y="4"/>
                      <a:pt x="70" y="0"/>
                      <a:pt x="64" y="0"/>
                    </a:cubicBezTo>
                    <a:cubicBezTo>
                      <a:pt x="28" y="0"/>
                      <a:pt x="28" y="0"/>
                      <a:pt x="28" y="0"/>
                    </a:cubicBezTo>
                    <a:cubicBezTo>
                      <a:pt x="24" y="0"/>
                      <a:pt x="21" y="2"/>
                      <a:pt x="19" y="5"/>
                    </a:cubicBezTo>
                    <a:cubicBezTo>
                      <a:pt x="18" y="5"/>
                      <a:pt x="18" y="6"/>
                      <a:pt x="18" y="7"/>
                    </a:cubicBezTo>
                    <a:cubicBezTo>
                      <a:pt x="18" y="7"/>
                      <a:pt x="18" y="7"/>
                      <a:pt x="18" y="7"/>
                    </a:cubicBezTo>
                    <a:cubicBezTo>
                      <a:pt x="18" y="7"/>
                      <a:pt x="17" y="8"/>
                      <a:pt x="17" y="8"/>
                    </a:cubicBezTo>
                    <a:cubicBezTo>
                      <a:pt x="1" y="60"/>
                      <a:pt x="1" y="60"/>
                      <a:pt x="1" y="60"/>
                    </a:cubicBezTo>
                    <a:cubicBezTo>
                      <a:pt x="0" y="63"/>
                      <a:pt x="2" y="67"/>
                      <a:pt x="5" y="68"/>
                    </a:cubicBezTo>
                    <a:cubicBezTo>
                      <a:pt x="9" y="69"/>
                      <a:pt x="13" y="67"/>
                      <a:pt x="14" y="64"/>
                    </a:cubicBezTo>
                    <a:cubicBezTo>
                      <a:pt x="26" y="23"/>
                      <a:pt x="26" y="23"/>
                      <a:pt x="26" y="23"/>
                    </a:cubicBezTo>
                    <a:cubicBezTo>
                      <a:pt x="27" y="23"/>
                      <a:pt x="27" y="23"/>
                      <a:pt x="28" y="23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9" y="96"/>
                      <a:pt x="9" y="96"/>
                      <a:pt x="9" y="96"/>
                    </a:cubicBezTo>
                    <a:cubicBezTo>
                      <a:pt x="29" y="96"/>
                      <a:pt x="29" y="96"/>
                      <a:pt x="29" y="96"/>
                    </a:cubicBezTo>
                    <a:cubicBezTo>
                      <a:pt x="29" y="154"/>
                      <a:pt x="29" y="154"/>
                      <a:pt x="29" y="154"/>
                    </a:cubicBezTo>
                    <a:cubicBezTo>
                      <a:pt x="29" y="159"/>
                      <a:pt x="33" y="162"/>
                      <a:pt x="37" y="162"/>
                    </a:cubicBezTo>
                    <a:cubicBezTo>
                      <a:pt x="41" y="162"/>
                      <a:pt x="44" y="159"/>
                      <a:pt x="44" y="154"/>
                    </a:cubicBezTo>
                    <a:cubicBezTo>
                      <a:pt x="44" y="96"/>
                      <a:pt x="44" y="96"/>
                      <a:pt x="44" y="96"/>
                    </a:cubicBezTo>
                    <a:cubicBezTo>
                      <a:pt x="49" y="96"/>
                      <a:pt x="49" y="96"/>
                      <a:pt x="49" y="96"/>
                    </a:cubicBezTo>
                    <a:cubicBezTo>
                      <a:pt x="49" y="154"/>
                      <a:pt x="49" y="154"/>
                      <a:pt x="49" y="154"/>
                    </a:cubicBezTo>
                    <a:cubicBezTo>
                      <a:pt x="49" y="159"/>
                      <a:pt x="52" y="162"/>
                      <a:pt x="56" y="162"/>
                    </a:cubicBezTo>
                    <a:cubicBezTo>
                      <a:pt x="60" y="162"/>
                      <a:pt x="64" y="159"/>
                      <a:pt x="64" y="154"/>
                    </a:cubicBezTo>
                    <a:cubicBezTo>
                      <a:pt x="64" y="96"/>
                      <a:pt x="64" y="96"/>
                      <a:pt x="64" y="96"/>
                    </a:cubicBezTo>
                    <a:cubicBezTo>
                      <a:pt x="83" y="96"/>
                      <a:pt x="83" y="96"/>
                      <a:pt x="83" y="96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64" y="23"/>
                      <a:pt x="64" y="23"/>
                      <a:pt x="64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79" y="64"/>
                      <a:pt x="79" y="64"/>
                      <a:pt x="79" y="64"/>
                    </a:cubicBezTo>
                    <a:cubicBezTo>
                      <a:pt x="80" y="67"/>
                      <a:pt x="84" y="69"/>
                      <a:pt x="87" y="68"/>
                    </a:cubicBezTo>
                    <a:cubicBezTo>
                      <a:pt x="91" y="67"/>
                      <a:pt x="92" y="63"/>
                      <a:pt x="91" y="6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sp>
          <p:nvSpPr>
            <p:cNvPr id="152" name="Freeform 19"/>
            <p:cNvSpPr>
              <a:spLocks noEditPoints="1"/>
            </p:cNvSpPr>
            <p:nvPr/>
          </p:nvSpPr>
          <p:spPr bwMode="auto">
            <a:xfrm>
              <a:off x="4383088" y="5434013"/>
              <a:ext cx="515937" cy="415925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3" name="Freeform 15"/>
            <p:cNvSpPr>
              <a:spLocks noEditPoints="1"/>
            </p:cNvSpPr>
            <p:nvPr/>
          </p:nvSpPr>
          <p:spPr bwMode="auto">
            <a:xfrm>
              <a:off x="3438525" y="5389563"/>
              <a:ext cx="452438" cy="450850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4" name="Freeform 11"/>
            <p:cNvSpPr>
              <a:spLocks noEditPoints="1"/>
            </p:cNvSpPr>
            <p:nvPr/>
          </p:nvSpPr>
          <p:spPr bwMode="auto">
            <a:xfrm>
              <a:off x="5422900" y="5370513"/>
              <a:ext cx="474663" cy="476250"/>
            </a:xfrm>
            <a:custGeom>
              <a:avLst/>
              <a:gdLst>
                <a:gd name="T0" fmla="*/ 381 w 402"/>
                <a:gd name="T1" fmla="*/ 10 h 404"/>
                <a:gd name="T2" fmla="*/ 365 w 402"/>
                <a:gd name="T3" fmla="*/ 3 h 404"/>
                <a:gd name="T4" fmla="*/ 358 w 402"/>
                <a:gd name="T5" fmla="*/ 18 h 404"/>
                <a:gd name="T6" fmla="*/ 312 w 402"/>
                <a:gd name="T7" fmla="*/ 133 h 404"/>
                <a:gd name="T8" fmla="*/ 301 w 402"/>
                <a:gd name="T9" fmla="*/ 116 h 404"/>
                <a:gd name="T10" fmla="*/ 282 w 402"/>
                <a:gd name="T11" fmla="*/ 106 h 404"/>
                <a:gd name="T12" fmla="*/ 219 w 402"/>
                <a:gd name="T13" fmla="*/ 107 h 404"/>
                <a:gd name="T14" fmla="*/ 197 w 402"/>
                <a:gd name="T15" fmla="*/ 113 h 404"/>
                <a:gd name="T16" fmla="*/ 11 w 402"/>
                <a:gd name="T17" fmla="*/ 245 h 404"/>
                <a:gd name="T18" fmla="*/ 6 w 402"/>
                <a:gd name="T19" fmla="*/ 273 h 404"/>
                <a:gd name="T20" fmla="*/ 91 w 402"/>
                <a:gd name="T21" fmla="*/ 395 h 404"/>
                <a:gd name="T22" fmla="*/ 116 w 402"/>
                <a:gd name="T23" fmla="*/ 397 h 404"/>
                <a:gd name="T24" fmla="*/ 302 w 402"/>
                <a:gd name="T25" fmla="*/ 265 h 404"/>
                <a:gd name="T26" fmla="*/ 316 w 402"/>
                <a:gd name="T27" fmla="*/ 247 h 404"/>
                <a:gd name="T28" fmla="*/ 336 w 402"/>
                <a:gd name="T29" fmla="*/ 184 h 404"/>
                <a:gd name="T30" fmla="*/ 333 w 402"/>
                <a:gd name="T31" fmla="*/ 163 h 404"/>
                <a:gd name="T32" fmla="*/ 326 w 402"/>
                <a:gd name="T33" fmla="*/ 153 h 404"/>
                <a:gd name="T34" fmla="*/ 381 w 402"/>
                <a:gd name="T35" fmla="*/ 10 h 404"/>
                <a:gd name="T36" fmla="*/ 294 w 402"/>
                <a:gd name="T37" fmla="*/ 197 h 404"/>
                <a:gd name="T38" fmla="*/ 250 w 402"/>
                <a:gd name="T39" fmla="*/ 189 h 404"/>
                <a:gd name="T40" fmla="*/ 258 w 402"/>
                <a:gd name="T41" fmla="*/ 144 h 404"/>
                <a:gd name="T42" fmla="*/ 295 w 402"/>
                <a:gd name="T43" fmla="*/ 145 h 404"/>
                <a:gd name="T44" fmla="*/ 285 w 402"/>
                <a:gd name="T45" fmla="*/ 150 h 404"/>
                <a:gd name="T46" fmla="*/ 279 w 402"/>
                <a:gd name="T47" fmla="*/ 166 h 404"/>
                <a:gd name="T48" fmla="*/ 290 w 402"/>
                <a:gd name="T49" fmla="*/ 173 h 404"/>
                <a:gd name="T50" fmla="*/ 295 w 402"/>
                <a:gd name="T51" fmla="*/ 172 h 404"/>
                <a:gd name="T52" fmla="*/ 307 w 402"/>
                <a:gd name="T53" fmla="*/ 165 h 404"/>
                <a:gd name="T54" fmla="*/ 294 w 402"/>
                <a:gd name="T55" fmla="*/ 197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2" h="404">
                  <a:moveTo>
                    <a:pt x="381" y="10"/>
                  </a:moveTo>
                  <a:cubicBezTo>
                    <a:pt x="378" y="4"/>
                    <a:pt x="372" y="0"/>
                    <a:pt x="365" y="3"/>
                  </a:cubicBezTo>
                  <a:cubicBezTo>
                    <a:pt x="359" y="5"/>
                    <a:pt x="356" y="12"/>
                    <a:pt x="358" y="18"/>
                  </a:cubicBezTo>
                  <a:cubicBezTo>
                    <a:pt x="376" y="71"/>
                    <a:pt x="340" y="111"/>
                    <a:pt x="312" y="133"/>
                  </a:cubicBezTo>
                  <a:cubicBezTo>
                    <a:pt x="301" y="116"/>
                    <a:pt x="301" y="116"/>
                    <a:pt x="301" y="116"/>
                  </a:cubicBezTo>
                  <a:cubicBezTo>
                    <a:pt x="297" y="111"/>
                    <a:pt x="289" y="106"/>
                    <a:pt x="282" y="106"/>
                  </a:cubicBezTo>
                  <a:cubicBezTo>
                    <a:pt x="219" y="107"/>
                    <a:pt x="219" y="107"/>
                    <a:pt x="219" y="107"/>
                  </a:cubicBezTo>
                  <a:cubicBezTo>
                    <a:pt x="212" y="106"/>
                    <a:pt x="203" y="109"/>
                    <a:pt x="197" y="113"/>
                  </a:cubicBezTo>
                  <a:cubicBezTo>
                    <a:pt x="11" y="245"/>
                    <a:pt x="11" y="245"/>
                    <a:pt x="11" y="245"/>
                  </a:cubicBezTo>
                  <a:cubicBezTo>
                    <a:pt x="2" y="251"/>
                    <a:pt x="0" y="264"/>
                    <a:pt x="6" y="273"/>
                  </a:cubicBezTo>
                  <a:cubicBezTo>
                    <a:pt x="91" y="395"/>
                    <a:pt x="91" y="395"/>
                    <a:pt x="91" y="395"/>
                  </a:cubicBezTo>
                  <a:cubicBezTo>
                    <a:pt x="97" y="404"/>
                    <a:pt x="107" y="403"/>
                    <a:pt x="116" y="397"/>
                  </a:cubicBezTo>
                  <a:cubicBezTo>
                    <a:pt x="302" y="265"/>
                    <a:pt x="302" y="265"/>
                    <a:pt x="302" y="265"/>
                  </a:cubicBezTo>
                  <a:cubicBezTo>
                    <a:pt x="308" y="261"/>
                    <a:pt x="314" y="253"/>
                    <a:pt x="316" y="247"/>
                  </a:cubicBezTo>
                  <a:cubicBezTo>
                    <a:pt x="336" y="184"/>
                    <a:pt x="336" y="184"/>
                    <a:pt x="336" y="184"/>
                  </a:cubicBezTo>
                  <a:cubicBezTo>
                    <a:pt x="338" y="178"/>
                    <a:pt x="337" y="168"/>
                    <a:pt x="333" y="163"/>
                  </a:cubicBezTo>
                  <a:cubicBezTo>
                    <a:pt x="326" y="153"/>
                    <a:pt x="326" y="153"/>
                    <a:pt x="326" y="153"/>
                  </a:cubicBezTo>
                  <a:cubicBezTo>
                    <a:pt x="363" y="124"/>
                    <a:pt x="402" y="73"/>
                    <a:pt x="381" y="10"/>
                  </a:cubicBezTo>
                  <a:close/>
                  <a:moveTo>
                    <a:pt x="294" y="197"/>
                  </a:moveTo>
                  <a:cubicBezTo>
                    <a:pt x="280" y="207"/>
                    <a:pt x="260" y="204"/>
                    <a:pt x="250" y="189"/>
                  </a:cubicBezTo>
                  <a:cubicBezTo>
                    <a:pt x="240" y="175"/>
                    <a:pt x="243" y="155"/>
                    <a:pt x="258" y="144"/>
                  </a:cubicBezTo>
                  <a:cubicBezTo>
                    <a:pt x="269" y="136"/>
                    <a:pt x="284" y="137"/>
                    <a:pt x="295" y="145"/>
                  </a:cubicBezTo>
                  <a:cubicBezTo>
                    <a:pt x="289" y="148"/>
                    <a:pt x="285" y="150"/>
                    <a:pt x="285" y="150"/>
                  </a:cubicBezTo>
                  <a:cubicBezTo>
                    <a:pt x="279" y="153"/>
                    <a:pt x="276" y="160"/>
                    <a:pt x="279" y="166"/>
                  </a:cubicBezTo>
                  <a:cubicBezTo>
                    <a:pt x="281" y="171"/>
                    <a:pt x="285" y="173"/>
                    <a:pt x="290" y="173"/>
                  </a:cubicBezTo>
                  <a:cubicBezTo>
                    <a:pt x="292" y="173"/>
                    <a:pt x="293" y="173"/>
                    <a:pt x="295" y="172"/>
                  </a:cubicBezTo>
                  <a:cubicBezTo>
                    <a:pt x="299" y="170"/>
                    <a:pt x="303" y="168"/>
                    <a:pt x="307" y="165"/>
                  </a:cubicBezTo>
                  <a:cubicBezTo>
                    <a:pt x="309" y="177"/>
                    <a:pt x="304" y="190"/>
                    <a:pt x="294" y="19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5" name="Freeform 21"/>
            <p:cNvSpPr>
              <a:spLocks noEditPoints="1"/>
            </p:cNvSpPr>
            <p:nvPr/>
          </p:nvSpPr>
          <p:spPr bwMode="auto">
            <a:xfrm>
              <a:off x="6491288" y="5370513"/>
              <a:ext cx="517525" cy="517525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sp>
          <p:nvSpPr>
            <p:cNvPr id="156" name="Freeform 26"/>
            <p:cNvSpPr/>
            <p:nvPr/>
          </p:nvSpPr>
          <p:spPr bwMode="auto">
            <a:xfrm>
              <a:off x="7400925" y="5408613"/>
              <a:ext cx="425450" cy="441325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 dirty="0">
                <a:latin typeface="+mn-ea"/>
                <a:ea typeface="+mn-ea"/>
              </a:endParaRPr>
            </a:p>
          </p:txBody>
        </p:sp>
        <p:grpSp>
          <p:nvGrpSpPr>
            <p:cNvPr id="157" name="Group 159"/>
            <p:cNvGrpSpPr/>
            <p:nvPr/>
          </p:nvGrpSpPr>
          <p:grpSpPr>
            <a:xfrm>
              <a:off x="8324962" y="5409406"/>
              <a:ext cx="584219" cy="460272"/>
              <a:chOff x="1058564" y="1781841"/>
              <a:chExt cx="649993" cy="512092"/>
            </a:xfrm>
            <a:grpFill/>
          </p:grpSpPr>
          <p:sp>
            <p:nvSpPr>
              <p:cNvPr id="177" name="Freeform 31"/>
              <p:cNvSpPr/>
              <p:nvPr/>
            </p:nvSpPr>
            <p:spPr bwMode="auto">
              <a:xfrm>
                <a:off x="1058564" y="1823776"/>
                <a:ext cx="457253" cy="470157"/>
              </a:xfrm>
              <a:custGeom>
                <a:avLst/>
                <a:gdLst>
                  <a:gd name="T0" fmla="*/ 191 w 240"/>
                  <a:gd name="T1" fmla="*/ 0 h 247"/>
                  <a:gd name="T2" fmla="*/ 49 w 240"/>
                  <a:gd name="T3" fmla="*/ 0 h 247"/>
                  <a:gd name="T4" fmla="*/ 0 w 240"/>
                  <a:gd name="T5" fmla="*/ 49 h 247"/>
                  <a:gd name="T6" fmla="*/ 0 w 240"/>
                  <a:gd name="T7" fmla="*/ 129 h 247"/>
                  <a:gd name="T8" fmla="*/ 49 w 240"/>
                  <a:gd name="T9" fmla="*/ 178 h 247"/>
                  <a:gd name="T10" fmla="*/ 57 w 240"/>
                  <a:gd name="T11" fmla="*/ 178 h 247"/>
                  <a:gd name="T12" fmla="*/ 32 w 240"/>
                  <a:gd name="T13" fmla="*/ 245 h 247"/>
                  <a:gd name="T14" fmla="*/ 121 w 240"/>
                  <a:gd name="T15" fmla="*/ 178 h 247"/>
                  <a:gd name="T16" fmla="*/ 191 w 240"/>
                  <a:gd name="T17" fmla="*/ 178 h 247"/>
                  <a:gd name="T18" fmla="*/ 240 w 240"/>
                  <a:gd name="T19" fmla="*/ 129 h 247"/>
                  <a:gd name="T20" fmla="*/ 240 w 240"/>
                  <a:gd name="T21" fmla="*/ 49 h 247"/>
                  <a:gd name="T22" fmla="*/ 191 w 240"/>
                  <a:gd name="T23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40" h="247">
                    <a:moveTo>
                      <a:pt x="191" y="0"/>
                    </a:moveTo>
                    <a:cubicBezTo>
                      <a:pt x="49" y="0"/>
                      <a:pt x="49" y="0"/>
                      <a:pt x="49" y="0"/>
                    </a:cubicBezTo>
                    <a:cubicBezTo>
                      <a:pt x="22" y="0"/>
                      <a:pt x="0" y="22"/>
                      <a:pt x="0" y="49"/>
                    </a:cubicBezTo>
                    <a:cubicBezTo>
                      <a:pt x="0" y="129"/>
                      <a:pt x="0" y="129"/>
                      <a:pt x="0" y="129"/>
                    </a:cubicBezTo>
                    <a:cubicBezTo>
                      <a:pt x="0" y="156"/>
                      <a:pt x="22" y="178"/>
                      <a:pt x="49" y="178"/>
                    </a:cubicBezTo>
                    <a:cubicBezTo>
                      <a:pt x="57" y="178"/>
                      <a:pt x="57" y="178"/>
                      <a:pt x="57" y="178"/>
                    </a:cubicBezTo>
                    <a:cubicBezTo>
                      <a:pt x="49" y="198"/>
                      <a:pt x="31" y="247"/>
                      <a:pt x="32" y="245"/>
                    </a:cubicBezTo>
                    <a:cubicBezTo>
                      <a:pt x="32" y="244"/>
                      <a:pt x="97" y="196"/>
                      <a:pt x="121" y="178"/>
                    </a:cubicBezTo>
                    <a:cubicBezTo>
                      <a:pt x="191" y="178"/>
                      <a:pt x="191" y="178"/>
                      <a:pt x="191" y="178"/>
                    </a:cubicBezTo>
                    <a:cubicBezTo>
                      <a:pt x="218" y="178"/>
                      <a:pt x="240" y="156"/>
                      <a:pt x="240" y="129"/>
                    </a:cubicBezTo>
                    <a:cubicBezTo>
                      <a:pt x="240" y="49"/>
                      <a:pt x="240" y="49"/>
                      <a:pt x="240" y="49"/>
                    </a:cubicBezTo>
                    <a:cubicBezTo>
                      <a:pt x="240" y="22"/>
                      <a:pt x="218" y="0"/>
                      <a:pt x="19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8" name="Freeform 32"/>
              <p:cNvSpPr/>
              <p:nvPr/>
            </p:nvSpPr>
            <p:spPr bwMode="auto">
              <a:xfrm>
                <a:off x="1378722" y="1781841"/>
                <a:ext cx="329835" cy="384674"/>
              </a:xfrm>
              <a:custGeom>
                <a:avLst/>
                <a:gdLst>
                  <a:gd name="T0" fmla="*/ 133 w 173"/>
                  <a:gd name="T1" fmla="*/ 0 h 202"/>
                  <a:gd name="T2" fmla="*/ 18 w 173"/>
                  <a:gd name="T3" fmla="*/ 0 h 202"/>
                  <a:gd name="T4" fmla="*/ 0 w 173"/>
                  <a:gd name="T5" fmla="*/ 5 h 202"/>
                  <a:gd name="T6" fmla="*/ 33 w 173"/>
                  <a:gd name="T7" fmla="*/ 5 h 202"/>
                  <a:gd name="T8" fmla="*/ 89 w 173"/>
                  <a:gd name="T9" fmla="*/ 61 h 202"/>
                  <a:gd name="T10" fmla="*/ 89 w 173"/>
                  <a:gd name="T11" fmla="*/ 151 h 202"/>
                  <a:gd name="T12" fmla="*/ 89 w 173"/>
                  <a:gd name="T13" fmla="*/ 156 h 202"/>
                  <a:gd name="T14" fmla="*/ 148 w 173"/>
                  <a:gd name="T15" fmla="*/ 201 h 202"/>
                  <a:gd name="T16" fmla="*/ 127 w 173"/>
                  <a:gd name="T17" fmla="*/ 145 h 202"/>
                  <a:gd name="T18" fmla="*/ 133 w 173"/>
                  <a:gd name="T19" fmla="*/ 145 h 202"/>
                  <a:gd name="T20" fmla="*/ 173 w 173"/>
                  <a:gd name="T21" fmla="*/ 105 h 202"/>
                  <a:gd name="T22" fmla="*/ 173 w 173"/>
                  <a:gd name="T23" fmla="*/ 41 h 202"/>
                  <a:gd name="T24" fmla="*/ 133 w 173"/>
                  <a:gd name="T25" fmla="*/ 0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202">
                    <a:moveTo>
                      <a:pt x="133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1" y="0"/>
                      <a:pt x="5" y="2"/>
                      <a:pt x="0" y="5"/>
                    </a:cubicBezTo>
                    <a:cubicBezTo>
                      <a:pt x="33" y="5"/>
                      <a:pt x="33" y="5"/>
                      <a:pt x="33" y="5"/>
                    </a:cubicBezTo>
                    <a:cubicBezTo>
                      <a:pt x="64" y="5"/>
                      <a:pt x="89" y="30"/>
                      <a:pt x="89" y="61"/>
                    </a:cubicBezTo>
                    <a:cubicBezTo>
                      <a:pt x="89" y="151"/>
                      <a:pt x="89" y="151"/>
                      <a:pt x="89" y="151"/>
                    </a:cubicBezTo>
                    <a:cubicBezTo>
                      <a:pt x="89" y="153"/>
                      <a:pt x="89" y="154"/>
                      <a:pt x="89" y="156"/>
                    </a:cubicBezTo>
                    <a:cubicBezTo>
                      <a:pt x="113" y="174"/>
                      <a:pt x="148" y="200"/>
                      <a:pt x="148" y="201"/>
                    </a:cubicBezTo>
                    <a:cubicBezTo>
                      <a:pt x="148" y="202"/>
                      <a:pt x="133" y="162"/>
                      <a:pt x="127" y="145"/>
                    </a:cubicBezTo>
                    <a:cubicBezTo>
                      <a:pt x="133" y="145"/>
                      <a:pt x="133" y="145"/>
                      <a:pt x="133" y="145"/>
                    </a:cubicBezTo>
                    <a:cubicBezTo>
                      <a:pt x="155" y="145"/>
                      <a:pt x="173" y="127"/>
                      <a:pt x="173" y="105"/>
                    </a:cubicBezTo>
                    <a:cubicBezTo>
                      <a:pt x="173" y="41"/>
                      <a:pt x="173" y="41"/>
                      <a:pt x="173" y="41"/>
                    </a:cubicBezTo>
                    <a:cubicBezTo>
                      <a:pt x="173" y="18"/>
                      <a:pt x="155" y="0"/>
                      <a:pt x="133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8" name="Group 162"/>
            <p:cNvGrpSpPr/>
            <p:nvPr/>
          </p:nvGrpSpPr>
          <p:grpSpPr>
            <a:xfrm>
              <a:off x="9341951" y="5409406"/>
              <a:ext cx="467115" cy="355675"/>
              <a:chOff x="2070649" y="1631036"/>
              <a:chExt cx="723379" cy="550800"/>
            </a:xfrm>
            <a:grpFill/>
          </p:grpSpPr>
          <p:sp>
            <p:nvSpPr>
              <p:cNvPr id="173" name="Oval 35"/>
              <p:cNvSpPr>
                <a:spLocks noChangeArrowheads="1"/>
              </p:cNvSpPr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4" name="Freeform 36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5" name="Freeform 37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6" name="Freeform 38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59" name="Group 167"/>
            <p:cNvGrpSpPr/>
            <p:nvPr/>
          </p:nvGrpSpPr>
          <p:grpSpPr>
            <a:xfrm>
              <a:off x="10356962" y="5409406"/>
              <a:ext cx="466891" cy="361155"/>
              <a:chOff x="3727889" y="-113301"/>
              <a:chExt cx="548381" cy="424189"/>
            </a:xfrm>
            <a:grpFill/>
          </p:grpSpPr>
          <p:sp>
            <p:nvSpPr>
              <p:cNvPr id="165" name="Oval 43"/>
              <p:cNvSpPr>
                <a:spLocks noChangeArrowheads="1"/>
              </p:cNvSpPr>
              <p:nvPr/>
            </p:nvSpPr>
            <p:spPr bwMode="auto">
              <a:xfrm>
                <a:off x="3954500" y="47987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6" name="Freeform 44"/>
              <p:cNvSpPr/>
              <p:nvPr/>
            </p:nvSpPr>
            <p:spPr bwMode="auto">
              <a:xfrm>
                <a:off x="4042402" y="-20560"/>
                <a:ext cx="98386" cy="238707"/>
              </a:xfrm>
              <a:custGeom>
                <a:avLst/>
                <a:gdLst>
                  <a:gd name="T0" fmla="*/ 34 w 52"/>
                  <a:gd name="T1" fmla="*/ 61 h 125"/>
                  <a:gd name="T2" fmla="*/ 0 w 52"/>
                  <a:gd name="T3" fmla="*/ 112 h 125"/>
                  <a:gd name="T4" fmla="*/ 15 w 52"/>
                  <a:gd name="T5" fmla="*/ 125 h 125"/>
                  <a:gd name="T6" fmla="*/ 52 w 52"/>
                  <a:gd name="T7" fmla="*/ 61 h 125"/>
                  <a:gd name="T8" fmla="*/ 18 w 52"/>
                  <a:gd name="T9" fmla="*/ 0 h 125"/>
                  <a:gd name="T10" fmla="*/ 4 w 52"/>
                  <a:gd name="T11" fmla="*/ 12 h 125"/>
                  <a:gd name="T12" fmla="*/ 34 w 52"/>
                  <a:gd name="T13" fmla="*/ 61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34" y="61"/>
                    </a:moveTo>
                    <a:cubicBezTo>
                      <a:pt x="34" y="84"/>
                      <a:pt x="20" y="104"/>
                      <a:pt x="0" y="112"/>
                    </a:cubicBezTo>
                    <a:cubicBezTo>
                      <a:pt x="15" y="125"/>
                      <a:pt x="15" y="125"/>
                      <a:pt x="15" y="125"/>
                    </a:cubicBezTo>
                    <a:cubicBezTo>
                      <a:pt x="37" y="113"/>
                      <a:pt x="52" y="89"/>
                      <a:pt x="52" y="61"/>
                    </a:cubicBezTo>
                    <a:cubicBezTo>
                      <a:pt x="52" y="35"/>
                      <a:pt x="39" y="13"/>
                      <a:pt x="18" y="0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22" y="21"/>
                      <a:pt x="34" y="40"/>
                      <a:pt x="34" y="6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7" name="Freeform 45"/>
              <p:cNvSpPr/>
              <p:nvPr/>
            </p:nvSpPr>
            <p:spPr bwMode="auto">
              <a:xfrm>
                <a:off x="4093208" y="-62495"/>
                <a:ext cx="114515" cy="322577"/>
              </a:xfrm>
              <a:custGeom>
                <a:avLst/>
                <a:gdLst>
                  <a:gd name="T0" fmla="*/ 40 w 60"/>
                  <a:gd name="T1" fmla="*/ 83 h 169"/>
                  <a:gd name="T2" fmla="*/ 0 w 60"/>
                  <a:gd name="T3" fmla="*/ 155 h 169"/>
                  <a:gd name="T4" fmla="*/ 15 w 60"/>
                  <a:gd name="T5" fmla="*/ 169 h 169"/>
                  <a:gd name="T6" fmla="*/ 60 w 60"/>
                  <a:gd name="T7" fmla="*/ 83 h 169"/>
                  <a:gd name="T8" fmla="*/ 19 w 60"/>
                  <a:gd name="T9" fmla="*/ 0 h 169"/>
                  <a:gd name="T10" fmla="*/ 3 w 60"/>
                  <a:gd name="T11" fmla="*/ 14 h 169"/>
                  <a:gd name="T12" fmla="*/ 40 w 60"/>
                  <a:gd name="T13" fmla="*/ 83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69">
                    <a:moveTo>
                      <a:pt x="40" y="83"/>
                    </a:moveTo>
                    <a:cubicBezTo>
                      <a:pt x="40" y="114"/>
                      <a:pt x="24" y="140"/>
                      <a:pt x="0" y="155"/>
                    </a:cubicBezTo>
                    <a:cubicBezTo>
                      <a:pt x="15" y="169"/>
                      <a:pt x="15" y="169"/>
                      <a:pt x="15" y="169"/>
                    </a:cubicBezTo>
                    <a:cubicBezTo>
                      <a:pt x="42" y="150"/>
                      <a:pt x="60" y="119"/>
                      <a:pt x="60" y="83"/>
                    </a:cubicBezTo>
                    <a:cubicBezTo>
                      <a:pt x="60" y="49"/>
                      <a:pt x="44" y="19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25" y="29"/>
                      <a:pt x="40" y="54"/>
                      <a:pt x="40" y="8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8" name="Freeform 46"/>
              <p:cNvSpPr/>
              <p:nvPr/>
            </p:nvSpPr>
            <p:spPr bwMode="auto">
              <a:xfrm>
                <a:off x="4143207" y="-113301"/>
                <a:ext cx="133063" cy="424189"/>
              </a:xfrm>
              <a:custGeom>
                <a:avLst/>
                <a:gdLst>
                  <a:gd name="T0" fmla="*/ 49 w 70"/>
                  <a:gd name="T1" fmla="*/ 110 h 223"/>
                  <a:gd name="T2" fmla="*/ 0 w 70"/>
                  <a:gd name="T3" fmla="*/ 209 h 223"/>
                  <a:gd name="T4" fmla="*/ 16 w 70"/>
                  <a:gd name="T5" fmla="*/ 223 h 223"/>
                  <a:gd name="T6" fmla="*/ 70 w 70"/>
                  <a:gd name="T7" fmla="*/ 110 h 223"/>
                  <a:gd name="T8" fmla="*/ 19 w 70"/>
                  <a:gd name="T9" fmla="*/ 0 h 223"/>
                  <a:gd name="T10" fmla="*/ 3 w 70"/>
                  <a:gd name="T11" fmla="*/ 14 h 223"/>
                  <a:gd name="T12" fmla="*/ 49 w 70"/>
                  <a:gd name="T13" fmla="*/ 110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49" y="110"/>
                    </a:moveTo>
                    <a:cubicBezTo>
                      <a:pt x="49" y="151"/>
                      <a:pt x="30" y="186"/>
                      <a:pt x="0" y="209"/>
                    </a:cubicBezTo>
                    <a:cubicBezTo>
                      <a:pt x="16" y="223"/>
                      <a:pt x="16" y="223"/>
                      <a:pt x="16" y="223"/>
                    </a:cubicBezTo>
                    <a:cubicBezTo>
                      <a:pt x="49" y="197"/>
                      <a:pt x="70" y="156"/>
                      <a:pt x="70" y="110"/>
                    </a:cubicBezTo>
                    <a:cubicBezTo>
                      <a:pt x="70" y="66"/>
                      <a:pt x="50" y="26"/>
                      <a:pt x="19" y="0"/>
                    </a:cubicBezTo>
                    <a:cubicBezTo>
                      <a:pt x="3" y="14"/>
                      <a:pt x="3" y="14"/>
                      <a:pt x="3" y="14"/>
                    </a:cubicBezTo>
                    <a:cubicBezTo>
                      <a:pt x="31" y="37"/>
                      <a:pt x="49" y="71"/>
                      <a:pt x="49" y="1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9" name="Oval 47"/>
              <p:cNvSpPr>
                <a:spLocks noChangeArrowheads="1"/>
              </p:cNvSpPr>
              <p:nvPr/>
            </p:nvSpPr>
            <p:spPr bwMode="auto">
              <a:xfrm>
                <a:off x="3952887" y="52019"/>
                <a:ext cx="96773" cy="9758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0" name="Freeform 48"/>
              <p:cNvSpPr/>
              <p:nvPr/>
            </p:nvSpPr>
            <p:spPr bwMode="auto">
              <a:xfrm>
                <a:off x="3863371" y="-20560"/>
                <a:ext cx="98386" cy="238707"/>
              </a:xfrm>
              <a:custGeom>
                <a:avLst/>
                <a:gdLst>
                  <a:gd name="T0" fmla="*/ 18 w 52"/>
                  <a:gd name="T1" fmla="*/ 64 h 125"/>
                  <a:gd name="T2" fmla="*/ 52 w 52"/>
                  <a:gd name="T3" fmla="*/ 13 h 125"/>
                  <a:gd name="T4" fmla="*/ 38 w 52"/>
                  <a:gd name="T5" fmla="*/ 0 h 125"/>
                  <a:gd name="T6" fmla="*/ 0 w 52"/>
                  <a:gd name="T7" fmla="*/ 64 h 125"/>
                  <a:gd name="T8" fmla="*/ 34 w 52"/>
                  <a:gd name="T9" fmla="*/ 125 h 125"/>
                  <a:gd name="T10" fmla="*/ 48 w 52"/>
                  <a:gd name="T11" fmla="*/ 113 h 125"/>
                  <a:gd name="T12" fmla="*/ 18 w 52"/>
                  <a:gd name="T13" fmla="*/ 6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125">
                    <a:moveTo>
                      <a:pt x="18" y="64"/>
                    </a:moveTo>
                    <a:cubicBezTo>
                      <a:pt x="18" y="41"/>
                      <a:pt x="32" y="21"/>
                      <a:pt x="52" y="13"/>
                    </a:cubicBezTo>
                    <a:cubicBezTo>
                      <a:pt x="38" y="0"/>
                      <a:pt x="38" y="0"/>
                      <a:pt x="38" y="0"/>
                    </a:cubicBezTo>
                    <a:cubicBezTo>
                      <a:pt x="15" y="12"/>
                      <a:pt x="0" y="36"/>
                      <a:pt x="0" y="64"/>
                    </a:cubicBezTo>
                    <a:cubicBezTo>
                      <a:pt x="0" y="90"/>
                      <a:pt x="14" y="113"/>
                      <a:pt x="34" y="125"/>
                    </a:cubicBezTo>
                    <a:cubicBezTo>
                      <a:pt x="48" y="113"/>
                      <a:pt x="48" y="113"/>
                      <a:pt x="48" y="113"/>
                    </a:cubicBezTo>
                    <a:cubicBezTo>
                      <a:pt x="30" y="104"/>
                      <a:pt x="18" y="85"/>
                      <a:pt x="18" y="6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1" name="Freeform 49"/>
              <p:cNvSpPr/>
              <p:nvPr/>
            </p:nvSpPr>
            <p:spPr bwMode="auto">
              <a:xfrm>
                <a:off x="3796437" y="-62495"/>
                <a:ext cx="116128" cy="322577"/>
              </a:xfrm>
              <a:custGeom>
                <a:avLst/>
                <a:gdLst>
                  <a:gd name="T0" fmla="*/ 20 w 61"/>
                  <a:gd name="T1" fmla="*/ 86 h 169"/>
                  <a:gd name="T2" fmla="*/ 61 w 61"/>
                  <a:gd name="T3" fmla="*/ 14 h 169"/>
                  <a:gd name="T4" fmla="*/ 45 w 61"/>
                  <a:gd name="T5" fmla="*/ 0 h 169"/>
                  <a:gd name="T6" fmla="*/ 0 w 61"/>
                  <a:gd name="T7" fmla="*/ 86 h 169"/>
                  <a:gd name="T8" fmla="*/ 42 w 61"/>
                  <a:gd name="T9" fmla="*/ 169 h 169"/>
                  <a:gd name="T10" fmla="*/ 57 w 61"/>
                  <a:gd name="T11" fmla="*/ 155 h 169"/>
                  <a:gd name="T12" fmla="*/ 20 w 61"/>
                  <a:gd name="T13" fmla="*/ 86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1" h="169">
                    <a:moveTo>
                      <a:pt x="20" y="86"/>
                    </a:moveTo>
                    <a:cubicBezTo>
                      <a:pt x="20" y="55"/>
                      <a:pt x="36" y="29"/>
                      <a:pt x="61" y="14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18" y="19"/>
                      <a:pt x="0" y="50"/>
                      <a:pt x="0" y="86"/>
                    </a:cubicBezTo>
                    <a:cubicBezTo>
                      <a:pt x="0" y="120"/>
                      <a:pt x="16" y="150"/>
                      <a:pt x="42" y="169"/>
                    </a:cubicBezTo>
                    <a:cubicBezTo>
                      <a:pt x="57" y="155"/>
                      <a:pt x="57" y="155"/>
                      <a:pt x="57" y="155"/>
                    </a:cubicBezTo>
                    <a:cubicBezTo>
                      <a:pt x="35" y="140"/>
                      <a:pt x="20" y="115"/>
                      <a:pt x="20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72" name="Freeform 50"/>
              <p:cNvSpPr/>
              <p:nvPr/>
            </p:nvSpPr>
            <p:spPr bwMode="auto">
              <a:xfrm>
                <a:off x="3727889" y="-113301"/>
                <a:ext cx="133063" cy="424189"/>
              </a:xfrm>
              <a:custGeom>
                <a:avLst/>
                <a:gdLst>
                  <a:gd name="T0" fmla="*/ 21 w 70"/>
                  <a:gd name="T1" fmla="*/ 113 h 223"/>
                  <a:gd name="T2" fmla="*/ 70 w 70"/>
                  <a:gd name="T3" fmla="*/ 14 h 223"/>
                  <a:gd name="T4" fmla="*/ 54 w 70"/>
                  <a:gd name="T5" fmla="*/ 0 h 223"/>
                  <a:gd name="T6" fmla="*/ 0 w 70"/>
                  <a:gd name="T7" fmla="*/ 113 h 223"/>
                  <a:gd name="T8" fmla="*/ 51 w 70"/>
                  <a:gd name="T9" fmla="*/ 223 h 223"/>
                  <a:gd name="T10" fmla="*/ 67 w 70"/>
                  <a:gd name="T11" fmla="*/ 209 h 223"/>
                  <a:gd name="T12" fmla="*/ 21 w 70"/>
                  <a:gd name="T13" fmla="*/ 11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223">
                    <a:moveTo>
                      <a:pt x="21" y="113"/>
                    </a:moveTo>
                    <a:cubicBezTo>
                      <a:pt x="21" y="73"/>
                      <a:pt x="40" y="37"/>
                      <a:pt x="70" y="14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21" y="26"/>
                      <a:pt x="0" y="67"/>
                      <a:pt x="0" y="113"/>
                    </a:cubicBezTo>
                    <a:cubicBezTo>
                      <a:pt x="0" y="157"/>
                      <a:pt x="20" y="197"/>
                      <a:pt x="51" y="223"/>
                    </a:cubicBezTo>
                    <a:cubicBezTo>
                      <a:pt x="67" y="209"/>
                      <a:pt x="67" y="209"/>
                      <a:pt x="67" y="209"/>
                    </a:cubicBezTo>
                    <a:cubicBezTo>
                      <a:pt x="39" y="186"/>
                      <a:pt x="21" y="152"/>
                      <a:pt x="21" y="1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  <p:grpSp>
          <p:nvGrpSpPr>
            <p:cNvPr id="160" name="Group 2"/>
            <p:cNvGrpSpPr/>
            <p:nvPr/>
          </p:nvGrpSpPr>
          <p:grpSpPr>
            <a:xfrm>
              <a:off x="11271362" y="5409406"/>
              <a:ext cx="545555" cy="452989"/>
              <a:chOff x="3965790" y="1735873"/>
              <a:chExt cx="537091" cy="445963"/>
            </a:xfrm>
            <a:grpFill/>
          </p:grpSpPr>
          <p:sp>
            <p:nvSpPr>
              <p:cNvPr id="161" name="Freeform 69"/>
              <p:cNvSpPr/>
              <p:nvPr/>
            </p:nvSpPr>
            <p:spPr bwMode="auto">
              <a:xfrm>
                <a:off x="3965790" y="1905226"/>
                <a:ext cx="366125" cy="276610"/>
              </a:xfrm>
              <a:custGeom>
                <a:avLst/>
                <a:gdLst>
                  <a:gd name="T0" fmla="*/ 76 w 454"/>
                  <a:gd name="T1" fmla="*/ 0 h 343"/>
                  <a:gd name="T2" fmla="*/ 0 w 454"/>
                  <a:gd name="T3" fmla="*/ 343 h 343"/>
                  <a:gd name="T4" fmla="*/ 454 w 454"/>
                  <a:gd name="T5" fmla="*/ 343 h 343"/>
                  <a:gd name="T6" fmla="*/ 373 w 454"/>
                  <a:gd name="T7" fmla="*/ 0 h 343"/>
                  <a:gd name="T8" fmla="*/ 76 w 454"/>
                  <a:gd name="T9" fmla="*/ 0 h 3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4" h="343">
                    <a:moveTo>
                      <a:pt x="76" y="0"/>
                    </a:moveTo>
                    <a:lnTo>
                      <a:pt x="0" y="343"/>
                    </a:lnTo>
                    <a:lnTo>
                      <a:pt x="454" y="343"/>
                    </a:lnTo>
                    <a:lnTo>
                      <a:pt x="373" y="0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2" name="Freeform 70"/>
              <p:cNvSpPr/>
              <p:nvPr/>
            </p:nvSpPr>
            <p:spPr bwMode="auto">
              <a:xfrm>
                <a:off x="4223045" y="1869743"/>
                <a:ext cx="279836" cy="247578"/>
              </a:xfrm>
              <a:custGeom>
                <a:avLst/>
                <a:gdLst>
                  <a:gd name="T0" fmla="*/ 137 w 347"/>
                  <a:gd name="T1" fmla="*/ 307 h 307"/>
                  <a:gd name="T2" fmla="*/ 347 w 347"/>
                  <a:gd name="T3" fmla="*/ 307 h 307"/>
                  <a:gd name="T4" fmla="*/ 274 w 347"/>
                  <a:gd name="T5" fmla="*/ 0 h 307"/>
                  <a:gd name="T6" fmla="*/ 5 w 347"/>
                  <a:gd name="T7" fmla="*/ 0 h 307"/>
                  <a:gd name="T8" fmla="*/ 0 w 347"/>
                  <a:gd name="T9" fmla="*/ 26 h 307"/>
                  <a:gd name="T10" fmla="*/ 71 w 347"/>
                  <a:gd name="T11" fmla="*/ 26 h 307"/>
                  <a:gd name="T12" fmla="*/ 137 w 347"/>
                  <a:gd name="T13" fmla="*/ 307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7" h="307">
                    <a:moveTo>
                      <a:pt x="137" y="307"/>
                    </a:moveTo>
                    <a:lnTo>
                      <a:pt x="347" y="307"/>
                    </a:lnTo>
                    <a:lnTo>
                      <a:pt x="274" y="0"/>
                    </a:lnTo>
                    <a:lnTo>
                      <a:pt x="5" y="0"/>
                    </a:lnTo>
                    <a:lnTo>
                      <a:pt x="0" y="26"/>
                    </a:lnTo>
                    <a:lnTo>
                      <a:pt x="71" y="26"/>
                    </a:lnTo>
                    <a:lnTo>
                      <a:pt x="137" y="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3" name="Freeform 71"/>
              <p:cNvSpPr/>
              <p:nvPr/>
            </p:nvSpPr>
            <p:spPr bwMode="auto">
              <a:xfrm>
                <a:off x="4055305" y="1777808"/>
                <a:ext cx="173385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7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7"/>
                      <a:pt x="46" y="7"/>
                    </a:cubicBezTo>
                    <a:cubicBezTo>
                      <a:pt x="26" y="7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  <p:sp>
            <p:nvSpPr>
              <p:cNvPr id="164" name="Freeform 72"/>
              <p:cNvSpPr/>
              <p:nvPr/>
            </p:nvSpPr>
            <p:spPr bwMode="auto">
              <a:xfrm>
                <a:off x="4236754" y="1735873"/>
                <a:ext cx="172579" cy="142740"/>
              </a:xfrm>
              <a:custGeom>
                <a:avLst/>
                <a:gdLst>
                  <a:gd name="T0" fmla="*/ 91 w 91"/>
                  <a:gd name="T1" fmla="*/ 75 h 75"/>
                  <a:gd name="T2" fmla="*/ 81 w 91"/>
                  <a:gd name="T3" fmla="*/ 75 h 75"/>
                  <a:gd name="T4" fmla="*/ 81 w 91"/>
                  <a:gd name="T5" fmla="*/ 33 h 75"/>
                  <a:gd name="T6" fmla="*/ 46 w 91"/>
                  <a:gd name="T7" fmla="*/ 8 h 75"/>
                  <a:gd name="T8" fmla="*/ 11 w 91"/>
                  <a:gd name="T9" fmla="*/ 33 h 75"/>
                  <a:gd name="T10" fmla="*/ 11 w 91"/>
                  <a:gd name="T11" fmla="*/ 75 h 75"/>
                  <a:gd name="T12" fmla="*/ 0 w 91"/>
                  <a:gd name="T13" fmla="*/ 75 h 75"/>
                  <a:gd name="T14" fmla="*/ 0 w 91"/>
                  <a:gd name="T15" fmla="*/ 33 h 75"/>
                  <a:gd name="T16" fmla="*/ 46 w 91"/>
                  <a:gd name="T17" fmla="*/ 0 h 75"/>
                  <a:gd name="T18" fmla="*/ 91 w 91"/>
                  <a:gd name="T19" fmla="*/ 33 h 75"/>
                  <a:gd name="T20" fmla="*/ 91 w 91"/>
                  <a:gd name="T21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1" h="75">
                    <a:moveTo>
                      <a:pt x="91" y="75"/>
                    </a:moveTo>
                    <a:cubicBezTo>
                      <a:pt x="81" y="75"/>
                      <a:pt x="81" y="75"/>
                      <a:pt x="81" y="75"/>
                    </a:cubicBezTo>
                    <a:cubicBezTo>
                      <a:pt x="81" y="33"/>
                      <a:pt x="81" y="33"/>
                      <a:pt x="81" y="33"/>
                    </a:cubicBezTo>
                    <a:cubicBezTo>
                      <a:pt x="81" y="19"/>
                      <a:pt x="65" y="8"/>
                      <a:pt x="46" y="8"/>
                    </a:cubicBezTo>
                    <a:cubicBezTo>
                      <a:pt x="27" y="8"/>
                      <a:pt x="11" y="19"/>
                      <a:pt x="11" y="33"/>
                    </a:cubicBezTo>
                    <a:cubicBezTo>
                      <a:pt x="11" y="75"/>
                      <a:pt x="11" y="75"/>
                      <a:pt x="11" y="75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0" y="33"/>
                      <a:pt x="0" y="33"/>
                      <a:pt x="0" y="33"/>
                    </a:cubicBezTo>
                    <a:cubicBezTo>
                      <a:pt x="0" y="15"/>
                      <a:pt x="21" y="0"/>
                      <a:pt x="46" y="0"/>
                    </a:cubicBezTo>
                    <a:cubicBezTo>
                      <a:pt x="71" y="0"/>
                      <a:pt x="91" y="15"/>
                      <a:pt x="91" y="33"/>
                    </a:cubicBezTo>
                    <a:lnTo>
                      <a:pt x="91" y="7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lIns="121920" tIns="60960" rIns="121920" bIns="60960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200" dirty="0">
                  <a:latin typeface="+mn-ea"/>
                  <a:ea typeface="+mn-ea"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6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组合 182"/>
          <p:cNvGrpSpPr/>
          <p:nvPr/>
        </p:nvGrpSpPr>
        <p:grpSpPr>
          <a:xfrm>
            <a:off x="2719296" y="1591279"/>
            <a:ext cx="6951182" cy="3675441"/>
            <a:chOff x="1203012" y="1030703"/>
            <a:chExt cx="6951182" cy="3675441"/>
          </a:xfrm>
          <a:solidFill>
            <a:srgbClr val="CF3665"/>
          </a:solidFill>
        </p:grpSpPr>
        <p:sp>
          <p:nvSpPr>
            <p:cNvPr id="184" name="Freeform 5"/>
            <p:cNvSpPr/>
            <p:nvPr/>
          </p:nvSpPr>
          <p:spPr bwMode="auto">
            <a:xfrm>
              <a:off x="3323551" y="3360399"/>
              <a:ext cx="480625" cy="488795"/>
            </a:xfrm>
            <a:custGeom>
              <a:avLst/>
              <a:gdLst>
                <a:gd name="T0" fmla="*/ 222 w 589"/>
                <a:gd name="T1" fmla="*/ 0 h 596"/>
                <a:gd name="T2" fmla="*/ 222 w 589"/>
                <a:gd name="T3" fmla="*/ 22 h 596"/>
                <a:gd name="T4" fmla="*/ 222 w 589"/>
                <a:gd name="T5" fmla="*/ 87 h 596"/>
                <a:gd name="T6" fmla="*/ 222 w 589"/>
                <a:gd name="T7" fmla="*/ 378 h 596"/>
                <a:gd name="T8" fmla="*/ 124 w 589"/>
                <a:gd name="T9" fmla="*/ 347 h 596"/>
                <a:gd name="T10" fmla="*/ 0 w 589"/>
                <a:gd name="T11" fmla="*/ 425 h 596"/>
                <a:gd name="T12" fmla="*/ 124 w 589"/>
                <a:gd name="T13" fmla="*/ 504 h 596"/>
                <a:gd name="T14" fmla="*/ 247 w 589"/>
                <a:gd name="T15" fmla="*/ 434 h 596"/>
                <a:gd name="T16" fmla="*/ 247 w 589"/>
                <a:gd name="T17" fmla="*/ 434 h 596"/>
                <a:gd name="T18" fmla="*/ 247 w 589"/>
                <a:gd name="T19" fmla="*/ 92 h 596"/>
                <a:gd name="T20" fmla="*/ 564 w 589"/>
                <a:gd name="T21" fmla="*/ 150 h 596"/>
                <a:gd name="T22" fmla="*/ 564 w 589"/>
                <a:gd name="T23" fmla="*/ 470 h 596"/>
                <a:gd name="T24" fmla="*/ 466 w 589"/>
                <a:gd name="T25" fmla="*/ 439 h 596"/>
                <a:gd name="T26" fmla="*/ 342 w 589"/>
                <a:gd name="T27" fmla="*/ 518 h 596"/>
                <a:gd name="T28" fmla="*/ 466 w 589"/>
                <a:gd name="T29" fmla="*/ 596 h 596"/>
                <a:gd name="T30" fmla="*/ 589 w 589"/>
                <a:gd name="T31" fmla="*/ 518 h 596"/>
                <a:gd name="T32" fmla="*/ 589 w 589"/>
                <a:gd name="T33" fmla="*/ 518 h 596"/>
                <a:gd name="T34" fmla="*/ 589 w 589"/>
                <a:gd name="T35" fmla="*/ 155 h 596"/>
                <a:gd name="T36" fmla="*/ 589 w 589"/>
                <a:gd name="T37" fmla="*/ 107 h 596"/>
                <a:gd name="T38" fmla="*/ 589 w 589"/>
                <a:gd name="T39" fmla="*/ 68 h 596"/>
                <a:gd name="T40" fmla="*/ 222 w 589"/>
                <a:gd name="T41" fmla="*/ 0 h 5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89" h="596">
                  <a:moveTo>
                    <a:pt x="222" y="0"/>
                  </a:moveTo>
                  <a:lnTo>
                    <a:pt x="222" y="22"/>
                  </a:lnTo>
                  <a:lnTo>
                    <a:pt x="222" y="87"/>
                  </a:lnTo>
                  <a:lnTo>
                    <a:pt x="222" y="378"/>
                  </a:lnTo>
                  <a:cubicBezTo>
                    <a:pt x="199" y="359"/>
                    <a:pt x="164" y="347"/>
                    <a:pt x="124" y="347"/>
                  </a:cubicBezTo>
                  <a:cubicBezTo>
                    <a:pt x="55" y="347"/>
                    <a:pt x="0" y="382"/>
                    <a:pt x="0" y="425"/>
                  </a:cubicBezTo>
                  <a:cubicBezTo>
                    <a:pt x="0" y="469"/>
                    <a:pt x="55" y="504"/>
                    <a:pt x="124" y="504"/>
                  </a:cubicBezTo>
                  <a:cubicBezTo>
                    <a:pt x="188" y="504"/>
                    <a:pt x="240" y="473"/>
                    <a:pt x="247" y="434"/>
                  </a:cubicBezTo>
                  <a:lnTo>
                    <a:pt x="247" y="434"/>
                  </a:lnTo>
                  <a:lnTo>
                    <a:pt x="247" y="92"/>
                  </a:lnTo>
                  <a:lnTo>
                    <a:pt x="564" y="150"/>
                  </a:lnTo>
                  <a:lnTo>
                    <a:pt x="564" y="470"/>
                  </a:lnTo>
                  <a:cubicBezTo>
                    <a:pt x="541" y="451"/>
                    <a:pt x="506" y="439"/>
                    <a:pt x="466" y="439"/>
                  </a:cubicBezTo>
                  <a:cubicBezTo>
                    <a:pt x="397" y="439"/>
                    <a:pt x="342" y="474"/>
                    <a:pt x="342" y="518"/>
                  </a:cubicBezTo>
                  <a:cubicBezTo>
                    <a:pt x="342" y="561"/>
                    <a:pt x="397" y="596"/>
                    <a:pt x="466" y="596"/>
                  </a:cubicBezTo>
                  <a:cubicBezTo>
                    <a:pt x="534" y="596"/>
                    <a:pt x="589" y="561"/>
                    <a:pt x="589" y="518"/>
                  </a:cubicBezTo>
                  <a:lnTo>
                    <a:pt x="589" y="518"/>
                  </a:lnTo>
                  <a:lnTo>
                    <a:pt x="589" y="155"/>
                  </a:lnTo>
                  <a:lnTo>
                    <a:pt x="589" y="107"/>
                  </a:lnTo>
                  <a:lnTo>
                    <a:pt x="589" y="68"/>
                  </a:lnTo>
                  <a:lnTo>
                    <a:pt x="22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5" name="Freeform 6"/>
            <p:cNvSpPr>
              <a:spLocks noEditPoints="1"/>
            </p:cNvSpPr>
            <p:nvPr/>
          </p:nvSpPr>
          <p:spPr bwMode="auto">
            <a:xfrm>
              <a:off x="4349517" y="3344568"/>
              <a:ext cx="510294" cy="510563"/>
            </a:xfrm>
            <a:custGeom>
              <a:avLst/>
              <a:gdLst>
                <a:gd name="T0" fmla="*/ 554 w 624"/>
                <a:gd name="T1" fmla="*/ 326 h 625"/>
                <a:gd name="T2" fmla="*/ 554 w 624"/>
                <a:gd name="T3" fmla="*/ 71 h 625"/>
                <a:gd name="T4" fmla="*/ 298 w 624"/>
                <a:gd name="T5" fmla="*/ 71 h 625"/>
                <a:gd name="T6" fmla="*/ 265 w 624"/>
                <a:gd name="T7" fmla="*/ 281 h 625"/>
                <a:gd name="T8" fmla="*/ 260 w 624"/>
                <a:gd name="T9" fmla="*/ 284 h 625"/>
                <a:gd name="T10" fmla="*/ 9 w 624"/>
                <a:gd name="T11" fmla="*/ 535 h 625"/>
                <a:gd name="T12" fmla="*/ 14 w 624"/>
                <a:gd name="T13" fmla="*/ 575 h 625"/>
                <a:gd name="T14" fmla="*/ 49 w 624"/>
                <a:gd name="T15" fmla="*/ 610 h 625"/>
                <a:gd name="T16" fmla="*/ 89 w 624"/>
                <a:gd name="T17" fmla="*/ 615 h 625"/>
                <a:gd name="T18" fmla="*/ 340 w 624"/>
                <a:gd name="T19" fmla="*/ 364 h 625"/>
                <a:gd name="T20" fmla="*/ 343 w 624"/>
                <a:gd name="T21" fmla="*/ 359 h 625"/>
                <a:gd name="T22" fmla="*/ 554 w 624"/>
                <a:gd name="T23" fmla="*/ 326 h 625"/>
                <a:gd name="T24" fmla="*/ 96 w 624"/>
                <a:gd name="T25" fmla="*/ 566 h 625"/>
                <a:gd name="T26" fmla="*/ 96 w 624"/>
                <a:gd name="T27" fmla="*/ 566 h 625"/>
                <a:gd name="T28" fmla="*/ 77 w 624"/>
                <a:gd name="T29" fmla="*/ 564 h 625"/>
                <a:gd name="T30" fmla="*/ 60 w 624"/>
                <a:gd name="T31" fmla="*/ 547 h 625"/>
                <a:gd name="T32" fmla="*/ 58 w 624"/>
                <a:gd name="T33" fmla="*/ 528 h 625"/>
                <a:gd name="T34" fmla="*/ 179 w 624"/>
                <a:gd name="T35" fmla="*/ 407 h 625"/>
                <a:gd name="T36" fmla="*/ 198 w 624"/>
                <a:gd name="T37" fmla="*/ 410 h 625"/>
                <a:gd name="T38" fmla="*/ 214 w 624"/>
                <a:gd name="T39" fmla="*/ 427 h 625"/>
                <a:gd name="T40" fmla="*/ 217 w 624"/>
                <a:gd name="T41" fmla="*/ 446 h 625"/>
                <a:gd name="T42" fmla="*/ 96 w 624"/>
                <a:gd name="T43" fmla="*/ 566 h 625"/>
                <a:gd name="T44" fmla="*/ 321 w 624"/>
                <a:gd name="T45" fmla="*/ 303 h 625"/>
                <a:gd name="T46" fmla="*/ 321 w 624"/>
                <a:gd name="T47" fmla="*/ 303 h 625"/>
                <a:gd name="T48" fmla="*/ 321 w 624"/>
                <a:gd name="T49" fmla="*/ 94 h 625"/>
                <a:gd name="T50" fmla="*/ 530 w 624"/>
                <a:gd name="T51" fmla="*/ 94 h 625"/>
                <a:gd name="T52" fmla="*/ 530 w 624"/>
                <a:gd name="T53" fmla="*/ 303 h 625"/>
                <a:gd name="T54" fmla="*/ 321 w 624"/>
                <a:gd name="T55" fmla="*/ 303 h 6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24" h="625">
                  <a:moveTo>
                    <a:pt x="554" y="326"/>
                  </a:moveTo>
                  <a:cubicBezTo>
                    <a:pt x="624" y="256"/>
                    <a:pt x="624" y="141"/>
                    <a:pt x="554" y="71"/>
                  </a:cubicBezTo>
                  <a:cubicBezTo>
                    <a:pt x="483" y="0"/>
                    <a:pt x="368" y="0"/>
                    <a:pt x="298" y="71"/>
                  </a:cubicBezTo>
                  <a:cubicBezTo>
                    <a:pt x="241" y="127"/>
                    <a:pt x="230" y="213"/>
                    <a:pt x="265" y="281"/>
                  </a:cubicBezTo>
                  <a:cubicBezTo>
                    <a:pt x="263" y="282"/>
                    <a:pt x="262" y="283"/>
                    <a:pt x="260" y="284"/>
                  </a:cubicBezTo>
                  <a:lnTo>
                    <a:pt x="9" y="535"/>
                  </a:lnTo>
                  <a:cubicBezTo>
                    <a:pt x="0" y="545"/>
                    <a:pt x="2" y="562"/>
                    <a:pt x="14" y="575"/>
                  </a:cubicBezTo>
                  <a:lnTo>
                    <a:pt x="49" y="610"/>
                  </a:lnTo>
                  <a:cubicBezTo>
                    <a:pt x="62" y="622"/>
                    <a:pt x="79" y="625"/>
                    <a:pt x="89" y="615"/>
                  </a:cubicBezTo>
                  <a:lnTo>
                    <a:pt x="340" y="364"/>
                  </a:lnTo>
                  <a:cubicBezTo>
                    <a:pt x="341" y="363"/>
                    <a:pt x="342" y="361"/>
                    <a:pt x="343" y="359"/>
                  </a:cubicBezTo>
                  <a:cubicBezTo>
                    <a:pt x="411" y="394"/>
                    <a:pt x="497" y="383"/>
                    <a:pt x="554" y="326"/>
                  </a:cubicBezTo>
                  <a:close/>
                  <a:moveTo>
                    <a:pt x="96" y="566"/>
                  </a:moveTo>
                  <a:lnTo>
                    <a:pt x="96" y="566"/>
                  </a:lnTo>
                  <a:cubicBezTo>
                    <a:pt x="92" y="571"/>
                    <a:pt x="83" y="570"/>
                    <a:pt x="77" y="564"/>
                  </a:cubicBezTo>
                  <a:lnTo>
                    <a:pt x="60" y="547"/>
                  </a:lnTo>
                  <a:cubicBezTo>
                    <a:pt x="54" y="541"/>
                    <a:pt x="53" y="532"/>
                    <a:pt x="58" y="528"/>
                  </a:cubicBezTo>
                  <a:lnTo>
                    <a:pt x="179" y="407"/>
                  </a:lnTo>
                  <a:cubicBezTo>
                    <a:pt x="183" y="403"/>
                    <a:pt x="192" y="404"/>
                    <a:pt x="198" y="410"/>
                  </a:cubicBezTo>
                  <a:lnTo>
                    <a:pt x="214" y="427"/>
                  </a:lnTo>
                  <a:cubicBezTo>
                    <a:pt x="220" y="433"/>
                    <a:pt x="221" y="441"/>
                    <a:pt x="217" y="446"/>
                  </a:cubicBezTo>
                  <a:lnTo>
                    <a:pt x="96" y="566"/>
                  </a:lnTo>
                  <a:close/>
                  <a:moveTo>
                    <a:pt x="321" y="303"/>
                  </a:moveTo>
                  <a:lnTo>
                    <a:pt x="321" y="303"/>
                  </a:lnTo>
                  <a:cubicBezTo>
                    <a:pt x="264" y="245"/>
                    <a:pt x="264" y="152"/>
                    <a:pt x="321" y="94"/>
                  </a:cubicBezTo>
                  <a:cubicBezTo>
                    <a:pt x="379" y="36"/>
                    <a:pt x="472" y="36"/>
                    <a:pt x="530" y="94"/>
                  </a:cubicBezTo>
                  <a:cubicBezTo>
                    <a:pt x="588" y="152"/>
                    <a:pt x="588" y="245"/>
                    <a:pt x="530" y="303"/>
                  </a:cubicBezTo>
                  <a:cubicBezTo>
                    <a:pt x="472" y="360"/>
                    <a:pt x="379" y="360"/>
                    <a:pt x="321" y="30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6" name="Freeform 7"/>
            <p:cNvSpPr>
              <a:spLocks noEditPoints="1"/>
            </p:cNvSpPr>
            <p:nvPr/>
          </p:nvSpPr>
          <p:spPr bwMode="auto">
            <a:xfrm>
              <a:off x="5409106" y="3358421"/>
              <a:ext cx="488537" cy="492752"/>
            </a:xfrm>
            <a:custGeom>
              <a:avLst/>
              <a:gdLst>
                <a:gd name="T0" fmla="*/ 298 w 596"/>
                <a:gd name="T1" fmla="*/ 0 h 601"/>
                <a:gd name="T2" fmla="*/ 0 w 596"/>
                <a:gd name="T3" fmla="*/ 300 h 601"/>
                <a:gd name="T4" fmla="*/ 298 w 596"/>
                <a:gd name="T5" fmla="*/ 601 h 601"/>
                <a:gd name="T6" fmla="*/ 596 w 596"/>
                <a:gd name="T7" fmla="*/ 300 h 601"/>
                <a:gd name="T8" fmla="*/ 298 w 596"/>
                <a:gd name="T9" fmla="*/ 0 h 601"/>
                <a:gd name="T10" fmla="*/ 298 w 596"/>
                <a:gd name="T11" fmla="*/ 579 h 601"/>
                <a:gd name="T12" fmla="*/ 298 w 596"/>
                <a:gd name="T13" fmla="*/ 579 h 601"/>
                <a:gd name="T14" fmla="*/ 21 w 596"/>
                <a:gd name="T15" fmla="*/ 300 h 601"/>
                <a:gd name="T16" fmla="*/ 298 w 596"/>
                <a:gd name="T17" fmla="*/ 21 h 601"/>
                <a:gd name="T18" fmla="*/ 575 w 596"/>
                <a:gd name="T19" fmla="*/ 300 h 601"/>
                <a:gd name="T20" fmla="*/ 298 w 596"/>
                <a:gd name="T21" fmla="*/ 579 h 601"/>
                <a:gd name="T22" fmla="*/ 298 w 596"/>
                <a:gd name="T23" fmla="*/ 40 h 601"/>
                <a:gd name="T24" fmla="*/ 298 w 596"/>
                <a:gd name="T25" fmla="*/ 40 h 601"/>
                <a:gd name="T26" fmla="*/ 40 w 596"/>
                <a:gd name="T27" fmla="*/ 300 h 601"/>
                <a:gd name="T28" fmla="*/ 298 w 596"/>
                <a:gd name="T29" fmla="*/ 561 h 601"/>
                <a:gd name="T30" fmla="*/ 556 w 596"/>
                <a:gd name="T31" fmla="*/ 300 h 601"/>
                <a:gd name="T32" fmla="*/ 298 w 596"/>
                <a:gd name="T33" fmla="*/ 40 h 601"/>
                <a:gd name="T34" fmla="*/ 304 w 596"/>
                <a:gd name="T35" fmla="*/ 458 h 601"/>
                <a:gd name="T36" fmla="*/ 304 w 596"/>
                <a:gd name="T37" fmla="*/ 458 h 601"/>
                <a:gd name="T38" fmla="*/ 331 w 596"/>
                <a:gd name="T39" fmla="*/ 436 h 601"/>
                <a:gd name="T40" fmla="*/ 352 w 596"/>
                <a:gd name="T41" fmla="*/ 412 h 601"/>
                <a:gd name="T42" fmla="*/ 346 w 596"/>
                <a:gd name="T43" fmla="*/ 437 h 601"/>
                <a:gd name="T44" fmla="*/ 286 w 596"/>
                <a:gd name="T45" fmla="*/ 495 h 601"/>
                <a:gd name="T46" fmla="*/ 218 w 596"/>
                <a:gd name="T47" fmla="*/ 466 h 601"/>
                <a:gd name="T48" fmla="*/ 230 w 596"/>
                <a:gd name="T49" fmla="*/ 409 h 601"/>
                <a:gd name="T50" fmla="*/ 264 w 596"/>
                <a:gd name="T51" fmla="*/ 306 h 601"/>
                <a:gd name="T52" fmla="*/ 244 w 596"/>
                <a:gd name="T53" fmla="*/ 238 h 601"/>
                <a:gd name="T54" fmla="*/ 267 w 596"/>
                <a:gd name="T55" fmla="*/ 222 h 601"/>
                <a:gd name="T56" fmla="*/ 369 w 596"/>
                <a:gd name="T57" fmla="*/ 209 h 601"/>
                <a:gd name="T58" fmla="*/ 312 w 596"/>
                <a:gd name="T59" fmla="*/ 388 h 601"/>
                <a:gd name="T60" fmla="*/ 304 w 596"/>
                <a:gd name="T61" fmla="*/ 458 h 601"/>
                <a:gd name="T62" fmla="*/ 326 w 596"/>
                <a:gd name="T63" fmla="*/ 189 h 601"/>
                <a:gd name="T64" fmla="*/ 326 w 596"/>
                <a:gd name="T65" fmla="*/ 189 h 601"/>
                <a:gd name="T66" fmla="*/ 330 w 596"/>
                <a:gd name="T67" fmla="*/ 102 h 601"/>
                <a:gd name="T68" fmla="*/ 326 w 596"/>
                <a:gd name="T69" fmla="*/ 189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596" h="601">
                  <a:moveTo>
                    <a:pt x="298" y="0"/>
                  </a:moveTo>
                  <a:cubicBezTo>
                    <a:pt x="133" y="0"/>
                    <a:pt x="0" y="134"/>
                    <a:pt x="0" y="300"/>
                  </a:cubicBezTo>
                  <a:cubicBezTo>
                    <a:pt x="0" y="466"/>
                    <a:pt x="133" y="601"/>
                    <a:pt x="298" y="601"/>
                  </a:cubicBezTo>
                  <a:cubicBezTo>
                    <a:pt x="463" y="601"/>
                    <a:pt x="596" y="466"/>
                    <a:pt x="596" y="300"/>
                  </a:cubicBezTo>
                  <a:cubicBezTo>
                    <a:pt x="596" y="134"/>
                    <a:pt x="463" y="0"/>
                    <a:pt x="298" y="0"/>
                  </a:cubicBezTo>
                  <a:close/>
                  <a:moveTo>
                    <a:pt x="298" y="579"/>
                  </a:moveTo>
                  <a:lnTo>
                    <a:pt x="298" y="579"/>
                  </a:lnTo>
                  <a:cubicBezTo>
                    <a:pt x="145" y="579"/>
                    <a:pt x="21" y="454"/>
                    <a:pt x="21" y="300"/>
                  </a:cubicBezTo>
                  <a:cubicBezTo>
                    <a:pt x="21" y="146"/>
                    <a:pt x="145" y="21"/>
                    <a:pt x="298" y="21"/>
                  </a:cubicBezTo>
                  <a:cubicBezTo>
                    <a:pt x="451" y="21"/>
                    <a:pt x="575" y="146"/>
                    <a:pt x="575" y="300"/>
                  </a:cubicBezTo>
                  <a:cubicBezTo>
                    <a:pt x="575" y="454"/>
                    <a:pt x="451" y="579"/>
                    <a:pt x="298" y="579"/>
                  </a:cubicBezTo>
                  <a:close/>
                  <a:moveTo>
                    <a:pt x="298" y="40"/>
                  </a:moveTo>
                  <a:lnTo>
                    <a:pt x="298" y="40"/>
                  </a:lnTo>
                  <a:cubicBezTo>
                    <a:pt x="155" y="40"/>
                    <a:pt x="40" y="156"/>
                    <a:pt x="40" y="300"/>
                  </a:cubicBezTo>
                  <a:cubicBezTo>
                    <a:pt x="40" y="444"/>
                    <a:pt x="155" y="561"/>
                    <a:pt x="298" y="561"/>
                  </a:cubicBezTo>
                  <a:cubicBezTo>
                    <a:pt x="441" y="561"/>
                    <a:pt x="556" y="444"/>
                    <a:pt x="556" y="300"/>
                  </a:cubicBezTo>
                  <a:cubicBezTo>
                    <a:pt x="556" y="156"/>
                    <a:pt x="441" y="40"/>
                    <a:pt x="298" y="40"/>
                  </a:cubicBezTo>
                  <a:close/>
                  <a:moveTo>
                    <a:pt x="304" y="458"/>
                  </a:moveTo>
                  <a:lnTo>
                    <a:pt x="304" y="458"/>
                  </a:lnTo>
                  <a:cubicBezTo>
                    <a:pt x="314" y="460"/>
                    <a:pt x="324" y="445"/>
                    <a:pt x="331" y="436"/>
                  </a:cubicBezTo>
                  <a:cubicBezTo>
                    <a:pt x="338" y="427"/>
                    <a:pt x="343" y="414"/>
                    <a:pt x="352" y="412"/>
                  </a:cubicBezTo>
                  <a:cubicBezTo>
                    <a:pt x="360" y="418"/>
                    <a:pt x="351" y="430"/>
                    <a:pt x="346" y="437"/>
                  </a:cubicBezTo>
                  <a:cubicBezTo>
                    <a:pt x="333" y="457"/>
                    <a:pt x="307" y="487"/>
                    <a:pt x="286" y="495"/>
                  </a:cubicBezTo>
                  <a:cubicBezTo>
                    <a:pt x="255" y="506"/>
                    <a:pt x="221" y="495"/>
                    <a:pt x="218" y="466"/>
                  </a:cubicBezTo>
                  <a:cubicBezTo>
                    <a:pt x="216" y="451"/>
                    <a:pt x="224" y="428"/>
                    <a:pt x="230" y="409"/>
                  </a:cubicBezTo>
                  <a:cubicBezTo>
                    <a:pt x="242" y="371"/>
                    <a:pt x="251" y="347"/>
                    <a:pt x="264" y="306"/>
                  </a:cubicBezTo>
                  <a:cubicBezTo>
                    <a:pt x="273" y="277"/>
                    <a:pt x="293" y="228"/>
                    <a:pt x="244" y="238"/>
                  </a:cubicBezTo>
                  <a:cubicBezTo>
                    <a:pt x="244" y="225"/>
                    <a:pt x="257" y="224"/>
                    <a:pt x="267" y="222"/>
                  </a:cubicBezTo>
                  <a:cubicBezTo>
                    <a:pt x="299" y="217"/>
                    <a:pt x="335" y="211"/>
                    <a:pt x="369" y="209"/>
                  </a:cubicBezTo>
                  <a:cubicBezTo>
                    <a:pt x="353" y="263"/>
                    <a:pt x="331" y="327"/>
                    <a:pt x="312" y="388"/>
                  </a:cubicBezTo>
                  <a:cubicBezTo>
                    <a:pt x="306" y="407"/>
                    <a:pt x="283" y="451"/>
                    <a:pt x="304" y="458"/>
                  </a:cubicBezTo>
                  <a:close/>
                  <a:moveTo>
                    <a:pt x="326" y="189"/>
                  </a:moveTo>
                  <a:lnTo>
                    <a:pt x="326" y="189"/>
                  </a:lnTo>
                  <a:cubicBezTo>
                    <a:pt x="283" y="182"/>
                    <a:pt x="281" y="109"/>
                    <a:pt x="330" y="102"/>
                  </a:cubicBezTo>
                  <a:cubicBezTo>
                    <a:pt x="397" y="91"/>
                    <a:pt x="394" y="201"/>
                    <a:pt x="326" y="18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7" name="Freeform 8"/>
            <p:cNvSpPr>
              <a:spLocks noEditPoints="1"/>
            </p:cNvSpPr>
            <p:nvPr/>
          </p:nvSpPr>
          <p:spPr bwMode="auto">
            <a:xfrm>
              <a:off x="7604344" y="2539262"/>
              <a:ext cx="530073" cy="522436"/>
            </a:xfrm>
            <a:custGeom>
              <a:avLst/>
              <a:gdLst>
                <a:gd name="T0" fmla="*/ 170 w 648"/>
                <a:gd name="T1" fmla="*/ 280 h 639"/>
                <a:gd name="T2" fmla="*/ 226 w 648"/>
                <a:gd name="T3" fmla="*/ 183 h 639"/>
                <a:gd name="T4" fmla="*/ 240 w 648"/>
                <a:gd name="T5" fmla="*/ 167 h 639"/>
                <a:gd name="T6" fmla="*/ 366 w 648"/>
                <a:gd name="T7" fmla="*/ 177 h 639"/>
                <a:gd name="T8" fmla="*/ 359 w 648"/>
                <a:gd name="T9" fmla="*/ 162 h 639"/>
                <a:gd name="T10" fmla="*/ 388 w 648"/>
                <a:gd name="T11" fmla="*/ 153 h 639"/>
                <a:gd name="T12" fmla="*/ 408 w 648"/>
                <a:gd name="T13" fmla="*/ 154 h 639"/>
                <a:gd name="T14" fmla="*/ 402 w 648"/>
                <a:gd name="T15" fmla="*/ 183 h 639"/>
                <a:gd name="T16" fmla="*/ 391 w 648"/>
                <a:gd name="T17" fmla="*/ 199 h 639"/>
                <a:gd name="T18" fmla="*/ 319 w 648"/>
                <a:gd name="T19" fmla="*/ 265 h 639"/>
                <a:gd name="T20" fmla="*/ 318 w 648"/>
                <a:gd name="T21" fmla="*/ 266 h 639"/>
                <a:gd name="T22" fmla="*/ 616 w 648"/>
                <a:gd name="T23" fmla="*/ 615 h 639"/>
                <a:gd name="T24" fmla="*/ 497 w 648"/>
                <a:gd name="T25" fmla="*/ 615 h 639"/>
                <a:gd name="T26" fmla="*/ 272 w 648"/>
                <a:gd name="T27" fmla="*/ 546 h 639"/>
                <a:gd name="T28" fmla="*/ 272 w 648"/>
                <a:gd name="T29" fmla="*/ 0 h 639"/>
                <a:gd name="T30" fmla="*/ 515 w 648"/>
                <a:gd name="T31" fmla="*/ 397 h 639"/>
                <a:gd name="T32" fmla="*/ 616 w 648"/>
                <a:gd name="T33" fmla="*/ 615 h 639"/>
                <a:gd name="T34" fmla="*/ 272 w 648"/>
                <a:gd name="T35" fmla="*/ 511 h 639"/>
                <a:gd name="T36" fmla="*/ 272 w 648"/>
                <a:gd name="T37" fmla="*/ 35 h 639"/>
                <a:gd name="T38" fmla="*/ 272 w 648"/>
                <a:gd name="T39" fmla="*/ 511 h 639"/>
                <a:gd name="T40" fmla="*/ 445 w 648"/>
                <a:gd name="T41" fmla="*/ 391 h 639"/>
                <a:gd name="T42" fmla="*/ 409 w 648"/>
                <a:gd name="T43" fmla="*/ 401 h 639"/>
                <a:gd name="T44" fmla="*/ 338 w 648"/>
                <a:gd name="T45" fmla="*/ 401 h 639"/>
                <a:gd name="T46" fmla="*/ 266 w 648"/>
                <a:gd name="T47" fmla="*/ 401 h 639"/>
                <a:gd name="T48" fmla="*/ 194 w 648"/>
                <a:gd name="T49" fmla="*/ 401 h 639"/>
                <a:gd name="T50" fmla="*/ 111 w 648"/>
                <a:gd name="T51" fmla="*/ 401 h 639"/>
                <a:gd name="T52" fmla="*/ 100 w 648"/>
                <a:gd name="T53" fmla="*/ 391 h 639"/>
                <a:gd name="T54" fmla="*/ 111 w 648"/>
                <a:gd name="T55" fmla="*/ 145 h 639"/>
                <a:gd name="T56" fmla="*/ 122 w 648"/>
                <a:gd name="T57" fmla="*/ 380 h 639"/>
                <a:gd name="T58" fmla="*/ 152 w 648"/>
                <a:gd name="T59" fmla="*/ 331 h 639"/>
                <a:gd name="T60" fmla="*/ 183 w 648"/>
                <a:gd name="T61" fmla="*/ 320 h 639"/>
                <a:gd name="T62" fmla="*/ 194 w 648"/>
                <a:gd name="T63" fmla="*/ 380 h 639"/>
                <a:gd name="T64" fmla="*/ 224 w 648"/>
                <a:gd name="T65" fmla="*/ 256 h 639"/>
                <a:gd name="T66" fmla="*/ 255 w 648"/>
                <a:gd name="T67" fmla="*/ 245 h 639"/>
                <a:gd name="T68" fmla="*/ 266 w 648"/>
                <a:gd name="T69" fmla="*/ 380 h 639"/>
                <a:gd name="T70" fmla="*/ 296 w 648"/>
                <a:gd name="T71" fmla="*/ 292 h 639"/>
                <a:gd name="T72" fmla="*/ 327 w 648"/>
                <a:gd name="T73" fmla="*/ 282 h 639"/>
                <a:gd name="T74" fmla="*/ 338 w 648"/>
                <a:gd name="T75" fmla="*/ 380 h 639"/>
                <a:gd name="T76" fmla="*/ 368 w 648"/>
                <a:gd name="T77" fmla="*/ 231 h 639"/>
                <a:gd name="T78" fmla="*/ 399 w 648"/>
                <a:gd name="T79" fmla="*/ 220 h 639"/>
                <a:gd name="T80" fmla="*/ 409 w 648"/>
                <a:gd name="T81" fmla="*/ 380 h 6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48" h="639">
                  <a:moveTo>
                    <a:pt x="242" y="199"/>
                  </a:moveTo>
                  <a:lnTo>
                    <a:pt x="170" y="280"/>
                  </a:lnTo>
                  <a:lnTo>
                    <a:pt x="153" y="266"/>
                  </a:lnTo>
                  <a:lnTo>
                    <a:pt x="226" y="183"/>
                  </a:lnTo>
                  <a:lnTo>
                    <a:pt x="226" y="183"/>
                  </a:lnTo>
                  <a:lnTo>
                    <a:pt x="240" y="167"/>
                  </a:lnTo>
                  <a:lnTo>
                    <a:pt x="316" y="234"/>
                  </a:lnTo>
                  <a:lnTo>
                    <a:pt x="366" y="177"/>
                  </a:lnTo>
                  <a:lnTo>
                    <a:pt x="357" y="169"/>
                  </a:lnTo>
                  <a:cubicBezTo>
                    <a:pt x="354" y="167"/>
                    <a:pt x="355" y="163"/>
                    <a:pt x="359" y="162"/>
                  </a:cubicBezTo>
                  <a:lnTo>
                    <a:pt x="373" y="158"/>
                  </a:lnTo>
                  <a:cubicBezTo>
                    <a:pt x="377" y="156"/>
                    <a:pt x="384" y="154"/>
                    <a:pt x="388" y="153"/>
                  </a:cubicBezTo>
                  <a:lnTo>
                    <a:pt x="402" y="149"/>
                  </a:lnTo>
                  <a:cubicBezTo>
                    <a:pt x="406" y="147"/>
                    <a:pt x="409" y="150"/>
                    <a:pt x="408" y="154"/>
                  </a:cubicBezTo>
                  <a:lnTo>
                    <a:pt x="405" y="167"/>
                  </a:lnTo>
                  <a:cubicBezTo>
                    <a:pt x="404" y="172"/>
                    <a:pt x="402" y="179"/>
                    <a:pt x="402" y="183"/>
                  </a:cubicBezTo>
                  <a:lnTo>
                    <a:pt x="399" y="196"/>
                  </a:lnTo>
                  <a:cubicBezTo>
                    <a:pt x="398" y="200"/>
                    <a:pt x="395" y="202"/>
                    <a:pt x="391" y="199"/>
                  </a:cubicBezTo>
                  <a:lnTo>
                    <a:pt x="383" y="192"/>
                  </a:lnTo>
                  <a:lnTo>
                    <a:pt x="319" y="265"/>
                  </a:lnTo>
                  <a:lnTo>
                    <a:pt x="319" y="265"/>
                  </a:lnTo>
                  <a:lnTo>
                    <a:pt x="318" y="266"/>
                  </a:lnTo>
                  <a:lnTo>
                    <a:pt x="242" y="199"/>
                  </a:lnTo>
                  <a:close/>
                  <a:moveTo>
                    <a:pt x="616" y="615"/>
                  </a:moveTo>
                  <a:cubicBezTo>
                    <a:pt x="599" y="631"/>
                    <a:pt x="578" y="639"/>
                    <a:pt x="556" y="639"/>
                  </a:cubicBezTo>
                  <a:cubicBezTo>
                    <a:pt x="535" y="639"/>
                    <a:pt x="513" y="631"/>
                    <a:pt x="497" y="615"/>
                  </a:cubicBezTo>
                  <a:lnTo>
                    <a:pt x="396" y="516"/>
                  </a:lnTo>
                  <a:cubicBezTo>
                    <a:pt x="359" y="535"/>
                    <a:pt x="317" y="546"/>
                    <a:pt x="272" y="546"/>
                  </a:cubicBezTo>
                  <a:cubicBezTo>
                    <a:pt x="122" y="546"/>
                    <a:pt x="0" y="424"/>
                    <a:pt x="0" y="273"/>
                  </a:cubicBezTo>
                  <a:cubicBezTo>
                    <a:pt x="0" y="123"/>
                    <a:pt x="122" y="0"/>
                    <a:pt x="272" y="0"/>
                  </a:cubicBezTo>
                  <a:cubicBezTo>
                    <a:pt x="423" y="0"/>
                    <a:pt x="545" y="123"/>
                    <a:pt x="545" y="273"/>
                  </a:cubicBezTo>
                  <a:cubicBezTo>
                    <a:pt x="545" y="318"/>
                    <a:pt x="534" y="360"/>
                    <a:pt x="515" y="397"/>
                  </a:cubicBezTo>
                  <a:lnTo>
                    <a:pt x="616" y="496"/>
                  </a:lnTo>
                  <a:cubicBezTo>
                    <a:pt x="648" y="529"/>
                    <a:pt x="648" y="582"/>
                    <a:pt x="616" y="615"/>
                  </a:cubicBezTo>
                  <a:close/>
                  <a:moveTo>
                    <a:pt x="272" y="511"/>
                  </a:moveTo>
                  <a:lnTo>
                    <a:pt x="272" y="511"/>
                  </a:lnTo>
                  <a:cubicBezTo>
                    <a:pt x="404" y="511"/>
                    <a:pt x="510" y="405"/>
                    <a:pt x="510" y="273"/>
                  </a:cubicBezTo>
                  <a:cubicBezTo>
                    <a:pt x="510" y="142"/>
                    <a:pt x="404" y="35"/>
                    <a:pt x="272" y="35"/>
                  </a:cubicBezTo>
                  <a:cubicBezTo>
                    <a:pt x="141" y="35"/>
                    <a:pt x="35" y="142"/>
                    <a:pt x="35" y="273"/>
                  </a:cubicBezTo>
                  <a:cubicBezTo>
                    <a:pt x="35" y="405"/>
                    <a:pt x="141" y="511"/>
                    <a:pt x="272" y="511"/>
                  </a:cubicBezTo>
                  <a:close/>
                  <a:moveTo>
                    <a:pt x="434" y="380"/>
                  </a:moveTo>
                  <a:cubicBezTo>
                    <a:pt x="440" y="380"/>
                    <a:pt x="445" y="385"/>
                    <a:pt x="445" y="391"/>
                  </a:cubicBezTo>
                  <a:cubicBezTo>
                    <a:pt x="445" y="397"/>
                    <a:pt x="440" y="401"/>
                    <a:pt x="434" y="401"/>
                  </a:cubicBezTo>
                  <a:lnTo>
                    <a:pt x="409" y="401"/>
                  </a:lnTo>
                  <a:lnTo>
                    <a:pt x="368" y="401"/>
                  </a:lnTo>
                  <a:lnTo>
                    <a:pt x="338" y="401"/>
                  </a:lnTo>
                  <a:lnTo>
                    <a:pt x="296" y="401"/>
                  </a:lnTo>
                  <a:lnTo>
                    <a:pt x="266" y="401"/>
                  </a:lnTo>
                  <a:lnTo>
                    <a:pt x="224" y="401"/>
                  </a:lnTo>
                  <a:lnTo>
                    <a:pt x="194" y="401"/>
                  </a:lnTo>
                  <a:lnTo>
                    <a:pt x="152" y="401"/>
                  </a:lnTo>
                  <a:lnTo>
                    <a:pt x="111" y="401"/>
                  </a:lnTo>
                  <a:lnTo>
                    <a:pt x="111" y="401"/>
                  </a:lnTo>
                  <a:cubicBezTo>
                    <a:pt x="105" y="401"/>
                    <a:pt x="100" y="397"/>
                    <a:pt x="100" y="391"/>
                  </a:cubicBezTo>
                  <a:lnTo>
                    <a:pt x="100" y="155"/>
                  </a:lnTo>
                  <a:cubicBezTo>
                    <a:pt x="100" y="150"/>
                    <a:pt x="105" y="145"/>
                    <a:pt x="111" y="145"/>
                  </a:cubicBezTo>
                  <a:cubicBezTo>
                    <a:pt x="117" y="145"/>
                    <a:pt x="121" y="150"/>
                    <a:pt x="121" y="155"/>
                  </a:cubicBezTo>
                  <a:lnTo>
                    <a:pt x="122" y="380"/>
                  </a:lnTo>
                  <a:lnTo>
                    <a:pt x="152" y="380"/>
                  </a:lnTo>
                  <a:lnTo>
                    <a:pt x="152" y="331"/>
                  </a:lnTo>
                  <a:cubicBezTo>
                    <a:pt x="152" y="325"/>
                    <a:pt x="157" y="320"/>
                    <a:pt x="163" y="320"/>
                  </a:cubicBezTo>
                  <a:lnTo>
                    <a:pt x="183" y="320"/>
                  </a:lnTo>
                  <a:cubicBezTo>
                    <a:pt x="189" y="320"/>
                    <a:pt x="194" y="325"/>
                    <a:pt x="194" y="331"/>
                  </a:cubicBezTo>
                  <a:lnTo>
                    <a:pt x="194" y="380"/>
                  </a:lnTo>
                  <a:lnTo>
                    <a:pt x="224" y="380"/>
                  </a:lnTo>
                  <a:lnTo>
                    <a:pt x="224" y="256"/>
                  </a:lnTo>
                  <a:cubicBezTo>
                    <a:pt x="224" y="250"/>
                    <a:pt x="229" y="245"/>
                    <a:pt x="235" y="245"/>
                  </a:cubicBezTo>
                  <a:lnTo>
                    <a:pt x="255" y="245"/>
                  </a:lnTo>
                  <a:cubicBezTo>
                    <a:pt x="261" y="245"/>
                    <a:pt x="266" y="250"/>
                    <a:pt x="266" y="256"/>
                  </a:cubicBezTo>
                  <a:lnTo>
                    <a:pt x="266" y="380"/>
                  </a:lnTo>
                  <a:lnTo>
                    <a:pt x="296" y="380"/>
                  </a:lnTo>
                  <a:lnTo>
                    <a:pt x="296" y="292"/>
                  </a:lnTo>
                  <a:cubicBezTo>
                    <a:pt x="296" y="286"/>
                    <a:pt x="300" y="282"/>
                    <a:pt x="307" y="282"/>
                  </a:cubicBezTo>
                  <a:lnTo>
                    <a:pt x="327" y="282"/>
                  </a:lnTo>
                  <a:cubicBezTo>
                    <a:pt x="333" y="282"/>
                    <a:pt x="338" y="286"/>
                    <a:pt x="338" y="292"/>
                  </a:cubicBezTo>
                  <a:lnTo>
                    <a:pt x="338" y="380"/>
                  </a:lnTo>
                  <a:lnTo>
                    <a:pt x="368" y="380"/>
                  </a:lnTo>
                  <a:lnTo>
                    <a:pt x="368" y="231"/>
                  </a:lnTo>
                  <a:cubicBezTo>
                    <a:pt x="368" y="225"/>
                    <a:pt x="372" y="220"/>
                    <a:pt x="378" y="220"/>
                  </a:cubicBezTo>
                  <a:lnTo>
                    <a:pt x="399" y="220"/>
                  </a:lnTo>
                  <a:cubicBezTo>
                    <a:pt x="405" y="220"/>
                    <a:pt x="409" y="225"/>
                    <a:pt x="409" y="231"/>
                  </a:cubicBezTo>
                  <a:lnTo>
                    <a:pt x="409" y="380"/>
                  </a:lnTo>
                  <a:lnTo>
                    <a:pt x="434" y="3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8" name="Freeform 9"/>
            <p:cNvSpPr>
              <a:spLocks noEditPoints="1"/>
            </p:cNvSpPr>
            <p:nvPr/>
          </p:nvSpPr>
          <p:spPr bwMode="auto">
            <a:xfrm>
              <a:off x="7604344" y="1127468"/>
              <a:ext cx="470737" cy="498689"/>
            </a:xfrm>
            <a:custGeom>
              <a:avLst/>
              <a:gdLst>
                <a:gd name="T0" fmla="*/ 139 w 577"/>
                <a:gd name="T1" fmla="*/ 87 h 609"/>
                <a:gd name="T2" fmla="*/ 27 w 577"/>
                <a:gd name="T3" fmla="*/ 87 h 609"/>
                <a:gd name="T4" fmla="*/ 27 w 577"/>
                <a:gd name="T5" fmla="*/ 48 h 609"/>
                <a:gd name="T6" fmla="*/ 139 w 577"/>
                <a:gd name="T7" fmla="*/ 48 h 609"/>
                <a:gd name="T8" fmla="*/ 139 w 577"/>
                <a:gd name="T9" fmla="*/ 87 h 609"/>
                <a:gd name="T10" fmla="*/ 139 w 577"/>
                <a:gd name="T11" fmla="*/ 179 h 609"/>
                <a:gd name="T12" fmla="*/ 27 w 577"/>
                <a:gd name="T13" fmla="*/ 179 h 609"/>
                <a:gd name="T14" fmla="*/ 27 w 577"/>
                <a:gd name="T15" fmla="*/ 140 h 609"/>
                <a:gd name="T16" fmla="*/ 139 w 577"/>
                <a:gd name="T17" fmla="*/ 140 h 609"/>
                <a:gd name="T18" fmla="*/ 139 w 577"/>
                <a:gd name="T19" fmla="*/ 179 h 609"/>
                <a:gd name="T20" fmla="*/ 139 w 577"/>
                <a:gd name="T21" fmla="*/ 271 h 609"/>
                <a:gd name="T22" fmla="*/ 27 w 577"/>
                <a:gd name="T23" fmla="*/ 271 h 609"/>
                <a:gd name="T24" fmla="*/ 27 w 577"/>
                <a:gd name="T25" fmla="*/ 232 h 609"/>
                <a:gd name="T26" fmla="*/ 139 w 577"/>
                <a:gd name="T27" fmla="*/ 232 h 609"/>
                <a:gd name="T28" fmla="*/ 139 w 577"/>
                <a:gd name="T29" fmla="*/ 271 h 609"/>
                <a:gd name="T30" fmla="*/ 0 w 577"/>
                <a:gd name="T31" fmla="*/ 609 h 609"/>
                <a:gd name="T32" fmla="*/ 166 w 577"/>
                <a:gd name="T33" fmla="*/ 609 h 609"/>
                <a:gd name="T34" fmla="*/ 166 w 577"/>
                <a:gd name="T35" fmla="*/ 0 h 609"/>
                <a:gd name="T36" fmla="*/ 0 w 577"/>
                <a:gd name="T37" fmla="*/ 0 h 609"/>
                <a:gd name="T38" fmla="*/ 0 w 577"/>
                <a:gd name="T39" fmla="*/ 609 h 609"/>
                <a:gd name="T40" fmla="*/ 344 w 577"/>
                <a:gd name="T41" fmla="*/ 87 h 609"/>
                <a:gd name="T42" fmla="*/ 232 w 577"/>
                <a:gd name="T43" fmla="*/ 87 h 609"/>
                <a:gd name="T44" fmla="*/ 232 w 577"/>
                <a:gd name="T45" fmla="*/ 48 h 609"/>
                <a:gd name="T46" fmla="*/ 344 w 577"/>
                <a:gd name="T47" fmla="*/ 48 h 609"/>
                <a:gd name="T48" fmla="*/ 344 w 577"/>
                <a:gd name="T49" fmla="*/ 87 h 609"/>
                <a:gd name="T50" fmla="*/ 344 w 577"/>
                <a:gd name="T51" fmla="*/ 179 h 609"/>
                <a:gd name="T52" fmla="*/ 232 w 577"/>
                <a:gd name="T53" fmla="*/ 179 h 609"/>
                <a:gd name="T54" fmla="*/ 232 w 577"/>
                <a:gd name="T55" fmla="*/ 140 h 609"/>
                <a:gd name="T56" fmla="*/ 344 w 577"/>
                <a:gd name="T57" fmla="*/ 140 h 609"/>
                <a:gd name="T58" fmla="*/ 344 w 577"/>
                <a:gd name="T59" fmla="*/ 179 h 609"/>
                <a:gd name="T60" fmla="*/ 344 w 577"/>
                <a:gd name="T61" fmla="*/ 271 h 609"/>
                <a:gd name="T62" fmla="*/ 232 w 577"/>
                <a:gd name="T63" fmla="*/ 271 h 609"/>
                <a:gd name="T64" fmla="*/ 232 w 577"/>
                <a:gd name="T65" fmla="*/ 232 h 609"/>
                <a:gd name="T66" fmla="*/ 344 w 577"/>
                <a:gd name="T67" fmla="*/ 232 h 609"/>
                <a:gd name="T68" fmla="*/ 344 w 577"/>
                <a:gd name="T69" fmla="*/ 271 h 609"/>
                <a:gd name="T70" fmla="*/ 205 w 577"/>
                <a:gd name="T71" fmla="*/ 609 h 609"/>
                <a:gd name="T72" fmla="*/ 371 w 577"/>
                <a:gd name="T73" fmla="*/ 609 h 609"/>
                <a:gd name="T74" fmla="*/ 371 w 577"/>
                <a:gd name="T75" fmla="*/ 0 h 609"/>
                <a:gd name="T76" fmla="*/ 205 w 577"/>
                <a:gd name="T77" fmla="*/ 0 h 609"/>
                <a:gd name="T78" fmla="*/ 205 w 577"/>
                <a:gd name="T79" fmla="*/ 609 h 609"/>
                <a:gd name="T80" fmla="*/ 549 w 577"/>
                <a:gd name="T81" fmla="*/ 87 h 609"/>
                <a:gd name="T82" fmla="*/ 437 w 577"/>
                <a:gd name="T83" fmla="*/ 87 h 609"/>
                <a:gd name="T84" fmla="*/ 437 w 577"/>
                <a:gd name="T85" fmla="*/ 48 h 609"/>
                <a:gd name="T86" fmla="*/ 549 w 577"/>
                <a:gd name="T87" fmla="*/ 48 h 609"/>
                <a:gd name="T88" fmla="*/ 549 w 577"/>
                <a:gd name="T89" fmla="*/ 87 h 609"/>
                <a:gd name="T90" fmla="*/ 549 w 577"/>
                <a:gd name="T91" fmla="*/ 179 h 609"/>
                <a:gd name="T92" fmla="*/ 437 w 577"/>
                <a:gd name="T93" fmla="*/ 179 h 609"/>
                <a:gd name="T94" fmla="*/ 437 w 577"/>
                <a:gd name="T95" fmla="*/ 140 h 609"/>
                <a:gd name="T96" fmla="*/ 549 w 577"/>
                <a:gd name="T97" fmla="*/ 140 h 609"/>
                <a:gd name="T98" fmla="*/ 549 w 577"/>
                <a:gd name="T99" fmla="*/ 179 h 609"/>
                <a:gd name="T100" fmla="*/ 549 w 577"/>
                <a:gd name="T101" fmla="*/ 271 h 609"/>
                <a:gd name="T102" fmla="*/ 437 w 577"/>
                <a:gd name="T103" fmla="*/ 271 h 609"/>
                <a:gd name="T104" fmla="*/ 437 w 577"/>
                <a:gd name="T105" fmla="*/ 232 h 609"/>
                <a:gd name="T106" fmla="*/ 549 w 577"/>
                <a:gd name="T107" fmla="*/ 232 h 609"/>
                <a:gd name="T108" fmla="*/ 549 w 577"/>
                <a:gd name="T109" fmla="*/ 271 h 609"/>
                <a:gd name="T110" fmla="*/ 410 w 577"/>
                <a:gd name="T111" fmla="*/ 609 h 609"/>
                <a:gd name="T112" fmla="*/ 577 w 577"/>
                <a:gd name="T113" fmla="*/ 609 h 609"/>
                <a:gd name="T114" fmla="*/ 577 w 577"/>
                <a:gd name="T115" fmla="*/ 0 h 609"/>
                <a:gd name="T116" fmla="*/ 410 w 577"/>
                <a:gd name="T117" fmla="*/ 0 h 609"/>
                <a:gd name="T118" fmla="*/ 410 w 577"/>
                <a:gd name="T119" fmla="*/ 60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77" h="609">
                  <a:moveTo>
                    <a:pt x="139" y="87"/>
                  </a:moveTo>
                  <a:lnTo>
                    <a:pt x="27" y="87"/>
                  </a:lnTo>
                  <a:lnTo>
                    <a:pt x="27" y="48"/>
                  </a:lnTo>
                  <a:lnTo>
                    <a:pt x="139" y="48"/>
                  </a:lnTo>
                  <a:lnTo>
                    <a:pt x="139" y="87"/>
                  </a:lnTo>
                  <a:close/>
                  <a:moveTo>
                    <a:pt x="139" y="179"/>
                  </a:moveTo>
                  <a:lnTo>
                    <a:pt x="27" y="179"/>
                  </a:lnTo>
                  <a:lnTo>
                    <a:pt x="27" y="140"/>
                  </a:lnTo>
                  <a:lnTo>
                    <a:pt x="139" y="140"/>
                  </a:lnTo>
                  <a:lnTo>
                    <a:pt x="139" y="179"/>
                  </a:lnTo>
                  <a:close/>
                  <a:moveTo>
                    <a:pt x="139" y="271"/>
                  </a:moveTo>
                  <a:lnTo>
                    <a:pt x="27" y="271"/>
                  </a:lnTo>
                  <a:lnTo>
                    <a:pt x="27" y="232"/>
                  </a:lnTo>
                  <a:lnTo>
                    <a:pt x="139" y="232"/>
                  </a:lnTo>
                  <a:lnTo>
                    <a:pt x="139" y="271"/>
                  </a:lnTo>
                  <a:close/>
                  <a:moveTo>
                    <a:pt x="0" y="609"/>
                  </a:moveTo>
                  <a:lnTo>
                    <a:pt x="166" y="609"/>
                  </a:lnTo>
                  <a:lnTo>
                    <a:pt x="166" y="0"/>
                  </a:lnTo>
                  <a:lnTo>
                    <a:pt x="0" y="0"/>
                  </a:lnTo>
                  <a:lnTo>
                    <a:pt x="0" y="609"/>
                  </a:lnTo>
                  <a:close/>
                  <a:moveTo>
                    <a:pt x="344" y="87"/>
                  </a:moveTo>
                  <a:lnTo>
                    <a:pt x="232" y="87"/>
                  </a:lnTo>
                  <a:lnTo>
                    <a:pt x="232" y="48"/>
                  </a:lnTo>
                  <a:lnTo>
                    <a:pt x="344" y="48"/>
                  </a:lnTo>
                  <a:lnTo>
                    <a:pt x="344" y="87"/>
                  </a:lnTo>
                  <a:close/>
                  <a:moveTo>
                    <a:pt x="344" y="179"/>
                  </a:moveTo>
                  <a:lnTo>
                    <a:pt x="232" y="179"/>
                  </a:lnTo>
                  <a:lnTo>
                    <a:pt x="232" y="140"/>
                  </a:lnTo>
                  <a:lnTo>
                    <a:pt x="344" y="140"/>
                  </a:lnTo>
                  <a:lnTo>
                    <a:pt x="344" y="179"/>
                  </a:lnTo>
                  <a:close/>
                  <a:moveTo>
                    <a:pt x="344" y="271"/>
                  </a:moveTo>
                  <a:lnTo>
                    <a:pt x="232" y="271"/>
                  </a:lnTo>
                  <a:lnTo>
                    <a:pt x="232" y="232"/>
                  </a:lnTo>
                  <a:lnTo>
                    <a:pt x="344" y="232"/>
                  </a:lnTo>
                  <a:lnTo>
                    <a:pt x="344" y="271"/>
                  </a:lnTo>
                  <a:close/>
                  <a:moveTo>
                    <a:pt x="205" y="609"/>
                  </a:moveTo>
                  <a:lnTo>
                    <a:pt x="371" y="609"/>
                  </a:lnTo>
                  <a:lnTo>
                    <a:pt x="371" y="0"/>
                  </a:lnTo>
                  <a:lnTo>
                    <a:pt x="205" y="0"/>
                  </a:lnTo>
                  <a:lnTo>
                    <a:pt x="205" y="609"/>
                  </a:lnTo>
                  <a:close/>
                  <a:moveTo>
                    <a:pt x="549" y="87"/>
                  </a:moveTo>
                  <a:lnTo>
                    <a:pt x="437" y="87"/>
                  </a:lnTo>
                  <a:lnTo>
                    <a:pt x="437" y="48"/>
                  </a:lnTo>
                  <a:lnTo>
                    <a:pt x="549" y="48"/>
                  </a:lnTo>
                  <a:lnTo>
                    <a:pt x="549" y="87"/>
                  </a:lnTo>
                  <a:close/>
                  <a:moveTo>
                    <a:pt x="549" y="179"/>
                  </a:moveTo>
                  <a:lnTo>
                    <a:pt x="437" y="179"/>
                  </a:lnTo>
                  <a:lnTo>
                    <a:pt x="437" y="140"/>
                  </a:lnTo>
                  <a:lnTo>
                    <a:pt x="549" y="140"/>
                  </a:lnTo>
                  <a:lnTo>
                    <a:pt x="549" y="179"/>
                  </a:lnTo>
                  <a:close/>
                  <a:moveTo>
                    <a:pt x="549" y="271"/>
                  </a:moveTo>
                  <a:lnTo>
                    <a:pt x="437" y="271"/>
                  </a:lnTo>
                  <a:lnTo>
                    <a:pt x="437" y="232"/>
                  </a:lnTo>
                  <a:lnTo>
                    <a:pt x="549" y="232"/>
                  </a:lnTo>
                  <a:lnTo>
                    <a:pt x="549" y="271"/>
                  </a:lnTo>
                  <a:close/>
                  <a:moveTo>
                    <a:pt x="410" y="609"/>
                  </a:moveTo>
                  <a:lnTo>
                    <a:pt x="577" y="609"/>
                  </a:lnTo>
                  <a:lnTo>
                    <a:pt x="577" y="0"/>
                  </a:lnTo>
                  <a:lnTo>
                    <a:pt x="410" y="0"/>
                  </a:lnTo>
                  <a:lnTo>
                    <a:pt x="410" y="60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89" name="Freeform 10"/>
            <p:cNvSpPr>
              <a:spLocks noEditPoints="1"/>
            </p:cNvSpPr>
            <p:nvPr/>
          </p:nvSpPr>
          <p:spPr bwMode="auto">
            <a:xfrm>
              <a:off x="6509153" y="1095805"/>
              <a:ext cx="563696" cy="562014"/>
            </a:xfrm>
            <a:custGeom>
              <a:avLst/>
              <a:gdLst>
                <a:gd name="T0" fmla="*/ 122 w 689"/>
                <a:gd name="T1" fmla="*/ 472 h 688"/>
                <a:gd name="T2" fmla="*/ 567 w 689"/>
                <a:gd name="T3" fmla="*/ 215 h 688"/>
                <a:gd name="T4" fmla="*/ 495 w 689"/>
                <a:gd name="T5" fmla="*/ 605 h 688"/>
                <a:gd name="T6" fmla="*/ 194 w 689"/>
                <a:gd name="T7" fmla="*/ 83 h 688"/>
                <a:gd name="T8" fmla="*/ 495 w 689"/>
                <a:gd name="T9" fmla="*/ 605 h 688"/>
                <a:gd name="T10" fmla="*/ 161 w 689"/>
                <a:gd name="T11" fmla="*/ 450 h 688"/>
                <a:gd name="T12" fmla="*/ 528 w 689"/>
                <a:gd name="T13" fmla="*/ 238 h 688"/>
                <a:gd name="T14" fmla="*/ 460 w 689"/>
                <a:gd name="T15" fmla="*/ 543 h 688"/>
                <a:gd name="T16" fmla="*/ 230 w 689"/>
                <a:gd name="T17" fmla="*/ 145 h 688"/>
                <a:gd name="T18" fmla="*/ 460 w 689"/>
                <a:gd name="T19" fmla="*/ 543 h 688"/>
                <a:gd name="T20" fmla="*/ 345 w 689"/>
                <a:gd name="T21" fmla="*/ 376 h 688"/>
                <a:gd name="T22" fmla="*/ 345 w 689"/>
                <a:gd name="T23" fmla="*/ 311 h 688"/>
                <a:gd name="T24" fmla="*/ 359 w 689"/>
                <a:gd name="T25" fmla="*/ 158 h 688"/>
                <a:gd name="T26" fmla="*/ 344 w 689"/>
                <a:gd name="T27" fmla="*/ 172 h 688"/>
                <a:gd name="T28" fmla="*/ 330 w 689"/>
                <a:gd name="T29" fmla="*/ 135 h 688"/>
                <a:gd name="T30" fmla="*/ 345 w 689"/>
                <a:gd name="T31" fmla="*/ 121 h 688"/>
                <a:gd name="T32" fmla="*/ 359 w 689"/>
                <a:gd name="T33" fmla="*/ 158 h 688"/>
                <a:gd name="T34" fmla="*/ 345 w 689"/>
                <a:gd name="T35" fmla="*/ 567 h 688"/>
                <a:gd name="T36" fmla="*/ 330 w 689"/>
                <a:gd name="T37" fmla="*/ 553 h 688"/>
                <a:gd name="T38" fmla="*/ 344 w 689"/>
                <a:gd name="T39" fmla="*/ 516 h 688"/>
                <a:gd name="T40" fmla="*/ 359 w 689"/>
                <a:gd name="T41" fmla="*/ 530 h 688"/>
                <a:gd name="T42" fmla="*/ 159 w 689"/>
                <a:gd name="T43" fmla="*/ 326 h 688"/>
                <a:gd name="T44" fmla="*/ 173 w 689"/>
                <a:gd name="T45" fmla="*/ 342 h 688"/>
                <a:gd name="T46" fmla="*/ 136 w 689"/>
                <a:gd name="T47" fmla="*/ 356 h 688"/>
                <a:gd name="T48" fmla="*/ 122 w 689"/>
                <a:gd name="T49" fmla="*/ 340 h 688"/>
                <a:gd name="T50" fmla="*/ 159 w 689"/>
                <a:gd name="T51" fmla="*/ 326 h 688"/>
                <a:gd name="T52" fmla="*/ 567 w 689"/>
                <a:gd name="T53" fmla="*/ 340 h 688"/>
                <a:gd name="T54" fmla="*/ 553 w 689"/>
                <a:gd name="T55" fmla="*/ 356 h 688"/>
                <a:gd name="T56" fmla="*/ 516 w 689"/>
                <a:gd name="T57" fmla="*/ 342 h 688"/>
                <a:gd name="T58" fmla="*/ 530 w 689"/>
                <a:gd name="T59" fmla="*/ 326 h 688"/>
                <a:gd name="T60" fmla="*/ 363 w 689"/>
                <a:gd name="T61" fmla="*/ 344 h 688"/>
                <a:gd name="T62" fmla="*/ 327 w 689"/>
                <a:gd name="T63" fmla="*/ 344 h 688"/>
                <a:gd name="T64" fmla="*/ 345 w 689"/>
                <a:gd name="T65" fmla="*/ 201 h 688"/>
                <a:gd name="T66" fmla="*/ 363 w 689"/>
                <a:gd name="T67" fmla="*/ 344 h 688"/>
                <a:gd name="T68" fmla="*/ 262 w 689"/>
                <a:gd name="T69" fmla="*/ 429 h 688"/>
                <a:gd name="T70" fmla="*/ 329 w 689"/>
                <a:gd name="T71" fmla="*/ 336 h 688"/>
                <a:gd name="T72" fmla="*/ 355 w 689"/>
                <a:gd name="T73" fmla="*/ 361 h 6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89" h="688">
                  <a:moveTo>
                    <a:pt x="216" y="121"/>
                  </a:moveTo>
                  <a:cubicBezTo>
                    <a:pt x="94" y="192"/>
                    <a:pt x="51" y="350"/>
                    <a:pt x="122" y="472"/>
                  </a:cubicBezTo>
                  <a:cubicBezTo>
                    <a:pt x="193" y="595"/>
                    <a:pt x="350" y="637"/>
                    <a:pt x="473" y="566"/>
                  </a:cubicBezTo>
                  <a:cubicBezTo>
                    <a:pt x="596" y="495"/>
                    <a:pt x="638" y="338"/>
                    <a:pt x="567" y="215"/>
                  </a:cubicBezTo>
                  <a:cubicBezTo>
                    <a:pt x="496" y="93"/>
                    <a:pt x="339" y="51"/>
                    <a:pt x="216" y="121"/>
                  </a:cubicBezTo>
                  <a:close/>
                  <a:moveTo>
                    <a:pt x="495" y="605"/>
                  </a:moveTo>
                  <a:cubicBezTo>
                    <a:pt x="351" y="688"/>
                    <a:pt x="167" y="638"/>
                    <a:pt x="83" y="495"/>
                  </a:cubicBezTo>
                  <a:cubicBezTo>
                    <a:pt x="0" y="351"/>
                    <a:pt x="50" y="166"/>
                    <a:pt x="194" y="83"/>
                  </a:cubicBezTo>
                  <a:cubicBezTo>
                    <a:pt x="338" y="0"/>
                    <a:pt x="523" y="49"/>
                    <a:pt x="606" y="193"/>
                  </a:cubicBezTo>
                  <a:cubicBezTo>
                    <a:pt x="689" y="337"/>
                    <a:pt x="639" y="522"/>
                    <a:pt x="495" y="605"/>
                  </a:cubicBezTo>
                  <a:close/>
                  <a:moveTo>
                    <a:pt x="238" y="160"/>
                  </a:moveTo>
                  <a:cubicBezTo>
                    <a:pt x="137" y="219"/>
                    <a:pt x="102" y="349"/>
                    <a:pt x="161" y="450"/>
                  </a:cubicBezTo>
                  <a:cubicBezTo>
                    <a:pt x="219" y="551"/>
                    <a:pt x="349" y="586"/>
                    <a:pt x="451" y="528"/>
                  </a:cubicBezTo>
                  <a:cubicBezTo>
                    <a:pt x="552" y="469"/>
                    <a:pt x="587" y="339"/>
                    <a:pt x="528" y="238"/>
                  </a:cubicBezTo>
                  <a:cubicBezTo>
                    <a:pt x="470" y="136"/>
                    <a:pt x="340" y="102"/>
                    <a:pt x="238" y="160"/>
                  </a:cubicBezTo>
                  <a:close/>
                  <a:moveTo>
                    <a:pt x="460" y="543"/>
                  </a:moveTo>
                  <a:cubicBezTo>
                    <a:pt x="350" y="607"/>
                    <a:pt x="209" y="569"/>
                    <a:pt x="145" y="459"/>
                  </a:cubicBezTo>
                  <a:cubicBezTo>
                    <a:pt x="82" y="349"/>
                    <a:pt x="120" y="208"/>
                    <a:pt x="230" y="145"/>
                  </a:cubicBezTo>
                  <a:cubicBezTo>
                    <a:pt x="339" y="81"/>
                    <a:pt x="480" y="119"/>
                    <a:pt x="544" y="229"/>
                  </a:cubicBezTo>
                  <a:cubicBezTo>
                    <a:pt x="607" y="339"/>
                    <a:pt x="570" y="480"/>
                    <a:pt x="460" y="543"/>
                  </a:cubicBezTo>
                  <a:close/>
                  <a:moveTo>
                    <a:pt x="377" y="344"/>
                  </a:moveTo>
                  <a:cubicBezTo>
                    <a:pt x="377" y="362"/>
                    <a:pt x="362" y="376"/>
                    <a:pt x="345" y="376"/>
                  </a:cubicBezTo>
                  <a:cubicBezTo>
                    <a:pt x="327" y="376"/>
                    <a:pt x="312" y="362"/>
                    <a:pt x="312" y="344"/>
                  </a:cubicBezTo>
                  <a:cubicBezTo>
                    <a:pt x="312" y="326"/>
                    <a:pt x="327" y="311"/>
                    <a:pt x="345" y="311"/>
                  </a:cubicBezTo>
                  <a:cubicBezTo>
                    <a:pt x="362" y="311"/>
                    <a:pt x="377" y="326"/>
                    <a:pt x="377" y="344"/>
                  </a:cubicBezTo>
                  <a:close/>
                  <a:moveTo>
                    <a:pt x="359" y="158"/>
                  </a:moveTo>
                  <a:cubicBezTo>
                    <a:pt x="359" y="166"/>
                    <a:pt x="353" y="172"/>
                    <a:pt x="345" y="172"/>
                  </a:cubicBezTo>
                  <a:lnTo>
                    <a:pt x="344" y="172"/>
                  </a:lnTo>
                  <a:cubicBezTo>
                    <a:pt x="336" y="172"/>
                    <a:pt x="330" y="166"/>
                    <a:pt x="330" y="158"/>
                  </a:cubicBezTo>
                  <a:lnTo>
                    <a:pt x="330" y="135"/>
                  </a:lnTo>
                  <a:cubicBezTo>
                    <a:pt x="330" y="127"/>
                    <a:pt x="336" y="121"/>
                    <a:pt x="344" y="121"/>
                  </a:cubicBezTo>
                  <a:lnTo>
                    <a:pt x="345" y="121"/>
                  </a:lnTo>
                  <a:cubicBezTo>
                    <a:pt x="353" y="121"/>
                    <a:pt x="359" y="127"/>
                    <a:pt x="359" y="135"/>
                  </a:cubicBezTo>
                  <a:lnTo>
                    <a:pt x="359" y="158"/>
                  </a:lnTo>
                  <a:close/>
                  <a:moveTo>
                    <a:pt x="359" y="553"/>
                  </a:moveTo>
                  <a:cubicBezTo>
                    <a:pt x="359" y="560"/>
                    <a:pt x="353" y="567"/>
                    <a:pt x="345" y="567"/>
                  </a:cubicBezTo>
                  <a:lnTo>
                    <a:pt x="344" y="567"/>
                  </a:lnTo>
                  <a:cubicBezTo>
                    <a:pt x="336" y="567"/>
                    <a:pt x="330" y="560"/>
                    <a:pt x="330" y="553"/>
                  </a:cubicBezTo>
                  <a:lnTo>
                    <a:pt x="330" y="530"/>
                  </a:lnTo>
                  <a:cubicBezTo>
                    <a:pt x="330" y="522"/>
                    <a:pt x="336" y="516"/>
                    <a:pt x="344" y="516"/>
                  </a:cubicBezTo>
                  <a:lnTo>
                    <a:pt x="345" y="516"/>
                  </a:lnTo>
                  <a:cubicBezTo>
                    <a:pt x="353" y="516"/>
                    <a:pt x="359" y="522"/>
                    <a:pt x="359" y="530"/>
                  </a:cubicBezTo>
                  <a:lnTo>
                    <a:pt x="359" y="553"/>
                  </a:lnTo>
                  <a:close/>
                  <a:moveTo>
                    <a:pt x="159" y="326"/>
                  </a:moveTo>
                  <a:cubicBezTo>
                    <a:pt x="166" y="326"/>
                    <a:pt x="173" y="333"/>
                    <a:pt x="173" y="340"/>
                  </a:cubicBezTo>
                  <a:lnTo>
                    <a:pt x="173" y="342"/>
                  </a:lnTo>
                  <a:cubicBezTo>
                    <a:pt x="173" y="350"/>
                    <a:pt x="166" y="356"/>
                    <a:pt x="159" y="356"/>
                  </a:cubicBezTo>
                  <a:lnTo>
                    <a:pt x="136" y="356"/>
                  </a:lnTo>
                  <a:cubicBezTo>
                    <a:pt x="128" y="356"/>
                    <a:pt x="122" y="350"/>
                    <a:pt x="122" y="342"/>
                  </a:cubicBezTo>
                  <a:lnTo>
                    <a:pt x="122" y="340"/>
                  </a:lnTo>
                  <a:cubicBezTo>
                    <a:pt x="122" y="333"/>
                    <a:pt x="128" y="326"/>
                    <a:pt x="136" y="326"/>
                  </a:cubicBezTo>
                  <a:lnTo>
                    <a:pt x="159" y="326"/>
                  </a:lnTo>
                  <a:close/>
                  <a:moveTo>
                    <a:pt x="553" y="326"/>
                  </a:moveTo>
                  <a:cubicBezTo>
                    <a:pt x="561" y="326"/>
                    <a:pt x="567" y="333"/>
                    <a:pt x="567" y="340"/>
                  </a:cubicBezTo>
                  <a:lnTo>
                    <a:pt x="567" y="342"/>
                  </a:lnTo>
                  <a:cubicBezTo>
                    <a:pt x="567" y="350"/>
                    <a:pt x="561" y="356"/>
                    <a:pt x="553" y="356"/>
                  </a:cubicBezTo>
                  <a:lnTo>
                    <a:pt x="530" y="356"/>
                  </a:lnTo>
                  <a:cubicBezTo>
                    <a:pt x="523" y="356"/>
                    <a:pt x="516" y="350"/>
                    <a:pt x="516" y="342"/>
                  </a:cubicBezTo>
                  <a:lnTo>
                    <a:pt x="516" y="340"/>
                  </a:lnTo>
                  <a:cubicBezTo>
                    <a:pt x="516" y="333"/>
                    <a:pt x="523" y="326"/>
                    <a:pt x="530" y="326"/>
                  </a:cubicBezTo>
                  <a:lnTo>
                    <a:pt x="553" y="326"/>
                  </a:lnTo>
                  <a:close/>
                  <a:moveTo>
                    <a:pt x="363" y="344"/>
                  </a:moveTo>
                  <a:cubicBezTo>
                    <a:pt x="363" y="354"/>
                    <a:pt x="355" y="362"/>
                    <a:pt x="345" y="362"/>
                  </a:cubicBezTo>
                  <a:cubicBezTo>
                    <a:pt x="335" y="362"/>
                    <a:pt x="327" y="354"/>
                    <a:pt x="327" y="344"/>
                  </a:cubicBezTo>
                  <a:lnTo>
                    <a:pt x="327" y="219"/>
                  </a:lnTo>
                  <a:cubicBezTo>
                    <a:pt x="327" y="209"/>
                    <a:pt x="335" y="201"/>
                    <a:pt x="345" y="201"/>
                  </a:cubicBezTo>
                  <a:cubicBezTo>
                    <a:pt x="355" y="201"/>
                    <a:pt x="363" y="209"/>
                    <a:pt x="363" y="219"/>
                  </a:cubicBezTo>
                  <a:lnTo>
                    <a:pt x="363" y="344"/>
                  </a:lnTo>
                  <a:close/>
                  <a:moveTo>
                    <a:pt x="289" y="427"/>
                  </a:moveTo>
                  <a:cubicBezTo>
                    <a:pt x="281" y="435"/>
                    <a:pt x="269" y="436"/>
                    <a:pt x="262" y="429"/>
                  </a:cubicBezTo>
                  <a:cubicBezTo>
                    <a:pt x="255" y="422"/>
                    <a:pt x="255" y="409"/>
                    <a:pt x="263" y="402"/>
                  </a:cubicBezTo>
                  <a:lnTo>
                    <a:pt x="329" y="336"/>
                  </a:lnTo>
                  <a:cubicBezTo>
                    <a:pt x="337" y="328"/>
                    <a:pt x="349" y="327"/>
                    <a:pt x="356" y="334"/>
                  </a:cubicBezTo>
                  <a:cubicBezTo>
                    <a:pt x="363" y="341"/>
                    <a:pt x="362" y="354"/>
                    <a:pt x="355" y="361"/>
                  </a:cubicBezTo>
                  <a:lnTo>
                    <a:pt x="289" y="4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0" name="Freeform 11"/>
            <p:cNvSpPr>
              <a:spLocks noEditPoints="1"/>
            </p:cNvSpPr>
            <p:nvPr/>
          </p:nvSpPr>
          <p:spPr bwMode="auto">
            <a:xfrm>
              <a:off x="3382887" y="4146108"/>
              <a:ext cx="363931" cy="496711"/>
            </a:xfrm>
            <a:custGeom>
              <a:avLst/>
              <a:gdLst>
                <a:gd name="T0" fmla="*/ 90 w 446"/>
                <a:gd name="T1" fmla="*/ 226 h 608"/>
                <a:gd name="T2" fmla="*/ 137 w 446"/>
                <a:gd name="T3" fmla="*/ 337 h 608"/>
                <a:gd name="T4" fmla="*/ 175 w 446"/>
                <a:gd name="T5" fmla="*/ 425 h 608"/>
                <a:gd name="T6" fmla="*/ 261 w 446"/>
                <a:gd name="T7" fmla="*/ 428 h 608"/>
                <a:gd name="T8" fmla="*/ 280 w 446"/>
                <a:gd name="T9" fmla="*/ 393 h 608"/>
                <a:gd name="T10" fmla="*/ 328 w 446"/>
                <a:gd name="T11" fmla="*/ 304 h 608"/>
                <a:gd name="T12" fmla="*/ 223 w 446"/>
                <a:gd name="T13" fmla="*/ 93 h 608"/>
                <a:gd name="T14" fmla="*/ 184 w 446"/>
                <a:gd name="T15" fmla="*/ 456 h 608"/>
                <a:gd name="T16" fmla="*/ 141 w 446"/>
                <a:gd name="T17" fmla="*/ 405 h 608"/>
                <a:gd name="T18" fmla="*/ 94 w 446"/>
                <a:gd name="T19" fmla="*/ 319 h 608"/>
                <a:gd name="T20" fmla="*/ 223 w 446"/>
                <a:gd name="T21" fmla="*/ 65 h 608"/>
                <a:gd name="T22" fmla="*/ 351 w 446"/>
                <a:gd name="T23" fmla="*/ 319 h 608"/>
                <a:gd name="T24" fmla="*/ 305 w 446"/>
                <a:gd name="T25" fmla="*/ 405 h 608"/>
                <a:gd name="T26" fmla="*/ 261 w 446"/>
                <a:gd name="T27" fmla="*/ 456 h 608"/>
                <a:gd name="T28" fmla="*/ 159 w 446"/>
                <a:gd name="T29" fmla="*/ 545 h 608"/>
                <a:gd name="T30" fmla="*/ 267 w 446"/>
                <a:gd name="T31" fmla="*/ 566 h 608"/>
                <a:gd name="T32" fmla="*/ 267 w 446"/>
                <a:gd name="T33" fmla="*/ 524 h 608"/>
                <a:gd name="T34" fmla="*/ 172 w 446"/>
                <a:gd name="T35" fmla="*/ 558 h 608"/>
                <a:gd name="T36" fmla="*/ 276 w 446"/>
                <a:gd name="T37" fmla="*/ 558 h 608"/>
                <a:gd name="T38" fmla="*/ 289 w 446"/>
                <a:gd name="T39" fmla="*/ 545 h 608"/>
                <a:gd name="T40" fmla="*/ 159 w 446"/>
                <a:gd name="T41" fmla="*/ 480 h 608"/>
                <a:gd name="T42" fmla="*/ 289 w 446"/>
                <a:gd name="T43" fmla="*/ 545 h 608"/>
                <a:gd name="T44" fmla="*/ 287 w 446"/>
                <a:gd name="T45" fmla="*/ 254 h 608"/>
                <a:gd name="T46" fmla="*/ 244 w 446"/>
                <a:gd name="T47" fmla="*/ 298 h 608"/>
                <a:gd name="T48" fmla="*/ 202 w 446"/>
                <a:gd name="T49" fmla="*/ 298 h 608"/>
                <a:gd name="T50" fmla="*/ 158 w 446"/>
                <a:gd name="T51" fmla="*/ 254 h 608"/>
                <a:gd name="T52" fmla="*/ 158 w 446"/>
                <a:gd name="T53" fmla="*/ 212 h 608"/>
                <a:gd name="T54" fmla="*/ 202 w 446"/>
                <a:gd name="T55" fmla="*/ 168 h 608"/>
                <a:gd name="T56" fmla="*/ 244 w 446"/>
                <a:gd name="T57" fmla="*/ 168 h 608"/>
                <a:gd name="T58" fmla="*/ 287 w 446"/>
                <a:gd name="T59" fmla="*/ 212 h 608"/>
                <a:gd name="T60" fmla="*/ 428 w 446"/>
                <a:gd name="T61" fmla="*/ 206 h 608"/>
                <a:gd name="T62" fmla="*/ 405 w 446"/>
                <a:gd name="T63" fmla="*/ 226 h 608"/>
                <a:gd name="T64" fmla="*/ 428 w 446"/>
                <a:gd name="T65" fmla="*/ 239 h 608"/>
                <a:gd name="T66" fmla="*/ 428 w 446"/>
                <a:gd name="T67" fmla="*/ 206 h 608"/>
                <a:gd name="T68" fmla="*/ 379 w 446"/>
                <a:gd name="T69" fmla="*/ 90 h 608"/>
                <a:gd name="T70" fmla="*/ 356 w 446"/>
                <a:gd name="T71" fmla="*/ 67 h 608"/>
                <a:gd name="T72" fmla="*/ 362 w 446"/>
                <a:gd name="T73" fmla="*/ 107 h 608"/>
                <a:gd name="T74" fmla="*/ 239 w 446"/>
                <a:gd name="T75" fmla="*/ 44 h 608"/>
                <a:gd name="T76" fmla="*/ 222 w 446"/>
                <a:gd name="T77" fmla="*/ 0 h 608"/>
                <a:gd name="T78" fmla="*/ 206 w 446"/>
                <a:gd name="T79" fmla="*/ 44 h 608"/>
                <a:gd name="T80" fmla="*/ 81 w 446"/>
                <a:gd name="T81" fmla="*/ 109 h 608"/>
                <a:gd name="T82" fmla="*/ 89 w 446"/>
                <a:gd name="T83" fmla="*/ 69 h 608"/>
                <a:gd name="T84" fmla="*/ 65 w 446"/>
                <a:gd name="T85" fmla="*/ 93 h 608"/>
                <a:gd name="T86" fmla="*/ 39 w 446"/>
                <a:gd name="T87" fmla="*/ 226 h 608"/>
                <a:gd name="T88" fmla="*/ 17 w 446"/>
                <a:gd name="T89" fmla="*/ 206 h 608"/>
                <a:gd name="T90" fmla="*/ 17 w 446"/>
                <a:gd name="T91" fmla="*/ 239 h 608"/>
                <a:gd name="T92" fmla="*/ 39 w 446"/>
                <a:gd name="T93" fmla="*/ 226 h 6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46" h="608">
                  <a:moveTo>
                    <a:pt x="223" y="93"/>
                  </a:moveTo>
                  <a:cubicBezTo>
                    <a:pt x="149" y="93"/>
                    <a:pt x="90" y="153"/>
                    <a:pt x="90" y="226"/>
                  </a:cubicBezTo>
                  <a:cubicBezTo>
                    <a:pt x="90" y="261"/>
                    <a:pt x="117" y="303"/>
                    <a:pt x="117" y="304"/>
                  </a:cubicBezTo>
                  <a:cubicBezTo>
                    <a:pt x="123" y="313"/>
                    <a:pt x="132" y="327"/>
                    <a:pt x="137" y="337"/>
                  </a:cubicBezTo>
                  <a:lnTo>
                    <a:pt x="165" y="393"/>
                  </a:lnTo>
                  <a:cubicBezTo>
                    <a:pt x="171" y="403"/>
                    <a:pt x="175" y="417"/>
                    <a:pt x="175" y="425"/>
                  </a:cubicBezTo>
                  <a:cubicBezTo>
                    <a:pt x="175" y="426"/>
                    <a:pt x="178" y="428"/>
                    <a:pt x="184" y="428"/>
                  </a:cubicBezTo>
                  <a:lnTo>
                    <a:pt x="261" y="428"/>
                  </a:lnTo>
                  <a:cubicBezTo>
                    <a:pt x="267" y="428"/>
                    <a:pt x="270" y="426"/>
                    <a:pt x="271" y="425"/>
                  </a:cubicBezTo>
                  <a:cubicBezTo>
                    <a:pt x="270" y="417"/>
                    <a:pt x="275" y="403"/>
                    <a:pt x="280" y="393"/>
                  </a:cubicBezTo>
                  <a:lnTo>
                    <a:pt x="309" y="337"/>
                  </a:lnTo>
                  <a:cubicBezTo>
                    <a:pt x="313" y="327"/>
                    <a:pt x="322" y="313"/>
                    <a:pt x="328" y="304"/>
                  </a:cubicBezTo>
                  <a:cubicBezTo>
                    <a:pt x="337" y="289"/>
                    <a:pt x="356" y="254"/>
                    <a:pt x="356" y="226"/>
                  </a:cubicBezTo>
                  <a:cubicBezTo>
                    <a:pt x="356" y="153"/>
                    <a:pt x="296" y="93"/>
                    <a:pt x="223" y="93"/>
                  </a:cubicBezTo>
                  <a:close/>
                  <a:moveTo>
                    <a:pt x="261" y="456"/>
                  </a:moveTo>
                  <a:lnTo>
                    <a:pt x="184" y="456"/>
                  </a:lnTo>
                  <a:cubicBezTo>
                    <a:pt x="163" y="456"/>
                    <a:pt x="147" y="442"/>
                    <a:pt x="147" y="425"/>
                  </a:cubicBezTo>
                  <a:cubicBezTo>
                    <a:pt x="147" y="423"/>
                    <a:pt x="145" y="414"/>
                    <a:pt x="141" y="405"/>
                  </a:cubicBezTo>
                  <a:lnTo>
                    <a:pt x="112" y="349"/>
                  </a:lnTo>
                  <a:cubicBezTo>
                    <a:pt x="107" y="341"/>
                    <a:pt x="99" y="327"/>
                    <a:pt x="94" y="319"/>
                  </a:cubicBezTo>
                  <a:cubicBezTo>
                    <a:pt x="91" y="314"/>
                    <a:pt x="62" y="268"/>
                    <a:pt x="62" y="226"/>
                  </a:cubicBezTo>
                  <a:cubicBezTo>
                    <a:pt x="62" y="137"/>
                    <a:pt x="134" y="65"/>
                    <a:pt x="223" y="65"/>
                  </a:cubicBezTo>
                  <a:cubicBezTo>
                    <a:pt x="311" y="65"/>
                    <a:pt x="383" y="137"/>
                    <a:pt x="383" y="226"/>
                  </a:cubicBezTo>
                  <a:cubicBezTo>
                    <a:pt x="383" y="268"/>
                    <a:pt x="354" y="314"/>
                    <a:pt x="351" y="319"/>
                  </a:cubicBezTo>
                  <a:cubicBezTo>
                    <a:pt x="346" y="327"/>
                    <a:pt x="338" y="341"/>
                    <a:pt x="333" y="349"/>
                  </a:cubicBezTo>
                  <a:lnTo>
                    <a:pt x="305" y="405"/>
                  </a:lnTo>
                  <a:cubicBezTo>
                    <a:pt x="301" y="414"/>
                    <a:pt x="298" y="423"/>
                    <a:pt x="298" y="425"/>
                  </a:cubicBezTo>
                  <a:cubicBezTo>
                    <a:pt x="298" y="442"/>
                    <a:pt x="282" y="456"/>
                    <a:pt x="261" y="456"/>
                  </a:cubicBezTo>
                  <a:close/>
                  <a:moveTo>
                    <a:pt x="180" y="524"/>
                  </a:moveTo>
                  <a:cubicBezTo>
                    <a:pt x="169" y="524"/>
                    <a:pt x="159" y="534"/>
                    <a:pt x="159" y="545"/>
                  </a:cubicBezTo>
                  <a:cubicBezTo>
                    <a:pt x="159" y="556"/>
                    <a:pt x="169" y="566"/>
                    <a:pt x="180" y="566"/>
                  </a:cubicBezTo>
                  <a:lnTo>
                    <a:pt x="267" y="566"/>
                  </a:lnTo>
                  <a:cubicBezTo>
                    <a:pt x="279" y="566"/>
                    <a:pt x="289" y="556"/>
                    <a:pt x="289" y="545"/>
                  </a:cubicBezTo>
                  <a:cubicBezTo>
                    <a:pt x="289" y="534"/>
                    <a:pt x="279" y="524"/>
                    <a:pt x="267" y="524"/>
                  </a:cubicBezTo>
                  <a:lnTo>
                    <a:pt x="180" y="524"/>
                  </a:lnTo>
                  <a:close/>
                  <a:moveTo>
                    <a:pt x="172" y="558"/>
                  </a:moveTo>
                  <a:cubicBezTo>
                    <a:pt x="173" y="586"/>
                    <a:pt x="196" y="608"/>
                    <a:pt x="224" y="608"/>
                  </a:cubicBezTo>
                  <a:cubicBezTo>
                    <a:pt x="252" y="608"/>
                    <a:pt x="275" y="586"/>
                    <a:pt x="276" y="558"/>
                  </a:cubicBezTo>
                  <a:lnTo>
                    <a:pt x="172" y="558"/>
                  </a:lnTo>
                  <a:close/>
                  <a:moveTo>
                    <a:pt x="289" y="545"/>
                  </a:moveTo>
                  <a:lnTo>
                    <a:pt x="159" y="545"/>
                  </a:lnTo>
                  <a:lnTo>
                    <a:pt x="159" y="480"/>
                  </a:lnTo>
                  <a:lnTo>
                    <a:pt x="289" y="480"/>
                  </a:lnTo>
                  <a:lnTo>
                    <a:pt x="289" y="545"/>
                  </a:lnTo>
                  <a:close/>
                  <a:moveTo>
                    <a:pt x="309" y="233"/>
                  </a:moveTo>
                  <a:cubicBezTo>
                    <a:pt x="309" y="245"/>
                    <a:pt x="299" y="254"/>
                    <a:pt x="287" y="254"/>
                  </a:cubicBezTo>
                  <a:lnTo>
                    <a:pt x="244" y="254"/>
                  </a:lnTo>
                  <a:lnTo>
                    <a:pt x="244" y="298"/>
                  </a:lnTo>
                  <a:cubicBezTo>
                    <a:pt x="244" y="309"/>
                    <a:pt x="234" y="319"/>
                    <a:pt x="223" y="319"/>
                  </a:cubicBezTo>
                  <a:cubicBezTo>
                    <a:pt x="211" y="319"/>
                    <a:pt x="202" y="309"/>
                    <a:pt x="202" y="298"/>
                  </a:cubicBezTo>
                  <a:lnTo>
                    <a:pt x="202" y="254"/>
                  </a:lnTo>
                  <a:lnTo>
                    <a:pt x="158" y="254"/>
                  </a:lnTo>
                  <a:cubicBezTo>
                    <a:pt x="146" y="254"/>
                    <a:pt x="137" y="245"/>
                    <a:pt x="137" y="233"/>
                  </a:cubicBezTo>
                  <a:cubicBezTo>
                    <a:pt x="137" y="221"/>
                    <a:pt x="146" y="212"/>
                    <a:pt x="158" y="212"/>
                  </a:cubicBezTo>
                  <a:lnTo>
                    <a:pt x="202" y="212"/>
                  </a:lnTo>
                  <a:lnTo>
                    <a:pt x="202" y="168"/>
                  </a:lnTo>
                  <a:cubicBezTo>
                    <a:pt x="202" y="157"/>
                    <a:pt x="211" y="147"/>
                    <a:pt x="223" y="147"/>
                  </a:cubicBezTo>
                  <a:cubicBezTo>
                    <a:pt x="234" y="147"/>
                    <a:pt x="244" y="157"/>
                    <a:pt x="244" y="168"/>
                  </a:cubicBezTo>
                  <a:lnTo>
                    <a:pt x="244" y="212"/>
                  </a:lnTo>
                  <a:lnTo>
                    <a:pt x="287" y="212"/>
                  </a:lnTo>
                  <a:cubicBezTo>
                    <a:pt x="299" y="212"/>
                    <a:pt x="309" y="221"/>
                    <a:pt x="309" y="233"/>
                  </a:cubicBezTo>
                  <a:close/>
                  <a:moveTo>
                    <a:pt x="428" y="206"/>
                  </a:moveTo>
                  <a:lnTo>
                    <a:pt x="404" y="206"/>
                  </a:lnTo>
                  <a:cubicBezTo>
                    <a:pt x="405" y="212"/>
                    <a:pt x="405" y="219"/>
                    <a:pt x="405" y="226"/>
                  </a:cubicBezTo>
                  <a:cubicBezTo>
                    <a:pt x="405" y="230"/>
                    <a:pt x="405" y="235"/>
                    <a:pt x="405" y="239"/>
                  </a:cubicBezTo>
                  <a:lnTo>
                    <a:pt x="428" y="239"/>
                  </a:lnTo>
                  <a:cubicBezTo>
                    <a:pt x="438" y="239"/>
                    <a:pt x="446" y="232"/>
                    <a:pt x="446" y="222"/>
                  </a:cubicBezTo>
                  <a:cubicBezTo>
                    <a:pt x="446" y="213"/>
                    <a:pt x="438" y="206"/>
                    <a:pt x="428" y="206"/>
                  </a:cubicBezTo>
                  <a:close/>
                  <a:moveTo>
                    <a:pt x="362" y="107"/>
                  </a:moveTo>
                  <a:lnTo>
                    <a:pt x="379" y="90"/>
                  </a:lnTo>
                  <a:cubicBezTo>
                    <a:pt x="386" y="83"/>
                    <a:pt x="386" y="72"/>
                    <a:pt x="380" y="66"/>
                  </a:cubicBezTo>
                  <a:cubicBezTo>
                    <a:pt x="373" y="60"/>
                    <a:pt x="362" y="60"/>
                    <a:pt x="356" y="67"/>
                  </a:cubicBezTo>
                  <a:lnTo>
                    <a:pt x="338" y="84"/>
                  </a:lnTo>
                  <a:cubicBezTo>
                    <a:pt x="347" y="91"/>
                    <a:pt x="355" y="99"/>
                    <a:pt x="362" y="107"/>
                  </a:cubicBezTo>
                  <a:close/>
                  <a:moveTo>
                    <a:pt x="222" y="43"/>
                  </a:moveTo>
                  <a:cubicBezTo>
                    <a:pt x="228" y="43"/>
                    <a:pt x="233" y="43"/>
                    <a:pt x="239" y="44"/>
                  </a:cubicBezTo>
                  <a:lnTo>
                    <a:pt x="239" y="18"/>
                  </a:lnTo>
                  <a:cubicBezTo>
                    <a:pt x="239" y="8"/>
                    <a:pt x="231" y="0"/>
                    <a:pt x="222" y="0"/>
                  </a:cubicBezTo>
                  <a:cubicBezTo>
                    <a:pt x="213" y="0"/>
                    <a:pt x="206" y="8"/>
                    <a:pt x="206" y="18"/>
                  </a:cubicBezTo>
                  <a:lnTo>
                    <a:pt x="206" y="44"/>
                  </a:lnTo>
                  <a:cubicBezTo>
                    <a:pt x="211" y="43"/>
                    <a:pt x="217" y="43"/>
                    <a:pt x="222" y="43"/>
                  </a:cubicBezTo>
                  <a:close/>
                  <a:moveTo>
                    <a:pt x="81" y="109"/>
                  </a:moveTo>
                  <a:cubicBezTo>
                    <a:pt x="89" y="101"/>
                    <a:pt x="96" y="93"/>
                    <a:pt x="105" y="86"/>
                  </a:cubicBezTo>
                  <a:lnTo>
                    <a:pt x="89" y="69"/>
                  </a:lnTo>
                  <a:cubicBezTo>
                    <a:pt x="82" y="63"/>
                    <a:pt x="71" y="62"/>
                    <a:pt x="65" y="69"/>
                  </a:cubicBezTo>
                  <a:cubicBezTo>
                    <a:pt x="58" y="75"/>
                    <a:pt x="58" y="86"/>
                    <a:pt x="65" y="93"/>
                  </a:cubicBezTo>
                  <a:lnTo>
                    <a:pt x="81" y="109"/>
                  </a:lnTo>
                  <a:close/>
                  <a:moveTo>
                    <a:pt x="39" y="226"/>
                  </a:moveTo>
                  <a:cubicBezTo>
                    <a:pt x="39" y="219"/>
                    <a:pt x="40" y="212"/>
                    <a:pt x="41" y="206"/>
                  </a:cubicBezTo>
                  <a:lnTo>
                    <a:pt x="17" y="206"/>
                  </a:lnTo>
                  <a:cubicBezTo>
                    <a:pt x="7" y="206"/>
                    <a:pt x="0" y="213"/>
                    <a:pt x="0" y="222"/>
                  </a:cubicBezTo>
                  <a:cubicBezTo>
                    <a:pt x="0" y="232"/>
                    <a:pt x="7" y="239"/>
                    <a:pt x="17" y="239"/>
                  </a:cubicBezTo>
                  <a:lnTo>
                    <a:pt x="40" y="239"/>
                  </a:lnTo>
                  <a:cubicBezTo>
                    <a:pt x="40" y="235"/>
                    <a:pt x="39" y="230"/>
                    <a:pt x="39" y="22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1" name="Freeform 12"/>
            <p:cNvSpPr>
              <a:spLocks noEditPoints="1"/>
            </p:cNvSpPr>
            <p:nvPr/>
          </p:nvSpPr>
          <p:spPr bwMode="auto">
            <a:xfrm>
              <a:off x="1216856" y="4148088"/>
              <a:ext cx="630945" cy="492752"/>
            </a:xfrm>
            <a:custGeom>
              <a:avLst/>
              <a:gdLst>
                <a:gd name="T0" fmla="*/ 451 w 771"/>
                <a:gd name="T1" fmla="*/ 411 h 602"/>
                <a:gd name="T2" fmla="*/ 457 w 771"/>
                <a:gd name="T3" fmla="*/ 396 h 602"/>
                <a:gd name="T4" fmla="*/ 459 w 771"/>
                <a:gd name="T5" fmla="*/ 388 h 602"/>
                <a:gd name="T6" fmla="*/ 463 w 771"/>
                <a:gd name="T7" fmla="*/ 372 h 602"/>
                <a:gd name="T8" fmla="*/ 464 w 771"/>
                <a:gd name="T9" fmla="*/ 365 h 602"/>
                <a:gd name="T10" fmla="*/ 466 w 771"/>
                <a:gd name="T11" fmla="*/ 341 h 602"/>
                <a:gd name="T12" fmla="*/ 233 w 771"/>
                <a:gd name="T13" fmla="*/ 139 h 602"/>
                <a:gd name="T14" fmla="*/ 201 w 771"/>
                <a:gd name="T15" fmla="*/ 141 h 602"/>
                <a:gd name="T16" fmla="*/ 201 w 771"/>
                <a:gd name="T17" fmla="*/ 141 h 602"/>
                <a:gd name="T18" fmla="*/ 0 w 771"/>
                <a:gd name="T19" fmla="*/ 341 h 602"/>
                <a:gd name="T20" fmla="*/ 61 w 771"/>
                <a:gd name="T21" fmla="*/ 477 h 602"/>
                <a:gd name="T22" fmla="*/ 37 w 771"/>
                <a:gd name="T23" fmla="*/ 602 h 602"/>
                <a:gd name="T24" fmla="*/ 129 w 771"/>
                <a:gd name="T25" fmla="*/ 522 h 602"/>
                <a:gd name="T26" fmla="*/ 233 w 771"/>
                <a:gd name="T27" fmla="*/ 544 h 602"/>
                <a:gd name="T28" fmla="*/ 363 w 771"/>
                <a:gd name="T29" fmla="*/ 509 h 602"/>
                <a:gd name="T30" fmla="*/ 363 w 771"/>
                <a:gd name="T31" fmla="*/ 509 h 602"/>
                <a:gd name="T32" fmla="*/ 383 w 771"/>
                <a:gd name="T33" fmla="*/ 496 h 602"/>
                <a:gd name="T34" fmla="*/ 389 w 771"/>
                <a:gd name="T35" fmla="*/ 491 h 602"/>
                <a:gd name="T36" fmla="*/ 402 w 771"/>
                <a:gd name="T37" fmla="*/ 480 h 602"/>
                <a:gd name="T38" fmla="*/ 408 w 771"/>
                <a:gd name="T39" fmla="*/ 474 h 602"/>
                <a:gd name="T40" fmla="*/ 419 w 771"/>
                <a:gd name="T41" fmla="*/ 462 h 602"/>
                <a:gd name="T42" fmla="*/ 424 w 771"/>
                <a:gd name="T43" fmla="*/ 457 h 602"/>
                <a:gd name="T44" fmla="*/ 448 w 771"/>
                <a:gd name="T45" fmla="*/ 417 h 602"/>
                <a:gd name="T46" fmla="*/ 451 w 771"/>
                <a:gd name="T47" fmla="*/ 411 h 602"/>
                <a:gd name="T48" fmla="*/ 771 w 771"/>
                <a:gd name="T49" fmla="*/ 263 h 602"/>
                <a:gd name="T50" fmla="*/ 771 w 771"/>
                <a:gd name="T51" fmla="*/ 263 h 602"/>
                <a:gd name="T52" fmla="*/ 469 w 771"/>
                <a:gd name="T53" fmla="*/ 0 h 602"/>
                <a:gd name="T54" fmla="*/ 243 w 771"/>
                <a:gd name="T55" fmla="*/ 89 h 602"/>
                <a:gd name="T56" fmla="*/ 508 w 771"/>
                <a:gd name="T57" fmla="*/ 341 h 602"/>
                <a:gd name="T58" fmla="*/ 424 w 771"/>
                <a:gd name="T59" fmla="*/ 523 h 602"/>
                <a:gd name="T60" fmla="*/ 469 w 771"/>
                <a:gd name="T61" fmla="*/ 526 h 602"/>
                <a:gd name="T62" fmla="*/ 603 w 771"/>
                <a:gd name="T63" fmla="*/ 498 h 602"/>
                <a:gd name="T64" fmla="*/ 722 w 771"/>
                <a:gd name="T65" fmla="*/ 602 h 602"/>
                <a:gd name="T66" fmla="*/ 692 w 771"/>
                <a:gd name="T67" fmla="*/ 440 h 602"/>
                <a:gd name="T68" fmla="*/ 771 w 771"/>
                <a:gd name="T69" fmla="*/ 263 h 6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71" h="602">
                  <a:moveTo>
                    <a:pt x="451" y="411"/>
                  </a:moveTo>
                  <a:cubicBezTo>
                    <a:pt x="453" y="406"/>
                    <a:pt x="455" y="401"/>
                    <a:pt x="457" y="396"/>
                  </a:cubicBezTo>
                  <a:cubicBezTo>
                    <a:pt x="458" y="393"/>
                    <a:pt x="458" y="391"/>
                    <a:pt x="459" y="388"/>
                  </a:cubicBezTo>
                  <a:cubicBezTo>
                    <a:pt x="460" y="383"/>
                    <a:pt x="462" y="377"/>
                    <a:pt x="463" y="372"/>
                  </a:cubicBezTo>
                  <a:cubicBezTo>
                    <a:pt x="463" y="370"/>
                    <a:pt x="464" y="367"/>
                    <a:pt x="464" y="365"/>
                  </a:cubicBezTo>
                  <a:cubicBezTo>
                    <a:pt x="465" y="357"/>
                    <a:pt x="466" y="349"/>
                    <a:pt x="466" y="341"/>
                  </a:cubicBezTo>
                  <a:cubicBezTo>
                    <a:pt x="466" y="230"/>
                    <a:pt x="361" y="139"/>
                    <a:pt x="233" y="139"/>
                  </a:cubicBezTo>
                  <a:cubicBezTo>
                    <a:pt x="222" y="139"/>
                    <a:pt x="212" y="140"/>
                    <a:pt x="201" y="141"/>
                  </a:cubicBezTo>
                  <a:lnTo>
                    <a:pt x="201" y="141"/>
                  </a:lnTo>
                  <a:cubicBezTo>
                    <a:pt x="88" y="154"/>
                    <a:pt x="0" y="239"/>
                    <a:pt x="0" y="341"/>
                  </a:cubicBezTo>
                  <a:cubicBezTo>
                    <a:pt x="0" y="394"/>
                    <a:pt x="23" y="441"/>
                    <a:pt x="61" y="477"/>
                  </a:cubicBezTo>
                  <a:lnTo>
                    <a:pt x="37" y="602"/>
                  </a:lnTo>
                  <a:lnTo>
                    <a:pt x="129" y="522"/>
                  </a:lnTo>
                  <a:cubicBezTo>
                    <a:pt x="161" y="536"/>
                    <a:pt x="196" y="544"/>
                    <a:pt x="233" y="544"/>
                  </a:cubicBezTo>
                  <a:cubicBezTo>
                    <a:pt x="281" y="544"/>
                    <a:pt x="325" y="531"/>
                    <a:pt x="363" y="509"/>
                  </a:cubicBezTo>
                  <a:cubicBezTo>
                    <a:pt x="363" y="509"/>
                    <a:pt x="363" y="509"/>
                    <a:pt x="363" y="509"/>
                  </a:cubicBezTo>
                  <a:cubicBezTo>
                    <a:pt x="370" y="505"/>
                    <a:pt x="376" y="500"/>
                    <a:pt x="383" y="496"/>
                  </a:cubicBezTo>
                  <a:cubicBezTo>
                    <a:pt x="385" y="494"/>
                    <a:pt x="387" y="493"/>
                    <a:pt x="389" y="491"/>
                  </a:cubicBezTo>
                  <a:cubicBezTo>
                    <a:pt x="393" y="487"/>
                    <a:pt x="398" y="484"/>
                    <a:pt x="402" y="480"/>
                  </a:cubicBezTo>
                  <a:cubicBezTo>
                    <a:pt x="404" y="478"/>
                    <a:pt x="406" y="476"/>
                    <a:pt x="408" y="474"/>
                  </a:cubicBezTo>
                  <a:cubicBezTo>
                    <a:pt x="412" y="470"/>
                    <a:pt x="415" y="466"/>
                    <a:pt x="419" y="462"/>
                  </a:cubicBezTo>
                  <a:cubicBezTo>
                    <a:pt x="421" y="460"/>
                    <a:pt x="422" y="458"/>
                    <a:pt x="424" y="457"/>
                  </a:cubicBezTo>
                  <a:cubicBezTo>
                    <a:pt x="433" y="445"/>
                    <a:pt x="442" y="431"/>
                    <a:pt x="448" y="417"/>
                  </a:cubicBezTo>
                  <a:cubicBezTo>
                    <a:pt x="449" y="415"/>
                    <a:pt x="450" y="413"/>
                    <a:pt x="451" y="411"/>
                  </a:cubicBezTo>
                  <a:close/>
                  <a:moveTo>
                    <a:pt x="771" y="263"/>
                  </a:moveTo>
                  <a:lnTo>
                    <a:pt x="771" y="263"/>
                  </a:lnTo>
                  <a:cubicBezTo>
                    <a:pt x="771" y="118"/>
                    <a:pt x="635" y="0"/>
                    <a:pt x="469" y="0"/>
                  </a:cubicBezTo>
                  <a:cubicBezTo>
                    <a:pt x="379" y="0"/>
                    <a:pt x="299" y="35"/>
                    <a:pt x="243" y="89"/>
                  </a:cubicBezTo>
                  <a:cubicBezTo>
                    <a:pt x="390" y="94"/>
                    <a:pt x="508" y="205"/>
                    <a:pt x="508" y="341"/>
                  </a:cubicBezTo>
                  <a:cubicBezTo>
                    <a:pt x="508" y="413"/>
                    <a:pt x="476" y="477"/>
                    <a:pt x="424" y="523"/>
                  </a:cubicBezTo>
                  <a:cubicBezTo>
                    <a:pt x="439" y="525"/>
                    <a:pt x="453" y="526"/>
                    <a:pt x="469" y="526"/>
                  </a:cubicBezTo>
                  <a:cubicBezTo>
                    <a:pt x="517" y="526"/>
                    <a:pt x="563" y="516"/>
                    <a:pt x="603" y="498"/>
                  </a:cubicBezTo>
                  <a:lnTo>
                    <a:pt x="722" y="602"/>
                  </a:lnTo>
                  <a:lnTo>
                    <a:pt x="692" y="440"/>
                  </a:lnTo>
                  <a:cubicBezTo>
                    <a:pt x="741" y="393"/>
                    <a:pt x="771" y="331"/>
                    <a:pt x="771" y="2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2" name="Freeform 13"/>
            <p:cNvSpPr>
              <a:spLocks noEditPoints="1"/>
            </p:cNvSpPr>
            <p:nvPr/>
          </p:nvSpPr>
          <p:spPr bwMode="auto">
            <a:xfrm>
              <a:off x="5339881" y="2568945"/>
              <a:ext cx="626988" cy="492752"/>
            </a:xfrm>
            <a:custGeom>
              <a:avLst/>
              <a:gdLst>
                <a:gd name="T0" fmla="*/ 282 w 766"/>
                <a:gd name="T1" fmla="*/ 304 h 600"/>
                <a:gd name="T2" fmla="*/ 391 w 766"/>
                <a:gd name="T3" fmla="*/ 248 h 600"/>
                <a:gd name="T4" fmla="*/ 596 w 766"/>
                <a:gd name="T5" fmla="*/ 213 h 600"/>
                <a:gd name="T6" fmla="*/ 652 w 766"/>
                <a:gd name="T7" fmla="*/ 129 h 600"/>
                <a:gd name="T8" fmla="*/ 570 w 766"/>
                <a:gd name="T9" fmla="*/ 186 h 600"/>
                <a:gd name="T10" fmla="*/ 391 w 766"/>
                <a:gd name="T11" fmla="*/ 195 h 600"/>
                <a:gd name="T12" fmla="*/ 766 w 766"/>
                <a:gd name="T13" fmla="*/ 80 h 600"/>
                <a:gd name="T14" fmla="*/ 465 w 766"/>
                <a:gd name="T15" fmla="*/ 32 h 600"/>
                <a:gd name="T16" fmla="*/ 437 w 766"/>
                <a:gd name="T17" fmla="*/ 0 h 600"/>
                <a:gd name="T18" fmla="*/ 154 w 766"/>
                <a:gd name="T19" fmla="*/ 32 h 600"/>
                <a:gd name="T20" fmla="*/ 175 w 766"/>
                <a:gd name="T21" fmla="*/ 80 h 600"/>
                <a:gd name="T22" fmla="*/ 216 w 766"/>
                <a:gd name="T23" fmla="*/ 135 h 600"/>
                <a:gd name="T24" fmla="*/ 706 w 766"/>
                <a:gd name="T25" fmla="*/ 80 h 600"/>
                <a:gd name="T26" fmla="*/ 355 w 766"/>
                <a:gd name="T27" fmla="*/ 394 h 600"/>
                <a:gd name="T28" fmla="*/ 706 w 766"/>
                <a:gd name="T29" fmla="*/ 410 h 600"/>
                <a:gd name="T30" fmla="*/ 361 w 766"/>
                <a:gd name="T31" fmla="*/ 427 h 600"/>
                <a:gd name="T32" fmla="*/ 362 w 766"/>
                <a:gd name="T33" fmla="*/ 478 h 600"/>
                <a:gd name="T34" fmla="*/ 437 w 766"/>
                <a:gd name="T35" fmla="*/ 595 h 600"/>
                <a:gd name="T36" fmla="*/ 465 w 766"/>
                <a:gd name="T37" fmla="*/ 478 h 600"/>
                <a:gd name="T38" fmla="*/ 603 w 766"/>
                <a:gd name="T39" fmla="*/ 592 h 600"/>
                <a:gd name="T40" fmla="*/ 591 w 766"/>
                <a:gd name="T41" fmla="*/ 478 h 600"/>
                <a:gd name="T42" fmla="*/ 766 w 766"/>
                <a:gd name="T43" fmla="*/ 427 h 600"/>
                <a:gd name="T44" fmla="*/ 747 w 766"/>
                <a:gd name="T45" fmla="*/ 80 h 600"/>
                <a:gd name="T46" fmla="*/ 161 w 766"/>
                <a:gd name="T47" fmla="*/ 310 h 600"/>
                <a:gd name="T48" fmla="*/ 235 w 766"/>
                <a:gd name="T49" fmla="*/ 236 h 600"/>
                <a:gd name="T50" fmla="*/ 86 w 766"/>
                <a:gd name="T51" fmla="*/ 236 h 600"/>
                <a:gd name="T52" fmla="*/ 208 w 766"/>
                <a:gd name="T53" fmla="*/ 325 h 600"/>
                <a:gd name="T54" fmla="*/ 181 w 766"/>
                <a:gd name="T55" fmla="*/ 325 h 600"/>
                <a:gd name="T56" fmla="*/ 188 w 766"/>
                <a:gd name="T57" fmla="*/ 339 h 600"/>
                <a:gd name="T58" fmla="*/ 196 w 766"/>
                <a:gd name="T59" fmla="*/ 510 h 600"/>
                <a:gd name="T60" fmla="*/ 129 w 766"/>
                <a:gd name="T61" fmla="*/ 510 h 600"/>
                <a:gd name="T62" fmla="*/ 137 w 766"/>
                <a:gd name="T63" fmla="*/ 339 h 600"/>
                <a:gd name="T64" fmla="*/ 145 w 766"/>
                <a:gd name="T65" fmla="*/ 325 h 600"/>
                <a:gd name="T66" fmla="*/ 0 w 766"/>
                <a:gd name="T67" fmla="*/ 438 h 600"/>
                <a:gd name="T68" fmla="*/ 66 w 766"/>
                <a:gd name="T69" fmla="*/ 600 h 600"/>
                <a:gd name="T70" fmla="*/ 89 w 766"/>
                <a:gd name="T71" fmla="*/ 432 h 600"/>
                <a:gd name="T72" fmla="*/ 230 w 766"/>
                <a:gd name="T73" fmla="*/ 600 h 600"/>
                <a:gd name="T74" fmla="*/ 253 w 766"/>
                <a:gd name="T75" fmla="*/ 432 h 600"/>
                <a:gd name="T76" fmla="*/ 321 w 766"/>
                <a:gd name="T77" fmla="*/ 600 h 600"/>
                <a:gd name="T78" fmla="*/ 208 w 766"/>
                <a:gd name="T79" fmla="*/ 325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766" h="600">
                  <a:moveTo>
                    <a:pt x="391" y="195"/>
                  </a:moveTo>
                  <a:lnTo>
                    <a:pt x="282" y="304"/>
                  </a:lnTo>
                  <a:cubicBezTo>
                    <a:pt x="293" y="310"/>
                    <a:pt x="303" y="317"/>
                    <a:pt x="312" y="326"/>
                  </a:cubicBezTo>
                  <a:lnTo>
                    <a:pt x="391" y="248"/>
                  </a:lnTo>
                  <a:lnTo>
                    <a:pt x="476" y="333"/>
                  </a:lnTo>
                  <a:lnTo>
                    <a:pt x="596" y="213"/>
                  </a:lnTo>
                  <a:lnTo>
                    <a:pt x="614" y="259"/>
                  </a:lnTo>
                  <a:lnTo>
                    <a:pt x="652" y="129"/>
                  </a:lnTo>
                  <a:lnTo>
                    <a:pt x="522" y="167"/>
                  </a:lnTo>
                  <a:lnTo>
                    <a:pt x="570" y="186"/>
                  </a:lnTo>
                  <a:lnTo>
                    <a:pt x="476" y="280"/>
                  </a:lnTo>
                  <a:lnTo>
                    <a:pt x="391" y="195"/>
                  </a:lnTo>
                  <a:close/>
                  <a:moveTo>
                    <a:pt x="766" y="80"/>
                  </a:moveTo>
                  <a:lnTo>
                    <a:pt x="766" y="80"/>
                  </a:lnTo>
                  <a:lnTo>
                    <a:pt x="766" y="32"/>
                  </a:lnTo>
                  <a:lnTo>
                    <a:pt x="465" y="32"/>
                  </a:lnTo>
                  <a:lnTo>
                    <a:pt x="465" y="0"/>
                  </a:lnTo>
                  <a:lnTo>
                    <a:pt x="437" y="0"/>
                  </a:lnTo>
                  <a:lnTo>
                    <a:pt x="437" y="32"/>
                  </a:lnTo>
                  <a:lnTo>
                    <a:pt x="154" y="32"/>
                  </a:lnTo>
                  <a:lnTo>
                    <a:pt x="154" y="80"/>
                  </a:lnTo>
                  <a:lnTo>
                    <a:pt x="175" y="80"/>
                  </a:lnTo>
                  <a:lnTo>
                    <a:pt x="175" y="122"/>
                  </a:lnTo>
                  <a:cubicBezTo>
                    <a:pt x="190" y="124"/>
                    <a:pt x="203" y="128"/>
                    <a:pt x="216" y="135"/>
                  </a:cubicBezTo>
                  <a:lnTo>
                    <a:pt x="216" y="80"/>
                  </a:lnTo>
                  <a:lnTo>
                    <a:pt x="706" y="80"/>
                  </a:lnTo>
                  <a:lnTo>
                    <a:pt x="706" y="394"/>
                  </a:lnTo>
                  <a:lnTo>
                    <a:pt x="355" y="394"/>
                  </a:lnTo>
                  <a:cubicBezTo>
                    <a:pt x="356" y="399"/>
                    <a:pt x="358" y="404"/>
                    <a:pt x="359" y="410"/>
                  </a:cubicBezTo>
                  <a:lnTo>
                    <a:pt x="706" y="410"/>
                  </a:lnTo>
                  <a:lnTo>
                    <a:pt x="706" y="427"/>
                  </a:lnTo>
                  <a:lnTo>
                    <a:pt x="361" y="427"/>
                  </a:lnTo>
                  <a:cubicBezTo>
                    <a:pt x="361" y="430"/>
                    <a:pt x="362" y="434"/>
                    <a:pt x="362" y="438"/>
                  </a:cubicBezTo>
                  <a:lnTo>
                    <a:pt x="362" y="478"/>
                  </a:lnTo>
                  <a:lnTo>
                    <a:pt x="437" y="478"/>
                  </a:lnTo>
                  <a:lnTo>
                    <a:pt x="437" y="595"/>
                  </a:lnTo>
                  <a:lnTo>
                    <a:pt x="465" y="595"/>
                  </a:lnTo>
                  <a:lnTo>
                    <a:pt x="465" y="478"/>
                  </a:lnTo>
                  <a:lnTo>
                    <a:pt x="560" y="478"/>
                  </a:lnTo>
                  <a:lnTo>
                    <a:pt x="603" y="592"/>
                  </a:lnTo>
                  <a:lnTo>
                    <a:pt x="631" y="585"/>
                  </a:lnTo>
                  <a:lnTo>
                    <a:pt x="591" y="478"/>
                  </a:lnTo>
                  <a:lnTo>
                    <a:pt x="766" y="478"/>
                  </a:lnTo>
                  <a:lnTo>
                    <a:pt x="766" y="427"/>
                  </a:lnTo>
                  <a:lnTo>
                    <a:pt x="747" y="427"/>
                  </a:lnTo>
                  <a:lnTo>
                    <a:pt x="747" y="80"/>
                  </a:lnTo>
                  <a:lnTo>
                    <a:pt x="766" y="80"/>
                  </a:lnTo>
                  <a:close/>
                  <a:moveTo>
                    <a:pt x="161" y="310"/>
                  </a:moveTo>
                  <a:lnTo>
                    <a:pt x="161" y="310"/>
                  </a:lnTo>
                  <a:cubicBezTo>
                    <a:pt x="202" y="310"/>
                    <a:pt x="235" y="277"/>
                    <a:pt x="235" y="236"/>
                  </a:cubicBezTo>
                  <a:cubicBezTo>
                    <a:pt x="235" y="194"/>
                    <a:pt x="202" y="161"/>
                    <a:pt x="161" y="161"/>
                  </a:cubicBezTo>
                  <a:cubicBezTo>
                    <a:pt x="119" y="161"/>
                    <a:pt x="86" y="194"/>
                    <a:pt x="86" y="236"/>
                  </a:cubicBezTo>
                  <a:cubicBezTo>
                    <a:pt x="86" y="277"/>
                    <a:pt x="119" y="310"/>
                    <a:pt x="161" y="310"/>
                  </a:cubicBezTo>
                  <a:close/>
                  <a:moveTo>
                    <a:pt x="208" y="325"/>
                  </a:moveTo>
                  <a:lnTo>
                    <a:pt x="208" y="325"/>
                  </a:lnTo>
                  <a:lnTo>
                    <a:pt x="181" y="325"/>
                  </a:lnTo>
                  <a:lnTo>
                    <a:pt x="185" y="328"/>
                  </a:lnTo>
                  <a:cubicBezTo>
                    <a:pt x="188" y="331"/>
                    <a:pt x="190" y="336"/>
                    <a:pt x="188" y="339"/>
                  </a:cubicBezTo>
                  <a:lnTo>
                    <a:pt x="178" y="365"/>
                  </a:lnTo>
                  <a:lnTo>
                    <a:pt x="196" y="510"/>
                  </a:lnTo>
                  <a:lnTo>
                    <a:pt x="163" y="540"/>
                  </a:lnTo>
                  <a:lnTo>
                    <a:pt x="129" y="510"/>
                  </a:lnTo>
                  <a:lnTo>
                    <a:pt x="147" y="365"/>
                  </a:lnTo>
                  <a:lnTo>
                    <a:pt x="137" y="339"/>
                  </a:lnTo>
                  <a:cubicBezTo>
                    <a:pt x="135" y="336"/>
                    <a:pt x="137" y="331"/>
                    <a:pt x="140" y="328"/>
                  </a:cubicBezTo>
                  <a:lnTo>
                    <a:pt x="145" y="325"/>
                  </a:lnTo>
                  <a:lnTo>
                    <a:pt x="112" y="325"/>
                  </a:lnTo>
                  <a:cubicBezTo>
                    <a:pt x="50" y="325"/>
                    <a:pt x="0" y="376"/>
                    <a:pt x="0" y="438"/>
                  </a:cubicBezTo>
                  <a:lnTo>
                    <a:pt x="0" y="600"/>
                  </a:lnTo>
                  <a:lnTo>
                    <a:pt x="66" y="600"/>
                  </a:lnTo>
                  <a:lnTo>
                    <a:pt x="66" y="432"/>
                  </a:lnTo>
                  <a:lnTo>
                    <a:pt x="89" y="432"/>
                  </a:lnTo>
                  <a:lnTo>
                    <a:pt x="89" y="600"/>
                  </a:lnTo>
                  <a:lnTo>
                    <a:pt x="230" y="600"/>
                  </a:lnTo>
                  <a:lnTo>
                    <a:pt x="230" y="432"/>
                  </a:lnTo>
                  <a:lnTo>
                    <a:pt x="253" y="432"/>
                  </a:lnTo>
                  <a:lnTo>
                    <a:pt x="253" y="600"/>
                  </a:lnTo>
                  <a:lnTo>
                    <a:pt x="321" y="600"/>
                  </a:lnTo>
                  <a:lnTo>
                    <a:pt x="321" y="438"/>
                  </a:lnTo>
                  <a:cubicBezTo>
                    <a:pt x="321" y="376"/>
                    <a:pt x="271" y="325"/>
                    <a:pt x="208" y="3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3" name="Freeform 14"/>
            <p:cNvSpPr>
              <a:spLocks noEditPoints="1"/>
            </p:cNvSpPr>
            <p:nvPr/>
          </p:nvSpPr>
          <p:spPr bwMode="auto">
            <a:xfrm>
              <a:off x="3367064" y="2568945"/>
              <a:ext cx="395577" cy="494730"/>
            </a:xfrm>
            <a:custGeom>
              <a:avLst/>
              <a:gdLst>
                <a:gd name="T0" fmla="*/ 82 w 484"/>
                <a:gd name="T1" fmla="*/ 166 h 606"/>
                <a:gd name="T2" fmla="*/ 82 w 484"/>
                <a:gd name="T3" fmla="*/ 186 h 606"/>
                <a:gd name="T4" fmla="*/ 331 w 484"/>
                <a:gd name="T5" fmla="*/ 193 h 606"/>
                <a:gd name="T6" fmla="*/ 331 w 484"/>
                <a:gd name="T7" fmla="*/ 173 h 606"/>
                <a:gd name="T8" fmla="*/ 387 w 484"/>
                <a:gd name="T9" fmla="*/ 556 h 606"/>
                <a:gd name="T10" fmla="*/ 388 w 484"/>
                <a:gd name="T11" fmla="*/ 564 h 606"/>
                <a:gd name="T12" fmla="*/ 418 w 484"/>
                <a:gd name="T13" fmla="*/ 594 h 606"/>
                <a:gd name="T14" fmla="*/ 474 w 484"/>
                <a:gd name="T15" fmla="*/ 581 h 606"/>
                <a:gd name="T16" fmla="*/ 474 w 484"/>
                <a:gd name="T17" fmla="*/ 531 h 606"/>
                <a:gd name="T18" fmla="*/ 444 w 484"/>
                <a:gd name="T19" fmla="*/ 501 h 606"/>
                <a:gd name="T20" fmla="*/ 418 w 484"/>
                <a:gd name="T21" fmla="*/ 519 h 606"/>
                <a:gd name="T22" fmla="*/ 384 w 484"/>
                <a:gd name="T23" fmla="*/ 553 h 606"/>
                <a:gd name="T24" fmla="*/ 218 w 484"/>
                <a:gd name="T25" fmla="*/ 354 h 606"/>
                <a:gd name="T26" fmla="*/ 229 w 484"/>
                <a:gd name="T27" fmla="*/ 336 h 606"/>
                <a:gd name="T28" fmla="*/ 207 w 484"/>
                <a:gd name="T29" fmla="*/ 320 h 606"/>
                <a:gd name="T30" fmla="*/ 207 w 484"/>
                <a:gd name="T31" fmla="*/ 327 h 606"/>
                <a:gd name="T32" fmla="*/ 246 w 484"/>
                <a:gd name="T33" fmla="*/ 422 h 606"/>
                <a:gd name="T34" fmla="*/ 297 w 484"/>
                <a:gd name="T35" fmla="*/ 364 h 606"/>
                <a:gd name="T36" fmla="*/ 296 w 484"/>
                <a:gd name="T37" fmla="*/ 357 h 606"/>
                <a:gd name="T38" fmla="*/ 224 w 484"/>
                <a:gd name="T39" fmla="*/ 362 h 606"/>
                <a:gd name="T40" fmla="*/ 224 w 484"/>
                <a:gd name="T41" fmla="*/ 368 h 606"/>
                <a:gd name="T42" fmla="*/ 246 w 484"/>
                <a:gd name="T43" fmla="*/ 422 h 606"/>
                <a:gd name="T44" fmla="*/ 429 w 484"/>
                <a:gd name="T45" fmla="*/ 493 h 606"/>
                <a:gd name="T46" fmla="*/ 429 w 484"/>
                <a:gd name="T47" fmla="*/ 487 h 606"/>
                <a:gd name="T48" fmla="*/ 394 w 484"/>
                <a:gd name="T49" fmla="*/ 451 h 606"/>
                <a:gd name="T50" fmla="*/ 256 w 484"/>
                <a:gd name="T51" fmla="*/ 425 h 606"/>
                <a:gd name="T52" fmla="*/ 256 w 484"/>
                <a:gd name="T53" fmla="*/ 432 h 606"/>
                <a:gd name="T54" fmla="*/ 354 w 484"/>
                <a:gd name="T55" fmla="*/ 530 h 606"/>
                <a:gd name="T56" fmla="*/ 395 w 484"/>
                <a:gd name="T57" fmla="*/ 528 h 606"/>
                <a:gd name="T58" fmla="*/ 20 w 484"/>
                <a:gd name="T59" fmla="*/ 150 h 606"/>
                <a:gd name="T60" fmla="*/ 89 w 484"/>
                <a:gd name="T61" fmla="*/ 152 h 606"/>
                <a:gd name="T62" fmla="*/ 141 w 484"/>
                <a:gd name="T63" fmla="*/ 100 h 606"/>
                <a:gd name="T64" fmla="*/ 141 w 484"/>
                <a:gd name="T65" fmla="*/ 93 h 606"/>
                <a:gd name="T66" fmla="*/ 383 w 484"/>
                <a:gd name="T67" fmla="*/ 28 h 606"/>
                <a:gd name="T68" fmla="*/ 394 w 484"/>
                <a:gd name="T69" fmla="*/ 422 h 606"/>
                <a:gd name="T70" fmla="*/ 414 w 484"/>
                <a:gd name="T71" fmla="*/ 449 h 606"/>
                <a:gd name="T72" fmla="*/ 414 w 484"/>
                <a:gd name="T73" fmla="*/ 39 h 606"/>
                <a:gd name="T74" fmla="*/ 383 w 484"/>
                <a:gd name="T75" fmla="*/ 0 h 606"/>
                <a:gd name="T76" fmla="*/ 121 w 484"/>
                <a:gd name="T77" fmla="*/ 2 h 606"/>
                <a:gd name="T78" fmla="*/ 0 w 484"/>
                <a:gd name="T79" fmla="*/ 123 h 606"/>
                <a:gd name="T80" fmla="*/ 0 w 484"/>
                <a:gd name="T81" fmla="*/ 492 h 606"/>
                <a:gd name="T82" fmla="*/ 31 w 484"/>
                <a:gd name="T83" fmla="*/ 530 h 606"/>
                <a:gd name="T84" fmla="*/ 319 w 484"/>
                <a:gd name="T85" fmla="*/ 524 h 606"/>
                <a:gd name="T86" fmla="*/ 305 w 484"/>
                <a:gd name="T87" fmla="*/ 503 h 606"/>
                <a:gd name="T88" fmla="*/ 20 w 484"/>
                <a:gd name="T89" fmla="*/ 492 h 606"/>
                <a:gd name="T90" fmla="*/ 20 w 484"/>
                <a:gd name="T91" fmla="*/ 150 h 606"/>
                <a:gd name="T92" fmla="*/ 156 w 484"/>
                <a:gd name="T93" fmla="*/ 322 h 606"/>
                <a:gd name="T94" fmla="*/ 156 w 484"/>
                <a:gd name="T95" fmla="*/ 301 h 606"/>
                <a:gd name="T96" fmla="*/ 82 w 484"/>
                <a:gd name="T97" fmla="*/ 294 h 606"/>
                <a:gd name="T98" fmla="*/ 82 w 484"/>
                <a:gd name="T99" fmla="*/ 315 h 606"/>
                <a:gd name="T100" fmla="*/ 82 w 484"/>
                <a:gd name="T101" fmla="*/ 272 h 606"/>
                <a:gd name="T102" fmla="*/ 331 w 484"/>
                <a:gd name="T103" fmla="*/ 279 h 606"/>
                <a:gd name="T104" fmla="*/ 331 w 484"/>
                <a:gd name="T105" fmla="*/ 258 h 606"/>
                <a:gd name="T106" fmla="*/ 82 w 484"/>
                <a:gd name="T107" fmla="*/ 252 h 606"/>
                <a:gd name="T108" fmla="*/ 82 w 484"/>
                <a:gd name="T109" fmla="*/ 272 h 606"/>
                <a:gd name="T110" fmla="*/ 82 w 484"/>
                <a:gd name="T111" fmla="*/ 236 h 606"/>
                <a:gd name="T112" fmla="*/ 331 w 484"/>
                <a:gd name="T113" fmla="*/ 229 h 606"/>
                <a:gd name="T114" fmla="*/ 331 w 484"/>
                <a:gd name="T115" fmla="*/ 209 h 606"/>
                <a:gd name="T116" fmla="*/ 82 w 484"/>
                <a:gd name="T117" fmla="*/ 216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84" h="606">
                  <a:moveTo>
                    <a:pt x="331" y="166"/>
                  </a:moveTo>
                  <a:lnTo>
                    <a:pt x="82" y="166"/>
                  </a:lnTo>
                  <a:lnTo>
                    <a:pt x="82" y="173"/>
                  </a:lnTo>
                  <a:lnTo>
                    <a:pt x="82" y="186"/>
                  </a:lnTo>
                  <a:lnTo>
                    <a:pt x="82" y="193"/>
                  </a:lnTo>
                  <a:lnTo>
                    <a:pt x="331" y="193"/>
                  </a:lnTo>
                  <a:lnTo>
                    <a:pt x="331" y="186"/>
                  </a:lnTo>
                  <a:lnTo>
                    <a:pt x="331" y="173"/>
                  </a:lnTo>
                  <a:lnTo>
                    <a:pt x="331" y="166"/>
                  </a:lnTo>
                  <a:close/>
                  <a:moveTo>
                    <a:pt x="387" y="556"/>
                  </a:moveTo>
                  <a:lnTo>
                    <a:pt x="384" y="560"/>
                  </a:lnTo>
                  <a:lnTo>
                    <a:pt x="388" y="564"/>
                  </a:lnTo>
                  <a:lnTo>
                    <a:pt x="408" y="583"/>
                  </a:lnTo>
                  <a:lnTo>
                    <a:pt x="418" y="594"/>
                  </a:lnTo>
                  <a:cubicBezTo>
                    <a:pt x="430" y="606"/>
                    <a:pt x="450" y="606"/>
                    <a:pt x="462" y="594"/>
                  </a:cubicBezTo>
                  <a:lnTo>
                    <a:pt x="474" y="581"/>
                  </a:lnTo>
                  <a:cubicBezTo>
                    <a:pt x="481" y="575"/>
                    <a:pt x="484" y="565"/>
                    <a:pt x="483" y="556"/>
                  </a:cubicBezTo>
                  <a:cubicBezTo>
                    <a:pt x="484" y="548"/>
                    <a:pt x="481" y="538"/>
                    <a:pt x="474" y="531"/>
                  </a:cubicBezTo>
                  <a:lnTo>
                    <a:pt x="462" y="519"/>
                  </a:lnTo>
                  <a:lnTo>
                    <a:pt x="444" y="501"/>
                  </a:lnTo>
                  <a:lnTo>
                    <a:pt x="440" y="497"/>
                  </a:lnTo>
                  <a:lnTo>
                    <a:pt x="418" y="519"/>
                  </a:lnTo>
                  <a:lnTo>
                    <a:pt x="412" y="525"/>
                  </a:lnTo>
                  <a:lnTo>
                    <a:pt x="384" y="553"/>
                  </a:lnTo>
                  <a:lnTo>
                    <a:pt x="387" y="556"/>
                  </a:lnTo>
                  <a:close/>
                  <a:moveTo>
                    <a:pt x="218" y="354"/>
                  </a:moveTo>
                  <a:lnTo>
                    <a:pt x="234" y="338"/>
                  </a:lnTo>
                  <a:lnTo>
                    <a:pt x="229" y="336"/>
                  </a:lnTo>
                  <a:lnTo>
                    <a:pt x="234" y="331"/>
                  </a:lnTo>
                  <a:lnTo>
                    <a:pt x="207" y="320"/>
                  </a:lnTo>
                  <a:lnTo>
                    <a:pt x="211" y="328"/>
                  </a:lnTo>
                  <a:lnTo>
                    <a:pt x="207" y="327"/>
                  </a:lnTo>
                  <a:lnTo>
                    <a:pt x="218" y="354"/>
                  </a:lnTo>
                  <a:close/>
                  <a:moveTo>
                    <a:pt x="246" y="422"/>
                  </a:moveTo>
                  <a:lnTo>
                    <a:pt x="302" y="366"/>
                  </a:lnTo>
                  <a:lnTo>
                    <a:pt x="297" y="364"/>
                  </a:lnTo>
                  <a:lnTo>
                    <a:pt x="302" y="359"/>
                  </a:lnTo>
                  <a:lnTo>
                    <a:pt x="296" y="357"/>
                  </a:lnTo>
                  <a:lnTo>
                    <a:pt x="249" y="337"/>
                  </a:lnTo>
                  <a:lnTo>
                    <a:pt x="224" y="362"/>
                  </a:lnTo>
                  <a:lnTo>
                    <a:pt x="226" y="367"/>
                  </a:lnTo>
                  <a:lnTo>
                    <a:pt x="224" y="368"/>
                  </a:lnTo>
                  <a:lnTo>
                    <a:pt x="243" y="416"/>
                  </a:lnTo>
                  <a:lnTo>
                    <a:pt x="246" y="422"/>
                  </a:lnTo>
                  <a:close/>
                  <a:moveTo>
                    <a:pt x="412" y="511"/>
                  </a:moveTo>
                  <a:lnTo>
                    <a:pt x="429" y="493"/>
                  </a:lnTo>
                  <a:lnTo>
                    <a:pt x="426" y="490"/>
                  </a:lnTo>
                  <a:lnTo>
                    <a:pt x="429" y="487"/>
                  </a:lnTo>
                  <a:lnTo>
                    <a:pt x="414" y="472"/>
                  </a:lnTo>
                  <a:lnTo>
                    <a:pt x="394" y="451"/>
                  </a:lnTo>
                  <a:lnTo>
                    <a:pt x="312" y="369"/>
                  </a:lnTo>
                  <a:lnTo>
                    <a:pt x="256" y="425"/>
                  </a:lnTo>
                  <a:lnTo>
                    <a:pt x="260" y="429"/>
                  </a:lnTo>
                  <a:lnTo>
                    <a:pt x="256" y="432"/>
                  </a:lnTo>
                  <a:lnTo>
                    <a:pt x="334" y="510"/>
                  </a:lnTo>
                  <a:lnTo>
                    <a:pt x="354" y="530"/>
                  </a:lnTo>
                  <a:lnTo>
                    <a:pt x="374" y="549"/>
                  </a:lnTo>
                  <a:lnTo>
                    <a:pt x="395" y="528"/>
                  </a:lnTo>
                  <a:lnTo>
                    <a:pt x="412" y="511"/>
                  </a:lnTo>
                  <a:close/>
                  <a:moveTo>
                    <a:pt x="20" y="150"/>
                  </a:moveTo>
                  <a:lnTo>
                    <a:pt x="89" y="152"/>
                  </a:lnTo>
                  <a:lnTo>
                    <a:pt x="89" y="152"/>
                  </a:lnTo>
                  <a:lnTo>
                    <a:pt x="89" y="152"/>
                  </a:lnTo>
                  <a:cubicBezTo>
                    <a:pt x="118" y="152"/>
                    <a:pt x="141" y="129"/>
                    <a:pt x="141" y="100"/>
                  </a:cubicBezTo>
                  <a:lnTo>
                    <a:pt x="141" y="94"/>
                  </a:lnTo>
                  <a:lnTo>
                    <a:pt x="141" y="93"/>
                  </a:lnTo>
                  <a:lnTo>
                    <a:pt x="141" y="28"/>
                  </a:lnTo>
                  <a:lnTo>
                    <a:pt x="383" y="28"/>
                  </a:lnTo>
                  <a:cubicBezTo>
                    <a:pt x="389" y="28"/>
                    <a:pt x="394" y="32"/>
                    <a:pt x="394" y="38"/>
                  </a:cubicBezTo>
                  <a:lnTo>
                    <a:pt x="394" y="422"/>
                  </a:lnTo>
                  <a:lnTo>
                    <a:pt x="394" y="429"/>
                  </a:lnTo>
                  <a:lnTo>
                    <a:pt x="414" y="449"/>
                  </a:lnTo>
                  <a:lnTo>
                    <a:pt x="414" y="443"/>
                  </a:lnTo>
                  <a:lnTo>
                    <a:pt x="414" y="39"/>
                  </a:lnTo>
                  <a:lnTo>
                    <a:pt x="414" y="32"/>
                  </a:lnTo>
                  <a:cubicBezTo>
                    <a:pt x="414" y="15"/>
                    <a:pt x="400" y="0"/>
                    <a:pt x="383" y="0"/>
                  </a:cubicBezTo>
                  <a:lnTo>
                    <a:pt x="123" y="0"/>
                  </a:lnTo>
                  <a:lnTo>
                    <a:pt x="121" y="2"/>
                  </a:lnTo>
                  <a:lnTo>
                    <a:pt x="1" y="122"/>
                  </a:lnTo>
                  <a:lnTo>
                    <a:pt x="0" y="123"/>
                  </a:lnTo>
                  <a:lnTo>
                    <a:pt x="0" y="130"/>
                  </a:lnTo>
                  <a:lnTo>
                    <a:pt x="0" y="492"/>
                  </a:lnTo>
                  <a:lnTo>
                    <a:pt x="0" y="499"/>
                  </a:lnTo>
                  <a:cubicBezTo>
                    <a:pt x="0" y="516"/>
                    <a:pt x="14" y="530"/>
                    <a:pt x="31" y="530"/>
                  </a:cubicBezTo>
                  <a:lnTo>
                    <a:pt x="326" y="530"/>
                  </a:lnTo>
                  <a:lnTo>
                    <a:pt x="319" y="524"/>
                  </a:lnTo>
                  <a:lnTo>
                    <a:pt x="326" y="524"/>
                  </a:lnTo>
                  <a:lnTo>
                    <a:pt x="305" y="503"/>
                  </a:lnTo>
                  <a:lnTo>
                    <a:pt x="31" y="503"/>
                  </a:lnTo>
                  <a:cubicBezTo>
                    <a:pt x="25" y="503"/>
                    <a:pt x="21" y="498"/>
                    <a:pt x="20" y="492"/>
                  </a:cubicBezTo>
                  <a:lnTo>
                    <a:pt x="20" y="492"/>
                  </a:lnTo>
                  <a:lnTo>
                    <a:pt x="20" y="150"/>
                  </a:lnTo>
                  <a:close/>
                  <a:moveTo>
                    <a:pt x="82" y="322"/>
                  </a:moveTo>
                  <a:lnTo>
                    <a:pt x="156" y="322"/>
                  </a:lnTo>
                  <a:lnTo>
                    <a:pt x="156" y="315"/>
                  </a:lnTo>
                  <a:lnTo>
                    <a:pt x="156" y="301"/>
                  </a:lnTo>
                  <a:lnTo>
                    <a:pt x="156" y="294"/>
                  </a:lnTo>
                  <a:lnTo>
                    <a:pt x="82" y="294"/>
                  </a:lnTo>
                  <a:lnTo>
                    <a:pt x="82" y="301"/>
                  </a:lnTo>
                  <a:lnTo>
                    <a:pt x="82" y="315"/>
                  </a:lnTo>
                  <a:lnTo>
                    <a:pt x="82" y="322"/>
                  </a:lnTo>
                  <a:close/>
                  <a:moveTo>
                    <a:pt x="82" y="272"/>
                  </a:moveTo>
                  <a:lnTo>
                    <a:pt x="82" y="279"/>
                  </a:lnTo>
                  <a:lnTo>
                    <a:pt x="331" y="279"/>
                  </a:lnTo>
                  <a:lnTo>
                    <a:pt x="331" y="272"/>
                  </a:lnTo>
                  <a:lnTo>
                    <a:pt x="331" y="258"/>
                  </a:lnTo>
                  <a:lnTo>
                    <a:pt x="331" y="252"/>
                  </a:lnTo>
                  <a:lnTo>
                    <a:pt x="82" y="252"/>
                  </a:lnTo>
                  <a:lnTo>
                    <a:pt x="82" y="258"/>
                  </a:lnTo>
                  <a:lnTo>
                    <a:pt x="82" y="272"/>
                  </a:lnTo>
                  <a:close/>
                  <a:moveTo>
                    <a:pt x="82" y="229"/>
                  </a:moveTo>
                  <a:lnTo>
                    <a:pt x="82" y="236"/>
                  </a:lnTo>
                  <a:lnTo>
                    <a:pt x="331" y="236"/>
                  </a:lnTo>
                  <a:lnTo>
                    <a:pt x="331" y="229"/>
                  </a:lnTo>
                  <a:lnTo>
                    <a:pt x="331" y="216"/>
                  </a:lnTo>
                  <a:lnTo>
                    <a:pt x="331" y="209"/>
                  </a:lnTo>
                  <a:lnTo>
                    <a:pt x="82" y="209"/>
                  </a:lnTo>
                  <a:lnTo>
                    <a:pt x="82" y="216"/>
                  </a:lnTo>
                  <a:lnTo>
                    <a:pt x="82" y="22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4" name="Freeform 15"/>
            <p:cNvSpPr>
              <a:spLocks noEditPoints="1"/>
            </p:cNvSpPr>
            <p:nvPr/>
          </p:nvSpPr>
          <p:spPr bwMode="auto">
            <a:xfrm>
              <a:off x="6560577" y="4146108"/>
              <a:ext cx="464802" cy="494730"/>
            </a:xfrm>
            <a:custGeom>
              <a:avLst/>
              <a:gdLst>
                <a:gd name="T0" fmla="*/ 171 w 568"/>
                <a:gd name="T1" fmla="*/ 92 h 606"/>
                <a:gd name="T2" fmla="*/ 372 w 568"/>
                <a:gd name="T3" fmla="*/ 67 h 606"/>
                <a:gd name="T4" fmla="*/ 300 w 568"/>
                <a:gd name="T5" fmla="*/ 41 h 606"/>
                <a:gd name="T6" fmla="*/ 217 w 568"/>
                <a:gd name="T7" fmla="*/ 41 h 606"/>
                <a:gd name="T8" fmla="*/ 145 w 568"/>
                <a:gd name="T9" fmla="*/ 67 h 606"/>
                <a:gd name="T10" fmla="*/ 468 w 568"/>
                <a:gd name="T11" fmla="*/ 525 h 606"/>
                <a:gd name="T12" fmla="*/ 475 w 568"/>
                <a:gd name="T13" fmla="*/ 507 h 606"/>
                <a:gd name="T14" fmla="*/ 443 w 568"/>
                <a:gd name="T15" fmla="*/ 393 h 606"/>
                <a:gd name="T16" fmla="*/ 422 w 568"/>
                <a:gd name="T17" fmla="*/ 393 h 606"/>
                <a:gd name="T18" fmla="*/ 422 w 568"/>
                <a:gd name="T19" fmla="*/ 481 h 606"/>
                <a:gd name="T20" fmla="*/ 422 w 568"/>
                <a:gd name="T21" fmla="*/ 483 h 606"/>
                <a:gd name="T22" fmla="*/ 423 w 568"/>
                <a:gd name="T23" fmla="*/ 484 h 606"/>
                <a:gd name="T24" fmla="*/ 425 w 568"/>
                <a:gd name="T25" fmla="*/ 486 h 606"/>
                <a:gd name="T26" fmla="*/ 541 w 568"/>
                <a:gd name="T27" fmla="*/ 400 h 606"/>
                <a:gd name="T28" fmla="*/ 432 w 568"/>
                <a:gd name="T29" fmla="*/ 342 h 606"/>
                <a:gd name="T30" fmla="*/ 407 w 568"/>
                <a:gd name="T31" fmla="*/ 604 h 606"/>
                <a:gd name="T32" fmla="*/ 562 w 568"/>
                <a:gd name="T33" fmla="*/ 499 h 606"/>
                <a:gd name="T34" fmla="*/ 542 w 568"/>
                <a:gd name="T35" fmla="*/ 495 h 606"/>
                <a:gd name="T36" fmla="*/ 432 w 568"/>
                <a:gd name="T37" fmla="*/ 586 h 606"/>
                <a:gd name="T38" fmla="*/ 323 w 568"/>
                <a:gd name="T39" fmla="*/ 453 h 606"/>
                <a:gd name="T40" fmla="*/ 453 w 568"/>
                <a:gd name="T41" fmla="*/ 365 h 606"/>
                <a:gd name="T42" fmla="*/ 542 w 568"/>
                <a:gd name="T43" fmla="*/ 495 h 606"/>
                <a:gd name="T44" fmla="*/ 190 w 568"/>
                <a:gd name="T45" fmla="*/ 494 h 606"/>
                <a:gd name="T46" fmla="*/ 325 w 568"/>
                <a:gd name="T47" fmla="*/ 360 h 606"/>
                <a:gd name="T48" fmla="*/ 353 w 568"/>
                <a:gd name="T49" fmla="*/ 339 h 606"/>
                <a:gd name="T50" fmla="*/ 491 w 568"/>
                <a:gd name="T51" fmla="*/ 205 h 606"/>
                <a:gd name="T52" fmla="*/ 496 w 568"/>
                <a:gd name="T53" fmla="*/ 331 h 606"/>
                <a:gd name="T54" fmla="*/ 518 w 568"/>
                <a:gd name="T55" fmla="*/ 339 h 606"/>
                <a:gd name="T56" fmla="*/ 518 w 568"/>
                <a:gd name="T57" fmla="*/ 139 h 606"/>
                <a:gd name="T58" fmla="*/ 27 w 568"/>
                <a:gd name="T59" fmla="*/ 112 h 606"/>
                <a:gd name="T60" fmla="*/ 0 w 568"/>
                <a:gd name="T61" fmla="*/ 211 h 606"/>
                <a:gd name="T62" fmla="*/ 0 w 568"/>
                <a:gd name="T63" fmla="*/ 360 h 606"/>
                <a:gd name="T64" fmla="*/ 0 w 568"/>
                <a:gd name="T65" fmla="*/ 504 h 606"/>
                <a:gd name="T66" fmla="*/ 286 w 568"/>
                <a:gd name="T67" fmla="*/ 531 h 606"/>
                <a:gd name="T68" fmla="*/ 21 w 568"/>
                <a:gd name="T69" fmla="*/ 211 h 606"/>
                <a:gd name="T70" fmla="*/ 27 w 568"/>
                <a:gd name="T71" fmla="*/ 205 h 606"/>
                <a:gd name="T72" fmla="*/ 169 w 568"/>
                <a:gd name="T73" fmla="*/ 339 h 606"/>
                <a:gd name="T74" fmla="*/ 21 w 568"/>
                <a:gd name="T75" fmla="*/ 211 h 606"/>
                <a:gd name="T76" fmla="*/ 169 w 568"/>
                <a:gd name="T77" fmla="*/ 360 h 606"/>
                <a:gd name="T78" fmla="*/ 27 w 568"/>
                <a:gd name="T79" fmla="*/ 494 h 606"/>
                <a:gd name="T80" fmla="*/ 21 w 568"/>
                <a:gd name="T81" fmla="*/ 360 h 606"/>
                <a:gd name="T82" fmla="*/ 190 w 568"/>
                <a:gd name="T83" fmla="*/ 339 h 606"/>
                <a:gd name="T84" fmla="*/ 190 w 568"/>
                <a:gd name="T85" fmla="*/ 205 h 606"/>
                <a:gd name="T86" fmla="*/ 332 w 568"/>
                <a:gd name="T87" fmla="*/ 339 h 606"/>
                <a:gd name="T88" fmla="*/ 342 w 568"/>
                <a:gd name="T89" fmla="*/ 139 h 606"/>
                <a:gd name="T90" fmla="*/ 361 w 568"/>
                <a:gd name="T91" fmla="*/ 157 h 606"/>
                <a:gd name="T92" fmla="*/ 324 w 568"/>
                <a:gd name="T93" fmla="*/ 157 h 606"/>
                <a:gd name="T94" fmla="*/ 180 w 568"/>
                <a:gd name="T95" fmla="*/ 139 h 606"/>
                <a:gd name="T96" fmla="*/ 198 w 568"/>
                <a:gd name="T97" fmla="*/ 157 h 606"/>
                <a:gd name="T98" fmla="*/ 161 w 568"/>
                <a:gd name="T99" fmla="*/ 157 h 6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68" h="606">
                  <a:moveTo>
                    <a:pt x="145" y="67"/>
                  </a:moveTo>
                  <a:cubicBezTo>
                    <a:pt x="145" y="81"/>
                    <a:pt x="157" y="92"/>
                    <a:pt x="171" y="92"/>
                  </a:cubicBezTo>
                  <a:lnTo>
                    <a:pt x="347" y="92"/>
                  </a:lnTo>
                  <a:cubicBezTo>
                    <a:pt x="361" y="92"/>
                    <a:pt x="372" y="81"/>
                    <a:pt x="372" y="67"/>
                  </a:cubicBezTo>
                  <a:cubicBezTo>
                    <a:pt x="372" y="53"/>
                    <a:pt x="361" y="41"/>
                    <a:pt x="347" y="41"/>
                  </a:cubicBezTo>
                  <a:lnTo>
                    <a:pt x="300" y="41"/>
                  </a:lnTo>
                  <a:cubicBezTo>
                    <a:pt x="300" y="18"/>
                    <a:pt x="282" y="0"/>
                    <a:pt x="259" y="0"/>
                  </a:cubicBezTo>
                  <a:cubicBezTo>
                    <a:pt x="236" y="0"/>
                    <a:pt x="217" y="18"/>
                    <a:pt x="217" y="41"/>
                  </a:cubicBezTo>
                  <a:lnTo>
                    <a:pt x="171" y="41"/>
                  </a:lnTo>
                  <a:cubicBezTo>
                    <a:pt x="157" y="41"/>
                    <a:pt x="145" y="53"/>
                    <a:pt x="145" y="67"/>
                  </a:cubicBezTo>
                  <a:close/>
                  <a:moveTo>
                    <a:pt x="460" y="522"/>
                  </a:moveTo>
                  <a:cubicBezTo>
                    <a:pt x="462" y="524"/>
                    <a:pt x="465" y="525"/>
                    <a:pt x="468" y="525"/>
                  </a:cubicBezTo>
                  <a:cubicBezTo>
                    <a:pt x="471" y="525"/>
                    <a:pt x="473" y="524"/>
                    <a:pt x="475" y="522"/>
                  </a:cubicBezTo>
                  <a:cubicBezTo>
                    <a:pt x="480" y="518"/>
                    <a:pt x="480" y="511"/>
                    <a:pt x="475" y="507"/>
                  </a:cubicBezTo>
                  <a:lnTo>
                    <a:pt x="443" y="474"/>
                  </a:lnTo>
                  <a:lnTo>
                    <a:pt x="443" y="393"/>
                  </a:lnTo>
                  <a:cubicBezTo>
                    <a:pt x="443" y="387"/>
                    <a:pt x="438" y="383"/>
                    <a:pt x="432" y="383"/>
                  </a:cubicBezTo>
                  <a:cubicBezTo>
                    <a:pt x="426" y="383"/>
                    <a:pt x="422" y="387"/>
                    <a:pt x="422" y="393"/>
                  </a:cubicBezTo>
                  <a:lnTo>
                    <a:pt x="422" y="479"/>
                  </a:lnTo>
                  <a:cubicBezTo>
                    <a:pt x="422" y="479"/>
                    <a:pt x="422" y="480"/>
                    <a:pt x="422" y="481"/>
                  </a:cubicBezTo>
                  <a:cubicBezTo>
                    <a:pt x="422" y="481"/>
                    <a:pt x="422" y="481"/>
                    <a:pt x="422" y="481"/>
                  </a:cubicBezTo>
                  <a:cubicBezTo>
                    <a:pt x="422" y="482"/>
                    <a:pt x="422" y="482"/>
                    <a:pt x="422" y="483"/>
                  </a:cubicBezTo>
                  <a:cubicBezTo>
                    <a:pt x="423" y="483"/>
                    <a:pt x="423" y="483"/>
                    <a:pt x="423" y="484"/>
                  </a:cubicBezTo>
                  <a:cubicBezTo>
                    <a:pt x="423" y="484"/>
                    <a:pt x="423" y="484"/>
                    <a:pt x="423" y="484"/>
                  </a:cubicBezTo>
                  <a:cubicBezTo>
                    <a:pt x="424" y="485"/>
                    <a:pt x="424" y="485"/>
                    <a:pt x="425" y="486"/>
                  </a:cubicBezTo>
                  <a:cubicBezTo>
                    <a:pt x="425" y="486"/>
                    <a:pt x="425" y="486"/>
                    <a:pt x="425" y="486"/>
                  </a:cubicBezTo>
                  <a:lnTo>
                    <a:pt x="460" y="522"/>
                  </a:lnTo>
                  <a:close/>
                  <a:moveTo>
                    <a:pt x="541" y="400"/>
                  </a:moveTo>
                  <a:cubicBezTo>
                    <a:pt x="522" y="371"/>
                    <a:pt x="492" y="351"/>
                    <a:pt x="457" y="344"/>
                  </a:cubicBezTo>
                  <a:cubicBezTo>
                    <a:pt x="449" y="343"/>
                    <a:pt x="440" y="342"/>
                    <a:pt x="432" y="342"/>
                  </a:cubicBezTo>
                  <a:cubicBezTo>
                    <a:pt x="369" y="342"/>
                    <a:pt x="314" y="387"/>
                    <a:pt x="303" y="449"/>
                  </a:cubicBezTo>
                  <a:cubicBezTo>
                    <a:pt x="289" y="521"/>
                    <a:pt x="336" y="590"/>
                    <a:pt x="407" y="604"/>
                  </a:cubicBezTo>
                  <a:cubicBezTo>
                    <a:pt x="416" y="605"/>
                    <a:pt x="424" y="606"/>
                    <a:pt x="432" y="606"/>
                  </a:cubicBezTo>
                  <a:cubicBezTo>
                    <a:pt x="496" y="606"/>
                    <a:pt x="550" y="561"/>
                    <a:pt x="562" y="499"/>
                  </a:cubicBezTo>
                  <a:cubicBezTo>
                    <a:pt x="568" y="464"/>
                    <a:pt x="561" y="429"/>
                    <a:pt x="541" y="400"/>
                  </a:cubicBezTo>
                  <a:close/>
                  <a:moveTo>
                    <a:pt x="542" y="495"/>
                  </a:moveTo>
                  <a:lnTo>
                    <a:pt x="542" y="495"/>
                  </a:lnTo>
                  <a:cubicBezTo>
                    <a:pt x="532" y="547"/>
                    <a:pt x="486" y="586"/>
                    <a:pt x="432" y="586"/>
                  </a:cubicBezTo>
                  <a:cubicBezTo>
                    <a:pt x="425" y="586"/>
                    <a:pt x="418" y="585"/>
                    <a:pt x="411" y="584"/>
                  </a:cubicBezTo>
                  <a:cubicBezTo>
                    <a:pt x="351" y="572"/>
                    <a:pt x="311" y="513"/>
                    <a:pt x="323" y="453"/>
                  </a:cubicBezTo>
                  <a:cubicBezTo>
                    <a:pt x="333" y="401"/>
                    <a:pt x="379" y="363"/>
                    <a:pt x="432" y="363"/>
                  </a:cubicBezTo>
                  <a:cubicBezTo>
                    <a:pt x="439" y="363"/>
                    <a:pt x="446" y="363"/>
                    <a:pt x="453" y="365"/>
                  </a:cubicBezTo>
                  <a:cubicBezTo>
                    <a:pt x="482" y="370"/>
                    <a:pt x="508" y="387"/>
                    <a:pt x="524" y="411"/>
                  </a:cubicBezTo>
                  <a:cubicBezTo>
                    <a:pt x="541" y="436"/>
                    <a:pt x="547" y="466"/>
                    <a:pt x="542" y="495"/>
                  </a:cubicBezTo>
                  <a:close/>
                  <a:moveTo>
                    <a:pt x="277" y="494"/>
                  </a:moveTo>
                  <a:lnTo>
                    <a:pt x="190" y="494"/>
                  </a:lnTo>
                  <a:lnTo>
                    <a:pt x="190" y="360"/>
                  </a:lnTo>
                  <a:lnTo>
                    <a:pt x="325" y="360"/>
                  </a:lnTo>
                  <a:cubicBezTo>
                    <a:pt x="334" y="352"/>
                    <a:pt x="343" y="345"/>
                    <a:pt x="353" y="339"/>
                  </a:cubicBezTo>
                  <a:lnTo>
                    <a:pt x="353" y="339"/>
                  </a:lnTo>
                  <a:lnTo>
                    <a:pt x="353" y="205"/>
                  </a:lnTo>
                  <a:lnTo>
                    <a:pt x="491" y="205"/>
                  </a:lnTo>
                  <a:cubicBezTo>
                    <a:pt x="494" y="205"/>
                    <a:pt x="496" y="208"/>
                    <a:pt x="496" y="211"/>
                  </a:cubicBezTo>
                  <a:lnTo>
                    <a:pt x="496" y="331"/>
                  </a:lnTo>
                  <a:cubicBezTo>
                    <a:pt x="504" y="335"/>
                    <a:pt x="511" y="339"/>
                    <a:pt x="518" y="343"/>
                  </a:cubicBezTo>
                  <a:lnTo>
                    <a:pt x="518" y="339"/>
                  </a:lnTo>
                  <a:lnTo>
                    <a:pt x="518" y="211"/>
                  </a:lnTo>
                  <a:lnTo>
                    <a:pt x="518" y="139"/>
                  </a:lnTo>
                  <a:cubicBezTo>
                    <a:pt x="518" y="124"/>
                    <a:pt x="506" y="112"/>
                    <a:pt x="491" y="112"/>
                  </a:cubicBezTo>
                  <a:lnTo>
                    <a:pt x="27" y="112"/>
                  </a:lnTo>
                  <a:cubicBezTo>
                    <a:pt x="12" y="112"/>
                    <a:pt x="0" y="124"/>
                    <a:pt x="0" y="139"/>
                  </a:cubicBezTo>
                  <a:lnTo>
                    <a:pt x="0" y="211"/>
                  </a:lnTo>
                  <a:lnTo>
                    <a:pt x="0" y="339"/>
                  </a:lnTo>
                  <a:lnTo>
                    <a:pt x="0" y="360"/>
                  </a:lnTo>
                  <a:lnTo>
                    <a:pt x="0" y="488"/>
                  </a:lnTo>
                  <a:lnTo>
                    <a:pt x="0" y="504"/>
                  </a:lnTo>
                  <a:cubicBezTo>
                    <a:pt x="0" y="519"/>
                    <a:pt x="12" y="531"/>
                    <a:pt x="27" y="531"/>
                  </a:cubicBezTo>
                  <a:lnTo>
                    <a:pt x="286" y="531"/>
                  </a:lnTo>
                  <a:cubicBezTo>
                    <a:pt x="282" y="519"/>
                    <a:pt x="278" y="507"/>
                    <a:pt x="277" y="494"/>
                  </a:cubicBezTo>
                  <a:close/>
                  <a:moveTo>
                    <a:pt x="21" y="211"/>
                  </a:moveTo>
                  <a:lnTo>
                    <a:pt x="21" y="211"/>
                  </a:lnTo>
                  <a:cubicBezTo>
                    <a:pt x="21" y="208"/>
                    <a:pt x="24" y="205"/>
                    <a:pt x="27" y="205"/>
                  </a:cubicBezTo>
                  <a:lnTo>
                    <a:pt x="169" y="205"/>
                  </a:lnTo>
                  <a:lnTo>
                    <a:pt x="169" y="339"/>
                  </a:lnTo>
                  <a:lnTo>
                    <a:pt x="21" y="339"/>
                  </a:lnTo>
                  <a:lnTo>
                    <a:pt x="21" y="211"/>
                  </a:lnTo>
                  <a:close/>
                  <a:moveTo>
                    <a:pt x="169" y="360"/>
                  </a:moveTo>
                  <a:lnTo>
                    <a:pt x="169" y="360"/>
                  </a:lnTo>
                  <a:lnTo>
                    <a:pt x="169" y="494"/>
                  </a:lnTo>
                  <a:lnTo>
                    <a:pt x="27" y="494"/>
                  </a:lnTo>
                  <a:cubicBezTo>
                    <a:pt x="24" y="494"/>
                    <a:pt x="21" y="491"/>
                    <a:pt x="21" y="488"/>
                  </a:cubicBezTo>
                  <a:lnTo>
                    <a:pt x="21" y="360"/>
                  </a:lnTo>
                  <a:lnTo>
                    <a:pt x="169" y="360"/>
                  </a:lnTo>
                  <a:close/>
                  <a:moveTo>
                    <a:pt x="190" y="339"/>
                  </a:moveTo>
                  <a:lnTo>
                    <a:pt x="190" y="339"/>
                  </a:lnTo>
                  <a:lnTo>
                    <a:pt x="190" y="205"/>
                  </a:lnTo>
                  <a:lnTo>
                    <a:pt x="332" y="205"/>
                  </a:lnTo>
                  <a:lnTo>
                    <a:pt x="332" y="339"/>
                  </a:lnTo>
                  <a:lnTo>
                    <a:pt x="190" y="339"/>
                  </a:lnTo>
                  <a:close/>
                  <a:moveTo>
                    <a:pt x="342" y="139"/>
                  </a:moveTo>
                  <a:lnTo>
                    <a:pt x="342" y="139"/>
                  </a:lnTo>
                  <a:cubicBezTo>
                    <a:pt x="353" y="139"/>
                    <a:pt x="361" y="147"/>
                    <a:pt x="361" y="157"/>
                  </a:cubicBezTo>
                  <a:cubicBezTo>
                    <a:pt x="361" y="167"/>
                    <a:pt x="353" y="176"/>
                    <a:pt x="342" y="176"/>
                  </a:cubicBezTo>
                  <a:cubicBezTo>
                    <a:pt x="332" y="176"/>
                    <a:pt x="324" y="167"/>
                    <a:pt x="324" y="157"/>
                  </a:cubicBezTo>
                  <a:cubicBezTo>
                    <a:pt x="324" y="147"/>
                    <a:pt x="332" y="139"/>
                    <a:pt x="342" y="139"/>
                  </a:cubicBezTo>
                  <a:close/>
                  <a:moveTo>
                    <a:pt x="180" y="139"/>
                  </a:moveTo>
                  <a:lnTo>
                    <a:pt x="180" y="139"/>
                  </a:lnTo>
                  <a:cubicBezTo>
                    <a:pt x="190" y="139"/>
                    <a:pt x="198" y="147"/>
                    <a:pt x="198" y="157"/>
                  </a:cubicBezTo>
                  <a:cubicBezTo>
                    <a:pt x="198" y="167"/>
                    <a:pt x="190" y="176"/>
                    <a:pt x="180" y="176"/>
                  </a:cubicBezTo>
                  <a:cubicBezTo>
                    <a:pt x="170" y="176"/>
                    <a:pt x="161" y="167"/>
                    <a:pt x="161" y="157"/>
                  </a:cubicBezTo>
                  <a:cubicBezTo>
                    <a:pt x="161" y="147"/>
                    <a:pt x="170" y="139"/>
                    <a:pt x="180" y="13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5" name="Freeform 16"/>
            <p:cNvSpPr>
              <a:spLocks noEditPoints="1"/>
            </p:cNvSpPr>
            <p:nvPr/>
          </p:nvSpPr>
          <p:spPr bwMode="auto">
            <a:xfrm>
              <a:off x="1268281" y="2566966"/>
              <a:ext cx="526117" cy="494730"/>
            </a:xfrm>
            <a:custGeom>
              <a:avLst/>
              <a:gdLst>
                <a:gd name="T0" fmla="*/ 21 w 643"/>
                <a:gd name="T1" fmla="*/ 478 h 603"/>
                <a:gd name="T2" fmla="*/ 459 w 643"/>
                <a:gd name="T3" fmla="*/ 359 h 603"/>
                <a:gd name="T4" fmla="*/ 420 w 643"/>
                <a:gd name="T5" fmla="*/ 494 h 603"/>
                <a:gd name="T6" fmla="*/ 407 w 643"/>
                <a:gd name="T7" fmla="*/ 377 h 603"/>
                <a:gd name="T8" fmla="*/ 408 w 643"/>
                <a:gd name="T9" fmla="*/ 272 h 603"/>
                <a:gd name="T10" fmla="*/ 397 w 643"/>
                <a:gd name="T11" fmla="*/ 276 h 603"/>
                <a:gd name="T12" fmla="*/ 405 w 643"/>
                <a:gd name="T13" fmla="*/ 292 h 603"/>
                <a:gd name="T14" fmla="*/ 415 w 643"/>
                <a:gd name="T15" fmla="*/ 288 h 603"/>
                <a:gd name="T16" fmla="*/ 356 w 643"/>
                <a:gd name="T17" fmla="*/ 302 h 603"/>
                <a:gd name="T18" fmla="*/ 360 w 643"/>
                <a:gd name="T19" fmla="*/ 322 h 603"/>
                <a:gd name="T20" fmla="*/ 368 w 643"/>
                <a:gd name="T21" fmla="*/ 315 h 603"/>
                <a:gd name="T22" fmla="*/ 324 w 643"/>
                <a:gd name="T23" fmla="*/ 341 h 603"/>
                <a:gd name="T24" fmla="*/ 319 w 643"/>
                <a:gd name="T25" fmla="*/ 351 h 603"/>
                <a:gd name="T26" fmla="*/ 335 w 643"/>
                <a:gd name="T27" fmla="*/ 359 h 603"/>
                <a:gd name="T28" fmla="*/ 340 w 643"/>
                <a:gd name="T29" fmla="*/ 349 h 603"/>
                <a:gd name="T30" fmla="*/ 305 w 643"/>
                <a:gd name="T31" fmla="*/ 399 h 603"/>
                <a:gd name="T32" fmla="*/ 322 w 643"/>
                <a:gd name="T33" fmla="*/ 411 h 603"/>
                <a:gd name="T34" fmla="*/ 323 w 643"/>
                <a:gd name="T35" fmla="*/ 400 h 603"/>
                <a:gd name="T36" fmla="*/ 308 w 643"/>
                <a:gd name="T37" fmla="*/ 450 h 603"/>
                <a:gd name="T38" fmla="*/ 311 w 643"/>
                <a:gd name="T39" fmla="*/ 461 h 603"/>
                <a:gd name="T40" fmla="*/ 327 w 643"/>
                <a:gd name="T41" fmla="*/ 455 h 603"/>
                <a:gd name="T42" fmla="*/ 324 w 643"/>
                <a:gd name="T43" fmla="*/ 444 h 603"/>
                <a:gd name="T44" fmla="*/ 332 w 643"/>
                <a:gd name="T45" fmla="*/ 506 h 603"/>
                <a:gd name="T46" fmla="*/ 353 w 643"/>
                <a:gd name="T47" fmla="*/ 503 h 603"/>
                <a:gd name="T48" fmla="*/ 346 w 643"/>
                <a:gd name="T49" fmla="*/ 495 h 603"/>
                <a:gd name="T50" fmla="*/ 367 w 643"/>
                <a:gd name="T51" fmla="*/ 541 h 603"/>
                <a:gd name="T52" fmla="*/ 377 w 643"/>
                <a:gd name="T53" fmla="*/ 547 h 603"/>
                <a:gd name="T54" fmla="*/ 386 w 643"/>
                <a:gd name="T55" fmla="*/ 532 h 603"/>
                <a:gd name="T56" fmla="*/ 377 w 643"/>
                <a:gd name="T57" fmla="*/ 526 h 603"/>
                <a:gd name="T58" fmla="*/ 423 w 643"/>
                <a:gd name="T59" fmla="*/ 566 h 603"/>
                <a:gd name="T60" fmla="*/ 434 w 643"/>
                <a:gd name="T61" fmla="*/ 568 h 603"/>
                <a:gd name="T62" fmla="*/ 427 w 643"/>
                <a:gd name="T63" fmla="*/ 549 h 603"/>
                <a:gd name="T64" fmla="*/ 472 w 643"/>
                <a:gd name="T65" fmla="*/ 569 h 603"/>
                <a:gd name="T66" fmla="*/ 484 w 643"/>
                <a:gd name="T67" fmla="*/ 568 h 603"/>
                <a:gd name="T68" fmla="*/ 483 w 643"/>
                <a:gd name="T69" fmla="*/ 550 h 603"/>
                <a:gd name="T70" fmla="*/ 472 w 643"/>
                <a:gd name="T71" fmla="*/ 552 h 603"/>
                <a:gd name="T72" fmla="*/ 530 w 643"/>
                <a:gd name="T73" fmla="*/ 552 h 603"/>
                <a:gd name="T74" fmla="*/ 540 w 643"/>
                <a:gd name="T75" fmla="*/ 545 h 603"/>
                <a:gd name="T76" fmla="*/ 524 w 643"/>
                <a:gd name="T77" fmla="*/ 535 h 603"/>
                <a:gd name="T78" fmla="*/ 570 w 643"/>
                <a:gd name="T79" fmla="*/ 521 h 603"/>
                <a:gd name="T80" fmla="*/ 577 w 643"/>
                <a:gd name="T81" fmla="*/ 512 h 603"/>
                <a:gd name="T82" fmla="*/ 565 w 643"/>
                <a:gd name="T83" fmla="*/ 499 h 603"/>
                <a:gd name="T84" fmla="*/ 559 w 643"/>
                <a:gd name="T85" fmla="*/ 507 h 603"/>
                <a:gd name="T86" fmla="*/ 601 w 643"/>
                <a:gd name="T87" fmla="*/ 469 h 603"/>
                <a:gd name="T88" fmla="*/ 605 w 643"/>
                <a:gd name="T89" fmla="*/ 457 h 603"/>
                <a:gd name="T90" fmla="*/ 586 w 643"/>
                <a:gd name="T91" fmla="*/ 459 h 603"/>
                <a:gd name="T92" fmla="*/ 610 w 643"/>
                <a:gd name="T93" fmla="*/ 419 h 603"/>
                <a:gd name="T94" fmla="*/ 610 w 643"/>
                <a:gd name="T95" fmla="*/ 408 h 603"/>
                <a:gd name="T96" fmla="*/ 592 w 643"/>
                <a:gd name="T97" fmla="*/ 406 h 603"/>
                <a:gd name="T98" fmla="*/ 593 w 643"/>
                <a:gd name="T99" fmla="*/ 417 h 603"/>
                <a:gd name="T100" fmla="*/ 599 w 643"/>
                <a:gd name="T101" fmla="*/ 358 h 603"/>
                <a:gd name="T102" fmla="*/ 594 w 643"/>
                <a:gd name="T103" fmla="*/ 347 h 603"/>
                <a:gd name="T104" fmla="*/ 581 w 643"/>
                <a:gd name="T105" fmla="*/ 363 h 603"/>
                <a:gd name="T106" fmla="*/ 573 w 643"/>
                <a:gd name="T107" fmla="*/ 316 h 603"/>
                <a:gd name="T108" fmla="*/ 565 w 643"/>
                <a:gd name="T109" fmla="*/ 308 h 603"/>
                <a:gd name="T110" fmla="*/ 550 w 643"/>
                <a:gd name="T111" fmla="*/ 318 h 603"/>
                <a:gd name="T112" fmla="*/ 557 w 643"/>
                <a:gd name="T113" fmla="*/ 326 h 603"/>
                <a:gd name="T114" fmla="*/ 524 w 643"/>
                <a:gd name="T115" fmla="*/ 279 h 603"/>
                <a:gd name="T116" fmla="*/ 513 w 643"/>
                <a:gd name="T117" fmla="*/ 274 h 603"/>
                <a:gd name="T118" fmla="*/ 513 w 643"/>
                <a:gd name="T119" fmla="*/ 293 h 603"/>
                <a:gd name="T120" fmla="*/ 457 w 643"/>
                <a:gd name="T121" fmla="*/ 231 h 603"/>
                <a:gd name="T122" fmla="*/ 358 w 643"/>
                <a:gd name="T123" fmla="*/ 9 h 603"/>
                <a:gd name="T124" fmla="*/ 30 w 643"/>
                <a:gd name="T125" fmla="*/ 153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643" h="603">
                  <a:moveTo>
                    <a:pt x="51" y="448"/>
                  </a:moveTo>
                  <a:cubicBezTo>
                    <a:pt x="83" y="445"/>
                    <a:pt x="115" y="443"/>
                    <a:pt x="147" y="442"/>
                  </a:cubicBezTo>
                  <a:cubicBezTo>
                    <a:pt x="127" y="440"/>
                    <a:pt x="108" y="439"/>
                    <a:pt x="88" y="437"/>
                  </a:cubicBezTo>
                  <a:cubicBezTo>
                    <a:pt x="72" y="435"/>
                    <a:pt x="59" y="423"/>
                    <a:pt x="59" y="407"/>
                  </a:cubicBezTo>
                  <a:cubicBezTo>
                    <a:pt x="59" y="383"/>
                    <a:pt x="59" y="359"/>
                    <a:pt x="59" y="335"/>
                  </a:cubicBezTo>
                  <a:cubicBezTo>
                    <a:pt x="59" y="318"/>
                    <a:pt x="72" y="306"/>
                    <a:pt x="88" y="305"/>
                  </a:cubicBezTo>
                  <a:cubicBezTo>
                    <a:pt x="148" y="299"/>
                    <a:pt x="207" y="297"/>
                    <a:pt x="267" y="298"/>
                  </a:cubicBezTo>
                  <a:cubicBezTo>
                    <a:pt x="245" y="333"/>
                    <a:pt x="233" y="373"/>
                    <a:pt x="233" y="417"/>
                  </a:cubicBezTo>
                  <a:cubicBezTo>
                    <a:pt x="233" y="479"/>
                    <a:pt x="258" y="535"/>
                    <a:pt x="299" y="575"/>
                  </a:cubicBezTo>
                  <a:cubicBezTo>
                    <a:pt x="301" y="578"/>
                    <a:pt x="304" y="581"/>
                    <a:pt x="306" y="583"/>
                  </a:cubicBezTo>
                  <a:cubicBezTo>
                    <a:pt x="221" y="590"/>
                    <a:pt x="136" y="589"/>
                    <a:pt x="51" y="579"/>
                  </a:cubicBezTo>
                  <a:cubicBezTo>
                    <a:pt x="35" y="578"/>
                    <a:pt x="21" y="566"/>
                    <a:pt x="21" y="550"/>
                  </a:cubicBezTo>
                  <a:cubicBezTo>
                    <a:pt x="21" y="526"/>
                    <a:pt x="21" y="502"/>
                    <a:pt x="21" y="478"/>
                  </a:cubicBezTo>
                  <a:cubicBezTo>
                    <a:pt x="21" y="461"/>
                    <a:pt x="35" y="449"/>
                    <a:pt x="51" y="448"/>
                  </a:cubicBezTo>
                  <a:close/>
                  <a:moveTo>
                    <a:pt x="442" y="265"/>
                  </a:moveTo>
                  <a:lnTo>
                    <a:pt x="442" y="265"/>
                  </a:lnTo>
                  <a:cubicBezTo>
                    <a:pt x="454" y="263"/>
                    <a:pt x="467" y="262"/>
                    <a:pt x="479" y="265"/>
                  </a:cubicBezTo>
                  <a:cubicBezTo>
                    <a:pt x="478" y="271"/>
                    <a:pt x="478" y="278"/>
                    <a:pt x="477" y="284"/>
                  </a:cubicBezTo>
                  <a:cubicBezTo>
                    <a:pt x="466" y="283"/>
                    <a:pt x="455" y="283"/>
                    <a:pt x="444" y="284"/>
                  </a:cubicBezTo>
                  <a:cubicBezTo>
                    <a:pt x="443" y="278"/>
                    <a:pt x="443" y="271"/>
                    <a:pt x="442" y="265"/>
                  </a:cubicBezTo>
                  <a:close/>
                  <a:moveTo>
                    <a:pt x="510" y="384"/>
                  </a:moveTo>
                  <a:lnTo>
                    <a:pt x="510" y="384"/>
                  </a:lnTo>
                  <a:lnTo>
                    <a:pt x="467" y="384"/>
                  </a:lnTo>
                  <a:lnTo>
                    <a:pt x="467" y="377"/>
                  </a:lnTo>
                  <a:cubicBezTo>
                    <a:pt x="467" y="369"/>
                    <a:pt x="466" y="364"/>
                    <a:pt x="465" y="362"/>
                  </a:cubicBezTo>
                  <a:cubicBezTo>
                    <a:pt x="464" y="360"/>
                    <a:pt x="462" y="359"/>
                    <a:pt x="459" y="359"/>
                  </a:cubicBezTo>
                  <a:cubicBezTo>
                    <a:pt x="456" y="359"/>
                    <a:pt x="454" y="360"/>
                    <a:pt x="453" y="362"/>
                  </a:cubicBezTo>
                  <a:cubicBezTo>
                    <a:pt x="452" y="364"/>
                    <a:pt x="451" y="367"/>
                    <a:pt x="451" y="371"/>
                  </a:cubicBezTo>
                  <a:cubicBezTo>
                    <a:pt x="451" y="378"/>
                    <a:pt x="452" y="382"/>
                    <a:pt x="455" y="385"/>
                  </a:cubicBezTo>
                  <a:cubicBezTo>
                    <a:pt x="458" y="388"/>
                    <a:pt x="466" y="393"/>
                    <a:pt x="478" y="401"/>
                  </a:cubicBezTo>
                  <a:cubicBezTo>
                    <a:pt x="489" y="407"/>
                    <a:pt x="497" y="413"/>
                    <a:pt x="501" y="416"/>
                  </a:cubicBezTo>
                  <a:cubicBezTo>
                    <a:pt x="505" y="420"/>
                    <a:pt x="508" y="425"/>
                    <a:pt x="511" y="431"/>
                  </a:cubicBezTo>
                  <a:cubicBezTo>
                    <a:pt x="514" y="438"/>
                    <a:pt x="515" y="446"/>
                    <a:pt x="515" y="455"/>
                  </a:cubicBezTo>
                  <a:cubicBezTo>
                    <a:pt x="515" y="471"/>
                    <a:pt x="511" y="483"/>
                    <a:pt x="504" y="491"/>
                  </a:cubicBezTo>
                  <a:cubicBezTo>
                    <a:pt x="497" y="500"/>
                    <a:pt x="485" y="506"/>
                    <a:pt x="471" y="508"/>
                  </a:cubicBezTo>
                  <a:lnTo>
                    <a:pt x="471" y="524"/>
                  </a:lnTo>
                  <a:lnTo>
                    <a:pt x="451" y="524"/>
                  </a:lnTo>
                  <a:lnTo>
                    <a:pt x="451" y="507"/>
                  </a:lnTo>
                  <a:cubicBezTo>
                    <a:pt x="439" y="506"/>
                    <a:pt x="429" y="502"/>
                    <a:pt x="420" y="494"/>
                  </a:cubicBezTo>
                  <a:cubicBezTo>
                    <a:pt x="412" y="486"/>
                    <a:pt x="407" y="473"/>
                    <a:pt x="407" y="453"/>
                  </a:cubicBezTo>
                  <a:lnTo>
                    <a:pt x="407" y="445"/>
                  </a:lnTo>
                  <a:lnTo>
                    <a:pt x="451" y="445"/>
                  </a:lnTo>
                  <a:lnTo>
                    <a:pt x="451" y="456"/>
                  </a:lnTo>
                  <a:cubicBezTo>
                    <a:pt x="451" y="467"/>
                    <a:pt x="451" y="474"/>
                    <a:pt x="452" y="477"/>
                  </a:cubicBezTo>
                  <a:cubicBezTo>
                    <a:pt x="453" y="480"/>
                    <a:pt x="455" y="481"/>
                    <a:pt x="458" y="481"/>
                  </a:cubicBezTo>
                  <a:cubicBezTo>
                    <a:pt x="461" y="481"/>
                    <a:pt x="464" y="480"/>
                    <a:pt x="465" y="479"/>
                  </a:cubicBezTo>
                  <a:cubicBezTo>
                    <a:pt x="466" y="477"/>
                    <a:pt x="467" y="474"/>
                    <a:pt x="467" y="470"/>
                  </a:cubicBezTo>
                  <a:cubicBezTo>
                    <a:pt x="467" y="460"/>
                    <a:pt x="466" y="453"/>
                    <a:pt x="465" y="449"/>
                  </a:cubicBezTo>
                  <a:cubicBezTo>
                    <a:pt x="464" y="445"/>
                    <a:pt x="459" y="440"/>
                    <a:pt x="451" y="435"/>
                  </a:cubicBezTo>
                  <a:cubicBezTo>
                    <a:pt x="438" y="427"/>
                    <a:pt x="429" y="421"/>
                    <a:pt x="424" y="417"/>
                  </a:cubicBezTo>
                  <a:cubicBezTo>
                    <a:pt x="420" y="413"/>
                    <a:pt x="415" y="408"/>
                    <a:pt x="412" y="401"/>
                  </a:cubicBezTo>
                  <a:cubicBezTo>
                    <a:pt x="408" y="394"/>
                    <a:pt x="407" y="386"/>
                    <a:pt x="407" y="377"/>
                  </a:cubicBezTo>
                  <a:cubicBezTo>
                    <a:pt x="407" y="364"/>
                    <a:pt x="410" y="354"/>
                    <a:pt x="418" y="346"/>
                  </a:cubicBezTo>
                  <a:cubicBezTo>
                    <a:pt x="425" y="339"/>
                    <a:pt x="436" y="334"/>
                    <a:pt x="451" y="333"/>
                  </a:cubicBezTo>
                  <a:lnTo>
                    <a:pt x="451" y="319"/>
                  </a:lnTo>
                  <a:lnTo>
                    <a:pt x="471" y="319"/>
                  </a:lnTo>
                  <a:lnTo>
                    <a:pt x="471" y="333"/>
                  </a:lnTo>
                  <a:cubicBezTo>
                    <a:pt x="484" y="334"/>
                    <a:pt x="494" y="339"/>
                    <a:pt x="501" y="346"/>
                  </a:cubicBezTo>
                  <a:cubicBezTo>
                    <a:pt x="507" y="353"/>
                    <a:pt x="511" y="363"/>
                    <a:pt x="511" y="376"/>
                  </a:cubicBezTo>
                  <a:cubicBezTo>
                    <a:pt x="511" y="378"/>
                    <a:pt x="510" y="381"/>
                    <a:pt x="510" y="384"/>
                  </a:cubicBezTo>
                  <a:close/>
                  <a:moveTo>
                    <a:pt x="411" y="271"/>
                  </a:moveTo>
                  <a:lnTo>
                    <a:pt x="411" y="271"/>
                  </a:lnTo>
                  <a:lnTo>
                    <a:pt x="410" y="271"/>
                  </a:lnTo>
                  <a:lnTo>
                    <a:pt x="409" y="272"/>
                  </a:lnTo>
                  <a:lnTo>
                    <a:pt x="408" y="272"/>
                  </a:lnTo>
                  <a:lnTo>
                    <a:pt x="407" y="272"/>
                  </a:lnTo>
                  <a:lnTo>
                    <a:pt x="406" y="272"/>
                  </a:lnTo>
                  <a:lnTo>
                    <a:pt x="405" y="273"/>
                  </a:lnTo>
                  <a:lnTo>
                    <a:pt x="404" y="273"/>
                  </a:lnTo>
                  <a:lnTo>
                    <a:pt x="404" y="273"/>
                  </a:lnTo>
                  <a:lnTo>
                    <a:pt x="403" y="274"/>
                  </a:lnTo>
                  <a:lnTo>
                    <a:pt x="402" y="274"/>
                  </a:lnTo>
                  <a:lnTo>
                    <a:pt x="401" y="274"/>
                  </a:lnTo>
                  <a:lnTo>
                    <a:pt x="400" y="275"/>
                  </a:lnTo>
                  <a:lnTo>
                    <a:pt x="399" y="275"/>
                  </a:lnTo>
                  <a:lnTo>
                    <a:pt x="398" y="275"/>
                  </a:lnTo>
                  <a:lnTo>
                    <a:pt x="398" y="276"/>
                  </a:lnTo>
                  <a:lnTo>
                    <a:pt x="397" y="276"/>
                  </a:lnTo>
                  <a:lnTo>
                    <a:pt x="396" y="277"/>
                  </a:lnTo>
                  <a:lnTo>
                    <a:pt x="395" y="277"/>
                  </a:lnTo>
                  <a:lnTo>
                    <a:pt x="394" y="277"/>
                  </a:lnTo>
                  <a:lnTo>
                    <a:pt x="393" y="278"/>
                  </a:lnTo>
                  <a:lnTo>
                    <a:pt x="393" y="278"/>
                  </a:lnTo>
                  <a:lnTo>
                    <a:pt x="401" y="294"/>
                  </a:lnTo>
                  <a:lnTo>
                    <a:pt x="401" y="294"/>
                  </a:lnTo>
                  <a:lnTo>
                    <a:pt x="401" y="293"/>
                  </a:lnTo>
                  <a:lnTo>
                    <a:pt x="402" y="293"/>
                  </a:lnTo>
                  <a:lnTo>
                    <a:pt x="403" y="293"/>
                  </a:lnTo>
                  <a:lnTo>
                    <a:pt x="404" y="292"/>
                  </a:lnTo>
                  <a:lnTo>
                    <a:pt x="404" y="292"/>
                  </a:lnTo>
                  <a:lnTo>
                    <a:pt x="405" y="292"/>
                  </a:lnTo>
                  <a:lnTo>
                    <a:pt x="406" y="291"/>
                  </a:lnTo>
                  <a:lnTo>
                    <a:pt x="407" y="291"/>
                  </a:lnTo>
                  <a:lnTo>
                    <a:pt x="407" y="291"/>
                  </a:lnTo>
                  <a:lnTo>
                    <a:pt x="408" y="290"/>
                  </a:lnTo>
                  <a:lnTo>
                    <a:pt x="409" y="290"/>
                  </a:lnTo>
                  <a:lnTo>
                    <a:pt x="410" y="290"/>
                  </a:lnTo>
                  <a:lnTo>
                    <a:pt x="411" y="290"/>
                  </a:lnTo>
                  <a:lnTo>
                    <a:pt x="411" y="289"/>
                  </a:lnTo>
                  <a:lnTo>
                    <a:pt x="412" y="289"/>
                  </a:lnTo>
                  <a:lnTo>
                    <a:pt x="413" y="289"/>
                  </a:lnTo>
                  <a:lnTo>
                    <a:pt x="414" y="289"/>
                  </a:lnTo>
                  <a:lnTo>
                    <a:pt x="414" y="288"/>
                  </a:lnTo>
                  <a:lnTo>
                    <a:pt x="415" y="288"/>
                  </a:lnTo>
                  <a:lnTo>
                    <a:pt x="416" y="288"/>
                  </a:lnTo>
                  <a:lnTo>
                    <a:pt x="411" y="271"/>
                  </a:lnTo>
                  <a:close/>
                  <a:moveTo>
                    <a:pt x="361" y="297"/>
                  </a:moveTo>
                  <a:lnTo>
                    <a:pt x="361" y="297"/>
                  </a:lnTo>
                  <a:lnTo>
                    <a:pt x="361" y="298"/>
                  </a:lnTo>
                  <a:lnTo>
                    <a:pt x="360" y="298"/>
                  </a:lnTo>
                  <a:lnTo>
                    <a:pt x="360" y="299"/>
                  </a:lnTo>
                  <a:lnTo>
                    <a:pt x="359" y="299"/>
                  </a:lnTo>
                  <a:lnTo>
                    <a:pt x="358" y="300"/>
                  </a:lnTo>
                  <a:lnTo>
                    <a:pt x="358" y="301"/>
                  </a:lnTo>
                  <a:lnTo>
                    <a:pt x="357" y="301"/>
                  </a:lnTo>
                  <a:lnTo>
                    <a:pt x="356" y="302"/>
                  </a:lnTo>
                  <a:lnTo>
                    <a:pt x="356" y="302"/>
                  </a:lnTo>
                  <a:lnTo>
                    <a:pt x="355" y="303"/>
                  </a:lnTo>
                  <a:lnTo>
                    <a:pt x="354" y="304"/>
                  </a:lnTo>
                  <a:lnTo>
                    <a:pt x="354" y="304"/>
                  </a:lnTo>
                  <a:lnTo>
                    <a:pt x="353" y="305"/>
                  </a:lnTo>
                  <a:lnTo>
                    <a:pt x="352" y="305"/>
                  </a:lnTo>
                  <a:lnTo>
                    <a:pt x="352" y="306"/>
                  </a:lnTo>
                  <a:lnTo>
                    <a:pt x="351" y="307"/>
                  </a:lnTo>
                  <a:lnTo>
                    <a:pt x="350" y="307"/>
                  </a:lnTo>
                  <a:lnTo>
                    <a:pt x="350" y="308"/>
                  </a:lnTo>
                  <a:lnTo>
                    <a:pt x="349" y="309"/>
                  </a:lnTo>
                  <a:lnTo>
                    <a:pt x="348" y="309"/>
                  </a:lnTo>
                  <a:lnTo>
                    <a:pt x="348" y="310"/>
                  </a:lnTo>
                  <a:lnTo>
                    <a:pt x="360" y="322"/>
                  </a:lnTo>
                  <a:lnTo>
                    <a:pt x="361" y="322"/>
                  </a:lnTo>
                  <a:lnTo>
                    <a:pt x="361" y="321"/>
                  </a:lnTo>
                  <a:lnTo>
                    <a:pt x="362" y="320"/>
                  </a:lnTo>
                  <a:lnTo>
                    <a:pt x="362" y="320"/>
                  </a:lnTo>
                  <a:lnTo>
                    <a:pt x="363" y="319"/>
                  </a:lnTo>
                  <a:lnTo>
                    <a:pt x="364" y="319"/>
                  </a:lnTo>
                  <a:lnTo>
                    <a:pt x="364" y="318"/>
                  </a:lnTo>
                  <a:lnTo>
                    <a:pt x="365" y="318"/>
                  </a:lnTo>
                  <a:lnTo>
                    <a:pt x="365" y="317"/>
                  </a:lnTo>
                  <a:lnTo>
                    <a:pt x="366" y="317"/>
                  </a:lnTo>
                  <a:lnTo>
                    <a:pt x="367" y="316"/>
                  </a:lnTo>
                  <a:lnTo>
                    <a:pt x="367" y="316"/>
                  </a:lnTo>
                  <a:lnTo>
                    <a:pt x="368" y="315"/>
                  </a:lnTo>
                  <a:lnTo>
                    <a:pt x="368" y="314"/>
                  </a:lnTo>
                  <a:lnTo>
                    <a:pt x="369" y="314"/>
                  </a:lnTo>
                  <a:lnTo>
                    <a:pt x="370" y="313"/>
                  </a:lnTo>
                  <a:lnTo>
                    <a:pt x="370" y="313"/>
                  </a:lnTo>
                  <a:lnTo>
                    <a:pt x="371" y="312"/>
                  </a:lnTo>
                  <a:lnTo>
                    <a:pt x="372" y="312"/>
                  </a:lnTo>
                  <a:lnTo>
                    <a:pt x="372" y="311"/>
                  </a:lnTo>
                  <a:lnTo>
                    <a:pt x="373" y="311"/>
                  </a:lnTo>
                  <a:lnTo>
                    <a:pt x="361" y="297"/>
                  </a:lnTo>
                  <a:close/>
                  <a:moveTo>
                    <a:pt x="325" y="339"/>
                  </a:moveTo>
                  <a:lnTo>
                    <a:pt x="325" y="339"/>
                  </a:lnTo>
                  <a:lnTo>
                    <a:pt x="325" y="340"/>
                  </a:lnTo>
                  <a:lnTo>
                    <a:pt x="324" y="341"/>
                  </a:lnTo>
                  <a:lnTo>
                    <a:pt x="324" y="341"/>
                  </a:lnTo>
                  <a:lnTo>
                    <a:pt x="323" y="342"/>
                  </a:lnTo>
                  <a:lnTo>
                    <a:pt x="323" y="343"/>
                  </a:lnTo>
                  <a:lnTo>
                    <a:pt x="323" y="344"/>
                  </a:lnTo>
                  <a:lnTo>
                    <a:pt x="322" y="345"/>
                  </a:lnTo>
                  <a:lnTo>
                    <a:pt x="322" y="346"/>
                  </a:lnTo>
                  <a:lnTo>
                    <a:pt x="321" y="346"/>
                  </a:lnTo>
                  <a:lnTo>
                    <a:pt x="321" y="347"/>
                  </a:lnTo>
                  <a:lnTo>
                    <a:pt x="320" y="348"/>
                  </a:lnTo>
                  <a:lnTo>
                    <a:pt x="320" y="349"/>
                  </a:lnTo>
                  <a:lnTo>
                    <a:pt x="320" y="350"/>
                  </a:lnTo>
                  <a:lnTo>
                    <a:pt x="319" y="350"/>
                  </a:lnTo>
                  <a:lnTo>
                    <a:pt x="319" y="351"/>
                  </a:lnTo>
                  <a:lnTo>
                    <a:pt x="318" y="352"/>
                  </a:lnTo>
                  <a:lnTo>
                    <a:pt x="318" y="353"/>
                  </a:lnTo>
                  <a:lnTo>
                    <a:pt x="318" y="354"/>
                  </a:lnTo>
                  <a:lnTo>
                    <a:pt x="317" y="355"/>
                  </a:lnTo>
                  <a:lnTo>
                    <a:pt x="317" y="356"/>
                  </a:lnTo>
                  <a:lnTo>
                    <a:pt x="317" y="356"/>
                  </a:lnTo>
                  <a:lnTo>
                    <a:pt x="333" y="363"/>
                  </a:lnTo>
                  <a:lnTo>
                    <a:pt x="333" y="363"/>
                  </a:lnTo>
                  <a:lnTo>
                    <a:pt x="333" y="362"/>
                  </a:lnTo>
                  <a:lnTo>
                    <a:pt x="334" y="361"/>
                  </a:lnTo>
                  <a:lnTo>
                    <a:pt x="334" y="360"/>
                  </a:lnTo>
                  <a:lnTo>
                    <a:pt x="334" y="360"/>
                  </a:lnTo>
                  <a:lnTo>
                    <a:pt x="335" y="359"/>
                  </a:lnTo>
                  <a:lnTo>
                    <a:pt x="335" y="358"/>
                  </a:lnTo>
                  <a:lnTo>
                    <a:pt x="335" y="357"/>
                  </a:lnTo>
                  <a:lnTo>
                    <a:pt x="336" y="357"/>
                  </a:lnTo>
                  <a:lnTo>
                    <a:pt x="336" y="356"/>
                  </a:lnTo>
                  <a:lnTo>
                    <a:pt x="336" y="355"/>
                  </a:lnTo>
                  <a:lnTo>
                    <a:pt x="337" y="354"/>
                  </a:lnTo>
                  <a:lnTo>
                    <a:pt x="337" y="354"/>
                  </a:lnTo>
                  <a:lnTo>
                    <a:pt x="338" y="353"/>
                  </a:lnTo>
                  <a:lnTo>
                    <a:pt x="338" y="352"/>
                  </a:lnTo>
                  <a:lnTo>
                    <a:pt x="338" y="352"/>
                  </a:lnTo>
                  <a:lnTo>
                    <a:pt x="339" y="351"/>
                  </a:lnTo>
                  <a:lnTo>
                    <a:pt x="339" y="350"/>
                  </a:lnTo>
                  <a:lnTo>
                    <a:pt x="340" y="349"/>
                  </a:lnTo>
                  <a:lnTo>
                    <a:pt x="340" y="349"/>
                  </a:lnTo>
                  <a:lnTo>
                    <a:pt x="340" y="348"/>
                  </a:lnTo>
                  <a:lnTo>
                    <a:pt x="325" y="339"/>
                  </a:lnTo>
                  <a:close/>
                  <a:moveTo>
                    <a:pt x="306" y="392"/>
                  </a:moveTo>
                  <a:lnTo>
                    <a:pt x="306" y="392"/>
                  </a:lnTo>
                  <a:lnTo>
                    <a:pt x="306" y="393"/>
                  </a:lnTo>
                  <a:lnTo>
                    <a:pt x="306" y="394"/>
                  </a:lnTo>
                  <a:lnTo>
                    <a:pt x="306" y="395"/>
                  </a:lnTo>
                  <a:lnTo>
                    <a:pt x="306" y="396"/>
                  </a:lnTo>
                  <a:lnTo>
                    <a:pt x="305" y="396"/>
                  </a:lnTo>
                  <a:lnTo>
                    <a:pt x="305" y="397"/>
                  </a:lnTo>
                  <a:lnTo>
                    <a:pt x="305" y="398"/>
                  </a:lnTo>
                  <a:lnTo>
                    <a:pt x="305" y="399"/>
                  </a:lnTo>
                  <a:lnTo>
                    <a:pt x="305" y="400"/>
                  </a:lnTo>
                  <a:lnTo>
                    <a:pt x="305" y="401"/>
                  </a:lnTo>
                  <a:lnTo>
                    <a:pt x="305" y="402"/>
                  </a:lnTo>
                  <a:lnTo>
                    <a:pt x="305" y="403"/>
                  </a:lnTo>
                  <a:lnTo>
                    <a:pt x="305" y="404"/>
                  </a:lnTo>
                  <a:lnTo>
                    <a:pt x="304" y="405"/>
                  </a:lnTo>
                  <a:lnTo>
                    <a:pt x="304" y="406"/>
                  </a:lnTo>
                  <a:lnTo>
                    <a:pt x="304" y="407"/>
                  </a:lnTo>
                  <a:lnTo>
                    <a:pt x="304" y="408"/>
                  </a:lnTo>
                  <a:lnTo>
                    <a:pt x="304" y="409"/>
                  </a:lnTo>
                  <a:lnTo>
                    <a:pt x="304" y="410"/>
                  </a:lnTo>
                  <a:lnTo>
                    <a:pt x="304" y="410"/>
                  </a:lnTo>
                  <a:lnTo>
                    <a:pt x="322" y="411"/>
                  </a:lnTo>
                  <a:lnTo>
                    <a:pt x="322" y="411"/>
                  </a:lnTo>
                  <a:lnTo>
                    <a:pt x="322" y="410"/>
                  </a:lnTo>
                  <a:lnTo>
                    <a:pt x="322" y="409"/>
                  </a:lnTo>
                  <a:lnTo>
                    <a:pt x="322" y="408"/>
                  </a:lnTo>
                  <a:lnTo>
                    <a:pt x="322" y="407"/>
                  </a:lnTo>
                  <a:lnTo>
                    <a:pt x="322" y="406"/>
                  </a:lnTo>
                  <a:lnTo>
                    <a:pt x="322" y="406"/>
                  </a:lnTo>
                  <a:lnTo>
                    <a:pt x="322" y="405"/>
                  </a:lnTo>
                  <a:lnTo>
                    <a:pt x="322" y="404"/>
                  </a:lnTo>
                  <a:lnTo>
                    <a:pt x="322" y="403"/>
                  </a:lnTo>
                  <a:lnTo>
                    <a:pt x="322" y="402"/>
                  </a:lnTo>
                  <a:lnTo>
                    <a:pt x="323" y="401"/>
                  </a:lnTo>
                  <a:lnTo>
                    <a:pt x="323" y="400"/>
                  </a:lnTo>
                  <a:lnTo>
                    <a:pt x="323" y="400"/>
                  </a:lnTo>
                  <a:lnTo>
                    <a:pt x="323" y="399"/>
                  </a:lnTo>
                  <a:lnTo>
                    <a:pt x="323" y="398"/>
                  </a:lnTo>
                  <a:lnTo>
                    <a:pt x="323" y="397"/>
                  </a:lnTo>
                  <a:lnTo>
                    <a:pt x="323" y="396"/>
                  </a:lnTo>
                  <a:lnTo>
                    <a:pt x="323" y="395"/>
                  </a:lnTo>
                  <a:lnTo>
                    <a:pt x="323" y="395"/>
                  </a:lnTo>
                  <a:lnTo>
                    <a:pt x="306" y="392"/>
                  </a:lnTo>
                  <a:close/>
                  <a:moveTo>
                    <a:pt x="307" y="447"/>
                  </a:moveTo>
                  <a:lnTo>
                    <a:pt x="307" y="447"/>
                  </a:lnTo>
                  <a:lnTo>
                    <a:pt x="307" y="448"/>
                  </a:lnTo>
                  <a:lnTo>
                    <a:pt x="307" y="449"/>
                  </a:lnTo>
                  <a:lnTo>
                    <a:pt x="308" y="450"/>
                  </a:lnTo>
                  <a:lnTo>
                    <a:pt x="308" y="451"/>
                  </a:lnTo>
                  <a:lnTo>
                    <a:pt x="308" y="451"/>
                  </a:lnTo>
                  <a:lnTo>
                    <a:pt x="308" y="452"/>
                  </a:lnTo>
                  <a:lnTo>
                    <a:pt x="308" y="453"/>
                  </a:lnTo>
                  <a:lnTo>
                    <a:pt x="309" y="454"/>
                  </a:lnTo>
                  <a:lnTo>
                    <a:pt x="309" y="455"/>
                  </a:lnTo>
                  <a:lnTo>
                    <a:pt x="309" y="456"/>
                  </a:lnTo>
                  <a:lnTo>
                    <a:pt x="309" y="457"/>
                  </a:lnTo>
                  <a:lnTo>
                    <a:pt x="310" y="458"/>
                  </a:lnTo>
                  <a:lnTo>
                    <a:pt x="310" y="459"/>
                  </a:lnTo>
                  <a:lnTo>
                    <a:pt x="310" y="460"/>
                  </a:lnTo>
                  <a:lnTo>
                    <a:pt x="310" y="461"/>
                  </a:lnTo>
                  <a:lnTo>
                    <a:pt x="311" y="461"/>
                  </a:lnTo>
                  <a:lnTo>
                    <a:pt x="311" y="462"/>
                  </a:lnTo>
                  <a:lnTo>
                    <a:pt x="311" y="463"/>
                  </a:lnTo>
                  <a:lnTo>
                    <a:pt x="311" y="464"/>
                  </a:lnTo>
                  <a:lnTo>
                    <a:pt x="312" y="465"/>
                  </a:lnTo>
                  <a:lnTo>
                    <a:pt x="312" y="466"/>
                  </a:lnTo>
                  <a:lnTo>
                    <a:pt x="329" y="460"/>
                  </a:lnTo>
                  <a:lnTo>
                    <a:pt x="328" y="460"/>
                  </a:lnTo>
                  <a:lnTo>
                    <a:pt x="328" y="459"/>
                  </a:lnTo>
                  <a:lnTo>
                    <a:pt x="328" y="458"/>
                  </a:lnTo>
                  <a:lnTo>
                    <a:pt x="328" y="457"/>
                  </a:lnTo>
                  <a:lnTo>
                    <a:pt x="327" y="456"/>
                  </a:lnTo>
                  <a:lnTo>
                    <a:pt x="327" y="456"/>
                  </a:lnTo>
                  <a:lnTo>
                    <a:pt x="327" y="455"/>
                  </a:lnTo>
                  <a:lnTo>
                    <a:pt x="327" y="454"/>
                  </a:lnTo>
                  <a:lnTo>
                    <a:pt x="327" y="453"/>
                  </a:lnTo>
                  <a:lnTo>
                    <a:pt x="326" y="452"/>
                  </a:lnTo>
                  <a:lnTo>
                    <a:pt x="326" y="452"/>
                  </a:lnTo>
                  <a:lnTo>
                    <a:pt x="326" y="451"/>
                  </a:lnTo>
                  <a:lnTo>
                    <a:pt x="326" y="450"/>
                  </a:lnTo>
                  <a:lnTo>
                    <a:pt x="325" y="449"/>
                  </a:lnTo>
                  <a:lnTo>
                    <a:pt x="325" y="448"/>
                  </a:lnTo>
                  <a:lnTo>
                    <a:pt x="325" y="447"/>
                  </a:lnTo>
                  <a:lnTo>
                    <a:pt x="325" y="447"/>
                  </a:lnTo>
                  <a:lnTo>
                    <a:pt x="325" y="446"/>
                  </a:lnTo>
                  <a:lnTo>
                    <a:pt x="325" y="445"/>
                  </a:lnTo>
                  <a:lnTo>
                    <a:pt x="324" y="444"/>
                  </a:lnTo>
                  <a:lnTo>
                    <a:pt x="324" y="444"/>
                  </a:lnTo>
                  <a:lnTo>
                    <a:pt x="307" y="447"/>
                  </a:lnTo>
                  <a:close/>
                  <a:moveTo>
                    <a:pt x="328" y="499"/>
                  </a:moveTo>
                  <a:lnTo>
                    <a:pt x="328" y="499"/>
                  </a:lnTo>
                  <a:lnTo>
                    <a:pt x="328" y="499"/>
                  </a:lnTo>
                  <a:lnTo>
                    <a:pt x="329" y="500"/>
                  </a:lnTo>
                  <a:lnTo>
                    <a:pt x="329" y="501"/>
                  </a:lnTo>
                  <a:lnTo>
                    <a:pt x="330" y="502"/>
                  </a:lnTo>
                  <a:lnTo>
                    <a:pt x="330" y="503"/>
                  </a:lnTo>
                  <a:lnTo>
                    <a:pt x="331" y="503"/>
                  </a:lnTo>
                  <a:lnTo>
                    <a:pt x="331" y="504"/>
                  </a:lnTo>
                  <a:lnTo>
                    <a:pt x="332" y="505"/>
                  </a:lnTo>
                  <a:lnTo>
                    <a:pt x="332" y="506"/>
                  </a:lnTo>
                  <a:lnTo>
                    <a:pt x="333" y="506"/>
                  </a:lnTo>
                  <a:lnTo>
                    <a:pt x="333" y="507"/>
                  </a:lnTo>
                  <a:lnTo>
                    <a:pt x="334" y="508"/>
                  </a:lnTo>
                  <a:lnTo>
                    <a:pt x="334" y="509"/>
                  </a:lnTo>
                  <a:lnTo>
                    <a:pt x="335" y="509"/>
                  </a:lnTo>
                  <a:lnTo>
                    <a:pt x="336" y="510"/>
                  </a:lnTo>
                  <a:lnTo>
                    <a:pt x="336" y="511"/>
                  </a:lnTo>
                  <a:lnTo>
                    <a:pt x="337" y="511"/>
                  </a:lnTo>
                  <a:lnTo>
                    <a:pt x="337" y="512"/>
                  </a:lnTo>
                  <a:lnTo>
                    <a:pt x="338" y="513"/>
                  </a:lnTo>
                  <a:lnTo>
                    <a:pt x="338" y="514"/>
                  </a:lnTo>
                  <a:lnTo>
                    <a:pt x="339" y="514"/>
                  </a:lnTo>
                  <a:lnTo>
                    <a:pt x="353" y="503"/>
                  </a:lnTo>
                  <a:lnTo>
                    <a:pt x="352" y="502"/>
                  </a:lnTo>
                  <a:lnTo>
                    <a:pt x="352" y="502"/>
                  </a:lnTo>
                  <a:lnTo>
                    <a:pt x="351" y="501"/>
                  </a:lnTo>
                  <a:lnTo>
                    <a:pt x="351" y="501"/>
                  </a:lnTo>
                  <a:lnTo>
                    <a:pt x="350" y="500"/>
                  </a:lnTo>
                  <a:lnTo>
                    <a:pt x="350" y="499"/>
                  </a:lnTo>
                  <a:lnTo>
                    <a:pt x="349" y="499"/>
                  </a:lnTo>
                  <a:lnTo>
                    <a:pt x="349" y="498"/>
                  </a:lnTo>
                  <a:lnTo>
                    <a:pt x="348" y="497"/>
                  </a:lnTo>
                  <a:lnTo>
                    <a:pt x="348" y="497"/>
                  </a:lnTo>
                  <a:lnTo>
                    <a:pt x="347" y="496"/>
                  </a:lnTo>
                  <a:lnTo>
                    <a:pt x="347" y="495"/>
                  </a:lnTo>
                  <a:lnTo>
                    <a:pt x="346" y="495"/>
                  </a:lnTo>
                  <a:lnTo>
                    <a:pt x="346" y="494"/>
                  </a:lnTo>
                  <a:lnTo>
                    <a:pt x="345" y="493"/>
                  </a:lnTo>
                  <a:lnTo>
                    <a:pt x="345" y="493"/>
                  </a:lnTo>
                  <a:lnTo>
                    <a:pt x="344" y="492"/>
                  </a:lnTo>
                  <a:lnTo>
                    <a:pt x="344" y="491"/>
                  </a:lnTo>
                  <a:lnTo>
                    <a:pt x="343" y="491"/>
                  </a:lnTo>
                  <a:lnTo>
                    <a:pt x="343" y="490"/>
                  </a:lnTo>
                  <a:lnTo>
                    <a:pt x="343" y="490"/>
                  </a:lnTo>
                  <a:lnTo>
                    <a:pt x="328" y="499"/>
                  </a:lnTo>
                  <a:close/>
                  <a:moveTo>
                    <a:pt x="366" y="540"/>
                  </a:moveTo>
                  <a:lnTo>
                    <a:pt x="366" y="540"/>
                  </a:lnTo>
                  <a:lnTo>
                    <a:pt x="366" y="540"/>
                  </a:lnTo>
                  <a:lnTo>
                    <a:pt x="367" y="541"/>
                  </a:lnTo>
                  <a:lnTo>
                    <a:pt x="368" y="541"/>
                  </a:lnTo>
                  <a:lnTo>
                    <a:pt x="369" y="542"/>
                  </a:lnTo>
                  <a:lnTo>
                    <a:pt x="369" y="542"/>
                  </a:lnTo>
                  <a:lnTo>
                    <a:pt x="370" y="543"/>
                  </a:lnTo>
                  <a:lnTo>
                    <a:pt x="371" y="543"/>
                  </a:lnTo>
                  <a:lnTo>
                    <a:pt x="372" y="544"/>
                  </a:lnTo>
                  <a:lnTo>
                    <a:pt x="372" y="544"/>
                  </a:lnTo>
                  <a:lnTo>
                    <a:pt x="373" y="545"/>
                  </a:lnTo>
                  <a:lnTo>
                    <a:pt x="374" y="545"/>
                  </a:lnTo>
                  <a:lnTo>
                    <a:pt x="375" y="546"/>
                  </a:lnTo>
                  <a:lnTo>
                    <a:pt x="375" y="546"/>
                  </a:lnTo>
                  <a:lnTo>
                    <a:pt x="376" y="547"/>
                  </a:lnTo>
                  <a:lnTo>
                    <a:pt x="377" y="547"/>
                  </a:lnTo>
                  <a:lnTo>
                    <a:pt x="378" y="548"/>
                  </a:lnTo>
                  <a:lnTo>
                    <a:pt x="379" y="548"/>
                  </a:lnTo>
                  <a:lnTo>
                    <a:pt x="379" y="549"/>
                  </a:lnTo>
                  <a:lnTo>
                    <a:pt x="380" y="549"/>
                  </a:lnTo>
                  <a:lnTo>
                    <a:pt x="381" y="550"/>
                  </a:lnTo>
                  <a:lnTo>
                    <a:pt x="382" y="550"/>
                  </a:lnTo>
                  <a:lnTo>
                    <a:pt x="390" y="535"/>
                  </a:lnTo>
                  <a:lnTo>
                    <a:pt x="390" y="534"/>
                  </a:lnTo>
                  <a:lnTo>
                    <a:pt x="389" y="534"/>
                  </a:lnTo>
                  <a:lnTo>
                    <a:pt x="388" y="534"/>
                  </a:lnTo>
                  <a:lnTo>
                    <a:pt x="388" y="533"/>
                  </a:lnTo>
                  <a:lnTo>
                    <a:pt x="387" y="533"/>
                  </a:lnTo>
                  <a:lnTo>
                    <a:pt x="386" y="532"/>
                  </a:lnTo>
                  <a:lnTo>
                    <a:pt x="385" y="532"/>
                  </a:lnTo>
                  <a:lnTo>
                    <a:pt x="385" y="531"/>
                  </a:lnTo>
                  <a:lnTo>
                    <a:pt x="384" y="531"/>
                  </a:lnTo>
                  <a:lnTo>
                    <a:pt x="383" y="531"/>
                  </a:lnTo>
                  <a:lnTo>
                    <a:pt x="383" y="530"/>
                  </a:lnTo>
                  <a:lnTo>
                    <a:pt x="382" y="530"/>
                  </a:lnTo>
                  <a:lnTo>
                    <a:pt x="381" y="529"/>
                  </a:lnTo>
                  <a:lnTo>
                    <a:pt x="381" y="529"/>
                  </a:lnTo>
                  <a:lnTo>
                    <a:pt x="380" y="528"/>
                  </a:lnTo>
                  <a:lnTo>
                    <a:pt x="379" y="528"/>
                  </a:lnTo>
                  <a:lnTo>
                    <a:pt x="379" y="527"/>
                  </a:lnTo>
                  <a:lnTo>
                    <a:pt x="378" y="527"/>
                  </a:lnTo>
                  <a:lnTo>
                    <a:pt x="377" y="526"/>
                  </a:lnTo>
                  <a:lnTo>
                    <a:pt x="377" y="526"/>
                  </a:lnTo>
                  <a:lnTo>
                    <a:pt x="376" y="526"/>
                  </a:lnTo>
                  <a:lnTo>
                    <a:pt x="366" y="540"/>
                  </a:lnTo>
                  <a:close/>
                  <a:moveTo>
                    <a:pt x="416" y="564"/>
                  </a:moveTo>
                  <a:lnTo>
                    <a:pt x="416" y="564"/>
                  </a:lnTo>
                  <a:lnTo>
                    <a:pt x="416" y="564"/>
                  </a:lnTo>
                  <a:lnTo>
                    <a:pt x="417" y="565"/>
                  </a:lnTo>
                  <a:lnTo>
                    <a:pt x="418" y="565"/>
                  </a:lnTo>
                  <a:lnTo>
                    <a:pt x="419" y="565"/>
                  </a:lnTo>
                  <a:lnTo>
                    <a:pt x="420" y="565"/>
                  </a:lnTo>
                  <a:lnTo>
                    <a:pt x="421" y="566"/>
                  </a:lnTo>
                  <a:lnTo>
                    <a:pt x="422" y="566"/>
                  </a:lnTo>
                  <a:lnTo>
                    <a:pt x="423" y="566"/>
                  </a:lnTo>
                  <a:lnTo>
                    <a:pt x="424" y="566"/>
                  </a:lnTo>
                  <a:lnTo>
                    <a:pt x="424" y="567"/>
                  </a:lnTo>
                  <a:lnTo>
                    <a:pt x="425" y="567"/>
                  </a:lnTo>
                  <a:lnTo>
                    <a:pt x="426" y="567"/>
                  </a:lnTo>
                  <a:lnTo>
                    <a:pt x="427" y="567"/>
                  </a:lnTo>
                  <a:lnTo>
                    <a:pt x="428" y="567"/>
                  </a:lnTo>
                  <a:lnTo>
                    <a:pt x="429" y="567"/>
                  </a:lnTo>
                  <a:lnTo>
                    <a:pt x="430" y="568"/>
                  </a:lnTo>
                  <a:lnTo>
                    <a:pt x="431" y="568"/>
                  </a:lnTo>
                  <a:lnTo>
                    <a:pt x="432" y="568"/>
                  </a:lnTo>
                  <a:lnTo>
                    <a:pt x="433" y="568"/>
                  </a:lnTo>
                  <a:lnTo>
                    <a:pt x="434" y="568"/>
                  </a:lnTo>
                  <a:lnTo>
                    <a:pt x="434" y="568"/>
                  </a:lnTo>
                  <a:lnTo>
                    <a:pt x="437" y="551"/>
                  </a:lnTo>
                  <a:lnTo>
                    <a:pt x="437" y="551"/>
                  </a:lnTo>
                  <a:lnTo>
                    <a:pt x="436" y="551"/>
                  </a:lnTo>
                  <a:lnTo>
                    <a:pt x="435" y="551"/>
                  </a:lnTo>
                  <a:lnTo>
                    <a:pt x="434" y="550"/>
                  </a:lnTo>
                  <a:lnTo>
                    <a:pt x="433" y="550"/>
                  </a:lnTo>
                  <a:lnTo>
                    <a:pt x="432" y="550"/>
                  </a:lnTo>
                  <a:lnTo>
                    <a:pt x="431" y="550"/>
                  </a:lnTo>
                  <a:lnTo>
                    <a:pt x="431" y="550"/>
                  </a:lnTo>
                  <a:lnTo>
                    <a:pt x="430" y="550"/>
                  </a:lnTo>
                  <a:lnTo>
                    <a:pt x="429" y="549"/>
                  </a:lnTo>
                  <a:lnTo>
                    <a:pt x="428" y="549"/>
                  </a:lnTo>
                  <a:lnTo>
                    <a:pt x="427" y="549"/>
                  </a:lnTo>
                  <a:lnTo>
                    <a:pt x="427" y="549"/>
                  </a:lnTo>
                  <a:lnTo>
                    <a:pt x="426" y="549"/>
                  </a:lnTo>
                  <a:lnTo>
                    <a:pt x="425" y="549"/>
                  </a:lnTo>
                  <a:lnTo>
                    <a:pt x="424" y="548"/>
                  </a:lnTo>
                  <a:lnTo>
                    <a:pt x="423" y="548"/>
                  </a:lnTo>
                  <a:lnTo>
                    <a:pt x="422" y="548"/>
                  </a:lnTo>
                  <a:lnTo>
                    <a:pt x="422" y="548"/>
                  </a:lnTo>
                  <a:lnTo>
                    <a:pt x="421" y="548"/>
                  </a:lnTo>
                  <a:lnTo>
                    <a:pt x="421" y="547"/>
                  </a:lnTo>
                  <a:lnTo>
                    <a:pt x="416" y="564"/>
                  </a:lnTo>
                  <a:close/>
                  <a:moveTo>
                    <a:pt x="471" y="569"/>
                  </a:moveTo>
                  <a:lnTo>
                    <a:pt x="471" y="569"/>
                  </a:lnTo>
                  <a:lnTo>
                    <a:pt x="472" y="569"/>
                  </a:lnTo>
                  <a:lnTo>
                    <a:pt x="473" y="569"/>
                  </a:lnTo>
                  <a:lnTo>
                    <a:pt x="474" y="569"/>
                  </a:lnTo>
                  <a:lnTo>
                    <a:pt x="475" y="569"/>
                  </a:lnTo>
                  <a:lnTo>
                    <a:pt x="476" y="569"/>
                  </a:lnTo>
                  <a:lnTo>
                    <a:pt x="477" y="569"/>
                  </a:lnTo>
                  <a:lnTo>
                    <a:pt x="478" y="569"/>
                  </a:lnTo>
                  <a:lnTo>
                    <a:pt x="479" y="569"/>
                  </a:lnTo>
                  <a:lnTo>
                    <a:pt x="480" y="568"/>
                  </a:lnTo>
                  <a:lnTo>
                    <a:pt x="480" y="568"/>
                  </a:lnTo>
                  <a:lnTo>
                    <a:pt x="481" y="568"/>
                  </a:lnTo>
                  <a:lnTo>
                    <a:pt x="482" y="568"/>
                  </a:lnTo>
                  <a:lnTo>
                    <a:pt x="483" y="568"/>
                  </a:lnTo>
                  <a:lnTo>
                    <a:pt x="484" y="568"/>
                  </a:lnTo>
                  <a:lnTo>
                    <a:pt x="485" y="567"/>
                  </a:lnTo>
                  <a:lnTo>
                    <a:pt x="486" y="567"/>
                  </a:lnTo>
                  <a:lnTo>
                    <a:pt x="487" y="567"/>
                  </a:lnTo>
                  <a:lnTo>
                    <a:pt x="488" y="567"/>
                  </a:lnTo>
                  <a:lnTo>
                    <a:pt x="489" y="567"/>
                  </a:lnTo>
                  <a:lnTo>
                    <a:pt x="490" y="567"/>
                  </a:lnTo>
                  <a:lnTo>
                    <a:pt x="490" y="567"/>
                  </a:lnTo>
                  <a:lnTo>
                    <a:pt x="486" y="549"/>
                  </a:lnTo>
                  <a:lnTo>
                    <a:pt x="486" y="549"/>
                  </a:lnTo>
                  <a:lnTo>
                    <a:pt x="485" y="549"/>
                  </a:lnTo>
                  <a:lnTo>
                    <a:pt x="484" y="550"/>
                  </a:lnTo>
                  <a:lnTo>
                    <a:pt x="484" y="550"/>
                  </a:lnTo>
                  <a:lnTo>
                    <a:pt x="483" y="550"/>
                  </a:lnTo>
                  <a:lnTo>
                    <a:pt x="482" y="550"/>
                  </a:lnTo>
                  <a:lnTo>
                    <a:pt x="481" y="550"/>
                  </a:lnTo>
                  <a:lnTo>
                    <a:pt x="480" y="550"/>
                  </a:lnTo>
                  <a:lnTo>
                    <a:pt x="479" y="551"/>
                  </a:lnTo>
                  <a:lnTo>
                    <a:pt x="479" y="551"/>
                  </a:lnTo>
                  <a:lnTo>
                    <a:pt x="478" y="551"/>
                  </a:lnTo>
                  <a:lnTo>
                    <a:pt x="477" y="551"/>
                  </a:lnTo>
                  <a:lnTo>
                    <a:pt x="476" y="551"/>
                  </a:lnTo>
                  <a:lnTo>
                    <a:pt x="475" y="551"/>
                  </a:lnTo>
                  <a:lnTo>
                    <a:pt x="474" y="551"/>
                  </a:lnTo>
                  <a:lnTo>
                    <a:pt x="474" y="551"/>
                  </a:lnTo>
                  <a:lnTo>
                    <a:pt x="473" y="552"/>
                  </a:lnTo>
                  <a:lnTo>
                    <a:pt x="472" y="552"/>
                  </a:lnTo>
                  <a:lnTo>
                    <a:pt x="471" y="552"/>
                  </a:lnTo>
                  <a:lnTo>
                    <a:pt x="470" y="552"/>
                  </a:lnTo>
                  <a:lnTo>
                    <a:pt x="470" y="552"/>
                  </a:lnTo>
                  <a:lnTo>
                    <a:pt x="471" y="569"/>
                  </a:lnTo>
                  <a:close/>
                  <a:moveTo>
                    <a:pt x="525" y="554"/>
                  </a:moveTo>
                  <a:lnTo>
                    <a:pt x="525" y="554"/>
                  </a:lnTo>
                  <a:lnTo>
                    <a:pt x="525" y="554"/>
                  </a:lnTo>
                  <a:lnTo>
                    <a:pt x="526" y="554"/>
                  </a:lnTo>
                  <a:lnTo>
                    <a:pt x="527" y="553"/>
                  </a:lnTo>
                  <a:lnTo>
                    <a:pt x="528" y="553"/>
                  </a:lnTo>
                  <a:lnTo>
                    <a:pt x="528" y="552"/>
                  </a:lnTo>
                  <a:lnTo>
                    <a:pt x="529" y="552"/>
                  </a:lnTo>
                  <a:lnTo>
                    <a:pt x="530" y="552"/>
                  </a:lnTo>
                  <a:lnTo>
                    <a:pt x="531" y="551"/>
                  </a:lnTo>
                  <a:lnTo>
                    <a:pt x="532" y="551"/>
                  </a:lnTo>
                  <a:lnTo>
                    <a:pt x="533" y="550"/>
                  </a:lnTo>
                  <a:lnTo>
                    <a:pt x="533" y="550"/>
                  </a:lnTo>
                  <a:lnTo>
                    <a:pt x="534" y="549"/>
                  </a:lnTo>
                  <a:lnTo>
                    <a:pt x="535" y="549"/>
                  </a:lnTo>
                  <a:lnTo>
                    <a:pt x="536" y="548"/>
                  </a:lnTo>
                  <a:lnTo>
                    <a:pt x="537" y="548"/>
                  </a:lnTo>
                  <a:lnTo>
                    <a:pt x="537" y="547"/>
                  </a:lnTo>
                  <a:lnTo>
                    <a:pt x="538" y="547"/>
                  </a:lnTo>
                  <a:lnTo>
                    <a:pt x="539" y="546"/>
                  </a:lnTo>
                  <a:lnTo>
                    <a:pt x="540" y="546"/>
                  </a:lnTo>
                  <a:lnTo>
                    <a:pt x="540" y="545"/>
                  </a:lnTo>
                  <a:lnTo>
                    <a:pt x="541" y="545"/>
                  </a:lnTo>
                  <a:lnTo>
                    <a:pt x="532" y="530"/>
                  </a:lnTo>
                  <a:lnTo>
                    <a:pt x="531" y="531"/>
                  </a:lnTo>
                  <a:lnTo>
                    <a:pt x="530" y="531"/>
                  </a:lnTo>
                  <a:lnTo>
                    <a:pt x="529" y="531"/>
                  </a:lnTo>
                  <a:lnTo>
                    <a:pt x="529" y="532"/>
                  </a:lnTo>
                  <a:lnTo>
                    <a:pt x="528" y="532"/>
                  </a:lnTo>
                  <a:lnTo>
                    <a:pt x="527" y="533"/>
                  </a:lnTo>
                  <a:lnTo>
                    <a:pt x="527" y="533"/>
                  </a:lnTo>
                  <a:lnTo>
                    <a:pt x="526" y="534"/>
                  </a:lnTo>
                  <a:lnTo>
                    <a:pt x="525" y="534"/>
                  </a:lnTo>
                  <a:lnTo>
                    <a:pt x="525" y="534"/>
                  </a:lnTo>
                  <a:lnTo>
                    <a:pt x="524" y="535"/>
                  </a:lnTo>
                  <a:lnTo>
                    <a:pt x="523" y="535"/>
                  </a:lnTo>
                  <a:lnTo>
                    <a:pt x="522" y="536"/>
                  </a:lnTo>
                  <a:lnTo>
                    <a:pt x="522" y="536"/>
                  </a:lnTo>
                  <a:lnTo>
                    <a:pt x="521" y="536"/>
                  </a:lnTo>
                  <a:lnTo>
                    <a:pt x="520" y="537"/>
                  </a:lnTo>
                  <a:lnTo>
                    <a:pt x="520" y="537"/>
                  </a:lnTo>
                  <a:lnTo>
                    <a:pt x="519" y="538"/>
                  </a:lnTo>
                  <a:lnTo>
                    <a:pt x="518" y="538"/>
                  </a:lnTo>
                  <a:lnTo>
                    <a:pt x="517" y="538"/>
                  </a:lnTo>
                  <a:lnTo>
                    <a:pt x="517" y="538"/>
                  </a:lnTo>
                  <a:lnTo>
                    <a:pt x="525" y="554"/>
                  </a:lnTo>
                  <a:close/>
                  <a:moveTo>
                    <a:pt x="570" y="521"/>
                  </a:moveTo>
                  <a:lnTo>
                    <a:pt x="570" y="521"/>
                  </a:lnTo>
                  <a:lnTo>
                    <a:pt x="570" y="521"/>
                  </a:lnTo>
                  <a:lnTo>
                    <a:pt x="570" y="520"/>
                  </a:lnTo>
                  <a:lnTo>
                    <a:pt x="571" y="519"/>
                  </a:lnTo>
                  <a:lnTo>
                    <a:pt x="572" y="518"/>
                  </a:lnTo>
                  <a:lnTo>
                    <a:pt x="572" y="518"/>
                  </a:lnTo>
                  <a:lnTo>
                    <a:pt x="573" y="517"/>
                  </a:lnTo>
                  <a:lnTo>
                    <a:pt x="574" y="516"/>
                  </a:lnTo>
                  <a:lnTo>
                    <a:pt x="574" y="516"/>
                  </a:lnTo>
                  <a:lnTo>
                    <a:pt x="575" y="515"/>
                  </a:lnTo>
                  <a:lnTo>
                    <a:pt x="575" y="514"/>
                  </a:lnTo>
                  <a:lnTo>
                    <a:pt x="576" y="514"/>
                  </a:lnTo>
                  <a:lnTo>
                    <a:pt x="576" y="513"/>
                  </a:lnTo>
                  <a:lnTo>
                    <a:pt x="577" y="512"/>
                  </a:lnTo>
                  <a:lnTo>
                    <a:pt x="578" y="511"/>
                  </a:lnTo>
                  <a:lnTo>
                    <a:pt x="578" y="511"/>
                  </a:lnTo>
                  <a:lnTo>
                    <a:pt x="579" y="510"/>
                  </a:lnTo>
                  <a:lnTo>
                    <a:pt x="579" y="509"/>
                  </a:lnTo>
                  <a:lnTo>
                    <a:pt x="580" y="509"/>
                  </a:lnTo>
                  <a:lnTo>
                    <a:pt x="580" y="508"/>
                  </a:lnTo>
                  <a:lnTo>
                    <a:pt x="581" y="507"/>
                  </a:lnTo>
                  <a:lnTo>
                    <a:pt x="581" y="506"/>
                  </a:lnTo>
                  <a:lnTo>
                    <a:pt x="567" y="496"/>
                  </a:lnTo>
                  <a:lnTo>
                    <a:pt x="567" y="497"/>
                  </a:lnTo>
                  <a:lnTo>
                    <a:pt x="566" y="497"/>
                  </a:lnTo>
                  <a:lnTo>
                    <a:pt x="566" y="498"/>
                  </a:lnTo>
                  <a:lnTo>
                    <a:pt x="565" y="499"/>
                  </a:lnTo>
                  <a:lnTo>
                    <a:pt x="565" y="499"/>
                  </a:lnTo>
                  <a:lnTo>
                    <a:pt x="564" y="500"/>
                  </a:lnTo>
                  <a:lnTo>
                    <a:pt x="564" y="501"/>
                  </a:lnTo>
                  <a:lnTo>
                    <a:pt x="563" y="501"/>
                  </a:lnTo>
                  <a:lnTo>
                    <a:pt x="563" y="502"/>
                  </a:lnTo>
                  <a:lnTo>
                    <a:pt x="562" y="502"/>
                  </a:lnTo>
                  <a:lnTo>
                    <a:pt x="562" y="503"/>
                  </a:lnTo>
                  <a:lnTo>
                    <a:pt x="561" y="504"/>
                  </a:lnTo>
                  <a:lnTo>
                    <a:pt x="561" y="504"/>
                  </a:lnTo>
                  <a:lnTo>
                    <a:pt x="560" y="505"/>
                  </a:lnTo>
                  <a:lnTo>
                    <a:pt x="560" y="506"/>
                  </a:lnTo>
                  <a:lnTo>
                    <a:pt x="559" y="506"/>
                  </a:lnTo>
                  <a:lnTo>
                    <a:pt x="559" y="507"/>
                  </a:lnTo>
                  <a:lnTo>
                    <a:pt x="558" y="507"/>
                  </a:lnTo>
                  <a:lnTo>
                    <a:pt x="557" y="508"/>
                  </a:lnTo>
                  <a:lnTo>
                    <a:pt x="557" y="509"/>
                  </a:lnTo>
                  <a:lnTo>
                    <a:pt x="557" y="509"/>
                  </a:lnTo>
                  <a:lnTo>
                    <a:pt x="570" y="521"/>
                  </a:lnTo>
                  <a:close/>
                  <a:moveTo>
                    <a:pt x="599" y="474"/>
                  </a:moveTo>
                  <a:lnTo>
                    <a:pt x="599" y="474"/>
                  </a:lnTo>
                  <a:lnTo>
                    <a:pt x="600" y="473"/>
                  </a:lnTo>
                  <a:lnTo>
                    <a:pt x="600" y="472"/>
                  </a:lnTo>
                  <a:lnTo>
                    <a:pt x="600" y="471"/>
                  </a:lnTo>
                  <a:lnTo>
                    <a:pt x="601" y="470"/>
                  </a:lnTo>
                  <a:lnTo>
                    <a:pt x="601" y="470"/>
                  </a:lnTo>
                  <a:lnTo>
                    <a:pt x="601" y="469"/>
                  </a:lnTo>
                  <a:lnTo>
                    <a:pt x="602" y="468"/>
                  </a:lnTo>
                  <a:lnTo>
                    <a:pt x="602" y="467"/>
                  </a:lnTo>
                  <a:lnTo>
                    <a:pt x="602" y="466"/>
                  </a:lnTo>
                  <a:lnTo>
                    <a:pt x="603" y="465"/>
                  </a:lnTo>
                  <a:lnTo>
                    <a:pt x="603" y="464"/>
                  </a:lnTo>
                  <a:lnTo>
                    <a:pt x="603" y="463"/>
                  </a:lnTo>
                  <a:lnTo>
                    <a:pt x="603" y="462"/>
                  </a:lnTo>
                  <a:lnTo>
                    <a:pt x="604" y="461"/>
                  </a:lnTo>
                  <a:lnTo>
                    <a:pt x="604" y="461"/>
                  </a:lnTo>
                  <a:lnTo>
                    <a:pt x="604" y="460"/>
                  </a:lnTo>
                  <a:lnTo>
                    <a:pt x="604" y="459"/>
                  </a:lnTo>
                  <a:lnTo>
                    <a:pt x="605" y="458"/>
                  </a:lnTo>
                  <a:lnTo>
                    <a:pt x="605" y="457"/>
                  </a:lnTo>
                  <a:lnTo>
                    <a:pt x="605" y="456"/>
                  </a:lnTo>
                  <a:lnTo>
                    <a:pt x="605" y="456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2"/>
                  </a:lnTo>
                  <a:lnTo>
                    <a:pt x="588" y="453"/>
                  </a:lnTo>
                  <a:lnTo>
                    <a:pt x="588" y="454"/>
                  </a:lnTo>
                  <a:lnTo>
                    <a:pt x="587" y="455"/>
                  </a:lnTo>
                  <a:lnTo>
                    <a:pt x="587" y="456"/>
                  </a:lnTo>
                  <a:lnTo>
                    <a:pt x="587" y="456"/>
                  </a:lnTo>
                  <a:lnTo>
                    <a:pt x="587" y="457"/>
                  </a:lnTo>
                  <a:lnTo>
                    <a:pt x="586" y="458"/>
                  </a:lnTo>
                  <a:lnTo>
                    <a:pt x="586" y="459"/>
                  </a:lnTo>
                  <a:lnTo>
                    <a:pt x="586" y="460"/>
                  </a:lnTo>
                  <a:lnTo>
                    <a:pt x="586" y="460"/>
                  </a:lnTo>
                  <a:lnTo>
                    <a:pt x="585" y="461"/>
                  </a:lnTo>
                  <a:lnTo>
                    <a:pt x="585" y="462"/>
                  </a:lnTo>
                  <a:lnTo>
                    <a:pt x="585" y="463"/>
                  </a:lnTo>
                  <a:lnTo>
                    <a:pt x="584" y="463"/>
                  </a:lnTo>
                  <a:lnTo>
                    <a:pt x="584" y="464"/>
                  </a:lnTo>
                  <a:lnTo>
                    <a:pt x="584" y="465"/>
                  </a:lnTo>
                  <a:lnTo>
                    <a:pt x="584" y="466"/>
                  </a:lnTo>
                  <a:lnTo>
                    <a:pt x="583" y="467"/>
                  </a:lnTo>
                  <a:lnTo>
                    <a:pt x="583" y="467"/>
                  </a:lnTo>
                  <a:lnTo>
                    <a:pt x="599" y="474"/>
                  </a:lnTo>
                  <a:close/>
                  <a:moveTo>
                    <a:pt x="610" y="419"/>
                  </a:moveTo>
                  <a:lnTo>
                    <a:pt x="610" y="419"/>
                  </a:lnTo>
                  <a:lnTo>
                    <a:pt x="610" y="419"/>
                  </a:lnTo>
                  <a:lnTo>
                    <a:pt x="610" y="418"/>
                  </a:lnTo>
                  <a:lnTo>
                    <a:pt x="610" y="417"/>
                  </a:lnTo>
                  <a:lnTo>
                    <a:pt x="610" y="416"/>
                  </a:lnTo>
                  <a:lnTo>
                    <a:pt x="610" y="415"/>
                  </a:lnTo>
                  <a:lnTo>
                    <a:pt x="610" y="414"/>
                  </a:lnTo>
                  <a:lnTo>
                    <a:pt x="610" y="413"/>
                  </a:lnTo>
                  <a:lnTo>
                    <a:pt x="610" y="412"/>
                  </a:lnTo>
                  <a:lnTo>
                    <a:pt x="610" y="411"/>
                  </a:lnTo>
                  <a:lnTo>
                    <a:pt x="610" y="410"/>
                  </a:lnTo>
                  <a:lnTo>
                    <a:pt x="610" y="409"/>
                  </a:lnTo>
                  <a:lnTo>
                    <a:pt x="610" y="408"/>
                  </a:lnTo>
                  <a:lnTo>
                    <a:pt x="610" y="407"/>
                  </a:lnTo>
                  <a:lnTo>
                    <a:pt x="610" y="406"/>
                  </a:lnTo>
                  <a:lnTo>
                    <a:pt x="610" y="405"/>
                  </a:lnTo>
                  <a:lnTo>
                    <a:pt x="610" y="404"/>
                  </a:lnTo>
                  <a:lnTo>
                    <a:pt x="610" y="403"/>
                  </a:lnTo>
                  <a:lnTo>
                    <a:pt x="610" y="402"/>
                  </a:lnTo>
                  <a:lnTo>
                    <a:pt x="609" y="401"/>
                  </a:lnTo>
                  <a:lnTo>
                    <a:pt x="609" y="400"/>
                  </a:lnTo>
                  <a:lnTo>
                    <a:pt x="592" y="402"/>
                  </a:lnTo>
                  <a:lnTo>
                    <a:pt x="592" y="403"/>
                  </a:lnTo>
                  <a:lnTo>
                    <a:pt x="592" y="404"/>
                  </a:lnTo>
                  <a:lnTo>
                    <a:pt x="592" y="405"/>
                  </a:lnTo>
                  <a:lnTo>
                    <a:pt x="592" y="406"/>
                  </a:lnTo>
                  <a:lnTo>
                    <a:pt x="592" y="406"/>
                  </a:lnTo>
                  <a:lnTo>
                    <a:pt x="592" y="407"/>
                  </a:lnTo>
                  <a:lnTo>
                    <a:pt x="592" y="408"/>
                  </a:lnTo>
                  <a:lnTo>
                    <a:pt x="592" y="409"/>
                  </a:lnTo>
                  <a:lnTo>
                    <a:pt x="592" y="410"/>
                  </a:lnTo>
                  <a:lnTo>
                    <a:pt x="593" y="411"/>
                  </a:lnTo>
                  <a:lnTo>
                    <a:pt x="593" y="412"/>
                  </a:lnTo>
                  <a:lnTo>
                    <a:pt x="593" y="413"/>
                  </a:lnTo>
                  <a:lnTo>
                    <a:pt x="593" y="413"/>
                  </a:lnTo>
                  <a:lnTo>
                    <a:pt x="593" y="414"/>
                  </a:lnTo>
                  <a:lnTo>
                    <a:pt x="593" y="415"/>
                  </a:lnTo>
                  <a:lnTo>
                    <a:pt x="593" y="416"/>
                  </a:lnTo>
                  <a:lnTo>
                    <a:pt x="593" y="417"/>
                  </a:lnTo>
                  <a:lnTo>
                    <a:pt x="593" y="418"/>
                  </a:lnTo>
                  <a:lnTo>
                    <a:pt x="593" y="419"/>
                  </a:lnTo>
                  <a:lnTo>
                    <a:pt x="593" y="419"/>
                  </a:lnTo>
                  <a:lnTo>
                    <a:pt x="610" y="419"/>
                  </a:lnTo>
                  <a:close/>
                  <a:moveTo>
                    <a:pt x="601" y="364"/>
                  </a:moveTo>
                  <a:lnTo>
                    <a:pt x="601" y="364"/>
                  </a:lnTo>
                  <a:lnTo>
                    <a:pt x="601" y="363"/>
                  </a:lnTo>
                  <a:lnTo>
                    <a:pt x="600" y="363"/>
                  </a:lnTo>
                  <a:lnTo>
                    <a:pt x="600" y="362"/>
                  </a:lnTo>
                  <a:lnTo>
                    <a:pt x="600" y="361"/>
                  </a:lnTo>
                  <a:lnTo>
                    <a:pt x="599" y="360"/>
                  </a:lnTo>
                  <a:lnTo>
                    <a:pt x="599" y="359"/>
                  </a:lnTo>
                  <a:lnTo>
                    <a:pt x="599" y="358"/>
                  </a:lnTo>
                  <a:lnTo>
                    <a:pt x="598" y="357"/>
                  </a:lnTo>
                  <a:lnTo>
                    <a:pt x="598" y="356"/>
                  </a:lnTo>
                  <a:lnTo>
                    <a:pt x="598" y="356"/>
                  </a:lnTo>
                  <a:lnTo>
                    <a:pt x="597" y="355"/>
                  </a:lnTo>
                  <a:lnTo>
                    <a:pt x="597" y="354"/>
                  </a:lnTo>
                  <a:lnTo>
                    <a:pt x="596" y="353"/>
                  </a:lnTo>
                  <a:lnTo>
                    <a:pt x="596" y="352"/>
                  </a:lnTo>
                  <a:lnTo>
                    <a:pt x="596" y="351"/>
                  </a:lnTo>
                  <a:lnTo>
                    <a:pt x="595" y="350"/>
                  </a:lnTo>
                  <a:lnTo>
                    <a:pt x="595" y="350"/>
                  </a:lnTo>
                  <a:lnTo>
                    <a:pt x="594" y="349"/>
                  </a:lnTo>
                  <a:lnTo>
                    <a:pt x="594" y="348"/>
                  </a:lnTo>
                  <a:lnTo>
                    <a:pt x="594" y="347"/>
                  </a:lnTo>
                  <a:lnTo>
                    <a:pt x="593" y="347"/>
                  </a:lnTo>
                  <a:lnTo>
                    <a:pt x="578" y="355"/>
                  </a:lnTo>
                  <a:lnTo>
                    <a:pt x="578" y="355"/>
                  </a:lnTo>
                  <a:lnTo>
                    <a:pt x="578" y="356"/>
                  </a:lnTo>
                  <a:lnTo>
                    <a:pt x="579" y="357"/>
                  </a:lnTo>
                  <a:lnTo>
                    <a:pt x="579" y="357"/>
                  </a:lnTo>
                  <a:lnTo>
                    <a:pt x="579" y="358"/>
                  </a:lnTo>
                  <a:lnTo>
                    <a:pt x="580" y="359"/>
                  </a:lnTo>
                  <a:lnTo>
                    <a:pt x="580" y="360"/>
                  </a:lnTo>
                  <a:lnTo>
                    <a:pt x="580" y="360"/>
                  </a:lnTo>
                  <a:lnTo>
                    <a:pt x="581" y="361"/>
                  </a:lnTo>
                  <a:lnTo>
                    <a:pt x="581" y="362"/>
                  </a:lnTo>
                  <a:lnTo>
                    <a:pt x="581" y="363"/>
                  </a:lnTo>
                  <a:lnTo>
                    <a:pt x="582" y="363"/>
                  </a:lnTo>
                  <a:lnTo>
                    <a:pt x="582" y="364"/>
                  </a:lnTo>
                  <a:lnTo>
                    <a:pt x="582" y="365"/>
                  </a:lnTo>
                  <a:lnTo>
                    <a:pt x="583" y="366"/>
                  </a:lnTo>
                  <a:lnTo>
                    <a:pt x="583" y="366"/>
                  </a:lnTo>
                  <a:lnTo>
                    <a:pt x="583" y="367"/>
                  </a:lnTo>
                  <a:lnTo>
                    <a:pt x="584" y="368"/>
                  </a:lnTo>
                  <a:lnTo>
                    <a:pt x="584" y="369"/>
                  </a:lnTo>
                  <a:lnTo>
                    <a:pt x="584" y="370"/>
                  </a:lnTo>
                  <a:lnTo>
                    <a:pt x="584" y="370"/>
                  </a:lnTo>
                  <a:lnTo>
                    <a:pt x="601" y="364"/>
                  </a:lnTo>
                  <a:close/>
                  <a:moveTo>
                    <a:pt x="573" y="316"/>
                  </a:moveTo>
                  <a:lnTo>
                    <a:pt x="573" y="316"/>
                  </a:lnTo>
                  <a:lnTo>
                    <a:pt x="572" y="316"/>
                  </a:lnTo>
                  <a:lnTo>
                    <a:pt x="572" y="315"/>
                  </a:lnTo>
                  <a:lnTo>
                    <a:pt x="571" y="315"/>
                  </a:lnTo>
                  <a:lnTo>
                    <a:pt x="570" y="314"/>
                  </a:lnTo>
                  <a:lnTo>
                    <a:pt x="570" y="313"/>
                  </a:lnTo>
                  <a:lnTo>
                    <a:pt x="569" y="313"/>
                  </a:lnTo>
                  <a:lnTo>
                    <a:pt x="569" y="312"/>
                  </a:lnTo>
                  <a:lnTo>
                    <a:pt x="568" y="311"/>
                  </a:lnTo>
                  <a:lnTo>
                    <a:pt x="567" y="311"/>
                  </a:lnTo>
                  <a:lnTo>
                    <a:pt x="567" y="310"/>
                  </a:lnTo>
                  <a:lnTo>
                    <a:pt x="566" y="309"/>
                  </a:lnTo>
                  <a:lnTo>
                    <a:pt x="565" y="309"/>
                  </a:lnTo>
                  <a:lnTo>
                    <a:pt x="565" y="308"/>
                  </a:lnTo>
                  <a:lnTo>
                    <a:pt x="564" y="307"/>
                  </a:lnTo>
                  <a:lnTo>
                    <a:pt x="563" y="307"/>
                  </a:lnTo>
                  <a:lnTo>
                    <a:pt x="563" y="306"/>
                  </a:lnTo>
                  <a:lnTo>
                    <a:pt x="562" y="305"/>
                  </a:lnTo>
                  <a:lnTo>
                    <a:pt x="561" y="305"/>
                  </a:lnTo>
                  <a:lnTo>
                    <a:pt x="561" y="304"/>
                  </a:lnTo>
                  <a:lnTo>
                    <a:pt x="560" y="304"/>
                  </a:lnTo>
                  <a:lnTo>
                    <a:pt x="559" y="303"/>
                  </a:lnTo>
                  <a:lnTo>
                    <a:pt x="548" y="316"/>
                  </a:lnTo>
                  <a:lnTo>
                    <a:pt x="548" y="317"/>
                  </a:lnTo>
                  <a:lnTo>
                    <a:pt x="549" y="317"/>
                  </a:lnTo>
                  <a:lnTo>
                    <a:pt x="549" y="318"/>
                  </a:lnTo>
                  <a:lnTo>
                    <a:pt x="550" y="318"/>
                  </a:lnTo>
                  <a:lnTo>
                    <a:pt x="551" y="319"/>
                  </a:lnTo>
                  <a:lnTo>
                    <a:pt x="551" y="319"/>
                  </a:lnTo>
                  <a:lnTo>
                    <a:pt x="552" y="320"/>
                  </a:lnTo>
                  <a:lnTo>
                    <a:pt x="552" y="320"/>
                  </a:lnTo>
                  <a:lnTo>
                    <a:pt x="553" y="321"/>
                  </a:lnTo>
                  <a:lnTo>
                    <a:pt x="554" y="322"/>
                  </a:lnTo>
                  <a:lnTo>
                    <a:pt x="554" y="322"/>
                  </a:lnTo>
                  <a:lnTo>
                    <a:pt x="555" y="323"/>
                  </a:lnTo>
                  <a:lnTo>
                    <a:pt x="555" y="323"/>
                  </a:lnTo>
                  <a:lnTo>
                    <a:pt x="556" y="324"/>
                  </a:lnTo>
                  <a:lnTo>
                    <a:pt x="556" y="325"/>
                  </a:lnTo>
                  <a:lnTo>
                    <a:pt x="557" y="325"/>
                  </a:lnTo>
                  <a:lnTo>
                    <a:pt x="557" y="326"/>
                  </a:lnTo>
                  <a:lnTo>
                    <a:pt x="558" y="326"/>
                  </a:lnTo>
                  <a:lnTo>
                    <a:pt x="559" y="327"/>
                  </a:lnTo>
                  <a:lnTo>
                    <a:pt x="559" y="328"/>
                  </a:lnTo>
                  <a:lnTo>
                    <a:pt x="559" y="328"/>
                  </a:lnTo>
                  <a:lnTo>
                    <a:pt x="573" y="316"/>
                  </a:lnTo>
                  <a:close/>
                  <a:moveTo>
                    <a:pt x="529" y="282"/>
                  </a:moveTo>
                  <a:lnTo>
                    <a:pt x="529" y="282"/>
                  </a:lnTo>
                  <a:lnTo>
                    <a:pt x="528" y="281"/>
                  </a:lnTo>
                  <a:lnTo>
                    <a:pt x="528" y="281"/>
                  </a:lnTo>
                  <a:lnTo>
                    <a:pt x="527" y="281"/>
                  </a:lnTo>
                  <a:lnTo>
                    <a:pt x="526" y="280"/>
                  </a:lnTo>
                  <a:lnTo>
                    <a:pt x="525" y="280"/>
                  </a:lnTo>
                  <a:lnTo>
                    <a:pt x="524" y="279"/>
                  </a:lnTo>
                  <a:lnTo>
                    <a:pt x="524" y="279"/>
                  </a:lnTo>
                  <a:lnTo>
                    <a:pt x="523" y="278"/>
                  </a:lnTo>
                  <a:lnTo>
                    <a:pt x="522" y="278"/>
                  </a:lnTo>
                  <a:lnTo>
                    <a:pt x="521" y="278"/>
                  </a:lnTo>
                  <a:lnTo>
                    <a:pt x="520" y="277"/>
                  </a:lnTo>
                  <a:lnTo>
                    <a:pt x="519" y="277"/>
                  </a:lnTo>
                  <a:lnTo>
                    <a:pt x="518" y="277"/>
                  </a:lnTo>
                  <a:lnTo>
                    <a:pt x="518" y="276"/>
                  </a:lnTo>
                  <a:lnTo>
                    <a:pt x="517" y="276"/>
                  </a:lnTo>
                  <a:lnTo>
                    <a:pt x="516" y="275"/>
                  </a:lnTo>
                  <a:lnTo>
                    <a:pt x="515" y="275"/>
                  </a:lnTo>
                  <a:lnTo>
                    <a:pt x="514" y="275"/>
                  </a:lnTo>
                  <a:lnTo>
                    <a:pt x="513" y="274"/>
                  </a:lnTo>
                  <a:lnTo>
                    <a:pt x="512" y="274"/>
                  </a:lnTo>
                  <a:lnTo>
                    <a:pt x="512" y="274"/>
                  </a:lnTo>
                  <a:lnTo>
                    <a:pt x="506" y="290"/>
                  </a:lnTo>
                  <a:lnTo>
                    <a:pt x="506" y="290"/>
                  </a:lnTo>
                  <a:lnTo>
                    <a:pt x="507" y="291"/>
                  </a:lnTo>
                  <a:lnTo>
                    <a:pt x="508" y="291"/>
                  </a:lnTo>
                  <a:lnTo>
                    <a:pt x="508" y="291"/>
                  </a:lnTo>
                  <a:lnTo>
                    <a:pt x="509" y="292"/>
                  </a:lnTo>
                  <a:lnTo>
                    <a:pt x="510" y="292"/>
                  </a:lnTo>
                  <a:lnTo>
                    <a:pt x="511" y="292"/>
                  </a:lnTo>
                  <a:lnTo>
                    <a:pt x="511" y="293"/>
                  </a:lnTo>
                  <a:lnTo>
                    <a:pt x="512" y="293"/>
                  </a:lnTo>
                  <a:lnTo>
                    <a:pt x="513" y="293"/>
                  </a:lnTo>
                  <a:lnTo>
                    <a:pt x="514" y="294"/>
                  </a:lnTo>
                  <a:lnTo>
                    <a:pt x="514" y="294"/>
                  </a:lnTo>
                  <a:lnTo>
                    <a:pt x="515" y="294"/>
                  </a:lnTo>
                  <a:lnTo>
                    <a:pt x="516" y="295"/>
                  </a:lnTo>
                  <a:lnTo>
                    <a:pt x="517" y="295"/>
                  </a:lnTo>
                  <a:lnTo>
                    <a:pt x="517" y="295"/>
                  </a:lnTo>
                  <a:lnTo>
                    <a:pt x="518" y="296"/>
                  </a:lnTo>
                  <a:lnTo>
                    <a:pt x="519" y="296"/>
                  </a:lnTo>
                  <a:lnTo>
                    <a:pt x="520" y="297"/>
                  </a:lnTo>
                  <a:lnTo>
                    <a:pt x="520" y="297"/>
                  </a:lnTo>
                  <a:lnTo>
                    <a:pt x="521" y="297"/>
                  </a:lnTo>
                  <a:lnTo>
                    <a:pt x="529" y="282"/>
                  </a:lnTo>
                  <a:close/>
                  <a:moveTo>
                    <a:pt x="457" y="231"/>
                  </a:moveTo>
                  <a:lnTo>
                    <a:pt x="457" y="231"/>
                  </a:lnTo>
                  <a:cubicBezTo>
                    <a:pt x="354" y="231"/>
                    <a:pt x="271" y="314"/>
                    <a:pt x="271" y="417"/>
                  </a:cubicBezTo>
                  <a:cubicBezTo>
                    <a:pt x="271" y="520"/>
                    <a:pt x="354" y="603"/>
                    <a:pt x="457" y="603"/>
                  </a:cubicBezTo>
                  <a:cubicBezTo>
                    <a:pt x="560" y="603"/>
                    <a:pt x="643" y="520"/>
                    <a:pt x="643" y="417"/>
                  </a:cubicBezTo>
                  <a:cubicBezTo>
                    <a:pt x="643" y="314"/>
                    <a:pt x="560" y="231"/>
                    <a:pt x="457" y="231"/>
                  </a:cubicBezTo>
                  <a:close/>
                  <a:moveTo>
                    <a:pt x="30" y="153"/>
                  </a:moveTo>
                  <a:lnTo>
                    <a:pt x="30" y="153"/>
                  </a:lnTo>
                  <a:cubicBezTo>
                    <a:pt x="66" y="150"/>
                    <a:pt x="102" y="148"/>
                    <a:pt x="138" y="147"/>
                  </a:cubicBezTo>
                  <a:cubicBezTo>
                    <a:pt x="114" y="146"/>
                    <a:pt x="89" y="144"/>
                    <a:pt x="65" y="141"/>
                  </a:cubicBezTo>
                  <a:cubicBezTo>
                    <a:pt x="49" y="139"/>
                    <a:pt x="35" y="128"/>
                    <a:pt x="35" y="111"/>
                  </a:cubicBezTo>
                  <a:cubicBezTo>
                    <a:pt x="35" y="87"/>
                    <a:pt x="35" y="63"/>
                    <a:pt x="35" y="39"/>
                  </a:cubicBezTo>
                  <a:cubicBezTo>
                    <a:pt x="35" y="23"/>
                    <a:pt x="49" y="11"/>
                    <a:pt x="65" y="9"/>
                  </a:cubicBezTo>
                  <a:cubicBezTo>
                    <a:pt x="163" y="0"/>
                    <a:pt x="260" y="1"/>
                    <a:pt x="358" y="9"/>
                  </a:cubicBezTo>
                  <a:cubicBezTo>
                    <a:pt x="374" y="11"/>
                    <a:pt x="388" y="23"/>
                    <a:pt x="388" y="39"/>
                  </a:cubicBezTo>
                  <a:cubicBezTo>
                    <a:pt x="388" y="63"/>
                    <a:pt x="388" y="87"/>
                    <a:pt x="388" y="111"/>
                  </a:cubicBezTo>
                  <a:cubicBezTo>
                    <a:pt x="388" y="128"/>
                    <a:pt x="374" y="139"/>
                    <a:pt x="358" y="141"/>
                  </a:cubicBezTo>
                  <a:cubicBezTo>
                    <a:pt x="323" y="145"/>
                    <a:pt x="287" y="147"/>
                    <a:pt x="252" y="149"/>
                  </a:cubicBezTo>
                  <a:cubicBezTo>
                    <a:pt x="276" y="150"/>
                    <a:pt x="299" y="151"/>
                    <a:pt x="323" y="153"/>
                  </a:cubicBezTo>
                  <a:cubicBezTo>
                    <a:pt x="339" y="155"/>
                    <a:pt x="353" y="167"/>
                    <a:pt x="353" y="183"/>
                  </a:cubicBezTo>
                  <a:lnTo>
                    <a:pt x="353" y="218"/>
                  </a:lnTo>
                  <a:cubicBezTo>
                    <a:pt x="333" y="229"/>
                    <a:pt x="314" y="242"/>
                    <a:pt x="299" y="258"/>
                  </a:cubicBezTo>
                  <a:cubicBezTo>
                    <a:pt x="289" y="268"/>
                    <a:pt x="280" y="278"/>
                    <a:pt x="272" y="290"/>
                  </a:cubicBezTo>
                  <a:cubicBezTo>
                    <a:pt x="191" y="296"/>
                    <a:pt x="111" y="294"/>
                    <a:pt x="30" y="285"/>
                  </a:cubicBezTo>
                  <a:cubicBezTo>
                    <a:pt x="13" y="283"/>
                    <a:pt x="0" y="272"/>
                    <a:pt x="0" y="255"/>
                  </a:cubicBezTo>
                  <a:cubicBezTo>
                    <a:pt x="0" y="231"/>
                    <a:pt x="0" y="207"/>
                    <a:pt x="0" y="183"/>
                  </a:cubicBezTo>
                  <a:cubicBezTo>
                    <a:pt x="0" y="167"/>
                    <a:pt x="13" y="155"/>
                    <a:pt x="30" y="15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6" name="Freeform 17"/>
            <p:cNvSpPr>
              <a:spLocks noEditPoints="1"/>
            </p:cNvSpPr>
            <p:nvPr/>
          </p:nvSpPr>
          <p:spPr bwMode="auto">
            <a:xfrm>
              <a:off x="5383394" y="1806217"/>
              <a:ext cx="484581" cy="518478"/>
            </a:xfrm>
            <a:custGeom>
              <a:avLst/>
              <a:gdLst>
                <a:gd name="T0" fmla="*/ 224 w 593"/>
                <a:gd name="T1" fmla="*/ 394 h 633"/>
                <a:gd name="T2" fmla="*/ 213 w 593"/>
                <a:gd name="T3" fmla="*/ 358 h 633"/>
                <a:gd name="T4" fmla="*/ 259 w 593"/>
                <a:gd name="T5" fmla="*/ 173 h 633"/>
                <a:gd name="T6" fmla="*/ 307 w 593"/>
                <a:gd name="T7" fmla="*/ 323 h 633"/>
                <a:gd name="T8" fmla="*/ 367 w 593"/>
                <a:gd name="T9" fmla="*/ 149 h 633"/>
                <a:gd name="T10" fmla="*/ 234 w 593"/>
                <a:gd name="T11" fmla="*/ 296 h 633"/>
                <a:gd name="T12" fmla="*/ 223 w 593"/>
                <a:gd name="T13" fmla="*/ 315 h 633"/>
                <a:gd name="T14" fmla="*/ 304 w 593"/>
                <a:gd name="T15" fmla="*/ 363 h 633"/>
                <a:gd name="T16" fmla="*/ 391 w 593"/>
                <a:gd name="T17" fmla="*/ 127 h 633"/>
                <a:gd name="T18" fmla="*/ 395 w 593"/>
                <a:gd name="T19" fmla="*/ 81 h 633"/>
                <a:gd name="T20" fmla="*/ 391 w 593"/>
                <a:gd name="T21" fmla="*/ 127 h 633"/>
                <a:gd name="T22" fmla="*/ 463 w 593"/>
                <a:gd name="T23" fmla="*/ 149 h 633"/>
                <a:gd name="T24" fmla="*/ 417 w 593"/>
                <a:gd name="T25" fmla="*/ 154 h 633"/>
                <a:gd name="T26" fmla="*/ 338 w 593"/>
                <a:gd name="T27" fmla="*/ 107 h 633"/>
                <a:gd name="T28" fmla="*/ 319 w 593"/>
                <a:gd name="T29" fmla="*/ 65 h 633"/>
                <a:gd name="T30" fmla="*/ 338 w 593"/>
                <a:gd name="T31" fmla="*/ 107 h 633"/>
                <a:gd name="T32" fmla="*/ 261 w 593"/>
                <a:gd name="T33" fmla="*/ 79 h 633"/>
                <a:gd name="T34" fmla="*/ 266 w 593"/>
                <a:gd name="T35" fmla="*/ 125 h 633"/>
                <a:gd name="T36" fmla="*/ 435 w 593"/>
                <a:gd name="T37" fmla="*/ 226 h 633"/>
                <a:gd name="T38" fmla="*/ 477 w 593"/>
                <a:gd name="T39" fmla="*/ 207 h 633"/>
                <a:gd name="T40" fmla="*/ 435 w 593"/>
                <a:gd name="T41" fmla="*/ 226 h 633"/>
                <a:gd name="T42" fmla="*/ 218 w 593"/>
                <a:gd name="T43" fmla="*/ 324 h 633"/>
                <a:gd name="T44" fmla="*/ 206 w 593"/>
                <a:gd name="T45" fmla="*/ 344 h 633"/>
                <a:gd name="T46" fmla="*/ 288 w 593"/>
                <a:gd name="T47" fmla="*/ 391 h 633"/>
                <a:gd name="T48" fmla="*/ 216 w 593"/>
                <a:gd name="T49" fmla="*/ 633 h 633"/>
                <a:gd name="T50" fmla="*/ 231 w 593"/>
                <a:gd name="T51" fmla="*/ 37 h 633"/>
                <a:gd name="T52" fmla="*/ 564 w 593"/>
                <a:gd name="T53" fmla="*/ 180 h 633"/>
                <a:gd name="T54" fmla="*/ 569 w 593"/>
                <a:gd name="T55" fmla="*/ 276 h 633"/>
                <a:gd name="T56" fmla="*/ 586 w 593"/>
                <a:gd name="T57" fmla="*/ 396 h 633"/>
                <a:gd name="T58" fmla="*/ 565 w 593"/>
                <a:gd name="T59" fmla="*/ 498 h 633"/>
                <a:gd name="T60" fmla="*/ 442 w 593"/>
                <a:gd name="T61" fmla="*/ 526 h 633"/>
                <a:gd name="T62" fmla="*/ 216 w 593"/>
                <a:gd name="T63" fmla="*/ 633 h 6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93" h="633">
                  <a:moveTo>
                    <a:pt x="213" y="358"/>
                  </a:moveTo>
                  <a:cubicBezTo>
                    <a:pt x="207" y="371"/>
                    <a:pt x="212" y="387"/>
                    <a:pt x="224" y="394"/>
                  </a:cubicBezTo>
                  <a:cubicBezTo>
                    <a:pt x="235" y="400"/>
                    <a:pt x="248" y="398"/>
                    <a:pt x="257" y="391"/>
                  </a:cubicBezTo>
                  <a:lnTo>
                    <a:pt x="213" y="358"/>
                  </a:lnTo>
                  <a:close/>
                  <a:moveTo>
                    <a:pt x="367" y="149"/>
                  </a:moveTo>
                  <a:cubicBezTo>
                    <a:pt x="328" y="126"/>
                    <a:pt x="279" y="137"/>
                    <a:pt x="259" y="173"/>
                  </a:cubicBezTo>
                  <a:cubicBezTo>
                    <a:pt x="238" y="210"/>
                    <a:pt x="265" y="250"/>
                    <a:pt x="246" y="288"/>
                  </a:cubicBezTo>
                  <a:lnTo>
                    <a:pt x="307" y="323"/>
                  </a:lnTo>
                  <a:cubicBezTo>
                    <a:pt x="330" y="288"/>
                    <a:pt x="380" y="291"/>
                    <a:pt x="401" y="255"/>
                  </a:cubicBezTo>
                  <a:cubicBezTo>
                    <a:pt x="421" y="219"/>
                    <a:pt x="406" y="172"/>
                    <a:pt x="367" y="149"/>
                  </a:cubicBezTo>
                  <a:close/>
                  <a:moveTo>
                    <a:pt x="301" y="346"/>
                  </a:moveTo>
                  <a:lnTo>
                    <a:pt x="234" y="296"/>
                  </a:lnTo>
                  <a:cubicBezTo>
                    <a:pt x="229" y="292"/>
                    <a:pt x="223" y="293"/>
                    <a:pt x="219" y="299"/>
                  </a:cubicBezTo>
                  <a:cubicBezTo>
                    <a:pt x="216" y="304"/>
                    <a:pt x="218" y="312"/>
                    <a:pt x="223" y="315"/>
                  </a:cubicBezTo>
                  <a:lnTo>
                    <a:pt x="289" y="366"/>
                  </a:lnTo>
                  <a:cubicBezTo>
                    <a:pt x="295" y="370"/>
                    <a:pt x="301" y="368"/>
                    <a:pt x="304" y="363"/>
                  </a:cubicBezTo>
                  <a:cubicBezTo>
                    <a:pt x="307" y="357"/>
                    <a:pt x="306" y="350"/>
                    <a:pt x="301" y="346"/>
                  </a:cubicBezTo>
                  <a:close/>
                  <a:moveTo>
                    <a:pt x="391" y="127"/>
                  </a:moveTo>
                  <a:lnTo>
                    <a:pt x="412" y="90"/>
                  </a:lnTo>
                  <a:lnTo>
                    <a:pt x="395" y="81"/>
                  </a:lnTo>
                  <a:lnTo>
                    <a:pt x="374" y="117"/>
                  </a:lnTo>
                  <a:lnTo>
                    <a:pt x="391" y="127"/>
                  </a:lnTo>
                  <a:close/>
                  <a:moveTo>
                    <a:pt x="426" y="170"/>
                  </a:moveTo>
                  <a:lnTo>
                    <a:pt x="463" y="149"/>
                  </a:lnTo>
                  <a:lnTo>
                    <a:pt x="453" y="133"/>
                  </a:lnTo>
                  <a:lnTo>
                    <a:pt x="417" y="154"/>
                  </a:lnTo>
                  <a:lnTo>
                    <a:pt x="426" y="170"/>
                  </a:lnTo>
                  <a:close/>
                  <a:moveTo>
                    <a:pt x="338" y="107"/>
                  </a:moveTo>
                  <a:lnTo>
                    <a:pt x="338" y="65"/>
                  </a:lnTo>
                  <a:lnTo>
                    <a:pt x="319" y="65"/>
                  </a:lnTo>
                  <a:lnTo>
                    <a:pt x="319" y="107"/>
                  </a:lnTo>
                  <a:lnTo>
                    <a:pt x="338" y="107"/>
                  </a:lnTo>
                  <a:close/>
                  <a:moveTo>
                    <a:pt x="282" y="116"/>
                  </a:moveTo>
                  <a:lnTo>
                    <a:pt x="261" y="79"/>
                  </a:lnTo>
                  <a:lnTo>
                    <a:pt x="245" y="89"/>
                  </a:lnTo>
                  <a:lnTo>
                    <a:pt x="266" y="125"/>
                  </a:lnTo>
                  <a:lnTo>
                    <a:pt x="282" y="116"/>
                  </a:lnTo>
                  <a:close/>
                  <a:moveTo>
                    <a:pt x="435" y="226"/>
                  </a:moveTo>
                  <a:lnTo>
                    <a:pt x="477" y="226"/>
                  </a:lnTo>
                  <a:lnTo>
                    <a:pt x="477" y="207"/>
                  </a:lnTo>
                  <a:lnTo>
                    <a:pt x="436" y="207"/>
                  </a:lnTo>
                  <a:lnTo>
                    <a:pt x="435" y="226"/>
                  </a:lnTo>
                  <a:close/>
                  <a:moveTo>
                    <a:pt x="284" y="375"/>
                  </a:moveTo>
                  <a:lnTo>
                    <a:pt x="218" y="324"/>
                  </a:lnTo>
                  <a:cubicBezTo>
                    <a:pt x="213" y="320"/>
                    <a:pt x="206" y="322"/>
                    <a:pt x="203" y="327"/>
                  </a:cubicBezTo>
                  <a:cubicBezTo>
                    <a:pt x="200" y="333"/>
                    <a:pt x="201" y="340"/>
                    <a:pt x="206" y="344"/>
                  </a:cubicBezTo>
                  <a:lnTo>
                    <a:pt x="273" y="394"/>
                  </a:lnTo>
                  <a:cubicBezTo>
                    <a:pt x="278" y="398"/>
                    <a:pt x="285" y="397"/>
                    <a:pt x="288" y="391"/>
                  </a:cubicBezTo>
                  <a:cubicBezTo>
                    <a:pt x="291" y="386"/>
                    <a:pt x="289" y="378"/>
                    <a:pt x="284" y="375"/>
                  </a:cubicBezTo>
                  <a:close/>
                  <a:moveTo>
                    <a:pt x="216" y="633"/>
                  </a:moveTo>
                  <a:cubicBezTo>
                    <a:pt x="223" y="583"/>
                    <a:pt x="223" y="530"/>
                    <a:pt x="210" y="483"/>
                  </a:cubicBezTo>
                  <a:cubicBezTo>
                    <a:pt x="0" y="365"/>
                    <a:pt x="55" y="92"/>
                    <a:pt x="231" y="37"/>
                  </a:cubicBezTo>
                  <a:cubicBezTo>
                    <a:pt x="324" y="0"/>
                    <a:pt x="450" y="22"/>
                    <a:pt x="533" y="105"/>
                  </a:cubicBezTo>
                  <a:cubicBezTo>
                    <a:pt x="593" y="165"/>
                    <a:pt x="564" y="180"/>
                    <a:pt x="564" y="180"/>
                  </a:cubicBezTo>
                  <a:lnTo>
                    <a:pt x="551" y="187"/>
                  </a:lnTo>
                  <a:cubicBezTo>
                    <a:pt x="558" y="216"/>
                    <a:pt x="571" y="268"/>
                    <a:pt x="569" y="276"/>
                  </a:cubicBezTo>
                  <a:cubicBezTo>
                    <a:pt x="567" y="285"/>
                    <a:pt x="556" y="295"/>
                    <a:pt x="556" y="295"/>
                  </a:cubicBezTo>
                  <a:lnTo>
                    <a:pt x="586" y="396"/>
                  </a:lnTo>
                  <a:lnTo>
                    <a:pt x="559" y="407"/>
                  </a:lnTo>
                  <a:cubicBezTo>
                    <a:pt x="565" y="439"/>
                    <a:pt x="568" y="466"/>
                    <a:pt x="565" y="498"/>
                  </a:cubicBezTo>
                  <a:cubicBezTo>
                    <a:pt x="565" y="503"/>
                    <a:pt x="547" y="519"/>
                    <a:pt x="532" y="520"/>
                  </a:cubicBezTo>
                  <a:lnTo>
                    <a:pt x="442" y="526"/>
                  </a:lnTo>
                  <a:lnTo>
                    <a:pt x="448" y="633"/>
                  </a:lnTo>
                  <a:lnTo>
                    <a:pt x="216" y="63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7" name="Freeform 18"/>
            <p:cNvSpPr>
              <a:spLocks noEditPoints="1"/>
            </p:cNvSpPr>
            <p:nvPr/>
          </p:nvSpPr>
          <p:spPr bwMode="auto">
            <a:xfrm>
              <a:off x="3331462" y="1827985"/>
              <a:ext cx="464802" cy="492752"/>
            </a:xfrm>
            <a:custGeom>
              <a:avLst/>
              <a:gdLst>
                <a:gd name="T0" fmla="*/ 283 w 568"/>
                <a:gd name="T1" fmla="*/ 574 h 601"/>
                <a:gd name="T2" fmla="*/ 284 w 568"/>
                <a:gd name="T3" fmla="*/ 333 h 601"/>
                <a:gd name="T4" fmla="*/ 453 w 568"/>
                <a:gd name="T5" fmla="*/ 301 h 601"/>
                <a:gd name="T6" fmla="*/ 347 w 568"/>
                <a:gd name="T7" fmla="*/ 343 h 601"/>
                <a:gd name="T8" fmla="*/ 95 w 568"/>
                <a:gd name="T9" fmla="*/ 214 h 601"/>
                <a:gd name="T10" fmla="*/ 127 w 568"/>
                <a:gd name="T11" fmla="*/ 218 h 601"/>
                <a:gd name="T12" fmla="*/ 168 w 568"/>
                <a:gd name="T13" fmla="*/ 222 h 601"/>
                <a:gd name="T14" fmla="*/ 167 w 568"/>
                <a:gd name="T15" fmla="*/ 195 h 601"/>
                <a:gd name="T16" fmla="*/ 284 w 568"/>
                <a:gd name="T17" fmla="*/ 303 h 601"/>
                <a:gd name="T18" fmla="*/ 413 w 568"/>
                <a:gd name="T19" fmla="*/ 209 h 601"/>
                <a:gd name="T20" fmla="*/ 442 w 568"/>
                <a:gd name="T21" fmla="*/ 204 h 601"/>
                <a:gd name="T22" fmla="*/ 458 w 568"/>
                <a:gd name="T23" fmla="*/ 210 h 601"/>
                <a:gd name="T24" fmla="*/ 416 w 568"/>
                <a:gd name="T25" fmla="*/ 256 h 601"/>
                <a:gd name="T26" fmla="*/ 489 w 568"/>
                <a:gd name="T27" fmla="*/ 341 h 601"/>
                <a:gd name="T28" fmla="*/ 467 w 568"/>
                <a:gd name="T29" fmla="*/ 263 h 601"/>
                <a:gd name="T30" fmla="*/ 467 w 568"/>
                <a:gd name="T31" fmla="*/ 500 h 601"/>
                <a:gd name="T32" fmla="*/ 494 w 568"/>
                <a:gd name="T33" fmla="*/ 494 h 601"/>
                <a:gd name="T34" fmla="*/ 310 w 568"/>
                <a:gd name="T35" fmla="*/ 595 h 601"/>
                <a:gd name="T36" fmla="*/ 285 w 568"/>
                <a:gd name="T37" fmla="*/ 601 h 601"/>
                <a:gd name="T38" fmla="*/ 75 w 568"/>
                <a:gd name="T39" fmla="*/ 494 h 601"/>
                <a:gd name="T40" fmla="*/ 102 w 568"/>
                <a:gd name="T41" fmla="*/ 500 h 601"/>
                <a:gd name="T42" fmla="*/ 102 w 568"/>
                <a:gd name="T43" fmla="*/ 263 h 601"/>
                <a:gd name="T44" fmla="*/ 80 w 568"/>
                <a:gd name="T45" fmla="*/ 341 h 601"/>
                <a:gd name="T46" fmla="*/ 142 w 568"/>
                <a:gd name="T47" fmla="*/ 252 h 601"/>
                <a:gd name="T48" fmla="*/ 62 w 568"/>
                <a:gd name="T49" fmla="*/ 400 h 601"/>
                <a:gd name="T50" fmla="*/ 74 w 568"/>
                <a:gd name="T51" fmla="*/ 424 h 601"/>
                <a:gd name="T52" fmla="*/ 85 w 568"/>
                <a:gd name="T53" fmla="*/ 446 h 601"/>
                <a:gd name="T54" fmla="*/ 45 w 568"/>
                <a:gd name="T55" fmla="*/ 475 h 601"/>
                <a:gd name="T56" fmla="*/ 28 w 568"/>
                <a:gd name="T57" fmla="*/ 377 h 601"/>
                <a:gd name="T58" fmla="*/ 54 w 568"/>
                <a:gd name="T59" fmla="*/ 333 h 601"/>
                <a:gd name="T60" fmla="*/ 473 w 568"/>
                <a:gd name="T61" fmla="*/ 381 h 601"/>
                <a:gd name="T62" fmla="*/ 463 w 568"/>
                <a:gd name="T63" fmla="*/ 406 h 601"/>
                <a:gd name="T64" fmla="*/ 455 w 568"/>
                <a:gd name="T65" fmla="*/ 431 h 601"/>
                <a:gd name="T66" fmla="*/ 450 w 568"/>
                <a:gd name="T67" fmla="*/ 450 h 601"/>
                <a:gd name="T68" fmla="*/ 482 w 568"/>
                <a:gd name="T69" fmla="*/ 363 h 601"/>
                <a:gd name="T70" fmla="*/ 513 w 568"/>
                <a:gd name="T71" fmla="*/ 360 h 601"/>
                <a:gd name="T72" fmla="*/ 282 w 568"/>
                <a:gd name="T73" fmla="*/ 0 h 601"/>
                <a:gd name="T74" fmla="*/ 418 w 568"/>
                <a:gd name="T75" fmla="*/ 107 h 601"/>
                <a:gd name="T76" fmla="*/ 394 w 568"/>
                <a:gd name="T77" fmla="*/ 179 h 601"/>
                <a:gd name="T78" fmla="*/ 365 w 568"/>
                <a:gd name="T79" fmla="*/ 81 h 601"/>
                <a:gd name="T80" fmla="*/ 194 w 568"/>
                <a:gd name="T81" fmla="*/ 183 h 601"/>
                <a:gd name="T82" fmla="*/ 152 w 568"/>
                <a:gd name="T83" fmla="*/ 154 h 601"/>
                <a:gd name="T84" fmla="*/ 198 w 568"/>
                <a:gd name="T85" fmla="*/ 41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68" h="601">
                  <a:moveTo>
                    <a:pt x="266" y="331"/>
                  </a:moveTo>
                  <a:lnTo>
                    <a:pt x="266" y="571"/>
                  </a:lnTo>
                  <a:cubicBezTo>
                    <a:pt x="272" y="573"/>
                    <a:pt x="277" y="575"/>
                    <a:pt x="283" y="574"/>
                  </a:cubicBezTo>
                  <a:cubicBezTo>
                    <a:pt x="290" y="574"/>
                    <a:pt x="297" y="572"/>
                    <a:pt x="303" y="570"/>
                  </a:cubicBezTo>
                  <a:lnTo>
                    <a:pt x="303" y="331"/>
                  </a:lnTo>
                  <a:cubicBezTo>
                    <a:pt x="297" y="332"/>
                    <a:pt x="290" y="333"/>
                    <a:pt x="284" y="333"/>
                  </a:cubicBezTo>
                  <a:cubicBezTo>
                    <a:pt x="278" y="333"/>
                    <a:pt x="272" y="332"/>
                    <a:pt x="266" y="331"/>
                  </a:cubicBezTo>
                  <a:close/>
                  <a:moveTo>
                    <a:pt x="347" y="343"/>
                  </a:moveTo>
                  <a:lnTo>
                    <a:pt x="453" y="301"/>
                  </a:lnTo>
                  <a:lnTo>
                    <a:pt x="453" y="345"/>
                  </a:lnTo>
                  <a:lnTo>
                    <a:pt x="347" y="386"/>
                  </a:lnTo>
                  <a:lnTo>
                    <a:pt x="347" y="343"/>
                  </a:lnTo>
                  <a:close/>
                  <a:moveTo>
                    <a:pt x="142" y="252"/>
                  </a:moveTo>
                  <a:lnTo>
                    <a:pt x="99" y="228"/>
                  </a:lnTo>
                  <a:cubicBezTo>
                    <a:pt x="94" y="225"/>
                    <a:pt x="93" y="219"/>
                    <a:pt x="95" y="214"/>
                  </a:cubicBezTo>
                  <a:cubicBezTo>
                    <a:pt x="98" y="209"/>
                    <a:pt x="104" y="208"/>
                    <a:pt x="109" y="210"/>
                  </a:cubicBezTo>
                  <a:lnTo>
                    <a:pt x="149" y="233"/>
                  </a:lnTo>
                  <a:lnTo>
                    <a:pt x="127" y="218"/>
                  </a:lnTo>
                  <a:cubicBezTo>
                    <a:pt x="123" y="215"/>
                    <a:pt x="122" y="209"/>
                    <a:pt x="125" y="204"/>
                  </a:cubicBezTo>
                  <a:cubicBezTo>
                    <a:pt x="128" y="200"/>
                    <a:pt x="134" y="199"/>
                    <a:pt x="138" y="202"/>
                  </a:cubicBezTo>
                  <a:lnTo>
                    <a:pt x="168" y="222"/>
                  </a:lnTo>
                  <a:lnTo>
                    <a:pt x="154" y="209"/>
                  </a:lnTo>
                  <a:cubicBezTo>
                    <a:pt x="150" y="205"/>
                    <a:pt x="149" y="199"/>
                    <a:pt x="153" y="195"/>
                  </a:cubicBezTo>
                  <a:cubicBezTo>
                    <a:pt x="157" y="191"/>
                    <a:pt x="163" y="191"/>
                    <a:pt x="167" y="195"/>
                  </a:cubicBezTo>
                  <a:lnTo>
                    <a:pt x="282" y="303"/>
                  </a:lnTo>
                  <a:cubicBezTo>
                    <a:pt x="283" y="303"/>
                    <a:pt x="283" y="303"/>
                    <a:pt x="283" y="304"/>
                  </a:cubicBezTo>
                  <a:cubicBezTo>
                    <a:pt x="283" y="303"/>
                    <a:pt x="284" y="303"/>
                    <a:pt x="284" y="303"/>
                  </a:cubicBezTo>
                  <a:lnTo>
                    <a:pt x="399" y="195"/>
                  </a:lnTo>
                  <a:cubicBezTo>
                    <a:pt x="403" y="191"/>
                    <a:pt x="409" y="191"/>
                    <a:pt x="413" y="195"/>
                  </a:cubicBezTo>
                  <a:cubicBezTo>
                    <a:pt x="417" y="199"/>
                    <a:pt x="417" y="205"/>
                    <a:pt x="413" y="209"/>
                  </a:cubicBezTo>
                  <a:lnTo>
                    <a:pt x="399" y="222"/>
                  </a:lnTo>
                  <a:lnTo>
                    <a:pt x="428" y="202"/>
                  </a:lnTo>
                  <a:cubicBezTo>
                    <a:pt x="432" y="199"/>
                    <a:pt x="438" y="200"/>
                    <a:pt x="442" y="204"/>
                  </a:cubicBezTo>
                  <a:cubicBezTo>
                    <a:pt x="445" y="209"/>
                    <a:pt x="444" y="215"/>
                    <a:pt x="439" y="218"/>
                  </a:cubicBezTo>
                  <a:lnTo>
                    <a:pt x="417" y="233"/>
                  </a:lnTo>
                  <a:lnTo>
                    <a:pt x="458" y="210"/>
                  </a:lnTo>
                  <a:cubicBezTo>
                    <a:pt x="462" y="208"/>
                    <a:pt x="468" y="209"/>
                    <a:pt x="471" y="214"/>
                  </a:cubicBezTo>
                  <a:cubicBezTo>
                    <a:pt x="474" y="219"/>
                    <a:pt x="472" y="225"/>
                    <a:pt x="467" y="228"/>
                  </a:cubicBezTo>
                  <a:lnTo>
                    <a:pt x="416" y="256"/>
                  </a:lnTo>
                  <a:lnTo>
                    <a:pt x="494" y="224"/>
                  </a:lnTo>
                  <a:lnTo>
                    <a:pt x="494" y="342"/>
                  </a:lnTo>
                  <a:cubicBezTo>
                    <a:pt x="492" y="342"/>
                    <a:pt x="491" y="342"/>
                    <a:pt x="489" y="341"/>
                  </a:cubicBezTo>
                  <a:lnTo>
                    <a:pt x="473" y="339"/>
                  </a:lnTo>
                  <a:lnTo>
                    <a:pt x="467" y="351"/>
                  </a:lnTo>
                  <a:lnTo>
                    <a:pt x="467" y="263"/>
                  </a:lnTo>
                  <a:lnTo>
                    <a:pt x="329" y="322"/>
                  </a:lnTo>
                  <a:lnTo>
                    <a:pt x="329" y="559"/>
                  </a:lnTo>
                  <a:lnTo>
                    <a:pt x="467" y="500"/>
                  </a:lnTo>
                  <a:lnTo>
                    <a:pt x="467" y="483"/>
                  </a:lnTo>
                  <a:cubicBezTo>
                    <a:pt x="472" y="486"/>
                    <a:pt x="477" y="488"/>
                    <a:pt x="482" y="490"/>
                  </a:cubicBezTo>
                  <a:cubicBezTo>
                    <a:pt x="486" y="492"/>
                    <a:pt x="490" y="493"/>
                    <a:pt x="494" y="494"/>
                  </a:cubicBezTo>
                  <a:lnTo>
                    <a:pt x="494" y="518"/>
                  </a:lnTo>
                  <a:lnTo>
                    <a:pt x="321" y="591"/>
                  </a:lnTo>
                  <a:cubicBezTo>
                    <a:pt x="318" y="592"/>
                    <a:pt x="314" y="594"/>
                    <a:pt x="310" y="595"/>
                  </a:cubicBezTo>
                  <a:lnTo>
                    <a:pt x="303" y="598"/>
                  </a:lnTo>
                  <a:lnTo>
                    <a:pt x="303" y="598"/>
                  </a:lnTo>
                  <a:cubicBezTo>
                    <a:pt x="297" y="599"/>
                    <a:pt x="291" y="601"/>
                    <a:pt x="285" y="601"/>
                  </a:cubicBezTo>
                  <a:cubicBezTo>
                    <a:pt x="271" y="601"/>
                    <a:pt x="258" y="598"/>
                    <a:pt x="247" y="590"/>
                  </a:cubicBezTo>
                  <a:lnTo>
                    <a:pt x="75" y="518"/>
                  </a:lnTo>
                  <a:lnTo>
                    <a:pt x="75" y="494"/>
                  </a:lnTo>
                  <a:cubicBezTo>
                    <a:pt x="79" y="493"/>
                    <a:pt x="83" y="492"/>
                    <a:pt x="87" y="490"/>
                  </a:cubicBezTo>
                  <a:cubicBezTo>
                    <a:pt x="91" y="488"/>
                    <a:pt x="96" y="486"/>
                    <a:pt x="102" y="483"/>
                  </a:cubicBezTo>
                  <a:lnTo>
                    <a:pt x="102" y="500"/>
                  </a:lnTo>
                  <a:lnTo>
                    <a:pt x="240" y="559"/>
                  </a:lnTo>
                  <a:lnTo>
                    <a:pt x="240" y="322"/>
                  </a:lnTo>
                  <a:lnTo>
                    <a:pt x="102" y="263"/>
                  </a:lnTo>
                  <a:lnTo>
                    <a:pt x="102" y="351"/>
                  </a:lnTo>
                  <a:lnTo>
                    <a:pt x="95" y="339"/>
                  </a:lnTo>
                  <a:lnTo>
                    <a:pt x="80" y="341"/>
                  </a:lnTo>
                  <a:cubicBezTo>
                    <a:pt x="78" y="342"/>
                    <a:pt x="77" y="342"/>
                    <a:pt x="75" y="342"/>
                  </a:cubicBezTo>
                  <a:lnTo>
                    <a:pt x="75" y="224"/>
                  </a:lnTo>
                  <a:lnTo>
                    <a:pt x="142" y="252"/>
                  </a:lnTo>
                  <a:close/>
                  <a:moveTo>
                    <a:pt x="86" y="363"/>
                  </a:moveTo>
                  <a:cubicBezTo>
                    <a:pt x="89" y="369"/>
                    <a:pt x="91" y="375"/>
                    <a:pt x="94" y="381"/>
                  </a:cubicBezTo>
                  <a:lnTo>
                    <a:pt x="62" y="400"/>
                  </a:lnTo>
                  <a:lnTo>
                    <a:pt x="97" y="387"/>
                  </a:lnTo>
                  <a:cubicBezTo>
                    <a:pt x="99" y="393"/>
                    <a:pt x="102" y="399"/>
                    <a:pt x="104" y="406"/>
                  </a:cubicBezTo>
                  <a:lnTo>
                    <a:pt x="74" y="424"/>
                  </a:lnTo>
                  <a:lnTo>
                    <a:pt x="106" y="411"/>
                  </a:lnTo>
                  <a:cubicBezTo>
                    <a:pt x="108" y="418"/>
                    <a:pt x="110" y="424"/>
                    <a:pt x="112" y="431"/>
                  </a:cubicBezTo>
                  <a:lnTo>
                    <a:pt x="85" y="446"/>
                  </a:lnTo>
                  <a:lnTo>
                    <a:pt x="113" y="435"/>
                  </a:lnTo>
                  <a:cubicBezTo>
                    <a:pt x="115" y="440"/>
                    <a:pt x="116" y="445"/>
                    <a:pt x="117" y="450"/>
                  </a:cubicBezTo>
                  <a:cubicBezTo>
                    <a:pt x="111" y="454"/>
                    <a:pt x="66" y="483"/>
                    <a:pt x="45" y="475"/>
                  </a:cubicBezTo>
                  <a:cubicBezTo>
                    <a:pt x="23" y="467"/>
                    <a:pt x="2" y="437"/>
                    <a:pt x="1" y="410"/>
                  </a:cubicBezTo>
                  <a:cubicBezTo>
                    <a:pt x="0" y="383"/>
                    <a:pt x="70" y="366"/>
                    <a:pt x="86" y="363"/>
                  </a:cubicBezTo>
                  <a:close/>
                  <a:moveTo>
                    <a:pt x="28" y="377"/>
                  </a:moveTo>
                  <a:lnTo>
                    <a:pt x="45" y="369"/>
                  </a:lnTo>
                  <a:lnTo>
                    <a:pt x="54" y="360"/>
                  </a:lnTo>
                  <a:lnTo>
                    <a:pt x="54" y="333"/>
                  </a:lnTo>
                  <a:cubicBezTo>
                    <a:pt x="38" y="340"/>
                    <a:pt x="31" y="356"/>
                    <a:pt x="28" y="377"/>
                  </a:cubicBezTo>
                  <a:close/>
                  <a:moveTo>
                    <a:pt x="482" y="363"/>
                  </a:moveTo>
                  <a:cubicBezTo>
                    <a:pt x="479" y="369"/>
                    <a:pt x="476" y="375"/>
                    <a:pt x="473" y="381"/>
                  </a:cubicBezTo>
                  <a:lnTo>
                    <a:pt x="505" y="400"/>
                  </a:lnTo>
                  <a:lnTo>
                    <a:pt x="471" y="387"/>
                  </a:lnTo>
                  <a:cubicBezTo>
                    <a:pt x="468" y="393"/>
                    <a:pt x="465" y="399"/>
                    <a:pt x="463" y="406"/>
                  </a:cubicBezTo>
                  <a:lnTo>
                    <a:pt x="493" y="424"/>
                  </a:lnTo>
                  <a:lnTo>
                    <a:pt x="461" y="411"/>
                  </a:lnTo>
                  <a:cubicBezTo>
                    <a:pt x="459" y="418"/>
                    <a:pt x="457" y="424"/>
                    <a:pt x="455" y="431"/>
                  </a:cubicBezTo>
                  <a:lnTo>
                    <a:pt x="482" y="446"/>
                  </a:lnTo>
                  <a:lnTo>
                    <a:pt x="454" y="435"/>
                  </a:lnTo>
                  <a:cubicBezTo>
                    <a:pt x="453" y="440"/>
                    <a:pt x="451" y="445"/>
                    <a:pt x="450" y="450"/>
                  </a:cubicBezTo>
                  <a:cubicBezTo>
                    <a:pt x="456" y="454"/>
                    <a:pt x="501" y="483"/>
                    <a:pt x="523" y="475"/>
                  </a:cubicBezTo>
                  <a:cubicBezTo>
                    <a:pt x="544" y="467"/>
                    <a:pt x="566" y="437"/>
                    <a:pt x="567" y="410"/>
                  </a:cubicBezTo>
                  <a:cubicBezTo>
                    <a:pt x="568" y="383"/>
                    <a:pt x="497" y="366"/>
                    <a:pt x="482" y="363"/>
                  </a:cubicBezTo>
                  <a:close/>
                  <a:moveTo>
                    <a:pt x="540" y="377"/>
                  </a:moveTo>
                  <a:lnTo>
                    <a:pt x="522" y="369"/>
                  </a:lnTo>
                  <a:lnTo>
                    <a:pt x="513" y="360"/>
                  </a:lnTo>
                  <a:lnTo>
                    <a:pt x="513" y="333"/>
                  </a:lnTo>
                  <a:cubicBezTo>
                    <a:pt x="529" y="340"/>
                    <a:pt x="536" y="356"/>
                    <a:pt x="540" y="377"/>
                  </a:cubicBezTo>
                  <a:close/>
                  <a:moveTo>
                    <a:pt x="282" y="0"/>
                  </a:moveTo>
                  <a:cubicBezTo>
                    <a:pt x="315" y="0"/>
                    <a:pt x="344" y="16"/>
                    <a:pt x="366" y="41"/>
                  </a:cubicBezTo>
                  <a:cubicBezTo>
                    <a:pt x="379" y="58"/>
                    <a:pt x="390" y="78"/>
                    <a:pt x="395" y="101"/>
                  </a:cubicBezTo>
                  <a:cubicBezTo>
                    <a:pt x="403" y="99"/>
                    <a:pt x="415" y="98"/>
                    <a:pt x="418" y="107"/>
                  </a:cubicBezTo>
                  <a:cubicBezTo>
                    <a:pt x="423" y="120"/>
                    <a:pt x="421" y="151"/>
                    <a:pt x="412" y="154"/>
                  </a:cubicBezTo>
                  <a:cubicBezTo>
                    <a:pt x="408" y="156"/>
                    <a:pt x="403" y="156"/>
                    <a:pt x="398" y="155"/>
                  </a:cubicBezTo>
                  <a:cubicBezTo>
                    <a:pt x="398" y="163"/>
                    <a:pt x="396" y="171"/>
                    <a:pt x="394" y="179"/>
                  </a:cubicBezTo>
                  <a:cubicBezTo>
                    <a:pt x="386" y="180"/>
                    <a:pt x="378" y="182"/>
                    <a:pt x="370" y="183"/>
                  </a:cubicBezTo>
                  <a:cubicBezTo>
                    <a:pt x="375" y="169"/>
                    <a:pt x="377" y="154"/>
                    <a:pt x="377" y="138"/>
                  </a:cubicBezTo>
                  <a:cubicBezTo>
                    <a:pt x="377" y="117"/>
                    <a:pt x="373" y="98"/>
                    <a:pt x="365" y="81"/>
                  </a:cubicBezTo>
                  <a:cubicBezTo>
                    <a:pt x="301" y="132"/>
                    <a:pt x="218" y="95"/>
                    <a:pt x="197" y="86"/>
                  </a:cubicBezTo>
                  <a:cubicBezTo>
                    <a:pt x="190" y="101"/>
                    <a:pt x="187" y="119"/>
                    <a:pt x="187" y="138"/>
                  </a:cubicBezTo>
                  <a:cubicBezTo>
                    <a:pt x="187" y="154"/>
                    <a:pt x="189" y="169"/>
                    <a:pt x="194" y="183"/>
                  </a:cubicBezTo>
                  <a:cubicBezTo>
                    <a:pt x="186" y="181"/>
                    <a:pt x="178" y="180"/>
                    <a:pt x="170" y="179"/>
                  </a:cubicBezTo>
                  <a:cubicBezTo>
                    <a:pt x="168" y="171"/>
                    <a:pt x="167" y="163"/>
                    <a:pt x="166" y="155"/>
                  </a:cubicBezTo>
                  <a:cubicBezTo>
                    <a:pt x="161" y="156"/>
                    <a:pt x="156" y="156"/>
                    <a:pt x="152" y="154"/>
                  </a:cubicBezTo>
                  <a:cubicBezTo>
                    <a:pt x="143" y="151"/>
                    <a:pt x="141" y="120"/>
                    <a:pt x="146" y="107"/>
                  </a:cubicBezTo>
                  <a:cubicBezTo>
                    <a:pt x="149" y="98"/>
                    <a:pt x="161" y="99"/>
                    <a:pt x="169" y="101"/>
                  </a:cubicBezTo>
                  <a:cubicBezTo>
                    <a:pt x="174" y="78"/>
                    <a:pt x="185" y="58"/>
                    <a:pt x="198" y="41"/>
                  </a:cubicBezTo>
                  <a:cubicBezTo>
                    <a:pt x="220" y="16"/>
                    <a:pt x="249" y="0"/>
                    <a:pt x="28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8" name="Freeform 19"/>
            <p:cNvSpPr>
              <a:spLocks noEditPoints="1"/>
            </p:cNvSpPr>
            <p:nvPr/>
          </p:nvSpPr>
          <p:spPr bwMode="auto">
            <a:xfrm>
              <a:off x="2310332" y="1826007"/>
              <a:ext cx="522162" cy="494730"/>
            </a:xfrm>
            <a:custGeom>
              <a:avLst/>
              <a:gdLst>
                <a:gd name="T0" fmla="*/ 522 w 638"/>
                <a:gd name="T1" fmla="*/ 59 h 603"/>
                <a:gd name="T2" fmla="*/ 520 w 638"/>
                <a:gd name="T3" fmla="*/ 186 h 603"/>
                <a:gd name="T4" fmla="*/ 301 w 638"/>
                <a:gd name="T5" fmla="*/ 186 h 603"/>
                <a:gd name="T6" fmla="*/ 299 w 638"/>
                <a:gd name="T7" fmla="*/ 129 h 603"/>
                <a:gd name="T8" fmla="*/ 299 w 638"/>
                <a:gd name="T9" fmla="*/ 119 h 603"/>
                <a:gd name="T10" fmla="*/ 301 w 638"/>
                <a:gd name="T11" fmla="*/ 54 h 603"/>
                <a:gd name="T12" fmla="*/ 305 w 638"/>
                <a:gd name="T13" fmla="*/ 27 h 603"/>
                <a:gd name="T14" fmla="*/ 273 w 638"/>
                <a:gd name="T15" fmla="*/ 59 h 603"/>
                <a:gd name="T16" fmla="*/ 263 w 638"/>
                <a:gd name="T17" fmla="*/ 113 h 603"/>
                <a:gd name="T18" fmla="*/ 111 w 638"/>
                <a:gd name="T19" fmla="*/ 94 h 603"/>
                <a:gd name="T20" fmla="*/ 112 w 638"/>
                <a:gd name="T21" fmla="*/ 207 h 603"/>
                <a:gd name="T22" fmla="*/ 117 w 638"/>
                <a:gd name="T23" fmla="*/ 207 h 603"/>
                <a:gd name="T24" fmla="*/ 148 w 638"/>
                <a:gd name="T25" fmla="*/ 339 h 603"/>
                <a:gd name="T26" fmla="*/ 155 w 638"/>
                <a:gd name="T27" fmla="*/ 339 h 603"/>
                <a:gd name="T28" fmla="*/ 185 w 638"/>
                <a:gd name="T29" fmla="*/ 223 h 603"/>
                <a:gd name="T30" fmla="*/ 185 w 638"/>
                <a:gd name="T31" fmla="*/ 127 h 603"/>
                <a:gd name="T32" fmla="*/ 263 w 638"/>
                <a:gd name="T33" fmla="*/ 136 h 603"/>
                <a:gd name="T34" fmla="*/ 282 w 638"/>
                <a:gd name="T35" fmla="*/ 204 h 603"/>
                <a:gd name="T36" fmla="*/ 305 w 638"/>
                <a:gd name="T37" fmla="*/ 214 h 603"/>
                <a:gd name="T38" fmla="*/ 539 w 638"/>
                <a:gd name="T39" fmla="*/ 204 h 603"/>
                <a:gd name="T40" fmla="*/ 539 w 638"/>
                <a:gd name="T41" fmla="*/ 36 h 603"/>
                <a:gd name="T42" fmla="*/ 520 w 638"/>
                <a:gd name="T43" fmla="*/ 221 h 603"/>
                <a:gd name="T44" fmla="*/ 523 w 638"/>
                <a:gd name="T45" fmla="*/ 341 h 603"/>
                <a:gd name="T46" fmla="*/ 367 w 638"/>
                <a:gd name="T47" fmla="*/ 249 h 603"/>
                <a:gd name="T48" fmla="*/ 334 w 638"/>
                <a:gd name="T49" fmla="*/ 249 h 603"/>
                <a:gd name="T50" fmla="*/ 520 w 638"/>
                <a:gd name="T51" fmla="*/ 221 h 603"/>
                <a:gd name="T52" fmla="*/ 158 w 638"/>
                <a:gd name="T53" fmla="*/ 438 h 603"/>
                <a:gd name="T54" fmla="*/ 113 w 638"/>
                <a:gd name="T55" fmla="*/ 373 h 603"/>
                <a:gd name="T56" fmla="*/ 361 w 638"/>
                <a:gd name="T57" fmla="*/ 438 h 603"/>
                <a:gd name="T58" fmla="*/ 316 w 638"/>
                <a:gd name="T59" fmla="*/ 373 h 603"/>
                <a:gd name="T60" fmla="*/ 567 w 638"/>
                <a:gd name="T61" fmla="*/ 438 h 603"/>
                <a:gd name="T62" fmla="*/ 522 w 638"/>
                <a:gd name="T63" fmla="*/ 373 h 603"/>
                <a:gd name="T64" fmla="*/ 200 w 638"/>
                <a:gd name="T65" fmla="*/ 487 h 603"/>
                <a:gd name="T66" fmla="*/ 221 w 638"/>
                <a:gd name="T67" fmla="*/ 527 h 603"/>
                <a:gd name="T68" fmla="*/ 265 w 638"/>
                <a:gd name="T69" fmla="*/ 448 h 603"/>
                <a:gd name="T70" fmla="*/ 403 w 638"/>
                <a:gd name="T71" fmla="*/ 527 h 603"/>
                <a:gd name="T72" fmla="*/ 433 w 638"/>
                <a:gd name="T73" fmla="*/ 527 h 603"/>
                <a:gd name="T74" fmla="*/ 570 w 638"/>
                <a:gd name="T75" fmla="*/ 448 h 603"/>
                <a:gd name="T76" fmla="*/ 614 w 638"/>
                <a:gd name="T77" fmla="*/ 527 h 603"/>
                <a:gd name="T78" fmla="*/ 638 w 638"/>
                <a:gd name="T79" fmla="*/ 549 h 603"/>
                <a:gd name="T80" fmla="*/ 608 w 638"/>
                <a:gd name="T81" fmla="*/ 549 h 603"/>
                <a:gd name="T82" fmla="*/ 433 w 638"/>
                <a:gd name="T83" fmla="*/ 549 h 603"/>
                <a:gd name="T84" fmla="*/ 403 w 638"/>
                <a:gd name="T85" fmla="*/ 549 h 603"/>
                <a:gd name="T86" fmla="*/ 227 w 638"/>
                <a:gd name="T87" fmla="*/ 549 h 603"/>
                <a:gd name="T88" fmla="*/ 200 w 638"/>
                <a:gd name="T89" fmla="*/ 549 h 603"/>
                <a:gd name="T90" fmla="*/ 24 w 638"/>
                <a:gd name="T91" fmla="*/ 549 h 603"/>
                <a:gd name="T92" fmla="*/ 24 w 638"/>
                <a:gd name="T93" fmla="*/ 527 h 603"/>
                <a:gd name="T94" fmla="*/ 152 w 638"/>
                <a:gd name="T95" fmla="*/ 0 h 603"/>
                <a:gd name="T96" fmla="*/ 108 w 638"/>
                <a:gd name="T97" fmla="*/ 44 h 6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38" h="603">
                  <a:moveTo>
                    <a:pt x="516" y="53"/>
                  </a:moveTo>
                  <a:cubicBezTo>
                    <a:pt x="517" y="53"/>
                    <a:pt x="519" y="53"/>
                    <a:pt x="520" y="54"/>
                  </a:cubicBezTo>
                  <a:cubicBezTo>
                    <a:pt x="522" y="56"/>
                    <a:pt x="522" y="57"/>
                    <a:pt x="522" y="59"/>
                  </a:cubicBezTo>
                  <a:lnTo>
                    <a:pt x="522" y="181"/>
                  </a:lnTo>
                  <a:cubicBezTo>
                    <a:pt x="522" y="183"/>
                    <a:pt x="522" y="185"/>
                    <a:pt x="520" y="186"/>
                  </a:cubicBezTo>
                  <a:lnTo>
                    <a:pt x="520" y="186"/>
                  </a:lnTo>
                  <a:cubicBezTo>
                    <a:pt x="519" y="187"/>
                    <a:pt x="517" y="188"/>
                    <a:pt x="516" y="188"/>
                  </a:cubicBezTo>
                  <a:lnTo>
                    <a:pt x="305" y="188"/>
                  </a:lnTo>
                  <a:cubicBezTo>
                    <a:pt x="303" y="188"/>
                    <a:pt x="302" y="187"/>
                    <a:pt x="301" y="186"/>
                  </a:cubicBezTo>
                  <a:lnTo>
                    <a:pt x="300" y="186"/>
                  </a:lnTo>
                  <a:cubicBezTo>
                    <a:pt x="299" y="185"/>
                    <a:pt x="299" y="183"/>
                    <a:pt x="299" y="181"/>
                  </a:cubicBezTo>
                  <a:lnTo>
                    <a:pt x="299" y="129"/>
                  </a:lnTo>
                  <a:lnTo>
                    <a:pt x="403" y="107"/>
                  </a:lnTo>
                  <a:lnTo>
                    <a:pt x="403" y="105"/>
                  </a:lnTo>
                  <a:lnTo>
                    <a:pt x="299" y="119"/>
                  </a:lnTo>
                  <a:lnTo>
                    <a:pt x="299" y="59"/>
                  </a:lnTo>
                  <a:cubicBezTo>
                    <a:pt x="299" y="57"/>
                    <a:pt x="299" y="56"/>
                    <a:pt x="300" y="54"/>
                  </a:cubicBezTo>
                  <a:lnTo>
                    <a:pt x="301" y="54"/>
                  </a:lnTo>
                  <a:cubicBezTo>
                    <a:pt x="302" y="53"/>
                    <a:pt x="303" y="53"/>
                    <a:pt x="305" y="53"/>
                  </a:cubicBezTo>
                  <a:lnTo>
                    <a:pt x="516" y="53"/>
                  </a:lnTo>
                  <a:close/>
                  <a:moveTo>
                    <a:pt x="305" y="27"/>
                  </a:moveTo>
                  <a:cubicBezTo>
                    <a:pt x="296" y="27"/>
                    <a:pt x="288" y="30"/>
                    <a:pt x="282" y="36"/>
                  </a:cubicBezTo>
                  <a:lnTo>
                    <a:pt x="282" y="36"/>
                  </a:lnTo>
                  <a:cubicBezTo>
                    <a:pt x="276" y="42"/>
                    <a:pt x="273" y="50"/>
                    <a:pt x="273" y="59"/>
                  </a:cubicBezTo>
                  <a:lnTo>
                    <a:pt x="273" y="122"/>
                  </a:lnTo>
                  <a:lnTo>
                    <a:pt x="263" y="124"/>
                  </a:lnTo>
                  <a:lnTo>
                    <a:pt x="263" y="113"/>
                  </a:lnTo>
                  <a:lnTo>
                    <a:pt x="217" y="113"/>
                  </a:lnTo>
                  <a:lnTo>
                    <a:pt x="185" y="94"/>
                  </a:lnTo>
                  <a:lnTo>
                    <a:pt x="111" y="94"/>
                  </a:lnTo>
                  <a:cubicBezTo>
                    <a:pt x="96" y="94"/>
                    <a:pt x="84" y="106"/>
                    <a:pt x="84" y="121"/>
                  </a:cubicBezTo>
                  <a:lnTo>
                    <a:pt x="84" y="207"/>
                  </a:lnTo>
                  <a:lnTo>
                    <a:pt x="112" y="207"/>
                  </a:lnTo>
                  <a:lnTo>
                    <a:pt x="112" y="144"/>
                  </a:lnTo>
                  <a:lnTo>
                    <a:pt x="117" y="144"/>
                  </a:lnTo>
                  <a:lnTo>
                    <a:pt x="117" y="207"/>
                  </a:lnTo>
                  <a:lnTo>
                    <a:pt x="117" y="223"/>
                  </a:lnTo>
                  <a:lnTo>
                    <a:pt x="117" y="339"/>
                  </a:lnTo>
                  <a:lnTo>
                    <a:pt x="148" y="339"/>
                  </a:lnTo>
                  <a:lnTo>
                    <a:pt x="148" y="243"/>
                  </a:lnTo>
                  <a:lnTo>
                    <a:pt x="155" y="243"/>
                  </a:lnTo>
                  <a:lnTo>
                    <a:pt x="155" y="339"/>
                  </a:lnTo>
                  <a:lnTo>
                    <a:pt x="185" y="339"/>
                  </a:lnTo>
                  <a:lnTo>
                    <a:pt x="185" y="322"/>
                  </a:lnTo>
                  <a:lnTo>
                    <a:pt x="185" y="223"/>
                  </a:lnTo>
                  <a:lnTo>
                    <a:pt x="185" y="207"/>
                  </a:lnTo>
                  <a:lnTo>
                    <a:pt x="185" y="144"/>
                  </a:lnTo>
                  <a:lnTo>
                    <a:pt x="185" y="127"/>
                  </a:lnTo>
                  <a:lnTo>
                    <a:pt x="217" y="144"/>
                  </a:lnTo>
                  <a:lnTo>
                    <a:pt x="263" y="144"/>
                  </a:lnTo>
                  <a:lnTo>
                    <a:pt x="263" y="136"/>
                  </a:lnTo>
                  <a:lnTo>
                    <a:pt x="273" y="134"/>
                  </a:lnTo>
                  <a:lnTo>
                    <a:pt x="273" y="181"/>
                  </a:lnTo>
                  <a:cubicBezTo>
                    <a:pt x="273" y="190"/>
                    <a:pt x="276" y="198"/>
                    <a:pt x="282" y="204"/>
                  </a:cubicBezTo>
                  <a:lnTo>
                    <a:pt x="282" y="204"/>
                  </a:lnTo>
                  <a:lnTo>
                    <a:pt x="282" y="204"/>
                  </a:lnTo>
                  <a:cubicBezTo>
                    <a:pt x="288" y="210"/>
                    <a:pt x="296" y="214"/>
                    <a:pt x="305" y="214"/>
                  </a:cubicBezTo>
                  <a:lnTo>
                    <a:pt x="516" y="214"/>
                  </a:lnTo>
                  <a:cubicBezTo>
                    <a:pt x="525" y="214"/>
                    <a:pt x="533" y="210"/>
                    <a:pt x="539" y="204"/>
                  </a:cubicBezTo>
                  <a:lnTo>
                    <a:pt x="539" y="204"/>
                  </a:lnTo>
                  <a:cubicBezTo>
                    <a:pt x="545" y="198"/>
                    <a:pt x="548" y="190"/>
                    <a:pt x="548" y="181"/>
                  </a:cubicBezTo>
                  <a:lnTo>
                    <a:pt x="548" y="59"/>
                  </a:lnTo>
                  <a:cubicBezTo>
                    <a:pt x="548" y="50"/>
                    <a:pt x="545" y="42"/>
                    <a:pt x="539" y="36"/>
                  </a:cubicBezTo>
                  <a:cubicBezTo>
                    <a:pt x="533" y="30"/>
                    <a:pt x="525" y="27"/>
                    <a:pt x="516" y="27"/>
                  </a:cubicBezTo>
                  <a:lnTo>
                    <a:pt x="305" y="27"/>
                  </a:lnTo>
                  <a:close/>
                  <a:moveTo>
                    <a:pt x="520" y="221"/>
                  </a:moveTo>
                  <a:lnTo>
                    <a:pt x="520" y="249"/>
                  </a:lnTo>
                  <a:lnTo>
                    <a:pt x="497" y="249"/>
                  </a:lnTo>
                  <a:lnTo>
                    <a:pt x="523" y="341"/>
                  </a:lnTo>
                  <a:lnTo>
                    <a:pt x="490" y="341"/>
                  </a:lnTo>
                  <a:lnTo>
                    <a:pt x="464" y="249"/>
                  </a:lnTo>
                  <a:lnTo>
                    <a:pt x="367" y="249"/>
                  </a:lnTo>
                  <a:lnTo>
                    <a:pt x="341" y="341"/>
                  </a:lnTo>
                  <a:lnTo>
                    <a:pt x="308" y="341"/>
                  </a:lnTo>
                  <a:lnTo>
                    <a:pt x="334" y="249"/>
                  </a:lnTo>
                  <a:lnTo>
                    <a:pt x="306" y="249"/>
                  </a:lnTo>
                  <a:lnTo>
                    <a:pt x="306" y="221"/>
                  </a:lnTo>
                  <a:lnTo>
                    <a:pt x="520" y="221"/>
                  </a:lnTo>
                  <a:close/>
                  <a:moveTo>
                    <a:pt x="113" y="373"/>
                  </a:moveTo>
                  <a:cubicBezTo>
                    <a:pt x="139" y="373"/>
                    <a:pt x="161" y="394"/>
                    <a:pt x="161" y="421"/>
                  </a:cubicBezTo>
                  <a:cubicBezTo>
                    <a:pt x="161" y="427"/>
                    <a:pt x="160" y="433"/>
                    <a:pt x="158" y="438"/>
                  </a:cubicBezTo>
                  <a:lnTo>
                    <a:pt x="68" y="438"/>
                  </a:lnTo>
                  <a:cubicBezTo>
                    <a:pt x="66" y="433"/>
                    <a:pt x="65" y="427"/>
                    <a:pt x="65" y="421"/>
                  </a:cubicBezTo>
                  <a:cubicBezTo>
                    <a:pt x="65" y="394"/>
                    <a:pt x="86" y="373"/>
                    <a:pt x="113" y="373"/>
                  </a:cubicBezTo>
                  <a:close/>
                  <a:moveTo>
                    <a:pt x="316" y="373"/>
                  </a:moveTo>
                  <a:cubicBezTo>
                    <a:pt x="342" y="373"/>
                    <a:pt x="364" y="394"/>
                    <a:pt x="364" y="421"/>
                  </a:cubicBezTo>
                  <a:cubicBezTo>
                    <a:pt x="364" y="427"/>
                    <a:pt x="363" y="433"/>
                    <a:pt x="361" y="438"/>
                  </a:cubicBezTo>
                  <a:lnTo>
                    <a:pt x="271" y="438"/>
                  </a:lnTo>
                  <a:cubicBezTo>
                    <a:pt x="269" y="433"/>
                    <a:pt x="268" y="427"/>
                    <a:pt x="268" y="421"/>
                  </a:cubicBezTo>
                  <a:cubicBezTo>
                    <a:pt x="268" y="394"/>
                    <a:pt x="289" y="373"/>
                    <a:pt x="316" y="373"/>
                  </a:cubicBezTo>
                  <a:close/>
                  <a:moveTo>
                    <a:pt x="522" y="373"/>
                  </a:moveTo>
                  <a:cubicBezTo>
                    <a:pt x="548" y="373"/>
                    <a:pt x="570" y="394"/>
                    <a:pt x="570" y="421"/>
                  </a:cubicBezTo>
                  <a:cubicBezTo>
                    <a:pt x="570" y="427"/>
                    <a:pt x="569" y="433"/>
                    <a:pt x="567" y="438"/>
                  </a:cubicBezTo>
                  <a:lnTo>
                    <a:pt x="477" y="438"/>
                  </a:lnTo>
                  <a:cubicBezTo>
                    <a:pt x="475" y="433"/>
                    <a:pt x="474" y="427"/>
                    <a:pt x="474" y="421"/>
                  </a:cubicBezTo>
                  <a:cubicBezTo>
                    <a:pt x="474" y="394"/>
                    <a:pt x="495" y="373"/>
                    <a:pt x="522" y="373"/>
                  </a:cubicBezTo>
                  <a:close/>
                  <a:moveTo>
                    <a:pt x="62" y="448"/>
                  </a:moveTo>
                  <a:lnTo>
                    <a:pt x="161" y="448"/>
                  </a:lnTo>
                  <a:cubicBezTo>
                    <a:pt x="182" y="448"/>
                    <a:pt x="200" y="466"/>
                    <a:pt x="200" y="487"/>
                  </a:cubicBezTo>
                  <a:lnTo>
                    <a:pt x="200" y="527"/>
                  </a:lnTo>
                  <a:lnTo>
                    <a:pt x="203" y="527"/>
                  </a:lnTo>
                  <a:lnTo>
                    <a:pt x="221" y="527"/>
                  </a:lnTo>
                  <a:lnTo>
                    <a:pt x="227" y="527"/>
                  </a:lnTo>
                  <a:lnTo>
                    <a:pt x="227" y="487"/>
                  </a:lnTo>
                  <a:cubicBezTo>
                    <a:pt x="227" y="466"/>
                    <a:pt x="244" y="448"/>
                    <a:pt x="265" y="448"/>
                  </a:cubicBezTo>
                  <a:lnTo>
                    <a:pt x="364" y="448"/>
                  </a:lnTo>
                  <a:cubicBezTo>
                    <a:pt x="385" y="448"/>
                    <a:pt x="403" y="466"/>
                    <a:pt x="403" y="487"/>
                  </a:cubicBezTo>
                  <a:lnTo>
                    <a:pt x="403" y="527"/>
                  </a:lnTo>
                  <a:lnTo>
                    <a:pt x="409" y="527"/>
                  </a:lnTo>
                  <a:lnTo>
                    <a:pt x="424" y="527"/>
                  </a:lnTo>
                  <a:lnTo>
                    <a:pt x="433" y="527"/>
                  </a:lnTo>
                  <a:lnTo>
                    <a:pt x="433" y="487"/>
                  </a:lnTo>
                  <a:cubicBezTo>
                    <a:pt x="433" y="466"/>
                    <a:pt x="450" y="448"/>
                    <a:pt x="471" y="448"/>
                  </a:cubicBezTo>
                  <a:lnTo>
                    <a:pt x="570" y="448"/>
                  </a:lnTo>
                  <a:cubicBezTo>
                    <a:pt x="591" y="448"/>
                    <a:pt x="608" y="466"/>
                    <a:pt x="608" y="487"/>
                  </a:cubicBezTo>
                  <a:lnTo>
                    <a:pt x="608" y="527"/>
                  </a:lnTo>
                  <a:lnTo>
                    <a:pt x="614" y="527"/>
                  </a:lnTo>
                  <a:lnTo>
                    <a:pt x="630" y="527"/>
                  </a:lnTo>
                  <a:lnTo>
                    <a:pt x="638" y="527"/>
                  </a:lnTo>
                  <a:lnTo>
                    <a:pt x="638" y="549"/>
                  </a:lnTo>
                  <a:lnTo>
                    <a:pt x="630" y="549"/>
                  </a:lnTo>
                  <a:lnTo>
                    <a:pt x="614" y="549"/>
                  </a:lnTo>
                  <a:lnTo>
                    <a:pt x="608" y="549"/>
                  </a:lnTo>
                  <a:lnTo>
                    <a:pt x="608" y="603"/>
                  </a:lnTo>
                  <a:lnTo>
                    <a:pt x="433" y="603"/>
                  </a:lnTo>
                  <a:lnTo>
                    <a:pt x="433" y="549"/>
                  </a:lnTo>
                  <a:lnTo>
                    <a:pt x="424" y="549"/>
                  </a:lnTo>
                  <a:lnTo>
                    <a:pt x="409" y="549"/>
                  </a:lnTo>
                  <a:lnTo>
                    <a:pt x="403" y="549"/>
                  </a:lnTo>
                  <a:lnTo>
                    <a:pt x="403" y="603"/>
                  </a:lnTo>
                  <a:lnTo>
                    <a:pt x="227" y="603"/>
                  </a:lnTo>
                  <a:lnTo>
                    <a:pt x="227" y="549"/>
                  </a:lnTo>
                  <a:lnTo>
                    <a:pt x="221" y="549"/>
                  </a:lnTo>
                  <a:lnTo>
                    <a:pt x="203" y="549"/>
                  </a:lnTo>
                  <a:lnTo>
                    <a:pt x="200" y="549"/>
                  </a:lnTo>
                  <a:lnTo>
                    <a:pt x="200" y="603"/>
                  </a:lnTo>
                  <a:lnTo>
                    <a:pt x="24" y="603"/>
                  </a:lnTo>
                  <a:lnTo>
                    <a:pt x="24" y="549"/>
                  </a:lnTo>
                  <a:lnTo>
                    <a:pt x="0" y="549"/>
                  </a:lnTo>
                  <a:lnTo>
                    <a:pt x="0" y="527"/>
                  </a:lnTo>
                  <a:lnTo>
                    <a:pt x="24" y="527"/>
                  </a:lnTo>
                  <a:lnTo>
                    <a:pt x="24" y="487"/>
                  </a:lnTo>
                  <a:cubicBezTo>
                    <a:pt x="24" y="466"/>
                    <a:pt x="41" y="448"/>
                    <a:pt x="62" y="448"/>
                  </a:cubicBezTo>
                  <a:close/>
                  <a:moveTo>
                    <a:pt x="152" y="0"/>
                  </a:moveTo>
                  <a:cubicBezTo>
                    <a:pt x="176" y="0"/>
                    <a:pt x="196" y="20"/>
                    <a:pt x="196" y="44"/>
                  </a:cubicBezTo>
                  <a:cubicBezTo>
                    <a:pt x="196" y="69"/>
                    <a:pt x="176" y="88"/>
                    <a:pt x="152" y="88"/>
                  </a:cubicBezTo>
                  <a:cubicBezTo>
                    <a:pt x="127" y="88"/>
                    <a:pt x="108" y="69"/>
                    <a:pt x="108" y="44"/>
                  </a:cubicBezTo>
                  <a:cubicBezTo>
                    <a:pt x="108" y="20"/>
                    <a:pt x="127" y="0"/>
                    <a:pt x="152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199" name="Freeform 20"/>
            <p:cNvSpPr>
              <a:spLocks noEditPoints="1"/>
            </p:cNvSpPr>
            <p:nvPr/>
          </p:nvSpPr>
          <p:spPr bwMode="auto">
            <a:xfrm>
              <a:off x="1228724" y="1829964"/>
              <a:ext cx="609188" cy="486816"/>
            </a:xfrm>
            <a:custGeom>
              <a:avLst/>
              <a:gdLst>
                <a:gd name="T0" fmla="*/ 575 w 745"/>
                <a:gd name="T1" fmla="*/ 570 h 594"/>
                <a:gd name="T2" fmla="*/ 0 w 745"/>
                <a:gd name="T3" fmla="*/ 570 h 594"/>
                <a:gd name="T4" fmla="*/ 298 w 745"/>
                <a:gd name="T5" fmla="*/ 220 h 594"/>
                <a:gd name="T6" fmla="*/ 288 w 745"/>
                <a:gd name="T7" fmla="*/ 209 h 594"/>
                <a:gd name="T8" fmla="*/ 544 w 745"/>
                <a:gd name="T9" fmla="*/ 245 h 594"/>
                <a:gd name="T10" fmla="*/ 32 w 745"/>
                <a:gd name="T11" fmla="*/ 201 h 594"/>
                <a:gd name="T12" fmla="*/ 205 w 745"/>
                <a:gd name="T13" fmla="*/ 430 h 594"/>
                <a:gd name="T14" fmla="*/ 98 w 745"/>
                <a:gd name="T15" fmla="*/ 362 h 594"/>
                <a:gd name="T16" fmla="*/ 98 w 745"/>
                <a:gd name="T17" fmla="*/ 385 h 594"/>
                <a:gd name="T18" fmla="*/ 312 w 745"/>
                <a:gd name="T19" fmla="*/ 317 h 594"/>
                <a:gd name="T20" fmla="*/ 98 w 745"/>
                <a:gd name="T21" fmla="*/ 317 h 594"/>
                <a:gd name="T22" fmla="*/ 312 w 745"/>
                <a:gd name="T23" fmla="*/ 296 h 594"/>
                <a:gd name="T24" fmla="*/ 552 w 745"/>
                <a:gd name="T25" fmla="*/ 249 h 594"/>
                <a:gd name="T26" fmla="*/ 552 w 745"/>
                <a:gd name="T27" fmla="*/ 249 h 594"/>
                <a:gd name="T28" fmla="*/ 552 w 745"/>
                <a:gd name="T29" fmla="*/ 37 h 594"/>
                <a:gd name="T30" fmla="*/ 338 w 745"/>
                <a:gd name="T31" fmla="*/ 134 h 594"/>
                <a:gd name="T32" fmla="*/ 583 w 745"/>
                <a:gd name="T33" fmla="*/ 148 h 594"/>
                <a:gd name="T34" fmla="*/ 373 w 745"/>
                <a:gd name="T35" fmla="*/ 103 h 594"/>
                <a:gd name="T36" fmla="*/ 591 w 745"/>
                <a:gd name="T37" fmla="*/ 258 h 594"/>
                <a:gd name="T38" fmla="*/ 675 w 745"/>
                <a:gd name="T39" fmla="*/ 154 h 594"/>
                <a:gd name="T40" fmla="*/ 698 w 745"/>
                <a:gd name="T41" fmla="*/ 179 h 594"/>
                <a:gd name="T42" fmla="*/ 685 w 745"/>
                <a:gd name="T43" fmla="*/ 152 h 594"/>
                <a:gd name="T44" fmla="*/ 681 w 745"/>
                <a:gd name="T45" fmla="*/ 290 h 594"/>
                <a:gd name="T46" fmla="*/ 680 w 745"/>
                <a:gd name="T47" fmla="*/ 319 h 594"/>
                <a:gd name="T48" fmla="*/ 703 w 745"/>
                <a:gd name="T49" fmla="*/ 319 h 594"/>
                <a:gd name="T50" fmla="*/ 702 w 745"/>
                <a:gd name="T51" fmla="*/ 290 h 594"/>
                <a:gd name="T52" fmla="*/ 698 w 745"/>
                <a:gd name="T53" fmla="*/ 229 h 594"/>
                <a:gd name="T54" fmla="*/ 344 w 745"/>
                <a:gd name="T55" fmla="*/ 320 h 594"/>
                <a:gd name="T56" fmla="*/ 376 w 745"/>
                <a:gd name="T57" fmla="*/ 447 h 594"/>
                <a:gd name="T58" fmla="*/ 389 w 745"/>
                <a:gd name="T59" fmla="*/ 436 h 594"/>
                <a:gd name="T60" fmla="*/ 394 w 745"/>
                <a:gd name="T61" fmla="*/ 420 h 594"/>
                <a:gd name="T62" fmla="*/ 409 w 745"/>
                <a:gd name="T63" fmla="*/ 430 h 594"/>
                <a:gd name="T64" fmla="*/ 420 w 745"/>
                <a:gd name="T65" fmla="*/ 455 h 594"/>
                <a:gd name="T66" fmla="*/ 434 w 745"/>
                <a:gd name="T67" fmla="*/ 465 h 594"/>
                <a:gd name="T68" fmla="*/ 455 w 745"/>
                <a:gd name="T69" fmla="*/ 462 h 594"/>
                <a:gd name="T70" fmla="*/ 451 w 745"/>
                <a:gd name="T71" fmla="*/ 450 h 594"/>
                <a:gd name="T72" fmla="*/ 440 w 745"/>
                <a:gd name="T73" fmla="*/ 425 h 594"/>
                <a:gd name="T74" fmla="*/ 425 w 745"/>
                <a:gd name="T75" fmla="*/ 415 h 594"/>
                <a:gd name="T76" fmla="*/ 463 w 745"/>
                <a:gd name="T77" fmla="*/ 395 h 594"/>
                <a:gd name="T78" fmla="*/ 448 w 745"/>
                <a:gd name="T79" fmla="*/ 390 h 594"/>
                <a:gd name="T80" fmla="*/ 438 w 745"/>
                <a:gd name="T81" fmla="*/ 377 h 594"/>
                <a:gd name="T82" fmla="*/ 422 w 745"/>
                <a:gd name="T83" fmla="*/ 373 h 594"/>
                <a:gd name="T84" fmla="*/ 411 w 745"/>
                <a:gd name="T85" fmla="*/ 359 h 594"/>
                <a:gd name="T86" fmla="*/ 395 w 745"/>
                <a:gd name="T87" fmla="*/ 355 h 594"/>
                <a:gd name="T88" fmla="*/ 385 w 745"/>
                <a:gd name="T89" fmla="*/ 342 h 594"/>
                <a:gd name="T90" fmla="*/ 369 w 745"/>
                <a:gd name="T91" fmla="*/ 337 h 594"/>
                <a:gd name="T92" fmla="*/ 359 w 745"/>
                <a:gd name="T93" fmla="*/ 324 h 594"/>
                <a:gd name="T94" fmla="*/ 69 w 745"/>
                <a:gd name="T95" fmla="*/ 239 h 594"/>
                <a:gd name="T96" fmla="*/ 69 w 745"/>
                <a:gd name="T97" fmla="*/ 497 h 5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745" h="594">
                  <a:moveTo>
                    <a:pt x="0" y="549"/>
                  </a:moveTo>
                  <a:lnTo>
                    <a:pt x="575" y="549"/>
                  </a:lnTo>
                  <a:lnTo>
                    <a:pt x="575" y="570"/>
                  </a:lnTo>
                  <a:cubicBezTo>
                    <a:pt x="575" y="583"/>
                    <a:pt x="565" y="594"/>
                    <a:pt x="551" y="594"/>
                  </a:cubicBezTo>
                  <a:lnTo>
                    <a:pt x="24" y="594"/>
                  </a:lnTo>
                  <a:cubicBezTo>
                    <a:pt x="11" y="594"/>
                    <a:pt x="0" y="583"/>
                    <a:pt x="0" y="570"/>
                  </a:cubicBezTo>
                  <a:lnTo>
                    <a:pt x="0" y="549"/>
                  </a:lnTo>
                  <a:close/>
                  <a:moveTo>
                    <a:pt x="288" y="209"/>
                  </a:moveTo>
                  <a:cubicBezTo>
                    <a:pt x="294" y="209"/>
                    <a:pt x="298" y="214"/>
                    <a:pt x="298" y="220"/>
                  </a:cubicBezTo>
                  <a:cubicBezTo>
                    <a:pt x="298" y="226"/>
                    <a:pt x="294" y="230"/>
                    <a:pt x="288" y="230"/>
                  </a:cubicBezTo>
                  <a:cubicBezTo>
                    <a:pt x="282" y="230"/>
                    <a:pt x="277" y="226"/>
                    <a:pt x="277" y="220"/>
                  </a:cubicBezTo>
                  <a:cubicBezTo>
                    <a:pt x="277" y="214"/>
                    <a:pt x="282" y="209"/>
                    <a:pt x="288" y="209"/>
                  </a:cubicBezTo>
                  <a:close/>
                  <a:moveTo>
                    <a:pt x="32" y="201"/>
                  </a:moveTo>
                  <a:lnTo>
                    <a:pt x="355" y="201"/>
                  </a:lnTo>
                  <a:cubicBezTo>
                    <a:pt x="421" y="205"/>
                    <a:pt x="483" y="217"/>
                    <a:pt x="544" y="245"/>
                  </a:cubicBezTo>
                  <a:lnTo>
                    <a:pt x="544" y="536"/>
                  </a:lnTo>
                  <a:lnTo>
                    <a:pt x="32" y="536"/>
                  </a:lnTo>
                  <a:lnTo>
                    <a:pt x="32" y="201"/>
                  </a:lnTo>
                  <a:close/>
                  <a:moveTo>
                    <a:pt x="98" y="407"/>
                  </a:moveTo>
                  <a:lnTo>
                    <a:pt x="205" y="407"/>
                  </a:lnTo>
                  <a:lnTo>
                    <a:pt x="205" y="430"/>
                  </a:lnTo>
                  <a:lnTo>
                    <a:pt x="98" y="430"/>
                  </a:lnTo>
                  <a:lnTo>
                    <a:pt x="98" y="407"/>
                  </a:lnTo>
                  <a:close/>
                  <a:moveTo>
                    <a:pt x="98" y="362"/>
                  </a:moveTo>
                  <a:lnTo>
                    <a:pt x="312" y="362"/>
                  </a:lnTo>
                  <a:lnTo>
                    <a:pt x="312" y="385"/>
                  </a:lnTo>
                  <a:lnTo>
                    <a:pt x="98" y="385"/>
                  </a:lnTo>
                  <a:lnTo>
                    <a:pt x="98" y="362"/>
                  </a:lnTo>
                  <a:close/>
                  <a:moveTo>
                    <a:pt x="98" y="317"/>
                  </a:moveTo>
                  <a:lnTo>
                    <a:pt x="312" y="317"/>
                  </a:lnTo>
                  <a:lnTo>
                    <a:pt x="312" y="340"/>
                  </a:lnTo>
                  <a:lnTo>
                    <a:pt x="98" y="340"/>
                  </a:lnTo>
                  <a:lnTo>
                    <a:pt x="98" y="317"/>
                  </a:lnTo>
                  <a:close/>
                  <a:moveTo>
                    <a:pt x="98" y="273"/>
                  </a:moveTo>
                  <a:lnTo>
                    <a:pt x="312" y="273"/>
                  </a:lnTo>
                  <a:lnTo>
                    <a:pt x="312" y="296"/>
                  </a:lnTo>
                  <a:lnTo>
                    <a:pt x="98" y="296"/>
                  </a:lnTo>
                  <a:lnTo>
                    <a:pt x="98" y="273"/>
                  </a:lnTo>
                  <a:close/>
                  <a:moveTo>
                    <a:pt x="552" y="249"/>
                  </a:moveTo>
                  <a:cubicBezTo>
                    <a:pt x="560" y="252"/>
                    <a:pt x="579" y="262"/>
                    <a:pt x="584" y="265"/>
                  </a:cubicBezTo>
                  <a:cubicBezTo>
                    <a:pt x="598" y="274"/>
                    <a:pt x="563" y="279"/>
                    <a:pt x="552" y="280"/>
                  </a:cubicBezTo>
                  <a:lnTo>
                    <a:pt x="552" y="249"/>
                  </a:lnTo>
                  <a:close/>
                  <a:moveTo>
                    <a:pt x="675" y="154"/>
                  </a:moveTo>
                  <a:cubicBezTo>
                    <a:pt x="644" y="120"/>
                    <a:pt x="613" y="85"/>
                    <a:pt x="581" y="50"/>
                  </a:cubicBezTo>
                  <a:cubicBezTo>
                    <a:pt x="571" y="39"/>
                    <a:pt x="566" y="39"/>
                    <a:pt x="552" y="37"/>
                  </a:cubicBezTo>
                  <a:lnTo>
                    <a:pt x="227" y="1"/>
                  </a:lnTo>
                  <a:cubicBezTo>
                    <a:pt x="221" y="0"/>
                    <a:pt x="218" y="4"/>
                    <a:pt x="223" y="9"/>
                  </a:cubicBezTo>
                  <a:lnTo>
                    <a:pt x="338" y="134"/>
                  </a:lnTo>
                  <a:cubicBezTo>
                    <a:pt x="357" y="97"/>
                    <a:pt x="370" y="78"/>
                    <a:pt x="429" y="85"/>
                  </a:cubicBezTo>
                  <a:cubicBezTo>
                    <a:pt x="469" y="90"/>
                    <a:pt x="498" y="98"/>
                    <a:pt x="536" y="113"/>
                  </a:cubicBezTo>
                  <a:cubicBezTo>
                    <a:pt x="559" y="122"/>
                    <a:pt x="572" y="129"/>
                    <a:pt x="583" y="148"/>
                  </a:cubicBezTo>
                  <a:cubicBezTo>
                    <a:pt x="574" y="136"/>
                    <a:pt x="558" y="128"/>
                    <a:pt x="541" y="121"/>
                  </a:cubicBezTo>
                  <a:cubicBezTo>
                    <a:pt x="507" y="107"/>
                    <a:pt x="469" y="98"/>
                    <a:pt x="432" y="93"/>
                  </a:cubicBezTo>
                  <a:cubicBezTo>
                    <a:pt x="410" y="91"/>
                    <a:pt x="388" y="91"/>
                    <a:pt x="373" y="103"/>
                  </a:cubicBezTo>
                  <a:cubicBezTo>
                    <a:pt x="360" y="113"/>
                    <a:pt x="340" y="158"/>
                    <a:pt x="331" y="175"/>
                  </a:cubicBezTo>
                  <a:cubicBezTo>
                    <a:pt x="326" y="187"/>
                    <a:pt x="333" y="191"/>
                    <a:pt x="342" y="191"/>
                  </a:cubicBezTo>
                  <a:cubicBezTo>
                    <a:pt x="429" y="195"/>
                    <a:pt x="513" y="218"/>
                    <a:pt x="591" y="258"/>
                  </a:cubicBezTo>
                  <a:lnTo>
                    <a:pt x="592" y="214"/>
                  </a:lnTo>
                  <a:cubicBezTo>
                    <a:pt x="620" y="218"/>
                    <a:pt x="647" y="222"/>
                    <a:pt x="675" y="226"/>
                  </a:cubicBezTo>
                  <a:lnTo>
                    <a:pt x="675" y="154"/>
                  </a:lnTo>
                  <a:close/>
                  <a:moveTo>
                    <a:pt x="738" y="234"/>
                  </a:moveTo>
                  <a:cubicBezTo>
                    <a:pt x="742" y="235"/>
                    <a:pt x="745" y="230"/>
                    <a:pt x="741" y="226"/>
                  </a:cubicBezTo>
                  <a:cubicBezTo>
                    <a:pt x="727" y="210"/>
                    <a:pt x="712" y="195"/>
                    <a:pt x="698" y="179"/>
                  </a:cubicBezTo>
                  <a:lnTo>
                    <a:pt x="698" y="158"/>
                  </a:lnTo>
                  <a:cubicBezTo>
                    <a:pt x="698" y="155"/>
                    <a:pt x="695" y="152"/>
                    <a:pt x="691" y="152"/>
                  </a:cubicBezTo>
                  <a:lnTo>
                    <a:pt x="685" y="152"/>
                  </a:lnTo>
                  <a:lnTo>
                    <a:pt x="685" y="277"/>
                  </a:lnTo>
                  <a:cubicBezTo>
                    <a:pt x="683" y="278"/>
                    <a:pt x="682" y="279"/>
                    <a:pt x="682" y="282"/>
                  </a:cubicBezTo>
                  <a:lnTo>
                    <a:pt x="681" y="290"/>
                  </a:lnTo>
                  <a:cubicBezTo>
                    <a:pt x="681" y="295"/>
                    <a:pt x="683" y="296"/>
                    <a:pt x="683" y="300"/>
                  </a:cubicBezTo>
                  <a:lnTo>
                    <a:pt x="682" y="310"/>
                  </a:lnTo>
                  <a:cubicBezTo>
                    <a:pt x="682" y="313"/>
                    <a:pt x="680" y="315"/>
                    <a:pt x="680" y="319"/>
                  </a:cubicBezTo>
                  <a:lnTo>
                    <a:pt x="671" y="393"/>
                  </a:lnTo>
                  <a:cubicBezTo>
                    <a:pt x="675" y="401"/>
                    <a:pt x="707" y="402"/>
                    <a:pt x="712" y="393"/>
                  </a:cubicBezTo>
                  <a:lnTo>
                    <a:pt x="703" y="319"/>
                  </a:lnTo>
                  <a:cubicBezTo>
                    <a:pt x="703" y="315"/>
                    <a:pt x="701" y="314"/>
                    <a:pt x="700" y="310"/>
                  </a:cubicBezTo>
                  <a:lnTo>
                    <a:pt x="700" y="300"/>
                  </a:lnTo>
                  <a:cubicBezTo>
                    <a:pt x="700" y="296"/>
                    <a:pt x="702" y="296"/>
                    <a:pt x="702" y="290"/>
                  </a:cubicBezTo>
                  <a:lnTo>
                    <a:pt x="701" y="282"/>
                  </a:lnTo>
                  <a:cubicBezTo>
                    <a:pt x="701" y="279"/>
                    <a:pt x="700" y="278"/>
                    <a:pt x="697" y="277"/>
                  </a:cubicBezTo>
                  <a:lnTo>
                    <a:pt x="698" y="229"/>
                  </a:lnTo>
                  <a:cubicBezTo>
                    <a:pt x="711" y="231"/>
                    <a:pt x="724" y="232"/>
                    <a:pt x="738" y="234"/>
                  </a:cubicBezTo>
                  <a:close/>
                  <a:moveTo>
                    <a:pt x="351" y="318"/>
                  </a:moveTo>
                  <a:lnTo>
                    <a:pt x="344" y="320"/>
                  </a:lnTo>
                  <a:lnTo>
                    <a:pt x="370" y="455"/>
                  </a:lnTo>
                  <a:lnTo>
                    <a:pt x="378" y="453"/>
                  </a:lnTo>
                  <a:lnTo>
                    <a:pt x="376" y="447"/>
                  </a:lnTo>
                  <a:lnTo>
                    <a:pt x="383" y="445"/>
                  </a:lnTo>
                  <a:lnTo>
                    <a:pt x="382" y="438"/>
                  </a:lnTo>
                  <a:lnTo>
                    <a:pt x="389" y="436"/>
                  </a:lnTo>
                  <a:lnTo>
                    <a:pt x="388" y="429"/>
                  </a:lnTo>
                  <a:lnTo>
                    <a:pt x="395" y="428"/>
                  </a:lnTo>
                  <a:lnTo>
                    <a:pt x="394" y="420"/>
                  </a:lnTo>
                  <a:lnTo>
                    <a:pt x="400" y="419"/>
                  </a:lnTo>
                  <a:lnTo>
                    <a:pt x="403" y="432"/>
                  </a:lnTo>
                  <a:lnTo>
                    <a:pt x="409" y="430"/>
                  </a:lnTo>
                  <a:lnTo>
                    <a:pt x="412" y="443"/>
                  </a:lnTo>
                  <a:lnTo>
                    <a:pt x="418" y="442"/>
                  </a:lnTo>
                  <a:lnTo>
                    <a:pt x="420" y="455"/>
                  </a:lnTo>
                  <a:lnTo>
                    <a:pt x="427" y="453"/>
                  </a:lnTo>
                  <a:lnTo>
                    <a:pt x="429" y="466"/>
                  </a:lnTo>
                  <a:lnTo>
                    <a:pt x="434" y="465"/>
                  </a:lnTo>
                  <a:lnTo>
                    <a:pt x="435" y="472"/>
                  </a:lnTo>
                  <a:lnTo>
                    <a:pt x="457" y="468"/>
                  </a:lnTo>
                  <a:lnTo>
                    <a:pt x="455" y="462"/>
                  </a:lnTo>
                  <a:lnTo>
                    <a:pt x="460" y="461"/>
                  </a:lnTo>
                  <a:lnTo>
                    <a:pt x="458" y="448"/>
                  </a:lnTo>
                  <a:lnTo>
                    <a:pt x="451" y="450"/>
                  </a:lnTo>
                  <a:lnTo>
                    <a:pt x="449" y="437"/>
                  </a:lnTo>
                  <a:lnTo>
                    <a:pt x="443" y="438"/>
                  </a:lnTo>
                  <a:lnTo>
                    <a:pt x="440" y="425"/>
                  </a:lnTo>
                  <a:lnTo>
                    <a:pt x="434" y="427"/>
                  </a:lnTo>
                  <a:lnTo>
                    <a:pt x="432" y="414"/>
                  </a:lnTo>
                  <a:lnTo>
                    <a:pt x="425" y="415"/>
                  </a:lnTo>
                  <a:lnTo>
                    <a:pt x="424" y="409"/>
                  </a:lnTo>
                  <a:lnTo>
                    <a:pt x="465" y="401"/>
                  </a:lnTo>
                  <a:lnTo>
                    <a:pt x="463" y="395"/>
                  </a:lnTo>
                  <a:lnTo>
                    <a:pt x="457" y="396"/>
                  </a:lnTo>
                  <a:lnTo>
                    <a:pt x="455" y="389"/>
                  </a:lnTo>
                  <a:lnTo>
                    <a:pt x="448" y="390"/>
                  </a:lnTo>
                  <a:lnTo>
                    <a:pt x="446" y="383"/>
                  </a:lnTo>
                  <a:lnTo>
                    <a:pt x="439" y="384"/>
                  </a:lnTo>
                  <a:lnTo>
                    <a:pt x="438" y="377"/>
                  </a:lnTo>
                  <a:lnTo>
                    <a:pt x="430" y="378"/>
                  </a:lnTo>
                  <a:lnTo>
                    <a:pt x="429" y="371"/>
                  </a:lnTo>
                  <a:lnTo>
                    <a:pt x="422" y="373"/>
                  </a:lnTo>
                  <a:lnTo>
                    <a:pt x="420" y="365"/>
                  </a:lnTo>
                  <a:lnTo>
                    <a:pt x="413" y="367"/>
                  </a:lnTo>
                  <a:lnTo>
                    <a:pt x="411" y="359"/>
                  </a:lnTo>
                  <a:lnTo>
                    <a:pt x="404" y="361"/>
                  </a:lnTo>
                  <a:lnTo>
                    <a:pt x="403" y="354"/>
                  </a:lnTo>
                  <a:lnTo>
                    <a:pt x="395" y="355"/>
                  </a:lnTo>
                  <a:lnTo>
                    <a:pt x="394" y="348"/>
                  </a:lnTo>
                  <a:lnTo>
                    <a:pt x="387" y="349"/>
                  </a:lnTo>
                  <a:lnTo>
                    <a:pt x="385" y="342"/>
                  </a:lnTo>
                  <a:lnTo>
                    <a:pt x="378" y="343"/>
                  </a:lnTo>
                  <a:lnTo>
                    <a:pt x="377" y="336"/>
                  </a:lnTo>
                  <a:lnTo>
                    <a:pt x="369" y="337"/>
                  </a:lnTo>
                  <a:lnTo>
                    <a:pt x="368" y="330"/>
                  </a:lnTo>
                  <a:lnTo>
                    <a:pt x="360" y="331"/>
                  </a:lnTo>
                  <a:lnTo>
                    <a:pt x="359" y="324"/>
                  </a:lnTo>
                  <a:lnTo>
                    <a:pt x="353" y="325"/>
                  </a:lnTo>
                  <a:lnTo>
                    <a:pt x="351" y="318"/>
                  </a:lnTo>
                  <a:close/>
                  <a:moveTo>
                    <a:pt x="69" y="239"/>
                  </a:moveTo>
                  <a:lnTo>
                    <a:pt x="506" y="239"/>
                  </a:lnTo>
                  <a:lnTo>
                    <a:pt x="506" y="497"/>
                  </a:lnTo>
                  <a:lnTo>
                    <a:pt x="69" y="497"/>
                  </a:lnTo>
                  <a:lnTo>
                    <a:pt x="69" y="23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0" name="Freeform 21"/>
            <p:cNvSpPr>
              <a:spLocks noEditPoints="1"/>
            </p:cNvSpPr>
            <p:nvPr/>
          </p:nvSpPr>
          <p:spPr bwMode="auto">
            <a:xfrm>
              <a:off x="4432588" y="1096009"/>
              <a:ext cx="328329" cy="498689"/>
            </a:xfrm>
            <a:custGeom>
              <a:avLst/>
              <a:gdLst>
                <a:gd name="T0" fmla="*/ 72 w 401"/>
                <a:gd name="T1" fmla="*/ 59 h 610"/>
                <a:gd name="T2" fmla="*/ 92 w 401"/>
                <a:gd name="T3" fmla="*/ 27 h 610"/>
                <a:gd name="T4" fmla="*/ 130 w 401"/>
                <a:gd name="T5" fmla="*/ 23 h 610"/>
                <a:gd name="T6" fmla="*/ 110 w 401"/>
                <a:gd name="T7" fmla="*/ 55 h 610"/>
                <a:gd name="T8" fmla="*/ 72 w 401"/>
                <a:gd name="T9" fmla="*/ 59 h 610"/>
                <a:gd name="T10" fmla="*/ 150 w 401"/>
                <a:gd name="T11" fmla="*/ 453 h 610"/>
                <a:gd name="T12" fmla="*/ 194 w 401"/>
                <a:gd name="T13" fmla="*/ 458 h 610"/>
                <a:gd name="T14" fmla="*/ 291 w 401"/>
                <a:gd name="T15" fmla="*/ 431 h 610"/>
                <a:gd name="T16" fmla="*/ 297 w 401"/>
                <a:gd name="T17" fmla="*/ 408 h 610"/>
                <a:gd name="T18" fmla="*/ 275 w 401"/>
                <a:gd name="T19" fmla="*/ 403 h 610"/>
                <a:gd name="T20" fmla="*/ 158 w 401"/>
                <a:gd name="T21" fmla="*/ 422 h 610"/>
                <a:gd name="T22" fmla="*/ 62 w 401"/>
                <a:gd name="T23" fmla="*/ 353 h 610"/>
                <a:gd name="T24" fmla="*/ 43 w 401"/>
                <a:gd name="T25" fmla="*/ 236 h 610"/>
                <a:gd name="T26" fmla="*/ 103 w 401"/>
                <a:gd name="T27" fmla="*/ 146 h 610"/>
                <a:gd name="T28" fmla="*/ 207 w 401"/>
                <a:gd name="T29" fmla="*/ 316 h 610"/>
                <a:gd name="T30" fmla="*/ 208 w 401"/>
                <a:gd name="T31" fmla="*/ 318 h 610"/>
                <a:gd name="T32" fmla="*/ 208 w 401"/>
                <a:gd name="T33" fmla="*/ 318 h 610"/>
                <a:gd name="T34" fmla="*/ 267 w 401"/>
                <a:gd name="T35" fmla="*/ 311 h 610"/>
                <a:gd name="T36" fmla="*/ 299 w 401"/>
                <a:gd name="T37" fmla="*/ 262 h 610"/>
                <a:gd name="T38" fmla="*/ 300 w 401"/>
                <a:gd name="T39" fmla="*/ 261 h 610"/>
                <a:gd name="T40" fmla="*/ 147 w 401"/>
                <a:gd name="T41" fmla="*/ 14 h 610"/>
                <a:gd name="T42" fmla="*/ 147 w 401"/>
                <a:gd name="T43" fmla="*/ 14 h 610"/>
                <a:gd name="T44" fmla="*/ 147 w 401"/>
                <a:gd name="T45" fmla="*/ 13 h 610"/>
                <a:gd name="T46" fmla="*/ 87 w 401"/>
                <a:gd name="T47" fmla="*/ 18 h 610"/>
                <a:gd name="T48" fmla="*/ 55 w 401"/>
                <a:gd name="T49" fmla="*/ 69 h 610"/>
                <a:gd name="T50" fmla="*/ 56 w 401"/>
                <a:gd name="T51" fmla="*/ 70 h 610"/>
                <a:gd name="T52" fmla="*/ 56 w 401"/>
                <a:gd name="T53" fmla="*/ 70 h 610"/>
                <a:gd name="T54" fmla="*/ 86 w 401"/>
                <a:gd name="T55" fmla="*/ 119 h 610"/>
                <a:gd name="T56" fmla="*/ 12 w 401"/>
                <a:gd name="T57" fmla="*/ 228 h 610"/>
                <a:gd name="T58" fmla="*/ 35 w 401"/>
                <a:gd name="T59" fmla="*/ 369 h 610"/>
                <a:gd name="T60" fmla="*/ 150 w 401"/>
                <a:gd name="T61" fmla="*/ 453 h 610"/>
                <a:gd name="T62" fmla="*/ 386 w 401"/>
                <a:gd name="T63" fmla="*/ 356 h 610"/>
                <a:gd name="T64" fmla="*/ 163 w 401"/>
                <a:gd name="T65" fmla="*/ 356 h 610"/>
                <a:gd name="T66" fmla="*/ 148 w 401"/>
                <a:gd name="T67" fmla="*/ 371 h 610"/>
                <a:gd name="T68" fmla="*/ 163 w 401"/>
                <a:gd name="T69" fmla="*/ 387 h 610"/>
                <a:gd name="T70" fmla="*/ 386 w 401"/>
                <a:gd name="T71" fmla="*/ 387 h 610"/>
                <a:gd name="T72" fmla="*/ 401 w 401"/>
                <a:gd name="T73" fmla="*/ 371 h 610"/>
                <a:gd name="T74" fmla="*/ 386 w 401"/>
                <a:gd name="T75" fmla="*/ 356 h 610"/>
                <a:gd name="T76" fmla="*/ 202 w 401"/>
                <a:gd name="T77" fmla="*/ 506 h 610"/>
                <a:gd name="T78" fmla="*/ 183 w 401"/>
                <a:gd name="T79" fmla="*/ 526 h 610"/>
                <a:gd name="T80" fmla="*/ 163 w 401"/>
                <a:gd name="T81" fmla="*/ 506 h 610"/>
                <a:gd name="T82" fmla="*/ 183 w 401"/>
                <a:gd name="T83" fmla="*/ 487 h 610"/>
                <a:gd name="T84" fmla="*/ 202 w 401"/>
                <a:gd name="T85" fmla="*/ 506 h 610"/>
                <a:gd name="T86" fmla="*/ 142 w 401"/>
                <a:gd name="T87" fmla="*/ 506 h 610"/>
                <a:gd name="T88" fmla="*/ 183 w 401"/>
                <a:gd name="T89" fmla="*/ 547 h 610"/>
                <a:gd name="T90" fmla="*/ 223 w 401"/>
                <a:gd name="T91" fmla="*/ 506 h 610"/>
                <a:gd name="T92" fmla="*/ 183 w 401"/>
                <a:gd name="T93" fmla="*/ 466 h 610"/>
                <a:gd name="T94" fmla="*/ 142 w 401"/>
                <a:gd name="T95" fmla="*/ 506 h 610"/>
                <a:gd name="T96" fmla="*/ 237 w 401"/>
                <a:gd name="T97" fmla="*/ 525 h 610"/>
                <a:gd name="T98" fmla="*/ 183 w 401"/>
                <a:gd name="T99" fmla="*/ 564 h 610"/>
                <a:gd name="T100" fmla="*/ 128 w 401"/>
                <a:gd name="T101" fmla="*/ 525 h 610"/>
                <a:gd name="T102" fmla="*/ 55 w 401"/>
                <a:gd name="T103" fmla="*/ 594 h 610"/>
                <a:gd name="T104" fmla="*/ 54 w 401"/>
                <a:gd name="T105" fmla="*/ 605 h 610"/>
                <a:gd name="T106" fmla="*/ 64 w 401"/>
                <a:gd name="T107" fmla="*/ 610 h 610"/>
                <a:gd name="T108" fmla="*/ 302 w 401"/>
                <a:gd name="T109" fmla="*/ 610 h 610"/>
                <a:gd name="T110" fmla="*/ 302 w 401"/>
                <a:gd name="T111" fmla="*/ 610 h 610"/>
                <a:gd name="T112" fmla="*/ 312 w 401"/>
                <a:gd name="T113" fmla="*/ 599 h 610"/>
                <a:gd name="T114" fmla="*/ 310 w 401"/>
                <a:gd name="T115" fmla="*/ 593 h 610"/>
                <a:gd name="T116" fmla="*/ 237 w 401"/>
                <a:gd name="T117" fmla="*/ 525 h 6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01" h="610">
                  <a:moveTo>
                    <a:pt x="72" y="59"/>
                  </a:moveTo>
                  <a:cubicBezTo>
                    <a:pt x="67" y="51"/>
                    <a:pt x="76" y="36"/>
                    <a:pt x="92" y="27"/>
                  </a:cubicBezTo>
                  <a:cubicBezTo>
                    <a:pt x="108" y="17"/>
                    <a:pt x="125" y="15"/>
                    <a:pt x="130" y="23"/>
                  </a:cubicBezTo>
                  <a:cubicBezTo>
                    <a:pt x="134" y="31"/>
                    <a:pt x="126" y="45"/>
                    <a:pt x="110" y="55"/>
                  </a:cubicBezTo>
                  <a:cubicBezTo>
                    <a:pt x="94" y="65"/>
                    <a:pt x="77" y="67"/>
                    <a:pt x="72" y="59"/>
                  </a:cubicBezTo>
                  <a:close/>
                  <a:moveTo>
                    <a:pt x="150" y="453"/>
                  </a:moveTo>
                  <a:cubicBezTo>
                    <a:pt x="165" y="457"/>
                    <a:pt x="179" y="458"/>
                    <a:pt x="194" y="458"/>
                  </a:cubicBezTo>
                  <a:cubicBezTo>
                    <a:pt x="228" y="458"/>
                    <a:pt x="262" y="449"/>
                    <a:pt x="291" y="431"/>
                  </a:cubicBezTo>
                  <a:cubicBezTo>
                    <a:pt x="299" y="426"/>
                    <a:pt x="301" y="416"/>
                    <a:pt x="297" y="408"/>
                  </a:cubicBezTo>
                  <a:cubicBezTo>
                    <a:pt x="292" y="401"/>
                    <a:pt x="282" y="399"/>
                    <a:pt x="275" y="403"/>
                  </a:cubicBezTo>
                  <a:cubicBezTo>
                    <a:pt x="239" y="425"/>
                    <a:pt x="198" y="432"/>
                    <a:pt x="158" y="422"/>
                  </a:cubicBezTo>
                  <a:cubicBezTo>
                    <a:pt x="118" y="412"/>
                    <a:pt x="84" y="388"/>
                    <a:pt x="62" y="353"/>
                  </a:cubicBezTo>
                  <a:cubicBezTo>
                    <a:pt x="40" y="317"/>
                    <a:pt x="34" y="276"/>
                    <a:pt x="43" y="236"/>
                  </a:cubicBezTo>
                  <a:cubicBezTo>
                    <a:pt x="52" y="199"/>
                    <a:pt x="73" y="168"/>
                    <a:pt x="103" y="146"/>
                  </a:cubicBezTo>
                  <a:lnTo>
                    <a:pt x="207" y="316"/>
                  </a:lnTo>
                  <a:lnTo>
                    <a:pt x="208" y="318"/>
                  </a:lnTo>
                  <a:lnTo>
                    <a:pt x="208" y="318"/>
                  </a:lnTo>
                  <a:cubicBezTo>
                    <a:pt x="217" y="328"/>
                    <a:pt x="243" y="325"/>
                    <a:pt x="267" y="311"/>
                  </a:cubicBezTo>
                  <a:cubicBezTo>
                    <a:pt x="291" y="296"/>
                    <a:pt x="305" y="274"/>
                    <a:pt x="299" y="262"/>
                  </a:cubicBezTo>
                  <a:lnTo>
                    <a:pt x="300" y="261"/>
                  </a:lnTo>
                  <a:lnTo>
                    <a:pt x="147" y="14"/>
                  </a:lnTo>
                  <a:lnTo>
                    <a:pt x="147" y="14"/>
                  </a:lnTo>
                  <a:cubicBezTo>
                    <a:pt x="147" y="13"/>
                    <a:pt x="147" y="13"/>
                    <a:pt x="147" y="13"/>
                  </a:cubicBezTo>
                  <a:cubicBezTo>
                    <a:pt x="139" y="0"/>
                    <a:pt x="112" y="3"/>
                    <a:pt x="87" y="18"/>
                  </a:cubicBezTo>
                  <a:cubicBezTo>
                    <a:pt x="62" y="34"/>
                    <a:pt x="48" y="57"/>
                    <a:pt x="55" y="69"/>
                  </a:cubicBezTo>
                  <a:cubicBezTo>
                    <a:pt x="55" y="69"/>
                    <a:pt x="56" y="70"/>
                    <a:pt x="56" y="70"/>
                  </a:cubicBezTo>
                  <a:lnTo>
                    <a:pt x="56" y="70"/>
                  </a:lnTo>
                  <a:lnTo>
                    <a:pt x="86" y="119"/>
                  </a:lnTo>
                  <a:cubicBezTo>
                    <a:pt x="49" y="145"/>
                    <a:pt x="23" y="184"/>
                    <a:pt x="12" y="228"/>
                  </a:cubicBezTo>
                  <a:cubicBezTo>
                    <a:pt x="0" y="277"/>
                    <a:pt x="9" y="327"/>
                    <a:pt x="35" y="369"/>
                  </a:cubicBezTo>
                  <a:cubicBezTo>
                    <a:pt x="61" y="412"/>
                    <a:pt x="102" y="442"/>
                    <a:pt x="150" y="453"/>
                  </a:cubicBezTo>
                  <a:close/>
                  <a:moveTo>
                    <a:pt x="386" y="356"/>
                  </a:moveTo>
                  <a:lnTo>
                    <a:pt x="163" y="356"/>
                  </a:lnTo>
                  <a:cubicBezTo>
                    <a:pt x="155" y="356"/>
                    <a:pt x="148" y="363"/>
                    <a:pt x="148" y="371"/>
                  </a:cubicBezTo>
                  <a:cubicBezTo>
                    <a:pt x="148" y="380"/>
                    <a:pt x="155" y="387"/>
                    <a:pt x="163" y="387"/>
                  </a:cubicBezTo>
                  <a:lnTo>
                    <a:pt x="386" y="387"/>
                  </a:lnTo>
                  <a:cubicBezTo>
                    <a:pt x="394" y="387"/>
                    <a:pt x="401" y="380"/>
                    <a:pt x="401" y="371"/>
                  </a:cubicBezTo>
                  <a:cubicBezTo>
                    <a:pt x="401" y="363"/>
                    <a:pt x="394" y="356"/>
                    <a:pt x="386" y="356"/>
                  </a:cubicBezTo>
                  <a:close/>
                  <a:moveTo>
                    <a:pt x="202" y="506"/>
                  </a:moveTo>
                  <a:cubicBezTo>
                    <a:pt x="202" y="517"/>
                    <a:pt x="193" y="526"/>
                    <a:pt x="183" y="526"/>
                  </a:cubicBezTo>
                  <a:cubicBezTo>
                    <a:pt x="172" y="526"/>
                    <a:pt x="163" y="517"/>
                    <a:pt x="163" y="506"/>
                  </a:cubicBezTo>
                  <a:cubicBezTo>
                    <a:pt x="163" y="495"/>
                    <a:pt x="172" y="487"/>
                    <a:pt x="183" y="487"/>
                  </a:cubicBezTo>
                  <a:cubicBezTo>
                    <a:pt x="193" y="487"/>
                    <a:pt x="202" y="495"/>
                    <a:pt x="202" y="506"/>
                  </a:cubicBezTo>
                  <a:close/>
                  <a:moveTo>
                    <a:pt x="142" y="506"/>
                  </a:moveTo>
                  <a:cubicBezTo>
                    <a:pt x="142" y="529"/>
                    <a:pt x="160" y="547"/>
                    <a:pt x="183" y="547"/>
                  </a:cubicBezTo>
                  <a:cubicBezTo>
                    <a:pt x="205" y="547"/>
                    <a:pt x="223" y="529"/>
                    <a:pt x="223" y="506"/>
                  </a:cubicBezTo>
                  <a:cubicBezTo>
                    <a:pt x="223" y="484"/>
                    <a:pt x="205" y="466"/>
                    <a:pt x="183" y="466"/>
                  </a:cubicBezTo>
                  <a:cubicBezTo>
                    <a:pt x="160" y="466"/>
                    <a:pt x="142" y="484"/>
                    <a:pt x="142" y="506"/>
                  </a:cubicBezTo>
                  <a:close/>
                  <a:moveTo>
                    <a:pt x="237" y="525"/>
                  </a:moveTo>
                  <a:cubicBezTo>
                    <a:pt x="229" y="548"/>
                    <a:pt x="208" y="564"/>
                    <a:pt x="183" y="564"/>
                  </a:cubicBezTo>
                  <a:cubicBezTo>
                    <a:pt x="157" y="564"/>
                    <a:pt x="136" y="548"/>
                    <a:pt x="128" y="525"/>
                  </a:cubicBezTo>
                  <a:cubicBezTo>
                    <a:pt x="85" y="548"/>
                    <a:pt x="56" y="591"/>
                    <a:pt x="55" y="594"/>
                  </a:cubicBezTo>
                  <a:cubicBezTo>
                    <a:pt x="52" y="597"/>
                    <a:pt x="52" y="601"/>
                    <a:pt x="54" y="605"/>
                  </a:cubicBezTo>
                  <a:cubicBezTo>
                    <a:pt x="56" y="608"/>
                    <a:pt x="60" y="610"/>
                    <a:pt x="64" y="610"/>
                  </a:cubicBezTo>
                  <a:lnTo>
                    <a:pt x="302" y="610"/>
                  </a:lnTo>
                  <a:lnTo>
                    <a:pt x="302" y="610"/>
                  </a:lnTo>
                  <a:cubicBezTo>
                    <a:pt x="308" y="610"/>
                    <a:pt x="312" y="605"/>
                    <a:pt x="312" y="599"/>
                  </a:cubicBezTo>
                  <a:cubicBezTo>
                    <a:pt x="312" y="597"/>
                    <a:pt x="312" y="595"/>
                    <a:pt x="310" y="593"/>
                  </a:cubicBezTo>
                  <a:cubicBezTo>
                    <a:pt x="306" y="587"/>
                    <a:pt x="278" y="547"/>
                    <a:pt x="237" y="52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1" name="Freeform 22"/>
            <p:cNvSpPr>
              <a:spLocks noEditPoints="1"/>
            </p:cNvSpPr>
            <p:nvPr/>
          </p:nvSpPr>
          <p:spPr bwMode="auto">
            <a:xfrm>
              <a:off x="6542776" y="1863403"/>
              <a:ext cx="500404" cy="496711"/>
            </a:xfrm>
            <a:custGeom>
              <a:avLst/>
              <a:gdLst>
                <a:gd name="T0" fmla="*/ 553 w 612"/>
                <a:gd name="T1" fmla="*/ 521 h 605"/>
                <a:gd name="T2" fmla="*/ 490 w 612"/>
                <a:gd name="T3" fmla="*/ 521 h 605"/>
                <a:gd name="T4" fmla="*/ 590 w 612"/>
                <a:gd name="T5" fmla="*/ 59 h 605"/>
                <a:gd name="T6" fmla="*/ 508 w 612"/>
                <a:gd name="T7" fmla="*/ 0 h 605"/>
                <a:gd name="T8" fmla="*/ 288 w 612"/>
                <a:gd name="T9" fmla="*/ 196 h 605"/>
                <a:gd name="T10" fmla="*/ 256 w 612"/>
                <a:gd name="T11" fmla="*/ 241 h 605"/>
                <a:gd name="T12" fmla="*/ 229 w 612"/>
                <a:gd name="T13" fmla="*/ 254 h 605"/>
                <a:gd name="T14" fmla="*/ 232 w 612"/>
                <a:gd name="T15" fmla="*/ 338 h 605"/>
                <a:gd name="T16" fmla="*/ 55 w 612"/>
                <a:gd name="T17" fmla="*/ 492 h 605"/>
                <a:gd name="T18" fmla="*/ 35 w 612"/>
                <a:gd name="T19" fmla="*/ 605 h 605"/>
                <a:gd name="T20" fmla="*/ 127 w 612"/>
                <a:gd name="T21" fmla="*/ 513 h 605"/>
                <a:gd name="T22" fmla="*/ 271 w 612"/>
                <a:gd name="T23" fmla="*/ 377 h 605"/>
                <a:gd name="T24" fmla="*/ 352 w 612"/>
                <a:gd name="T25" fmla="*/ 377 h 605"/>
                <a:gd name="T26" fmla="*/ 375 w 612"/>
                <a:gd name="T27" fmla="*/ 326 h 605"/>
                <a:gd name="T28" fmla="*/ 410 w 612"/>
                <a:gd name="T29" fmla="*/ 319 h 605"/>
                <a:gd name="T30" fmla="*/ 590 w 612"/>
                <a:gd name="T31" fmla="*/ 59 h 605"/>
                <a:gd name="T32" fmla="*/ 239 w 612"/>
                <a:gd name="T33" fmla="*/ 197 h 605"/>
                <a:gd name="T34" fmla="*/ 246 w 612"/>
                <a:gd name="T35" fmla="*/ 190 h 605"/>
                <a:gd name="T36" fmla="*/ 266 w 612"/>
                <a:gd name="T37" fmla="*/ 171 h 605"/>
                <a:gd name="T38" fmla="*/ 131 w 612"/>
                <a:gd name="T39" fmla="*/ 1 h 605"/>
                <a:gd name="T40" fmla="*/ 171 w 612"/>
                <a:gd name="T41" fmla="*/ 97 h 605"/>
                <a:gd name="T42" fmla="*/ 13 w 612"/>
                <a:gd name="T43" fmla="*/ 118 h 605"/>
                <a:gd name="T44" fmla="*/ 141 w 612"/>
                <a:gd name="T45" fmla="*/ 272 h 605"/>
                <a:gd name="T46" fmla="*/ 185 w 612"/>
                <a:gd name="T47" fmla="*/ 263 h 605"/>
                <a:gd name="T48" fmla="*/ 221 w 612"/>
                <a:gd name="T49" fmla="*/ 215 h 605"/>
                <a:gd name="T50" fmla="*/ 409 w 612"/>
                <a:gd name="T51" fmla="*/ 368 h 605"/>
                <a:gd name="T52" fmla="*/ 376 w 612"/>
                <a:gd name="T53" fmla="*/ 401 h 605"/>
                <a:gd name="T54" fmla="*/ 451 w 612"/>
                <a:gd name="T55" fmla="*/ 529 h 605"/>
                <a:gd name="T56" fmla="*/ 529 w 612"/>
                <a:gd name="T57" fmla="*/ 605 h 605"/>
                <a:gd name="T58" fmla="*/ 597 w 612"/>
                <a:gd name="T59" fmla="*/ 502 h 605"/>
                <a:gd name="T60" fmla="*/ 427 w 612"/>
                <a:gd name="T61" fmla="*/ 350 h 605"/>
                <a:gd name="T62" fmla="*/ 401 w 612"/>
                <a:gd name="T63" fmla="*/ 352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12" h="605">
                  <a:moveTo>
                    <a:pt x="522" y="490"/>
                  </a:moveTo>
                  <a:cubicBezTo>
                    <a:pt x="539" y="490"/>
                    <a:pt x="553" y="504"/>
                    <a:pt x="553" y="521"/>
                  </a:cubicBezTo>
                  <a:cubicBezTo>
                    <a:pt x="553" y="539"/>
                    <a:pt x="539" y="553"/>
                    <a:pt x="522" y="553"/>
                  </a:cubicBezTo>
                  <a:cubicBezTo>
                    <a:pt x="504" y="553"/>
                    <a:pt x="490" y="539"/>
                    <a:pt x="490" y="521"/>
                  </a:cubicBezTo>
                  <a:cubicBezTo>
                    <a:pt x="490" y="504"/>
                    <a:pt x="504" y="490"/>
                    <a:pt x="522" y="490"/>
                  </a:cubicBezTo>
                  <a:close/>
                  <a:moveTo>
                    <a:pt x="590" y="59"/>
                  </a:moveTo>
                  <a:lnTo>
                    <a:pt x="548" y="17"/>
                  </a:lnTo>
                  <a:cubicBezTo>
                    <a:pt x="537" y="5"/>
                    <a:pt x="522" y="0"/>
                    <a:pt x="508" y="0"/>
                  </a:cubicBezTo>
                  <a:cubicBezTo>
                    <a:pt x="493" y="0"/>
                    <a:pt x="478" y="5"/>
                    <a:pt x="467" y="17"/>
                  </a:cubicBezTo>
                  <a:lnTo>
                    <a:pt x="288" y="196"/>
                  </a:lnTo>
                  <a:cubicBezTo>
                    <a:pt x="293" y="207"/>
                    <a:pt x="289" y="223"/>
                    <a:pt x="281" y="231"/>
                  </a:cubicBezTo>
                  <a:cubicBezTo>
                    <a:pt x="275" y="237"/>
                    <a:pt x="265" y="241"/>
                    <a:pt x="256" y="241"/>
                  </a:cubicBezTo>
                  <a:cubicBezTo>
                    <a:pt x="252" y="241"/>
                    <a:pt x="249" y="240"/>
                    <a:pt x="245" y="239"/>
                  </a:cubicBezTo>
                  <a:lnTo>
                    <a:pt x="229" y="254"/>
                  </a:lnTo>
                  <a:cubicBezTo>
                    <a:pt x="207" y="277"/>
                    <a:pt x="207" y="313"/>
                    <a:pt x="229" y="335"/>
                  </a:cubicBezTo>
                  <a:lnTo>
                    <a:pt x="232" y="338"/>
                  </a:lnTo>
                  <a:lnTo>
                    <a:pt x="92" y="478"/>
                  </a:lnTo>
                  <a:lnTo>
                    <a:pt x="55" y="492"/>
                  </a:lnTo>
                  <a:lnTo>
                    <a:pt x="0" y="570"/>
                  </a:lnTo>
                  <a:lnTo>
                    <a:pt x="35" y="605"/>
                  </a:lnTo>
                  <a:lnTo>
                    <a:pt x="113" y="551"/>
                  </a:lnTo>
                  <a:lnTo>
                    <a:pt x="127" y="513"/>
                  </a:lnTo>
                  <a:lnTo>
                    <a:pt x="267" y="373"/>
                  </a:lnTo>
                  <a:lnTo>
                    <a:pt x="271" y="377"/>
                  </a:lnTo>
                  <a:cubicBezTo>
                    <a:pt x="283" y="388"/>
                    <a:pt x="297" y="394"/>
                    <a:pt x="312" y="394"/>
                  </a:cubicBezTo>
                  <a:cubicBezTo>
                    <a:pt x="326" y="394"/>
                    <a:pt x="341" y="388"/>
                    <a:pt x="352" y="377"/>
                  </a:cubicBezTo>
                  <a:lnTo>
                    <a:pt x="368" y="361"/>
                  </a:lnTo>
                  <a:cubicBezTo>
                    <a:pt x="363" y="351"/>
                    <a:pt x="367" y="335"/>
                    <a:pt x="375" y="326"/>
                  </a:cubicBezTo>
                  <a:cubicBezTo>
                    <a:pt x="381" y="320"/>
                    <a:pt x="391" y="317"/>
                    <a:pt x="399" y="317"/>
                  </a:cubicBezTo>
                  <a:cubicBezTo>
                    <a:pt x="403" y="317"/>
                    <a:pt x="407" y="317"/>
                    <a:pt x="410" y="319"/>
                  </a:cubicBezTo>
                  <a:lnTo>
                    <a:pt x="590" y="139"/>
                  </a:lnTo>
                  <a:cubicBezTo>
                    <a:pt x="612" y="117"/>
                    <a:pt x="612" y="81"/>
                    <a:pt x="590" y="59"/>
                  </a:cubicBezTo>
                  <a:close/>
                  <a:moveTo>
                    <a:pt x="221" y="215"/>
                  </a:moveTo>
                  <a:lnTo>
                    <a:pt x="239" y="197"/>
                  </a:lnTo>
                  <a:lnTo>
                    <a:pt x="255" y="206"/>
                  </a:lnTo>
                  <a:lnTo>
                    <a:pt x="246" y="190"/>
                  </a:lnTo>
                  <a:lnTo>
                    <a:pt x="264" y="172"/>
                  </a:lnTo>
                  <a:lnTo>
                    <a:pt x="266" y="171"/>
                  </a:lnTo>
                  <a:cubicBezTo>
                    <a:pt x="270" y="161"/>
                    <a:pt x="272" y="151"/>
                    <a:pt x="272" y="141"/>
                  </a:cubicBezTo>
                  <a:cubicBezTo>
                    <a:pt x="272" y="69"/>
                    <a:pt x="203" y="0"/>
                    <a:pt x="131" y="1"/>
                  </a:cubicBezTo>
                  <a:cubicBezTo>
                    <a:pt x="131" y="1"/>
                    <a:pt x="123" y="9"/>
                    <a:pt x="118" y="13"/>
                  </a:cubicBezTo>
                  <a:cubicBezTo>
                    <a:pt x="176" y="71"/>
                    <a:pt x="171" y="62"/>
                    <a:pt x="171" y="97"/>
                  </a:cubicBezTo>
                  <a:cubicBezTo>
                    <a:pt x="171" y="126"/>
                    <a:pt x="125" y="171"/>
                    <a:pt x="97" y="171"/>
                  </a:cubicBezTo>
                  <a:cubicBezTo>
                    <a:pt x="61" y="171"/>
                    <a:pt x="72" y="177"/>
                    <a:pt x="13" y="118"/>
                  </a:cubicBezTo>
                  <a:cubicBezTo>
                    <a:pt x="9" y="123"/>
                    <a:pt x="1" y="131"/>
                    <a:pt x="1" y="131"/>
                  </a:cubicBezTo>
                  <a:cubicBezTo>
                    <a:pt x="2" y="203"/>
                    <a:pt x="70" y="272"/>
                    <a:pt x="141" y="272"/>
                  </a:cubicBezTo>
                  <a:cubicBezTo>
                    <a:pt x="154" y="272"/>
                    <a:pt x="168" y="267"/>
                    <a:pt x="182" y="261"/>
                  </a:cubicBezTo>
                  <a:lnTo>
                    <a:pt x="185" y="263"/>
                  </a:lnTo>
                  <a:cubicBezTo>
                    <a:pt x="189" y="251"/>
                    <a:pt x="196" y="240"/>
                    <a:pt x="206" y="231"/>
                  </a:cubicBezTo>
                  <a:lnTo>
                    <a:pt x="221" y="215"/>
                  </a:lnTo>
                  <a:close/>
                  <a:moveTo>
                    <a:pt x="401" y="352"/>
                  </a:moveTo>
                  <a:lnTo>
                    <a:pt x="409" y="368"/>
                  </a:lnTo>
                  <a:lnTo>
                    <a:pt x="392" y="385"/>
                  </a:lnTo>
                  <a:lnTo>
                    <a:pt x="376" y="401"/>
                  </a:lnTo>
                  <a:cubicBezTo>
                    <a:pt x="367" y="410"/>
                    <a:pt x="356" y="417"/>
                    <a:pt x="343" y="422"/>
                  </a:cubicBezTo>
                  <a:lnTo>
                    <a:pt x="451" y="529"/>
                  </a:lnTo>
                  <a:lnTo>
                    <a:pt x="502" y="597"/>
                  </a:lnTo>
                  <a:lnTo>
                    <a:pt x="529" y="605"/>
                  </a:lnTo>
                  <a:lnTo>
                    <a:pt x="604" y="529"/>
                  </a:lnTo>
                  <a:lnTo>
                    <a:pt x="597" y="502"/>
                  </a:lnTo>
                  <a:lnTo>
                    <a:pt x="529" y="451"/>
                  </a:lnTo>
                  <a:lnTo>
                    <a:pt x="427" y="350"/>
                  </a:lnTo>
                  <a:lnTo>
                    <a:pt x="417" y="360"/>
                  </a:lnTo>
                  <a:lnTo>
                    <a:pt x="401" y="35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2" name="Freeform 23"/>
            <p:cNvSpPr/>
            <p:nvPr/>
          </p:nvSpPr>
          <p:spPr bwMode="auto">
            <a:xfrm>
              <a:off x="7697305" y="1986095"/>
              <a:ext cx="284815" cy="328502"/>
            </a:xfrm>
            <a:custGeom>
              <a:avLst/>
              <a:gdLst>
                <a:gd name="T0" fmla="*/ 346 w 346"/>
                <a:gd name="T1" fmla="*/ 130 h 401"/>
                <a:gd name="T2" fmla="*/ 346 w 346"/>
                <a:gd name="T3" fmla="*/ 29 h 401"/>
                <a:gd name="T4" fmla="*/ 300 w 346"/>
                <a:gd name="T5" fmla="*/ 29 h 401"/>
                <a:gd name="T6" fmla="*/ 300 w 346"/>
                <a:gd name="T7" fmla="*/ 130 h 401"/>
                <a:gd name="T8" fmla="*/ 176 w 346"/>
                <a:gd name="T9" fmla="*/ 254 h 401"/>
                <a:gd name="T10" fmla="*/ 174 w 346"/>
                <a:gd name="T11" fmla="*/ 254 h 401"/>
                <a:gd name="T12" fmla="*/ 173 w 346"/>
                <a:gd name="T13" fmla="*/ 254 h 401"/>
                <a:gd name="T14" fmla="*/ 173 w 346"/>
                <a:gd name="T15" fmla="*/ 254 h 401"/>
                <a:gd name="T16" fmla="*/ 170 w 346"/>
                <a:gd name="T17" fmla="*/ 254 h 401"/>
                <a:gd name="T18" fmla="*/ 46 w 346"/>
                <a:gd name="T19" fmla="*/ 130 h 401"/>
                <a:gd name="T20" fmla="*/ 46 w 346"/>
                <a:gd name="T21" fmla="*/ 29 h 401"/>
                <a:gd name="T22" fmla="*/ 0 w 346"/>
                <a:gd name="T23" fmla="*/ 29 h 401"/>
                <a:gd name="T24" fmla="*/ 0 w 346"/>
                <a:gd name="T25" fmla="*/ 130 h 401"/>
                <a:gd name="T26" fmla="*/ 146 w 346"/>
                <a:gd name="T27" fmla="*/ 299 h 401"/>
                <a:gd name="T28" fmla="*/ 146 w 346"/>
                <a:gd name="T29" fmla="*/ 372 h 401"/>
                <a:gd name="T30" fmla="*/ 42 w 346"/>
                <a:gd name="T31" fmla="*/ 401 h 401"/>
                <a:gd name="T32" fmla="*/ 304 w 346"/>
                <a:gd name="T33" fmla="*/ 401 h 401"/>
                <a:gd name="T34" fmla="*/ 200 w 346"/>
                <a:gd name="T35" fmla="*/ 371 h 401"/>
                <a:gd name="T36" fmla="*/ 200 w 346"/>
                <a:gd name="T37" fmla="*/ 299 h 401"/>
                <a:gd name="T38" fmla="*/ 346 w 346"/>
                <a:gd name="T39" fmla="*/ 13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6" h="401">
                  <a:moveTo>
                    <a:pt x="346" y="130"/>
                  </a:moveTo>
                  <a:lnTo>
                    <a:pt x="346" y="29"/>
                  </a:lnTo>
                  <a:cubicBezTo>
                    <a:pt x="346" y="0"/>
                    <a:pt x="300" y="0"/>
                    <a:pt x="300" y="29"/>
                  </a:cubicBezTo>
                  <a:lnTo>
                    <a:pt x="300" y="130"/>
                  </a:lnTo>
                  <a:cubicBezTo>
                    <a:pt x="300" y="199"/>
                    <a:pt x="245" y="254"/>
                    <a:pt x="176" y="254"/>
                  </a:cubicBezTo>
                  <a:cubicBezTo>
                    <a:pt x="176" y="254"/>
                    <a:pt x="175" y="254"/>
                    <a:pt x="174" y="254"/>
                  </a:cubicBezTo>
                  <a:lnTo>
                    <a:pt x="173" y="254"/>
                  </a:lnTo>
                  <a:lnTo>
                    <a:pt x="173" y="254"/>
                  </a:lnTo>
                  <a:cubicBezTo>
                    <a:pt x="172" y="254"/>
                    <a:pt x="171" y="254"/>
                    <a:pt x="170" y="254"/>
                  </a:cubicBezTo>
                  <a:cubicBezTo>
                    <a:pt x="102" y="254"/>
                    <a:pt x="46" y="199"/>
                    <a:pt x="46" y="130"/>
                  </a:cubicBezTo>
                  <a:lnTo>
                    <a:pt x="46" y="29"/>
                  </a:lnTo>
                  <a:cubicBezTo>
                    <a:pt x="46" y="0"/>
                    <a:pt x="0" y="0"/>
                    <a:pt x="0" y="29"/>
                  </a:cubicBezTo>
                  <a:cubicBezTo>
                    <a:pt x="0" y="43"/>
                    <a:pt x="0" y="130"/>
                    <a:pt x="0" y="130"/>
                  </a:cubicBezTo>
                  <a:cubicBezTo>
                    <a:pt x="0" y="216"/>
                    <a:pt x="63" y="287"/>
                    <a:pt x="146" y="299"/>
                  </a:cubicBezTo>
                  <a:lnTo>
                    <a:pt x="146" y="372"/>
                  </a:lnTo>
                  <a:lnTo>
                    <a:pt x="42" y="401"/>
                  </a:lnTo>
                  <a:lnTo>
                    <a:pt x="304" y="401"/>
                  </a:lnTo>
                  <a:lnTo>
                    <a:pt x="200" y="371"/>
                  </a:lnTo>
                  <a:lnTo>
                    <a:pt x="200" y="299"/>
                  </a:lnTo>
                  <a:cubicBezTo>
                    <a:pt x="283" y="287"/>
                    <a:pt x="346" y="216"/>
                    <a:pt x="346" y="1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3" name="Freeform 24"/>
            <p:cNvSpPr/>
            <p:nvPr/>
          </p:nvSpPr>
          <p:spPr bwMode="auto">
            <a:xfrm>
              <a:off x="7770486" y="1859444"/>
              <a:ext cx="138452" cy="298818"/>
            </a:xfrm>
            <a:custGeom>
              <a:avLst/>
              <a:gdLst>
                <a:gd name="T0" fmla="*/ 83 w 168"/>
                <a:gd name="T1" fmla="*/ 365 h 365"/>
                <a:gd name="T2" fmla="*/ 84 w 168"/>
                <a:gd name="T3" fmla="*/ 365 h 365"/>
                <a:gd name="T4" fmla="*/ 86 w 168"/>
                <a:gd name="T5" fmla="*/ 365 h 365"/>
                <a:gd name="T6" fmla="*/ 168 w 168"/>
                <a:gd name="T7" fmla="*/ 282 h 365"/>
                <a:gd name="T8" fmla="*/ 168 w 168"/>
                <a:gd name="T9" fmla="*/ 83 h 365"/>
                <a:gd name="T10" fmla="*/ 86 w 168"/>
                <a:gd name="T11" fmla="*/ 0 h 365"/>
                <a:gd name="T12" fmla="*/ 84 w 168"/>
                <a:gd name="T13" fmla="*/ 0 h 365"/>
                <a:gd name="T14" fmla="*/ 83 w 168"/>
                <a:gd name="T15" fmla="*/ 0 h 365"/>
                <a:gd name="T16" fmla="*/ 0 w 168"/>
                <a:gd name="T17" fmla="*/ 83 h 365"/>
                <a:gd name="T18" fmla="*/ 0 w 168"/>
                <a:gd name="T19" fmla="*/ 282 h 365"/>
                <a:gd name="T20" fmla="*/ 83 w 168"/>
                <a:gd name="T21" fmla="*/ 365 h 3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68" h="365">
                  <a:moveTo>
                    <a:pt x="83" y="365"/>
                  </a:moveTo>
                  <a:cubicBezTo>
                    <a:pt x="83" y="365"/>
                    <a:pt x="84" y="365"/>
                    <a:pt x="84" y="365"/>
                  </a:cubicBezTo>
                  <a:cubicBezTo>
                    <a:pt x="85" y="365"/>
                    <a:pt x="85" y="365"/>
                    <a:pt x="86" y="365"/>
                  </a:cubicBezTo>
                  <a:cubicBezTo>
                    <a:pt x="131" y="365"/>
                    <a:pt x="168" y="328"/>
                    <a:pt x="168" y="282"/>
                  </a:cubicBezTo>
                  <a:lnTo>
                    <a:pt x="168" y="83"/>
                  </a:lnTo>
                  <a:cubicBezTo>
                    <a:pt x="168" y="37"/>
                    <a:pt x="131" y="0"/>
                    <a:pt x="86" y="0"/>
                  </a:cubicBezTo>
                  <a:cubicBezTo>
                    <a:pt x="85" y="0"/>
                    <a:pt x="85" y="0"/>
                    <a:pt x="84" y="0"/>
                  </a:cubicBezTo>
                  <a:cubicBezTo>
                    <a:pt x="84" y="0"/>
                    <a:pt x="83" y="0"/>
                    <a:pt x="83" y="0"/>
                  </a:cubicBezTo>
                  <a:cubicBezTo>
                    <a:pt x="37" y="0"/>
                    <a:pt x="0" y="37"/>
                    <a:pt x="0" y="83"/>
                  </a:cubicBezTo>
                  <a:lnTo>
                    <a:pt x="0" y="282"/>
                  </a:lnTo>
                  <a:cubicBezTo>
                    <a:pt x="0" y="328"/>
                    <a:pt x="37" y="365"/>
                    <a:pt x="83" y="36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4" name="Freeform 25"/>
            <p:cNvSpPr>
              <a:spLocks noEditPoints="1"/>
            </p:cNvSpPr>
            <p:nvPr/>
          </p:nvSpPr>
          <p:spPr bwMode="auto">
            <a:xfrm>
              <a:off x="3382888" y="1099968"/>
              <a:ext cx="361952" cy="494730"/>
            </a:xfrm>
            <a:custGeom>
              <a:avLst/>
              <a:gdLst>
                <a:gd name="T0" fmla="*/ 58 w 443"/>
                <a:gd name="T1" fmla="*/ 98 h 605"/>
                <a:gd name="T2" fmla="*/ 49 w 443"/>
                <a:gd name="T3" fmla="*/ 605 h 605"/>
                <a:gd name="T4" fmla="*/ 443 w 443"/>
                <a:gd name="T5" fmla="*/ 149 h 605"/>
                <a:gd name="T6" fmla="*/ 410 w 443"/>
                <a:gd name="T7" fmla="*/ 159 h 605"/>
                <a:gd name="T8" fmla="*/ 51 w 443"/>
                <a:gd name="T9" fmla="*/ 570 h 605"/>
                <a:gd name="T10" fmla="*/ 192 w 443"/>
                <a:gd name="T11" fmla="*/ 64 h 605"/>
                <a:gd name="T12" fmla="*/ 252 w 443"/>
                <a:gd name="T13" fmla="*/ 64 h 605"/>
                <a:gd name="T14" fmla="*/ 221 w 443"/>
                <a:gd name="T15" fmla="*/ 96 h 605"/>
                <a:gd name="T16" fmla="*/ 155 w 443"/>
                <a:gd name="T17" fmla="*/ 66 h 605"/>
                <a:gd name="T18" fmla="*/ 81 w 443"/>
                <a:gd name="T19" fmla="*/ 153 h 605"/>
                <a:gd name="T20" fmla="*/ 362 w 443"/>
                <a:gd name="T21" fmla="*/ 153 h 605"/>
                <a:gd name="T22" fmla="*/ 288 w 443"/>
                <a:gd name="T23" fmla="*/ 66 h 605"/>
                <a:gd name="T24" fmla="*/ 155 w 443"/>
                <a:gd name="T25" fmla="*/ 66 h 605"/>
                <a:gd name="T26" fmla="*/ 156 w 443"/>
                <a:gd name="T27" fmla="*/ 459 h 605"/>
                <a:gd name="T28" fmla="*/ 107 w 443"/>
                <a:gd name="T29" fmla="*/ 473 h 605"/>
                <a:gd name="T30" fmla="*/ 97 w 443"/>
                <a:gd name="T31" fmla="*/ 484 h 605"/>
                <a:gd name="T32" fmla="*/ 156 w 443"/>
                <a:gd name="T33" fmla="*/ 489 h 605"/>
                <a:gd name="T34" fmla="*/ 94 w 443"/>
                <a:gd name="T35" fmla="*/ 519 h 605"/>
                <a:gd name="T36" fmla="*/ 172 w 443"/>
                <a:gd name="T37" fmla="*/ 481 h 605"/>
                <a:gd name="T38" fmla="*/ 172 w 443"/>
                <a:gd name="T39" fmla="*/ 456 h 605"/>
                <a:gd name="T40" fmla="*/ 78 w 443"/>
                <a:gd name="T41" fmla="*/ 461 h 605"/>
                <a:gd name="T42" fmla="*/ 152 w 443"/>
                <a:gd name="T43" fmla="*/ 539 h 605"/>
                <a:gd name="T44" fmla="*/ 152 w 443"/>
                <a:gd name="T45" fmla="*/ 237 h 605"/>
                <a:gd name="T46" fmla="*/ 107 w 443"/>
                <a:gd name="T47" fmla="*/ 251 h 605"/>
                <a:gd name="T48" fmla="*/ 123 w 443"/>
                <a:gd name="T49" fmla="*/ 291 h 605"/>
                <a:gd name="T50" fmla="*/ 94 w 443"/>
                <a:gd name="T51" fmla="*/ 302 h 605"/>
                <a:gd name="T52" fmla="*/ 152 w 443"/>
                <a:gd name="T53" fmla="*/ 222 h 605"/>
                <a:gd name="T54" fmla="*/ 78 w 443"/>
                <a:gd name="T55" fmla="*/ 300 h 605"/>
                <a:gd name="T56" fmla="*/ 171 w 443"/>
                <a:gd name="T57" fmla="*/ 255 h 605"/>
                <a:gd name="T58" fmla="*/ 170 w 443"/>
                <a:gd name="T59" fmla="*/ 234 h 605"/>
                <a:gd name="T60" fmla="*/ 156 w 443"/>
                <a:gd name="T61" fmla="*/ 357 h 605"/>
                <a:gd name="T62" fmla="*/ 97 w 443"/>
                <a:gd name="T63" fmla="*/ 372 h 605"/>
                <a:gd name="T64" fmla="*/ 156 w 443"/>
                <a:gd name="T65" fmla="*/ 412 h 605"/>
                <a:gd name="T66" fmla="*/ 171 w 443"/>
                <a:gd name="T67" fmla="*/ 345 h 605"/>
                <a:gd name="T68" fmla="*/ 78 w 443"/>
                <a:gd name="T69" fmla="*/ 349 h 605"/>
                <a:gd name="T70" fmla="*/ 156 w 443"/>
                <a:gd name="T71" fmla="*/ 427 h 605"/>
                <a:gd name="T72" fmla="*/ 205 w 443"/>
                <a:gd name="T73" fmla="*/ 330 h 605"/>
                <a:gd name="T74" fmla="*/ 232 w 443"/>
                <a:gd name="T75" fmla="*/ 513 h 605"/>
                <a:gd name="T76" fmla="*/ 356 w 443"/>
                <a:gd name="T77" fmla="*/ 475 h 605"/>
                <a:gd name="T78" fmla="*/ 227 w 443"/>
                <a:gd name="T79" fmla="*/ 508 h 605"/>
                <a:gd name="T80" fmla="*/ 356 w 443"/>
                <a:gd name="T81" fmla="*/ 360 h 605"/>
                <a:gd name="T82" fmla="*/ 227 w 443"/>
                <a:gd name="T83" fmla="*/ 291 h 605"/>
                <a:gd name="T84" fmla="*/ 227 w 443"/>
                <a:gd name="T85" fmla="*/ 250 h 6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3" h="605">
                  <a:moveTo>
                    <a:pt x="34" y="159"/>
                  </a:moveTo>
                  <a:cubicBezTo>
                    <a:pt x="34" y="142"/>
                    <a:pt x="42" y="134"/>
                    <a:pt x="58" y="133"/>
                  </a:cubicBezTo>
                  <a:lnTo>
                    <a:pt x="58" y="98"/>
                  </a:lnTo>
                  <a:cubicBezTo>
                    <a:pt x="27" y="99"/>
                    <a:pt x="0" y="118"/>
                    <a:pt x="0" y="149"/>
                  </a:cubicBezTo>
                  <a:lnTo>
                    <a:pt x="0" y="556"/>
                  </a:lnTo>
                  <a:cubicBezTo>
                    <a:pt x="0" y="581"/>
                    <a:pt x="24" y="605"/>
                    <a:pt x="49" y="605"/>
                  </a:cubicBezTo>
                  <a:lnTo>
                    <a:pt x="394" y="605"/>
                  </a:lnTo>
                  <a:cubicBezTo>
                    <a:pt x="419" y="605"/>
                    <a:pt x="443" y="581"/>
                    <a:pt x="443" y="556"/>
                  </a:cubicBezTo>
                  <a:lnTo>
                    <a:pt x="443" y="149"/>
                  </a:lnTo>
                  <a:cubicBezTo>
                    <a:pt x="443" y="118"/>
                    <a:pt x="416" y="99"/>
                    <a:pt x="385" y="98"/>
                  </a:cubicBezTo>
                  <a:lnTo>
                    <a:pt x="385" y="133"/>
                  </a:lnTo>
                  <a:cubicBezTo>
                    <a:pt x="402" y="134"/>
                    <a:pt x="410" y="142"/>
                    <a:pt x="410" y="159"/>
                  </a:cubicBezTo>
                  <a:lnTo>
                    <a:pt x="410" y="545"/>
                  </a:lnTo>
                  <a:cubicBezTo>
                    <a:pt x="410" y="557"/>
                    <a:pt x="404" y="570"/>
                    <a:pt x="393" y="570"/>
                  </a:cubicBezTo>
                  <a:lnTo>
                    <a:pt x="51" y="570"/>
                  </a:lnTo>
                  <a:cubicBezTo>
                    <a:pt x="37" y="570"/>
                    <a:pt x="34" y="556"/>
                    <a:pt x="34" y="542"/>
                  </a:cubicBezTo>
                  <a:lnTo>
                    <a:pt x="34" y="159"/>
                  </a:lnTo>
                  <a:close/>
                  <a:moveTo>
                    <a:pt x="192" y="64"/>
                  </a:moveTo>
                  <a:cubicBezTo>
                    <a:pt x="192" y="50"/>
                    <a:pt x="205" y="37"/>
                    <a:pt x="219" y="37"/>
                  </a:cubicBezTo>
                  <a:lnTo>
                    <a:pt x="224" y="37"/>
                  </a:lnTo>
                  <a:cubicBezTo>
                    <a:pt x="238" y="37"/>
                    <a:pt x="252" y="50"/>
                    <a:pt x="252" y="64"/>
                  </a:cubicBezTo>
                  <a:lnTo>
                    <a:pt x="252" y="67"/>
                  </a:lnTo>
                  <a:cubicBezTo>
                    <a:pt x="252" y="83"/>
                    <a:pt x="238" y="96"/>
                    <a:pt x="222" y="96"/>
                  </a:cubicBezTo>
                  <a:lnTo>
                    <a:pt x="221" y="96"/>
                  </a:lnTo>
                  <a:cubicBezTo>
                    <a:pt x="205" y="96"/>
                    <a:pt x="192" y="83"/>
                    <a:pt x="192" y="67"/>
                  </a:cubicBezTo>
                  <a:lnTo>
                    <a:pt x="192" y="64"/>
                  </a:lnTo>
                  <a:close/>
                  <a:moveTo>
                    <a:pt x="155" y="66"/>
                  </a:moveTo>
                  <a:lnTo>
                    <a:pt x="106" y="66"/>
                  </a:lnTo>
                  <a:cubicBezTo>
                    <a:pt x="89" y="66"/>
                    <a:pt x="81" y="74"/>
                    <a:pt x="81" y="90"/>
                  </a:cubicBezTo>
                  <a:lnTo>
                    <a:pt x="81" y="153"/>
                  </a:lnTo>
                  <a:cubicBezTo>
                    <a:pt x="81" y="164"/>
                    <a:pt x="88" y="175"/>
                    <a:pt x="98" y="175"/>
                  </a:cubicBezTo>
                  <a:lnTo>
                    <a:pt x="345" y="175"/>
                  </a:lnTo>
                  <a:cubicBezTo>
                    <a:pt x="355" y="175"/>
                    <a:pt x="362" y="164"/>
                    <a:pt x="362" y="153"/>
                  </a:cubicBezTo>
                  <a:lnTo>
                    <a:pt x="362" y="90"/>
                  </a:lnTo>
                  <a:cubicBezTo>
                    <a:pt x="362" y="74"/>
                    <a:pt x="354" y="66"/>
                    <a:pt x="337" y="66"/>
                  </a:cubicBezTo>
                  <a:lnTo>
                    <a:pt x="288" y="66"/>
                  </a:lnTo>
                  <a:cubicBezTo>
                    <a:pt x="288" y="32"/>
                    <a:pt x="260" y="0"/>
                    <a:pt x="227" y="0"/>
                  </a:cubicBezTo>
                  <a:lnTo>
                    <a:pt x="216" y="0"/>
                  </a:lnTo>
                  <a:cubicBezTo>
                    <a:pt x="184" y="0"/>
                    <a:pt x="155" y="32"/>
                    <a:pt x="155" y="66"/>
                  </a:cubicBezTo>
                  <a:close/>
                  <a:moveTo>
                    <a:pt x="94" y="464"/>
                  </a:moveTo>
                  <a:cubicBezTo>
                    <a:pt x="94" y="460"/>
                    <a:pt x="95" y="459"/>
                    <a:pt x="98" y="459"/>
                  </a:cubicBezTo>
                  <a:lnTo>
                    <a:pt x="156" y="459"/>
                  </a:lnTo>
                  <a:lnTo>
                    <a:pt x="156" y="464"/>
                  </a:lnTo>
                  <a:cubicBezTo>
                    <a:pt x="156" y="469"/>
                    <a:pt x="132" y="483"/>
                    <a:pt x="127" y="485"/>
                  </a:cubicBezTo>
                  <a:cubicBezTo>
                    <a:pt x="123" y="482"/>
                    <a:pt x="114" y="473"/>
                    <a:pt x="107" y="473"/>
                  </a:cubicBezTo>
                  <a:lnTo>
                    <a:pt x="106" y="473"/>
                  </a:lnTo>
                  <a:cubicBezTo>
                    <a:pt x="102" y="473"/>
                    <a:pt x="97" y="479"/>
                    <a:pt x="97" y="482"/>
                  </a:cubicBezTo>
                  <a:lnTo>
                    <a:pt x="97" y="484"/>
                  </a:lnTo>
                  <a:cubicBezTo>
                    <a:pt x="97" y="488"/>
                    <a:pt x="118" y="511"/>
                    <a:pt x="123" y="511"/>
                  </a:cubicBezTo>
                  <a:lnTo>
                    <a:pt x="124" y="511"/>
                  </a:lnTo>
                  <a:cubicBezTo>
                    <a:pt x="128" y="511"/>
                    <a:pt x="152" y="492"/>
                    <a:pt x="156" y="489"/>
                  </a:cubicBezTo>
                  <a:cubicBezTo>
                    <a:pt x="156" y="497"/>
                    <a:pt x="160" y="524"/>
                    <a:pt x="152" y="524"/>
                  </a:cubicBezTo>
                  <a:lnTo>
                    <a:pt x="98" y="524"/>
                  </a:lnTo>
                  <a:cubicBezTo>
                    <a:pt x="95" y="524"/>
                    <a:pt x="94" y="523"/>
                    <a:pt x="94" y="519"/>
                  </a:cubicBezTo>
                  <a:lnTo>
                    <a:pt x="94" y="464"/>
                  </a:lnTo>
                  <a:close/>
                  <a:moveTo>
                    <a:pt x="152" y="539"/>
                  </a:moveTo>
                  <a:cubicBezTo>
                    <a:pt x="181" y="539"/>
                    <a:pt x="170" y="508"/>
                    <a:pt x="172" y="481"/>
                  </a:cubicBezTo>
                  <a:cubicBezTo>
                    <a:pt x="173" y="467"/>
                    <a:pt x="207" y="455"/>
                    <a:pt x="210" y="443"/>
                  </a:cubicBezTo>
                  <a:lnTo>
                    <a:pt x="206" y="443"/>
                  </a:lnTo>
                  <a:cubicBezTo>
                    <a:pt x="195" y="443"/>
                    <a:pt x="179" y="452"/>
                    <a:pt x="172" y="456"/>
                  </a:cubicBezTo>
                  <a:cubicBezTo>
                    <a:pt x="168" y="451"/>
                    <a:pt x="164" y="444"/>
                    <a:pt x="155" y="444"/>
                  </a:cubicBezTo>
                  <a:lnTo>
                    <a:pt x="95" y="444"/>
                  </a:lnTo>
                  <a:cubicBezTo>
                    <a:pt x="86" y="444"/>
                    <a:pt x="78" y="452"/>
                    <a:pt x="78" y="461"/>
                  </a:cubicBezTo>
                  <a:lnTo>
                    <a:pt x="78" y="522"/>
                  </a:lnTo>
                  <a:cubicBezTo>
                    <a:pt x="78" y="533"/>
                    <a:pt x="87" y="539"/>
                    <a:pt x="98" y="539"/>
                  </a:cubicBezTo>
                  <a:lnTo>
                    <a:pt x="152" y="539"/>
                  </a:lnTo>
                  <a:close/>
                  <a:moveTo>
                    <a:pt x="94" y="242"/>
                  </a:moveTo>
                  <a:cubicBezTo>
                    <a:pt x="94" y="238"/>
                    <a:pt x="95" y="237"/>
                    <a:pt x="98" y="237"/>
                  </a:cubicBezTo>
                  <a:lnTo>
                    <a:pt x="152" y="237"/>
                  </a:lnTo>
                  <a:cubicBezTo>
                    <a:pt x="155" y="237"/>
                    <a:pt x="156" y="238"/>
                    <a:pt x="156" y="242"/>
                  </a:cubicBezTo>
                  <a:cubicBezTo>
                    <a:pt x="156" y="246"/>
                    <a:pt x="130" y="263"/>
                    <a:pt x="127" y="263"/>
                  </a:cubicBezTo>
                  <a:cubicBezTo>
                    <a:pt x="124" y="263"/>
                    <a:pt x="116" y="251"/>
                    <a:pt x="107" y="251"/>
                  </a:cubicBezTo>
                  <a:cubicBezTo>
                    <a:pt x="103" y="251"/>
                    <a:pt x="97" y="256"/>
                    <a:pt x="97" y="260"/>
                  </a:cubicBezTo>
                  <a:lnTo>
                    <a:pt x="97" y="262"/>
                  </a:lnTo>
                  <a:cubicBezTo>
                    <a:pt x="97" y="268"/>
                    <a:pt x="118" y="288"/>
                    <a:pt x="123" y="291"/>
                  </a:cubicBezTo>
                  <a:lnTo>
                    <a:pt x="156" y="266"/>
                  </a:lnTo>
                  <a:lnTo>
                    <a:pt x="156" y="302"/>
                  </a:lnTo>
                  <a:lnTo>
                    <a:pt x="94" y="302"/>
                  </a:lnTo>
                  <a:lnTo>
                    <a:pt x="94" y="242"/>
                  </a:lnTo>
                  <a:close/>
                  <a:moveTo>
                    <a:pt x="170" y="234"/>
                  </a:moveTo>
                  <a:cubicBezTo>
                    <a:pt x="168" y="226"/>
                    <a:pt x="162" y="222"/>
                    <a:pt x="152" y="222"/>
                  </a:cubicBezTo>
                  <a:lnTo>
                    <a:pt x="98" y="222"/>
                  </a:lnTo>
                  <a:cubicBezTo>
                    <a:pt x="87" y="222"/>
                    <a:pt x="78" y="229"/>
                    <a:pt x="78" y="239"/>
                  </a:cubicBezTo>
                  <a:lnTo>
                    <a:pt x="78" y="300"/>
                  </a:lnTo>
                  <a:cubicBezTo>
                    <a:pt x="78" y="309"/>
                    <a:pt x="86" y="317"/>
                    <a:pt x="95" y="317"/>
                  </a:cubicBezTo>
                  <a:lnTo>
                    <a:pt x="155" y="317"/>
                  </a:lnTo>
                  <a:cubicBezTo>
                    <a:pt x="179" y="317"/>
                    <a:pt x="172" y="279"/>
                    <a:pt x="171" y="255"/>
                  </a:cubicBezTo>
                  <a:lnTo>
                    <a:pt x="210" y="222"/>
                  </a:lnTo>
                  <a:cubicBezTo>
                    <a:pt x="210" y="222"/>
                    <a:pt x="207" y="221"/>
                    <a:pt x="207" y="221"/>
                  </a:cubicBezTo>
                  <a:cubicBezTo>
                    <a:pt x="192" y="221"/>
                    <a:pt x="180" y="234"/>
                    <a:pt x="170" y="234"/>
                  </a:cubicBezTo>
                  <a:close/>
                  <a:moveTo>
                    <a:pt x="94" y="349"/>
                  </a:moveTo>
                  <a:lnTo>
                    <a:pt x="156" y="349"/>
                  </a:lnTo>
                  <a:lnTo>
                    <a:pt x="156" y="357"/>
                  </a:lnTo>
                  <a:lnTo>
                    <a:pt x="127" y="375"/>
                  </a:lnTo>
                  <a:lnTo>
                    <a:pt x="108" y="361"/>
                  </a:lnTo>
                  <a:cubicBezTo>
                    <a:pt x="103" y="364"/>
                    <a:pt x="97" y="365"/>
                    <a:pt x="97" y="372"/>
                  </a:cubicBezTo>
                  <a:cubicBezTo>
                    <a:pt x="97" y="377"/>
                    <a:pt x="118" y="401"/>
                    <a:pt x="123" y="401"/>
                  </a:cubicBezTo>
                  <a:cubicBezTo>
                    <a:pt x="130" y="401"/>
                    <a:pt x="148" y="380"/>
                    <a:pt x="156" y="378"/>
                  </a:cubicBezTo>
                  <a:lnTo>
                    <a:pt x="156" y="412"/>
                  </a:lnTo>
                  <a:lnTo>
                    <a:pt x="94" y="412"/>
                  </a:lnTo>
                  <a:lnTo>
                    <a:pt x="94" y="349"/>
                  </a:lnTo>
                  <a:close/>
                  <a:moveTo>
                    <a:pt x="171" y="345"/>
                  </a:moveTo>
                  <a:cubicBezTo>
                    <a:pt x="169" y="340"/>
                    <a:pt x="165" y="334"/>
                    <a:pt x="156" y="334"/>
                  </a:cubicBezTo>
                  <a:lnTo>
                    <a:pt x="94" y="334"/>
                  </a:lnTo>
                  <a:cubicBezTo>
                    <a:pt x="86" y="334"/>
                    <a:pt x="78" y="341"/>
                    <a:pt x="78" y="349"/>
                  </a:cubicBezTo>
                  <a:lnTo>
                    <a:pt x="78" y="412"/>
                  </a:lnTo>
                  <a:cubicBezTo>
                    <a:pt x="78" y="420"/>
                    <a:pt x="86" y="427"/>
                    <a:pt x="94" y="427"/>
                  </a:cubicBezTo>
                  <a:lnTo>
                    <a:pt x="156" y="427"/>
                  </a:lnTo>
                  <a:cubicBezTo>
                    <a:pt x="179" y="427"/>
                    <a:pt x="172" y="388"/>
                    <a:pt x="171" y="365"/>
                  </a:cubicBezTo>
                  <a:lnTo>
                    <a:pt x="210" y="333"/>
                  </a:lnTo>
                  <a:lnTo>
                    <a:pt x="205" y="330"/>
                  </a:lnTo>
                  <a:lnTo>
                    <a:pt x="171" y="345"/>
                  </a:lnTo>
                  <a:close/>
                  <a:moveTo>
                    <a:pt x="227" y="508"/>
                  </a:moveTo>
                  <a:cubicBezTo>
                    <a:pt x="227" y="512"/>
                    <a:pt x="228" y="513"/>
                    <a:pt x="232" y="513"/>
                  </a:cubicBezTo>
                  <a:lnTo>
                    <a:pt x="351" y="513"/>
                  </a:lnTo>
                  <a:cubicBezTo>
                    <a:pt x="355" y="513"/>
                    <a:pt x="356" y="512"/>
                    <a:pt x="356" y="508"/>
                  </a:cubicBezTo>
                  <a:lnTo>
                    <a:pt x="356" y="475"/>
                  </a:lnTo>
                  <a:cubicBezTo>
                    <a:pt x="356" y="471"/>
                    <a:pt x="355" y="470"/>
                    <a:pt x="351" y="470"/>
                  </a:cubicBezTo>
                  <a:lnTo>
                    <a:pt x="227" y="470"/>
                  </a:lnTo>
                  <a:lnTo>
                    <a:pt x="227" y="508"/>
                  </a:lnTo>
                  <a:close/>
                  <a:moveTo>
                    <a:pt x="227" y="401"/>
                  </a:moveTo>
                  <a:lnTo>
                    <a:pt x="356" y="401"/>
                  </a:lnTo>
                  <a:lnTo>
                    <a:pt x="356" y="360"/>
                  </a:lnTo>
                  <a:lnTo>
                    <a:pt x="227" y="360"/>
                  </a:lnTo>
                  <a:lnTo>
                    <a:pt x="227" y="401"/>
                  </a:lnTo>
                  <a:close/>
                  <a:moveTo>
                    <a:pt x="227" y="291"/>
                  </a:moveTo>
                  <a:lnTo>
                    <a:pt x="321" y="291"/>
                  </a:lnTo>
                  <a:lnTo>
                    <a:pt x="321" y="250"/>
                  </a:lnTo>
                  <a:lnTo>
                    <a:pt x="227" y="250"/>
                  </a:lnTo>
                  <a:lnTo>
                    <a:pt x="227" y="291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5" name="Freeform 26"/>
            <p:cNvSpPr>
              <a:spLocks noEditPoints="1"/>
            </p:cNvSpPr>
            <p:nvPr/>
          </p:nvSpPr>
          <p:spPr bwMode="auto">
            <a:xfrm>
              <a:off x="2294508" y="1090072"/>
              <a:ext cx="553807" cy="514520"/>
            </a:xfrm>
            <a:custGeom>
              <a:avLst/>
              <a:gdLst>
                <a:gd name="T0" fmla="*/ 373 w 678"/>
                <a:gd name="T1" fmla="*/ 551 h 630"/>
                <a:gd name="T2" fmla="*/ 280 w 678"/>
                <a:gd name="T3" fmla="*/ 593 h 630"/>
                <a:gd name="T4" fmla="*/ 190 w 678"/>
                <a:gd name="T5" fmla="*/ 21 h 630"/>
                <a:gd name="T6" fmla="*/ 210 w 678"/>
                <a:gd name="T7" fmla="*/ 34 h 630"/>
                <a:gd name="T8" fmla="*/ 342 w 678"/>
                <a:gd name="T9" fmla="*/ 1 h 630"/>
                <a:gd name="T10" fmla="*/ 169 w 678"/>
                <a:gd name="T11" fmla="*/ 25 h 630"/>
                <a:gd name="T12" fmla="*/ 207 w 678"/>
                <a:gd name="T13" fmla="*/ 62 h 630"/>
                <a:gd name="T14" fmla="*/ 199 w 678"/>
                <a:gd name="T15" fmla="*/ 340 h 630"/>
                <a:gd name="T16" fmla="*/ 161 w 678"/>
                <a:gd name="T17" fmla="*/ 304 h 630"/>
                <a:gd name="T18" fmla="*/ 169 w 678"/>
                <a:gd name="T19" fmla="*/ 25 h 630"/>
                <a:gd name="T20" fmla="*/ 309 w 678"/>
                <a:gd name="T21" fmla="*/ 120 h 630"/>
                <a:gd name="T22" fmla="*/ 467 w 678"/>
                <a:gd name="T23" fmla="*/ 102 h 630"/>
                <a:gd name="T24" fmla="*/ 291 w 678"/>
                <a:gd name="T25" fmla="*/ 109 h 630"/>
                <a:gd name="T26" fmla="*/ 300 w 678"/>
                <a:gd name="T27" fmla="*/ 133 h 630"/>
                <a:gd name="T28" fmla="*/ 308 w 678"/>
                <a:gd name="T29" fmla="*/ 422 h 630"/>
                <a:gd name="T30" fmla="*/ 270 w 678"/>
                <a:gd name="T31" fmla="*/ 410 h 630"/>
                <a:gd name="T32" fmla="*/ 263 w 678"/>
                <a:gd name="T33" fmla="*/ 122 h 630"/>
                <a:gd name="T34" fmla="*/ 322 w 678"/>
                <a:gd name="T35" fmla="*/ 145 h 630"/>
                <a:gd name="T36" fmla="*/ 511 w 678"/>
                <a:gd name="T37" fmla="*/ 145 h 630"/>
                <a:gd name="T38" fmla="*/ 486 w 678"/>
                <a:gd name="T39" fmla="*/ 406 h 630"/>
                <a:gd name="T40" fmla="*/ 322 w 678"/>
                <a:gd name="T41" fmla="*/ 145 h 630"/>
                <a:gd name="T42" fmla="*/ 481 w 678"/>
                <a:gd name="T43" fmla="*/ 166 h 630"/>
                <a:gd name="T44" fmla="*/ 354 w 678"/>
                <a:gd name="T45" fmla="*/ 240 h 630"/>
                <a:gd name="T46" fmla="*/ 221 w 678"/>
                <a:gd name="T47" fmla="*/ 56 h 630"/>
                <a:gd name="T48" fmla="*/ 410 w 678"/>
                <a:gd name="T49" fmla="*/ 56 h 630"/>
                <a:gd name="T50" fmla="*/ 255 w 678"/>
                <a:gd name="T51" fmla="*/ 83 h 630"/>
                <a:gd name="T52" fmla="*/ 240 w 678"/>
                <a:gd name="T53" fmla="*/ 335 h 630"/>
                <a:gd name="T54" fmla="*/ 221 w 678"/>
                <a:gd name="T55" fmla="*/ 56 h 630"/>
                <a:gd name="T56" fmla="*/ 134 w 678"/>
                <a:gd name="T57" fmla="*/ 188 h 630"/>
                <a:gd name="T58" fmla="*/ 104 w 678"/>
                <a:gd name="T59" fmla="*/ 135 h 630"/>
                <a:gd name="T60" fmla="*/ 54 w 678"/>
                <a:gd name="T61" fmla="*/ 467 h 630"/>
                <a:gd name="T62" fmla="*/ 90 w 678"/>
                <a:gd name="T63" fmla="*/ 515 h 630"/>
                <a:gd name="T64" fmla="*/ 0 w 678"/>
                <a:gd name="T65" fmla="*/ 630 h 630"/>
                <a:gd name="T66" fmla="*/ 678 w 678"/>
                <a:gd name="T67" fmla="*/ 586 h 630"/>
                <a:gd name="T68" fmla="*/ 621 w 678"/>
                <a:gd name="T69" fmla="*/ 467 h 630"/>
                <a:gd name="T70" fmla="*/ 571 w 678"/>
                <a:gd name="T71" fmla="*/ 135 h 630"/>
                <a:gd name="T72" fmla="*/ 541 w 678"/>
                <a:gd name="T73" fmla="*/ 188 h 630"/>
                <a:gd name="T74" fmla="*/ 573 w 678"/>
                <a:gd name="T75" fmla="*/ 474 h 630"/>
                <a:gd name="T76" fmla="*/ 101 w 678"/>
                <a:gd name="T77" fmla="*/ 188 h 6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678" h="630">
                  <a:moveTo>
                    <a:pt x="301" y="551"/>
                  </a:moveTo>
                  <a:lnTo>
                    <a:pt x="373" y="551"/>
                  </a:lnTo>
                  <a:lnTo>
                    <a:pt x="398" y="593"/>
                  </a:lnTo>
                  <a:lnTo>
                    <a:pt x="280" y="593"/>
                  </a:lnTo>
                  <a:lnTo>
                    <a:pt x="301" y="551"/>
                  </a:lnTo>
                  <a:close/>
                  <a:moveTo>
                    <a:pt x="190" y="21"/>
                  </a:moveTo>
                  <a:lnTo>
                    <a:pt x="207" y="32"/>
                  </a:lnTo>
                  <a:cubicBezTo>
                    <a:pt x="208" y="32"/>
                    <a:pt x="209" y="33"/>
                    <a:pt x="210" y="34"/>
                  </a:cubicBezTo>
                  <a:lnTo>
                    <a:pt x="366" y="14"/>
                  </a:lnTo>
                  <a:cubicBezTo>
                    <a:pt x="362" y="5"/>
                    <a:pt x="353" y="0"/>
                    <a:pt x="342" y="1"/>
                  </a:cubicBezTo>
                  <a:lnTo>
                    <a:pt x="190" y="21"/>
                  </a:lnTo>
                  <a:close/>
                  <a:moveTo>
                    <a:pt x="169" y="25"/>
                  </a:moveTo>
                  <a:lnTo>
                    <a:pt x="199" y="44"/>
                  </a:lnTo>
                  <a:cubicBezTo>
                    <a:pt x="203" y="47"/>
                    <a:pt x="207" y="55"/>
                    <a:pt x="207" y="62"/>
                  </a:cubicBezTo>
                  <a:lnTo>
                    <a:pt x="207" y="333"/>
                  </a:lnTo>
                  <a:cubicBezTo>
                    <a:pt x="207" y="340"/>
                    <a:pt x="203" y="343"/>
                    <a:pt x="199" y="340"/>
                  </a:cubicBezTo>
                  <a:lnTo>
                    <a:pt x="169" y="322"/>
                  </a:lnTo>
                  <a:cubicBezTo>
                    <a:pt x="165" y="319"/>
                    <a:pt x="161" y="311"/>
                    <a:pt x="161" y="304"/>
                  </a:cubicBezTo>
                  <a:lnTo>
                    <a:pt x="161" y="33"/>
                  </a:lnTo>
                  <a:cubicBezTo>
                    <a:pt x="161" y="26"/>
                    <a:pt x="165" y="23"/>
                    <a:pt x="169" y="25"/>
                  </a:cubicBezTo>
                  <a:close/>
                  <a:moveTo>
                    <a:pt x="291" y="109"/>
                  </a:moveTo>
                  <a:lnTo>
                    <a:pt x="309" y="120"/>
                  </a:lnTo>
                  <a:cubicBezTo>
                    <a:pt x="310" y="121"/>
                    <a:pt x="310" y="122"/>
                    <a:pt x="311" y="122"/>
                  </a:cubicBezTo>
                  <a:lnTo>
                    <a:pt x="467" y="102"/>
                  </a:lnTo>
                  <a:cubicBezTo>
                    <a:pt x="464" y="94"/>
                    <a:pt x="454" y="88"/>
                    <a:pt x="443" y="90"/>
                  </a:cubicBezTo>
                  <a:lnTo>
                    <a:pt x="291" y="109"/>
                  </a:lnTo>
                  <a:close/>
                  <a:moveTo>
                    <a:pt x="270" y="114"/>
                  </a:moveTo>
                  <a:lnTo>
                    <a:pt x="300" y="133"/>
                  </a:lnTo>
                  <a:cubicBezTo>
                    <a:pt x="304" y="136"/>
                    <a:pt x="308" y="144"/>
                    <a:pt x="308" y="151"/>
                  </a:cubicBezTo>
                  <a:lnTo>
                    <a:pt x="308" y="422"/>
                  </a:lnTo>
                  <a:cubicBezTo>
                    <a:pt x="308" y="428"/>
                    <a:pt x="304" y="432"/>
                    <a:pt x="300" y="429"/>
                  </a:cubicBezTo>
                  <a:lnTo>
                    <a:pt x="270" y="410"/>
                  </a:lnTo>
                  <a:cubicBezTo>
                    <a:pt x="266" y="407"/>
                    <a:pt x="263" y="400"/>
                    <a:pt x="263" y="393"/>
                  </a:cubicBezTo>
                  <a:lnTo>
                    <a:pt x="263" y="122"/>
                  </a:lnTo>
                  <a:cubicBezTo>
                    <a:pt x="263" y="115"/>
                    <a:pt x="266" y="111"/>
                    <a:pt x="270" y="114"/>
                  </a:cubicBezTo>
                  <a:close/>
                  <a:moveTo>
                    <a:pt x="322" y="145"/>
                  </a:moveTo>
                  <a:lnTo>
                    <a:pt x="486" y="124"/>
                  </a:lnTo>
                  <a:cubicBezTo>
                    <a:pt x="500" y="122"/>
                    <a:pt x="511" y="131"/>
                    <a:pt x="511" y="145"/>
                  </a:cubicBezTo>
                  <a:lnTo>
                    <a:pt x="511" y="378"/>
                  </a:lnTo>
                  <a:cubicBezTo>
                    <a:pt x="511" y="391"/>
                    <a:pt x="500" y="404"/>
                    <a:pt x="486" y="406"/>
                  </a:cubicBezTo>
                  <a:lnTo>
                    <a:pt x="322" y="426"/>
                  </a:lnTo>
                  <a:lnTo>
                    <a:pt x="322" y="145"/>
                  </a:lnTo>
                  <a:close/>
                  <a:moveTo>
                    <a:pt x="354" y="183"/>
                  </a:moveTo>
                  <a:lnTo>
                    <a:pt x="481" y="166"/>
                  </a:lnTo>
                  <a:lnTo>
                    <a:pt x="481" y="224"/>
                  </a:lnTo>
                  <a:lnTo>
                    <a:pt x="354" y="240"/>
                  </a:lnTo>
                  <a:lnTo>
                    <a:pt x="354" y="183"/>
                  </a:lnTo>
                  <a:close/>
                  <a:moveTo>
                    <a:pt x="221" y="56"/>
                  </a:moveTo>
                  <a:lnTo>
                    <a:pt x="384" y="35"/>
                  </a:lnTo>
                  <a:cubicBezTo>
                    <a:pt x="398" y="33"/>
                    <a:pt x="410" y="43"/>
                    <a:pt x="410" y="56"/>
                  </a:cubicBezTo>
                  <a:lnTo>
                    <a:pt x="410" y="63"/>
                  </a:lnTo>
                  <a:lnTo>
                    <a:pt x="255" y="83"/>
                  </a:lnTo>
                  <a:cubicBezTo>
                    <a:pt x="244" y="86"/>
                    <a:pt x="240" y="93"/>
                    <a:pt x="240" y="107"/>
                  </a:cubicBezTo>
                  <a:lnTo>
                    <a:pt x="240" y="335"/>
                  </a:lnTo>
                  <a:lnTo>
                    <a:pt x="221" y="338"/>
                  </a:lnTo>
                  <a:lnTo>
                    <a:pt x="221" y="56"/>
                  </a:lnTo>
                  <a:close/>
                  <a:moveTo>
                    <a:pt x="101" y="188"/>
                  </a:moveTo>
                  <a:lnTo>
                    <a:pt x="134" y="188"/>
                  </a:lnTo>
                  <a:lnTo>
                    <a:pt x="134" y="135"/>
                  </a:lnTo>
                  <a:lnTo>
                    <a:pt x="104" y="135"/>
                  </a:lnTo>
                  <a:cubicBezTo>
                    <a:pt x="76" y="135"/>
                    <a:pt x="54" y="158"/>
                    <a:pt x="54" y="186"/>
                  </a:cubicBezTo>
                  <a:lnTo>
                    <a:pt x="54" y="467"/>
                  </a:lnTo>
                  <a:cubicBezTo>
                    <a:pt x="54" y="490"/>
                    <a:pt x="69" y="509"/>
                    <a:pt x="90" y="515"/>
                  </a:cubicBezTo>
                  <a:lnTo>
                    <a:pt x="90" y="515"/>
                  </a:lnTo>
                  <a:lnTo>
                    <a:pt x="0" y="586"/>
                  </a:lnTo>
                  <a:lnTo>
                    <a:pt x="0" y="630"/>
                  </a:lnTo>
                  <a:lnTo>
                    <a:pt x="678" y="630"/>
                  </a:lnTo>
                  <a:lnTo>
                    <a:pt x="678" y="586"/>
                  </a:lnTo>
                  <a:lnTo>
                    <a:pt x="582" y="516"/>
                  </a:lnTo>
                  <a:cubicBezTo>
                    <a:pt x="604" y="511"/>
                    <a:pt x="621" y="491"/>
                    <a:pt x="621" y="467"/>
                  </a:cubicBezTo>
                  <a:lnTo>
                    <a:pt x="621" y="186"/>
                  </a:lnTo>
                  <a:cubicBezTo>
                    <a:pt x="621" y="158"/>
                    <a:pt x="598" y="135"/>
                    <a:pt x="571" y="135"/>
                  </a:cubicBezTo>
                  <a:lnTo>
                    <a:pt x="541" y="135"/>
                  </a:lnTo>
                  <a:lnTo>
                    <a:pt x="541" y="188"/>
                  </a:lnTo>
                  <a:lnTo>
                    <a:pt x="573" y="188"/>
                  </a:lnTo>
                  <a:lnTo>
                    <a:pt x="573" y="474"/>
                  </a:lnTo>
                  <a:lnTo>
                    <a:pt x="101" y="474"/>
                  </a:lnTo>
                  <a:lnTo>
                    <a:pt x="101" y="18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6" name="Freeform 27"/>
            <p:cNvSpPr>
              <a:spLocks noEditPoints="1"/>
            </p:cNvSpPr>
            <p:nvPr/>
          </p:nvSpPr>
          <p:spPr bwMode="auto">
            <a:xfrm>
              <a:off x="5373504" y="1101944"/>
              <a:ext cx="557763" cy="492752"/>
            </a:xfrm>
            <a:custGeom>
              <a:avLst/>
              <a:gdLst>
                <a:gd name="T0" fmla="*/ 284 w 683"/>
                <a:gd name="T1" fmla="*/ 381 h 601"/>
                <a:gd name="T2" fmla="*/ 595 w 683"/>
                <a:gd name="T3" fmla="*/ 392 h 601"/>
                <a:gd name="T4" fmla="*/ 589 w 683"/>
                <a:gd name="T5" fmla="*/ 359 h 601"/>
                <a:gd name="T6" fmla="*/ 285 w 683"/>
                <a:gd name="T7" fmla="*/ 371 h 601"/>
                <a:gd name="T8" fmla="*/ 589 w 683"/>
                <a:gd name="T9" fmla="*/ 359 h 601"/>
                <a:gd name="T10" fmla="*/ 282 w 683"/>
                <a:gd name="T11" fmla="*/ 338 h 601"/>
                <a:gd name="T12" fmla="*/ 591 w 683"/>
                <a:gd name="T13" fmla="*/ 349 h 601"/>
                <a:gd name="T14" fmla="*/ 269 w 683"/>
                <a:gd name="T15" fmla="*/ 324 h 601"/>
                <a:gd name="T16" fmla="*/ 607 w 683"/>
                <a:gd name="T17" fmla="*/ 408 h 601"/>
                <a:gd name="T18" fmla="*/ 261 w 683"/>
                <a:gd name="T19" fmla="*/ 432 h 601"/>
                <a:gd name="T20" fmla="*/ 242 w 683"/>
                <a:gd name="T21" fmla="*/ 316 h 601"/>
                <a:gd name="T22" fmla="*/ 607 w 683"/>
                <a:gd name="T23" fmla="*/ 300 h 601"/>
                <a:gd name="T24" fmla="*/ 269 w 683"/>
                <a:gd name="T25" fmla="*/ 324 h 601"/>
                <a:gd name="T26" fmla="*/ 345 w 683"/>
                <a:gd name="T27" fmla="*/ 39 h 601"/>
                <a:gd name="T28" fmla="*/ 335 w 683"/>
                <a:gd name="T29" fmla="*/ 3 h 601"/>
                <a:gd name="T30" fmla="*/ 350 w 683"/>
                <a:gd name="T31" fmla="*/ 1 h 601"/>
                <a:gd name="T32" fmla="*/ 411 w 683"/>
                <a:gd name="T33" fmla="*/ 39 h 601"/>
                <a:gd name="T34" fmla="*/ 367 w 683"/>
                <a:gd name="T35" fmla="*/ 56 h 601"/>
                <a:gd name="T36" fmla="*/ 366 w 683"/>
                <a:gd name="T37" fmla="*/ 105 h 601"/>
                <a:gd name="T38" fmla="*/ 353 w 683"/>
                <a:gd name="T39" fmla="*/ 218 h 601"/>
                <a:gd name="T40" fmla="*/ 380 w 683"/>
                <a:gd name="T41" fmla="*/ 107 h 601"/>
                <a:gd name="T42" fmla="*/ 486 w 683"/>
                <a:gd name="T43" fmla="*/ 87 h 601"/>
                <a:gd name="T44" fmla="*/ 441 w 683"/>
                <a:gd name="T45" fmla="*/ 285 h 601"/>
                <a:gd name="T46" fmla="*/ 406 w 683"/>
                <a:gd name="T47" fmla="*/ 285 h 601"/>
                <a:gd name="T48" fmla="*/ 361 w 683"/>
                <a:gd name="T49" fmla="*/ 87 h 601"/>
                <a:gd name="T50" fmla="*/ 430 w 683"/>
                <a:gd name="T51" fmla="*/ 30 h 601"/>
                <a:gd name="T52" fmla="*/ 429 w 683"/>
                <a:gd name="T53" fmla="*/ 88 h 601"/>
                <a:gd name="T54" fmla="*/ 237 w 683"/>
                <a:gd name="T55" fmla="*/ 540 h 601"/>
                <a:gd name="T56" fmla="*/ 637 w 683"/>
                <a:gd name="T57" fmla="*/ 553 h 601"/>
                <a:gd name="T58" fmla="*/ 237 w 683"/>
                <a:gd name="T59" fmla="*/ 540 h 601"/>
                <a:gd name="T60" fmla="*/ 634 w 683"/>
                <a:gd name="T61" fmla="*/ 515 h 601"/>
                <a:gd name="T62" fmla="*/ 239 w 683"/>
                <a:gd name="T63" fmla="*/ 528 h 601"/>
                <a:gd name="T64" fmla="*/ 231 w 683"/>
                <a:gd name="T65" fmla="*/ 491 h 601"/>
                <a:gd name="T66" fmla="*/ 635 w 683"/>
                <a:gd name="T67" fmla="*/ 504 h 601"/>
                <a:gd name="T68" fmla="*/ 231 w 683"/>
                <a:gd name="T69" fmla="*/ 491 h 601"/>
                <a:gd name="T70" fmla="*/ 652 w 683"/>
                <a:gd name="T71" fmla="*/ 570 h 601"/>
                <a:gd name="T72" fmla="*/ 219 w 683"/>
                <a:gd name="T73" fmla="*/ 598 h 601"/>
                <a:gd name="T74" fmla="*/ 683 w 683"/>
                <a:gd name="T75" fmla="*/ 580 h 601"/>
                <a:gd name="T76" fmla="*/ 662 w 683"/>
                <a:gd name="T77" fmla="*/ 447 h 601"/>
                <a:gd name="T78" fmla="*/ 219 w 683"/>
                <a:gd name="T79" fmla="*/ 475 h 601"/>
                <a:gd name="T80" fmla="*/ 223 w 683"/>
                <a:gd name="T81" fmla="*/ 189 h 601"/>
                <a:gd name="T82" fmla="*/ 103 w 683"/>
                <a:gd name="T83" fmla="*/ 549 h 601"/>
                <a:gd name="T84" fmla="*/ 223 w 683"/>
                <a:gd name="T85" fmla="*/ 189 h 601"/>
                <a:gd name="T86" fmla="*/ 72 w 683"/>
                <a:gd name="T87" fmla="*/ 534 h 601"/>
                <a:gd name="T88" fmla="*/ 213 w 683"/>
                <a:gd name="T89" fmla="*/ 187 h 601"/>
                <a:gd name="T90" fmla="*/ 183 w 683"/>
                <a:gd name="T91" fmla="*/ 168 h 601"/>
                <a:gd name="T92" fmla="*/ 62 w 683"/>
                <a:gd name="T93" fmla="*/ 531 h 601"/>
                <a:gd name="T94" fmla="*/ 183 w 683"/>
                <a:gd name="T95" fmla="*/ 168 h 601"/>
                <a:gd name="T96" fmla="*/ 114 w 683"/>
                <a:gd name="T97" fmla="*/ 568 h 601"/>
                <a:gd name="T98" fmla="*/ 280 w 683"/>
                <a:gd name="T99" fmla="*/ 192 h 601"/>
                <a:gd name="T100" fmla="*/ 112 w 683"/>
                <a:gd name="T101" fmla="*/ 597 h 601"/>
                <a:gd name="T102" fmla="*/ 4 w 683"/>
                <a:gd name="T103" fmla="*/ 536 h 601"/>
                <a:gd name="T104" fmla="*/ 173 w 683"/>
                <a:gd name="T105" fmla="*/ 152 h 6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683" h="601">
                  <a:moveTo>
                    <a:pt x="591" y="381"/>
                  </a:moveTo>
                  <a:lnTo>
                    <a:pt x="284" y="381"/>
                  </a:lnTo>
                  <a:cubicBezTo>
                    <a:pt x="284" y="385"/>
                    <a:pt x="283" y="389"/>
                    <a:pt x="282" y="392"/>
                  </a:cubicBezTo>
                  <a:lnTo>
                    <a:pt x="595" y="392"/>
                  </a:lnTo>
                  <a:cubicBezTo>
                    <a:pt x="593" y="389"/>
                    <a:pt x="592" y="385"/>
                    <a:pt x="591" y="381"/>
                  </a:cubicBezTo>
                  <a:close/>
                  <a:moveTo>
                    <a:pt x="589" y="359"/>
                  </a:moveTo>
                  <a:lnTo>
                    <a:pt x="285" y="359"/>
                  </a:lnTo>
                  <a:cubicBezTo>
                    <a:pt x="285" y="363"/>
                    <a:pt x="285" y="367"/>
                    <a:pt x="285" y="371"/>
                  </a:cubicBezTo>
                  <a:lnTo>
                    <a:pt x="589" y="371"/>
                  </a:lnTo>
                  <a:cubicBezTo>
                    <a:pt x="588" y="367"/>
                    <a:pt x="588" y="363"/>
                    <a:pt x="589" y="359"/>
                  </a:cubicBezTo>
                  <a:close/>
                  <a:moveTo>
                    <a:pt x="595" y="338"/>
                  </a:moveTo>
                  <a:lnTo>
                    <a:pt x="282" y="338"/>
                  </a:lnTo>
                  <a:cubicBezTo>
                    <a:pt x="283" y="342"/>
                    <a:pt x="284" y="345"/>
                    <a:pt x="284" y="349"/>
                  </a:cubicBezTo>
                  <a:lnTo>
                    <a:pt x="591" y="349"/>
                  </a:lnTo>
                  <a:cubicBezTo>
                    <a:pt x="592" y="345"/>
                    <a:pt x="593" y="341"/>
                    <a:pt x="595" y="338"/>
                  </a:cubicBezTo>
                  <a:close/>
                  <a:moveTo>
                    <a:pt x="269" y="324"/>
                  </a:moveTo>
                  <a:lnTo>
                    <a:pt x="269" y="408"/>
                  </a:lnTo>
                  <a:lnTo>
                    <a:pt x="607" y="408"/>
                  </a:lnTo>
                  <a:lnTo>
                    <a:pt x="607" y="432"/>
                  </a:lnTo>
                  <a:lnTo>
                    <a:pt x="261" y="432"/>
                  </a:lnTo>
                  <a:cubicBezTo>
                    <a:pt x="251" y="432"/>
                    <a:pt x="242" y="425"/>
                    <a:pt x="242" y="416"/>
                  </a:cubicBezTo>
                  <a:lnTo>
                    <a:pt x="242" y="316"/>
                  </a:lnTo>
                  <a:cubicBezTo>
                    <a:pt x="242" y="307"/>
                    <a:pt x="251" y="300"/>
                    <a:pt x="261" y="300"/>
                  </a:cubicBezTo>
                  <a:lnTo>
                    <a:pt x="607" y="300"/>
                  </a:lnTo>
                  <a:lnTo>
                    <a:pt x="607" y="324"/>
                  </a:lnTo>
                  <a:lnTo>
                    <a:pt x="269" y="324"/>
                  </a:lnTo>
                  <a:close/>
                  <a:moveTo>
                    <a:pt x="367" y="56"/>
                  </a:moveTo>
                  <a:cubicBezTo>
                    <a:pt x="354" y="55"/>
                    <a:pt x="348" y="48"/>
                    <a:pt x="345" y="39"/>
                  </a:cubicBezTo>
                  <a:cubicBezTo>
                    <a:pt x="342" y="31"/>
                    <a:pt x="343" y="26"/>
                    <a:pt x="343" y="18"/>
                  </a:cubicBezTo>
                  <a:cubicBezTo>
                    <a:pt x="342" y="8"/>
                    <a:pt x="336" y="5"/>
                    <a:pt x="335" y="3"/>
                  </a:cubicBezTo>
                  <a:cubicBezTo>
                    <a:pt x="335" y="2"/>
                    <a:pt x="337" y="1"/>
                    <a:pt x="341" y="1"/>
                  </a:cubicBezTo>
                  <a:cubicBezTo>
                    <a:pt x="344" y="1"/>
                    <a:pt x="347" y="0"/>
                    <a:pt x="350" y="1"/>
                  </a:cubicBezTo>
                  <a:cubicBezTo>
                    <a:pt x="356" y="1"/>
                    <a:pt x="365" y="2"/>
                    <a:pt x="366" y="2"/>
                  </a:cubicBezTo>
                  <a:cubicBezTo>
                    <a:pt x="385" y="6"/>
                    <a:pt x="409" y="16"/>
                    <a:pt x="411" y="39"/>
                  </a:cubicBezTo>
                  <a:cubicBezTo>
                    <a:pt x="413" y="49"/>
                    <a:pt x="412" y="61"/>
                    <a:pt x="402" y="65"/>
                  </a:cubicBezTo>
                  <a:cubicBezTo>
                    <a:pt x="395" y="55"/>
                    <a:pt x="378" y="57"/>
                    <a:pt x="367" y="56"/>
                  </a:cubicBezTo>
                  <a:close/>
                  <a:moveTo>
                    <a:pt x="394" y="102"/>
                  </a:moveTo>
                  <a:cubicBezTo>
                    <a:pt x="385" y="99"/>
                    <a:pt x="378" y="99"/>
                    <a:pt x="366" y="105"/>
                  </a:cubicBezTo>
                  <a:cubicBezTo>
                    <a:pt x="342" y="116"/>
                    <a:pt x="331" y="144"/>
                    <a:pt x="333" y="169"/>
                  </a:cubicBezTo>
                  <a:cubicBezTo>
                    <a:pt x="334" y="186"/>
                    <a:pt x="341" y="205"/>
                    <a:pt x="353" y="218"/>
                  </a:cubicBezTo>
                  <a:cubicBezTo>
                    <a:pt x="349" y="207"/>
                    <a:pt x="346" y="195"/>
                    <a:pt x="345" y="184"/>
                  </a:cubicBezTo>
                  <a:cubicBezTo>
                    <a:pt x="343" y="154"/>
                    <a:pt x="354" y="121"/>
                    <a:pt x="380" y="107"/>
                  </a:cubicBezTo>
                  <a:cubicBezTo>
                    <a:pt x="385" y="105"/>
                    <a:pt x="390" y="103"/>
                    <a:pt x="394" y="102"/>
                  </a:cubicBezTo>
                  <a:close/>
                  <a:moveTo>
                    <a:pt x="486" y="87"/>
                  </a:moveTo>
                  <a:cubicBezTo>
                    <a:pt x="519" y="102"/>
                    <a:pt x="539" y="139"/>
                    <a:pt x="537" y="182"/>
                  </a:cubicBezTo>
                  <a:cubicBezTo>
                    <a:pt x="533" y="239"/>
                    <a:pt x="490" y="285"/>
                    <a:pt x="441" y="285"/>
                  </a:cubicBezTo>
                  <a:cubicBezTo>
                    <a:pt x="435" y="285"/>
                    <a:pt x="429" y="280"/>
                    <a:pt x="424" y="278"/>
                  </a:cubicBezTo>
                  <a:cubicBezTo>
                    <a:pt x="418" y="280"/>
                    <a:pt x="412" y="285"/>
                    <a:pt x="406" y="285"/>
                  </a:cubicBezTo>
                  <a:cubicBezTo>
                    <a:pt x="357" y="285"/>
                    <a:pt x="315" y="239"/>
                    <a:pt x="311" y="182"/>
                  </a:cubicBezTo>
                  <a:cubicBezTo>
                    <a:pt x="308" y="139"/>
                    <a:pt x="329" y="102"/>
                    <a:pt x="361" y="87"/>
                  </a:cubicBezTo>
                  <a:cubicBezTo>
                    <a:pt x="385" y="75"/>
                    <a:pt x="397" y="79"/>
                    <a:pt x="417" y="88"/>
                  </a:cubicBezTo>
                  <a:cubicBezTo>
                    <a:pt x="415" y="72"/>
                    <a:pt x="414" y="48"/>
                    <a:pt x="430" y="30"/>
                  </a:cubicBezTo>
                  <a:cubicBezTo>
                    <a:pt x="434" y="28"/>
                    <a:pt x="443" y="32"/>
                    <a:pt x="443" y="40"/>
                  </a:cubicBezTo>
                  <a:cubicBezTo>
                    <a:pt x="430" y="55"/>
                    <a:pt x="429" y="76"/>
                    <a:pt x="429" y="88"/>
                  </a:cubicBezTo>
                  <a:cubicBezTo>
                    <a:pt x="450" y="79"/>
                    <a:pt x="462" y="75"/>
                    <a:pt x="486" y="87"/>
                  </a:cubicBezTo>
                  <a:close/>
                  <a:moveTo>
                    <a:pt x="237" y="540"/>
                  </a:moveTo>
                  <a:lnTo>
                    <a:pt x="635" y="540"/>
                  </a:lnTo>
                  <a:cubicBezTo>
                    <a:pt x="635" y="544"/>
                    <a:pt x="636" y="549"/>
                    <a:pt x="637" y="553"/>
                  </a:cubicBezTo>
                  <a:lnTo>
                    <a:pt x="231" y="553"/>
                  </a:lnTo>
                  <a:cubicBezTo>
                    <a:pt x="234" y="549"/>
                    <a:pt x="236" y="545"/>
                    <a:pt x="237" y="540"/>
                  </a:cubicBezTo>
                  <a:close/>
                  <a:moveTo>
                    <a:pt x="239" y="515"/>
                  </a:moveTo>
                  <a:lnTo>
                    <a:pt x="634" y="515"/>
                  </a:lnTo>
                  <a:cubicBezTo>
                    <a:pt x="634" y="520"/>
                    <a:pt x="634" y="524"/>
                    <a:pt x="634" y="528"/>
                  </a:cubicBezTo>
                  <a:lnTo>
                    <a:pt x="239" y="528"/>
                  </a:lnTo>
                  <a:cubicBezTo>
                    <a:pt x="240" y="524"/>
                    <a:pt x="240" y="520"/>
                    <a:pt x="239" y="515"/>
                  </a:cubicBezTo>
                  <a:close/>
                  <a:moveTo>
                    <a:pt x="231" y="491"/>
                  </a:moveTo>
                  <a:lnTo>
                    <a:pt x="637" y="491"/>
                  </a:lnTo>
                  <a:cubicBezTo>
                    <a:pt x="636" y="495"/>
                    <a:pt x="635" y="499"/>
                    <a:pt x="635" y="504"/>
                  </a:cubicBezTo>
                  <a:lnTo>
                    <a:pt x="237" y="504"/>
                  </a:lnTo>
                  <a:cubicBezTo>
                    <a:pt x="236" y="499"/>
                    <a:pt x="234" y="495"/>
                    <a:pt x="231" y="491"/>
                  </a:cubicBezTo>
                  <a:close/>
                  <a:moveTo>
                    <a:pt x="652" y="475"/>
                  </a:moveTo>
                  <a:lnTo>
                    <a:pt x="652" y="570"/>
                  </a:lnTo>
                  <a:lnTo>
                    <a:pt x="219" y="570"/>
                  </a:lnTo>
                  <a:lnTo>
                    <a:pt x="219" y="598"/>
                  </a:lnTo>
                  <a:lnTo>
                    <a:pt x="662" y="598"/>
                  </a:lnTo>
                  <a:cubicBezTo>
                    <a:pt x="674" y="598"/>
                    <a:pt x="683" y="590"/>
                    <a:pt x="683" y="580"/>
                  </a:cubicBezTo>
                  <a:lnTo>
                    <a:pt x="683" y="465"/>
                  </a:lnTo>
                  <a:cubicBezTo>
                    <a:pt x="683" y="455"/>
                    <a:pt x="674" y="447"/>
                    <a:pt x="662" y="447"/>
                  </a:cubicBezTo>
                  <a:lnTo>
                    <a:pt x="219" y="447"/>
                  </a:lnTo>
                  <a:lnTo>
                    <a:pt x="219" y="475"/>
                  </a:lnTo>
                  <a:lnTo>
                    <a:pt x="652" y="475"/>
                  </a:lnTo>
                  <a:close/>
                  <a:moveTo>
                    <a:pt x="223" y="189"/>
                  </a:moveTo>
                  <a:lnTo>
                    <a:pt x="93" y="543"/>
                  </a:lnTo>
                  <a:cubicBezTo>
                    <a:pt x="97" y="545"/>
                    <a:pt x="100" y="547"/>
                    <a:pt x="103" y="549"/>
                  </a:cubicBezTo>
                  <a:lnTo>
                    <a:pt x="236" y="188"/>
                  </a:lnTo>
                  <a:cubicBezTo>
                    <a:pt x="232" y="189"/>
                    <a:pt x="228" y="189"/>
                    <a:pt x="223" y="189"/>
                  </a:cubicBezTo>
                  <a:close/>
                  <a:moveTo>
                    <a:pt x="201" y="183"/>
                  </a:moveTo>
                  <a:lnTo>
                    <a:pt x="72" y="534"/>
                  </a:lnTo>
                  <a:cubicBezTo>
                    <a:pt x="76" y="535"/>
                    <a:pt x="79" y="537"/>
                    <a:pt x="83" y="538"/>
                  </a:cubicBezTo>
                  <a:lnTo>
                    <a:pt x="213" y="187"/>
                  </a:lnTo>
                  <a:cubicBezTo>
                    <a:pt x="209" y="186"/>
                    <a:pt x="205" y="185"/>
                    <a:pt x="201" y="183"/>
                  </a:cubicBezTo>
                  <a:close/>
                  <a:moveTo>
                    <a:pt x="183" y="168"/>
                  </a:moveTo>
                  <a:lnTo>
                    <a:pt x="50" y="529"/>
                  </a:lnTo>
                  <a:cubicBezTo>
                    <a:pt x="53" y="530"/>
                    <a:pt x="57" y="531"/>
                    <a:pt x="62" y="531"/>
                  </a:cubicBezTo>
                  <a:lnTo>
                    <a:pt x="192" y="177"/>
                  </a:lnTo>
                  <a:cubicBezTo>
                    <a:pt x="189" y="175"/>
                    <a:pt x="185" y="172"/>
                    <a:pt x="183" y="168"/>
                  </a:cubicBezTo>
                  <a:close/>
                  <a:moveTo>
                    <a:pt x="31" y="537"/>
                  </a:moveTo>
                  <a:lnTo>
                    <a:pt x="114" y="568"/>
                  </a:lnTo>
                  <a:lnTo>
                    <a:pt x="256" y="183"/>
                  </a:lnTo>
                  <a:lnTo>
                    <a:pt x="280" y="192"/>
                  </a:lnTo>
                  <a:lnTo>
                    <a:pt x="135" y="585"/>
                  </a:lnTo>
                  <a:cubicBezTo>
                    <a:pt x="131" y="595"/>
                    <a:pt x="121" y="601"/>
                    <a:pt x="112" y="597"/>
                  </a:cubicBezTo>
                  <a:lnTo>
                    <a:pt x="13" y="561"/>
                  </a:lnTo>
                  <a:cubicBezTo>
                    <a:pt x="4" y="558"/>
                    <a:pt x="0" y="547"/>
                    <a:pt x="4" y="536"/>
                  </a:cubicBezTo>
                  <a:lnTo>
                    <a:pt x="149" y="144"/>
                  </a:lnTo>
                  <a:lnTo>
                    <a:pt x="173" y="152"/>
                  </a:lnTo>
                  <a:lnTo>
                    <a:pt x="31" y="53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7" name="Freeform 28"/>
            <p:cNvSpPr>
              <a:spLocks noEditPoints="1"/>
            </p:cNvSpPr>
            <p:nvPr/>
          </p:nvSpPr>
          <p:spPr bwMode="auto">
            <a:xfrm>
              <a:off x="6578379" y="2568945"/>
              <a:ext cx="482604" cy="484837"/>
            </a:xfrm>
            <a:custGeom>
              <a:avLst/>
              <a:gdLst>
                <a:gd name="T0" fmla="*/ 584 w 591"/>
                <a:gd name="T1" fmla="*/ 217 h 591"/>
                <a:gd name="T2" fmla="*/ 509 w 591"/>
                <a:gd name="T3" fmla="*/ 82 h 591"/>
                <a:gd name="T4" fmla="*/ 370 w 591"/>
                <a:gd name="T5" fmla="*/ 6 h 591"/>
                <a:gd name="T6" fmla="*/ 370 w 591"/>
                <a:gd name="T7" fmla="*/ 217 h 591"/>
                <a:gd name="T8" fmla="*/ 584 w 591"/>
                <a:gd name="T9" fmla="*/ 217 h 591"/>
                <a:gd name="T10" fmla="*/ 299 w 591"/>
                <a:gd name="T11" fmla="*/ 252 h 591"/>
                <a:gd name="T12" fmla="*/ 299 w 591"/>
                <a:gd name="T13" fmla="*/ 0 h 591"/>
                <a:gd name="T14" fmla="*/ 111 w 591"/>
                <a:gd name="T15" fmla="*/ 82 h 591"/>
                <a:gd name="T16" fmla="*/ 111 w 591"/>
                <a:gd name="T17" fmla="*/ 481 h 591"/>
                <a:gd name="T18" fmla="*/ 509 w 591"/>
                <a:gd name="T19" fmla="*/ 481 h 591"/>
                <a:gd name="T20" fmla="*/ 591 w 591"/>
                <a:gd name="T21" fmla="*/ 287 h 591"/>
                <a:gd name="T22" fmla="*/ 334 w 591"/>
                <a:gd name="T23" fmla="*/ 287 h 591"/>
                <a:gd name="T24" fmla="*/ 299 w 591"/>
                <a:gd name="T25" fmla="*/ 252 h 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1" h="591">
                  <a:moveTo>
                    <a:pt x="584" y="217"/>
                  </a:moveTo>
                  <a:cubicBezTo>
                    <a:pt x="572" y="167"/>
                    <a:pt x="547" y="121"/>
                    <a:pt x="509" y="82"/>
                  </a:cubicBezTo>
                  <a:cubicBezTo>
                    <a:pt x="469" y="43"/>
                    <a:pt x="421" y="17"/>
                    <a:pt x="370" y="6"/>
                  </a:cubicBezTo>
                  <a:lnTo>
                    <a:pt x="370" y="217"/>
                  </a:lnTo>
                  <a:lnTo>
                    <a:pt x="584" y="217"/>
                  </a:lnTo>
                  <a:close/>
                  <a:moveTo>
                    <a:pt x="299" y="252"/>
                  </a:moveTo>
                  <a:lnTo>
                    <a:pt x="299" y="0"/>
                  </a:lnTo>
                  <a:cubicBezTo>
                    <a:pt x="231" y="3"/>
                    <a:pt x="163" y="30"/>
                    <a:pt x="111" y="82"/>
                  </a:cubicBezTo>
                  <a:cubicBezTo>
                    <a:pt x="0" y="192"/>
                    <a:pt x="0" y="371"/>
                    <a:pt x="111" y="481"/>
                  </a:cubicBezTo>
                  <a:cubicBezTo>
                    <a:pt x="220" y="591"/>
                    <a:pt x="399" y="591"/>
                    <a:pt x="509" y="481"/>
                  </a:cubicBezTo>
                  <a:cubicBezTo>
                    <a:pt x="563" y="427"/>
                    <a:pt x="590" y="357"/>
                    <a:pt x="591" y="287"/>
                  </a:cubicBezTo>
                  <a:lnTo>
                    <a:pt x="334" y="287"/>
                  </a:lnTo>
                  <a:cubicBezTo>
                    <a:pt x="315" y="287"/>
                    <a:pt x="299" y="271"/>
                    <a:pt x="299" y="2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8" name="Freeform 29"/>
            <p:cNvSpPr/>
            <p:nvPr/>
          </p:nvSpPr>
          <p:spPr bwMode="auto">
            <a:xfrm>
              <a:off x="1543209" y="3358421"/>
              <a:ext cx="235367" cy="235492"/>
            </a:xfrm>
            <a:custGeom>
              <a:avLst/>
              <a:gdLst>
                <a:gd name="T0" fmla="*/ 97 w 290"/>
                <a:gd name="T1" fmla="*/ 287 h 288"/>
                <a:gd name="T2" fmla="*/ 101 w 290"/>
                <a:gd name="T3" fmla="*/ 288 h 288"/>
                <a:gd name="T4" fmla="*/ 104 w 290"/>
                <a:gd name="T5" fmla="*/ 287 h 288"/>
                <a:gd name="T6" fmla="*/ 170 w 290"/>
                <a:gd name="T7" fmla="*/ 221 h 288"/>
                <a:gd name="T8" fmla="*/ 213 w 290"/>
                <a:gd name="T9" fmla="*/ 265 h 288"/>
                <a:gd name="T10" fmla="*/ 217 w 290"/>
                <a:gd name="T11" fmla="*/ 266 h 288"/>
                <a:gd name="T12" fmla="*/ 218 w 290"/>
                <a:gd name="T13" fmla="*/ 266 h 288"/>
                <a:gd name="T14" fmla="*/ 221 w 290"/>
                <a:gd name="T15" fmla="*/ 263 h 288"/>
                <a:gd name="T16" fmla="*/ 290 w 290"/>
                <a:gd name="T17" fmla="*/ 6 h 288"/>
                <a:gd name="T18" fmla="*/ 290 w 290"/>
                <a:gd name="T19" fmla="*/ 4 h 288"/>
                <a:gd name="T20" fmla="*/ 286 w 290"/>
                <a:gd name="T21" fmla="*/ 0 h 288"/>
                <a:gd name="T22" fmla="*/ 285 w 290"/>
                <a:gd name="T23" fmla="*/ 0 h 288"/>
                <a:gd name="T24" fmla="*/ 284 w 290"/>
                <a:gd name="T25" fmla="*/ 0 h 288"/>
                <a:gd name="T26" fmla="*/ 27 w 290"/>
                <a:gd name="T27" fmla="*/ 69 h 288"/>
                <a:gd name="T28" fmla="*/ 23 w 290"/>
                <a:gd name="T29" fmla="*/ 72 h 288"/>
                <a:gd name="T30" fmla="*/ 25 w 290"/>
                <a:gd name="T31" fmla="*/ 77 h 288"/>
                <a:gd name="T32" fmla="*/ 67 w 290"/>
                <a:gd name="T33" fmla="*/ 119 h 288"/>
                <a:gd name="T34" fmla="*/ 2 w 290"/>
                <a:gd name="T35" fmla="*/ 185 h 288"/>
                <a:gd name="T36" fmla="*/ 2 w 290"/>
                <a:gd name="T37" fmla="*/ 191 h 288"/>
                <a:gd name="T38" fmla="*/ 97 w 290"/>
                <a:gd name="T39" fmla="*/ 287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90" h="288">
                  <a:moveTo>
                    <a:pt x="97" y="287"/>
                  </a:moveTo>
                  <a:cubicBezTo>
                    <a:pt x="98" y="288"/>
                    <a:pt x="99" y="288"/>
                    <a:pt x="101" y="288"/>
                  </a:cubicBezTo>
                  <a:cubicBezTo>
                    <a:pt x="102" y="288"/>
                    <a:pt x="103" y="288"/>
                    <a:pt x="104" y="287"/>
                  </a:cubicBezTo>
                  <a:lnTo>
                    <a:pt x="170" y="221"/>
                  </a:lnTo>
                  <a:lnTo>
                    <a:pt x="213" y="265"/>
                  </a:lnTo>
                  <a:cubicBezTo>
                    <a:pt x="214" y="266"/>
                    <a:pt x="215" y="266"/>
                    <a:pt x="217" y="266"/>
                  </a:cubicBezTo>
                  <a:cubicBezTo>
                    <a:pt x="217" y="266"/>
                    <a:pt x="217" y="266"/>
                    <a:pt x="218" y="266"/>
                  </a:cubicBezTo>
                  <a:cubicBezTo>
                    <a:pt x="220" y="266"/>
                    <a:pt x="221" y="265"/>
                    <a:pt x="221" y="263"/>
                  </a:cubicBezTo>
                  <a:lnTo>
                    <a:pt x="290" y="6"/>
                  </a:lnTo>
                  <a:cubicBezTo>
                    <a:pt x="290" y="5"/>
                    <a:pt x="290" y="5"/>
                    <a:pt x="290" y="4"/>
                  </a:cubicBezTo>
                  <a:cubicBezTo>
                    <a:pt x="290" y="2"/>
                    <a:pt x="288" y="0"/>
                    <a:pt x="286" y="0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285" y="0"/>
                    <a:pt x="284" y="0"/>
                    <a:pt x="284" y="0"/>
                  </a:cubicBezTo>
                  <a:lnTo>
                    <a:pt x="27" y="69"/>
                  </a:lnTo>
                  <a:cubicBezTo>
                    <a:pt x="25" y="69"/>
                    <a:pt x="24" y="70"/>
                    <a:pt x="23" y="72"/>
                  </a:cubicBezTo>
                  <a:cubicBezTo>
                    <a:pt x="23" y="74"/>
                    <a:pt x="24" y="75"/>
                    <a:pt x="25" y="77"/>
                  </a:cubicBezTo>
                  <a:lnTo>
                    <a:pt x="67" y="119"/>
                  </a:lnTo>
                  <a:lnTo>
                    <a:pt x="2" y="185"/>
                  </a:lnTo>
                  <a:cubicBezTo>
                    <a:pt x="0" y="187"/>
                    <a:pt x="0" y="190"/>
                    <a:pt x="2" y="191"/>
                  </a:cubicBezTo>
                  <a:lnTo>
                    <a:pt x="97" y="28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09" name="Freeform 30"/>
            <p:cNvSpPr/>
            <p:nvPr/>
          </p:nvSpPr>
          <p:spPr bwMode="auto">
            <a:xfrm>
              <a:off x="1284105" y="3358421"/>
              <a:ext cx="237347" cy="235492"/>
            </a:xfrm>
            <a:custGeom>
              <a:avLst/>
              <a:gdLst>
                <a:gd name="T0" fmla="*/ 69 w 290"/>
                <a:gd name="T1" fmla="*/ 263 h 288"/>
                <a:gd name="T2" fmla="*/ 72 w 290"/>
                <a:gd name="T3" fmla="*/ 266 h 288"/>
                <a:gd name="T4" fmla="*/ 74 w 290"/>
                <a:gd name="T5" fmla="*/ 266 h 288"/>
                <a:gd name="T6" fmla="*/ 77 w 290"/>
                <a:gd name="T7" fmla="*/ 265 h 288"/>
                <a:gd name="T8" fmla="*/ 121 w 290"/>
                <a:gd name="T9" fmla="*/ 221 h 288"/>
                <a:gd name="T10" fmla="*/ 186 w 290"/>
                <a:gd name="T11" fmla="*/ 287 h 288"/>
                <a:gd name="T12" fmla="*/ 189 w 290"/>
                <a:gd name="T13" fmla="*/ 288 h 288"/>
                <a:gd name="T14" fmla="*/ 193 w 290"/>
                <a:gd name="T15" fmla="*/ 287 h 288"/>
                <a:gd name="T16" fmla="*/ 288 w 290"/>
                <a:gd name="T17" fmla="*/ 191 h 288"/>
                <a:gd name="T18" fmla="*/ 288 w 290"/>
                <a:gd name="T19" fmla="*/ 185 h 288"/>
                <a:gd name="T20" fmla="*/ 223 w 290"/>
                <a:gd name="T21" fmla="*/ 119 h 288"/>
                <a:gd name="T22" fmla="*/ 265 w 290"/>
                <a:gd name="T23" fmla="*/ 77 h 288"/>
                <a:gd name="T24" fmla="*/ 267 w 290"/>
                <a:gd name="T25" fmla="*/ 72 h 288"/>
                <a:gd name="T26" fmla="*/ 263 w 290"/>
                <a:gd name="T27" fmla="*/ 69 h 288"/>
                <a:gd name="T28" fmla="*/ 6 w 290"/>
                <a:gd name="T29" fmla="*/ 0 h 288"/>
                <a:gd name="T30" fmla="*/ 4 w 290"/>
                <a:gd name="T31" fmla="*/ 0 h 288"/>
                <a:gd name="T32" fmla="*/ 1 w 290"/>
                <a:gd name="T33" fmla="*/ 1 h 288"/>
                <a:gd name="T34" fmla="*/ 0 w 290"/>
                <a:gd name="T35" fmla="*/ 5 h 288"/>
                <a:gd name="T36" fmla="*/ 69 w 290"/>
                <a:gd name="T37" fmla="*/ 26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8">
                  <a:moveTo>
                    <a:pt x="69" y="263"/>
                  </a:moveTo>
                  <a:cubicBezTo>
                    <a:pt x="69" y="265"/>
                    <a:pt x="71" y="266"/>
                    <a:pt x="72" y="266"/>
                  </a:cubicBezTo>
                  <a:cubicBezTo>
                    <a:pt x="73" y="266"/>
                    <a:pt x="73" y="266"/>
                    <a:pt x="74" y="266"/>
                  </a:cubicBezTo>
                  <a:cubicBezTo>
                    <a:pt x="75" y="266"/>
                    <a:pt x="76" y="266"/>
                    <a:pt x="77" y="265"/>
                  </a:cubicBezTo>
                  <a:lnTo>
                    <a:pt x="121" y="221"/>
                  </a:lnTo>
                  <a:lnTo>
                    <a:pt x="186" y="287"/>
                  </a:lnTo>
                  <a:cubicBezTo>
                    <a:pt x="187" y="288"/>
                    <a:pt x="188" y="288"/>
                    <a:pt x="189" y="288"/>
                  </a:cubicBezTo>
                  <a:cubicBezTo>
                    <a:pt x="191" y="288"/>
                    <a:pt x="192" y="288"/>
                    <a:pt x="193" y="287"/>
                  </a:cubicBezTo>
                  <a:lnTo>
                    <a:pt x="288" y="191"/>
                  </a:lnTo>
                  <a:cubicBezTo>
                    <a:pt x="290" y="190"/>
                    <a:pt x="290" y="187"/>
                    <a:pt x="288" y="185"/>
                  </a:cubicBezTo>
                  <a:lnTo>
                    <a:pt x="223" y="119"/>
                  </a:lnTo>
                  <a:lnTo>
                    <a:pt x="265" y="77"/>
                  </a:lnTo>
                  <a:cubicBezTo>
                    <a:pt x="267" y="75"/>
                    <a:pt x="267" y="74"/>
                    <a:pt x="267" y="72"/>
                  </a:cubicBezTo>
                  <a:cubicBezTo>
                    <a:pt x="266" y="70"/>
                    <a:pt x="265" y="69"/>
                    <a:pt x="263" y="69"/>
                  </a:cubicBezTo>
                  <a:lnTo>
                    <a:pt x="6" y="0"/>
                  </a:lnTo>
                  <a:cubicBezTo>
                    <a:pt x="5" y="0"/>
                    <a:pt x="5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0" y="2"/>
                    <a:pt x="0" y="4"/>
                    <a:pt x="0" y="5"/>
                  </a:cubicBezTo>
                  <a:lnTo>
                    <a:pt x="69" y="26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0" name="Freeform 31"/>
            <p:cNvSpPr/>
            <p:nvPr/>
          </p:nvSpPr>
          <p:spPr bwMode="auto">
            <a:xfrm>
              <a:off x="1543209" y="3615681"/>
              <a:ext cx="237347" cy="237472"/>
            </a:xfrm>
            <a:custGeom>
              <a:avLst/>
              <a:gdLst>
                <a:gd name="T0" fmla="*/ 221 w 291"/>
                <a:gd name="T1" fmla="*/ 25 h 289"/>
                <a:gd name="T2" fmla="*/ 218 w 291"/>
                <a:gd name="T3" fmla="*/ 22 h 289"/>
                <a:gd name="T4" fmla="*/ 217 w 291"/>
                <a:gd name="T5" fmla="*/ 22 h 289"/>
                <a:gd name="T6" fmla="*/ 213 w 291"/>
                <a:gd name="T7" fmla="*/ 23 h 289"/>
                <a:gd name="T8" fmla="*/ 170 w 291"/>
                <a:gd name="T9" fmla="*/ 67 h 289"/>
                <a:gd name="T10" fmla="*/ 104 w 291"/>
                <a:gd name="T11" fmla="*/ 2 h 289"/>
                <a:gd name="T12" fmla="*/ 101 w 291"/>
                <a:gd name="T13" fmla="*/ 0 h 289"/>
                <a:gd name="T14" fmla="*/ 97 w 291"/>
                <a:gd name="T15" fmla="*/ 2 h 289"/>
                <a:gd name="T16" fmla="*/ 2 w 291"/>
                <a:gd name="T17" fmla="*/ 97 h 289"/>
                <a:gd name="T18" fmla="*/ 2 w 291"/>
                <a:gd name="T19" fmla="*/ 104 h 289"/>
                <a:gd name="T20" fmla="*/ 67 w 291"/>
                <a:gd name="T21" fmla="*/ 169 h 289"/>
                <a:gd name="T22" fmla="*/ 25 w 291"/>
                <a:gd name="T23" fmla="*/ 212 h 289"/>
                <a:gd name="T24" fmla="*/ 23 w 291"/>
                <a:gd name="T25" fmla="*/ 216 h 289"/>
                <a:gd name="T26" fmla="*/ 27 w 291"/>
                <a:gd name="T27" fmla="*/ 220 h 289"/>
                <a:gd name="T28" fmla="*/ 284 w 291"/>
                <a:gd name="T29" fmla="*/ 289 h 289"/>
                <a:gd name="T30" fmla="*/ 286 w 291"/>
                <a:gd name="T31" fmla="*/ 289 h 289"/>
                <a:gd name="T32" fmla="*/ 289 w 291"/>
                <a:gd name="T33" fmla="*/ 288 h 289"/>
                <a:gd name="T34" fmla="*/ 290 w 291"/>
                <a:gd name="T35" fmla="*/ 283 h 289"/>
                <a:gd name="T36" fmla="*/ 221 w 291"/>
                <a:gd name="T37" fmla="*/ 25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1" h="289">
                  <a:moveTo>
                    <a:pt x="221" y="25"/>
                  </a:moveTo>
                  <a:cubicBezTo>
                    <a:pt x="221" y="24"/>
                    <a:pt x="219" y="22"/>
                    <a:pt x="218" y="22"/>
                  </a:cubicBezTo>
                  <a:cubicBezTo>
                    <a:pt x="217" y="22"/>
                    <a:pt x="217" y="22"/>
                    <a:pt x="217" y="22"/>
                  </a:cubicBezTo>
                  <a:cubicBezTo>
                    <a:pt x="215" y="22"/>
                    <a:pt x="214" y="22"/>
                    <a:pt x="213" y="23"/>
                  </a:cubicBezTo>
                  <a:lnTo>
                    <a:pt x="170" y="67"/>
                  </a:lnTo>
                  <a:lnTo>
                    <a:pt x="104" y="2"/>
                  </a:lnTo>
                  <a:cubicBezTo>
                    <a:pt x="103" y="1"/>
                    <a:pt x="102" y="0"/>
                    <a:pt x="101" y="0"/>
                  </a:cubicBezTo>
                  <a:cubicBezTo>
                    <a:pt x="99" y="0"/>
                    <a:pt x="98" y="1"/>
                    <a:pt x="97" y="2"/>
                  </a:cubicBezTo>
                  <a:lnTo>
                    <a:pt x="2" y="97"/>
                  </a:lnTo>
                  <a:cubicBezTo>
                    <a:pt x="0" y="99"/>
                    <a:pt x="0" y="102"/>
                    <a:pt x="2" y="104"/>
                  </a:cubicBezTo>
                  <a:lnTo>
                    <a:pt x="67" y="169"/>
                  </a:lnTo>
                  <a:lnTo>
                    <a:pt x="25" y="212"/>
                  </a:lnTo>
                  <a:cubicBezTo>
                    <a:pt x="24" y="213"/>
                    <a:pt x="23" y="215"/>
                    <a:pt x="23" y="216"/>
                  </a:cubicBezTo>
                  <a:cubicBezTo>
                    <a:pt x="24" y="218"/>
                    <a:pt x="25" y="219"/>
                    <a:pt x="27" y="220"/>
                  </a:cubicBezTo>
                  <a:lnTo>
                    <a:pt x="284" y="289"/>
                  </a:lnTo>
                  <a:cubicBezTo>
                    <a:pt x="285" y="289"/>
                    <a:pt x="285" y="289"/>
                    <a:pt x="286" y="289"/>
                  </a:cubicBezTo>
                  <a:cubicBezTo>
                    <a:pt x="287" y="289"/>
                    <a:pt x="288" y="288"/>
                    <a:pt x="289" y="288"/>
                  </a:cubicBezTo>
                  <a:cubicBezTo>
                    <a:pt x="290" y="286"/>
                    <a:pt x="291" y="285"/>
                    <a:pt x="290" y="283"/>
                  </a:cubicBezTo>
                  <a:lnTo>
                    <a:pt x="221" y="2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1" name="Freeform 32"/>
            <p:cNvSpPr/>
            <p:nvPr/>
          </p:nvSpPr>
          <p:spPr bwMode="auto">
            <a:xfrm>
              <a:off x="1284105" y="3615681"/>
              <a:ext cx="237347" cy="237472"/>
            </a:xfrm>
            <a:custGeom>
              <a:avLst/>
              <a:gdLst>
                <a:gd name="T0" fmla="*/ 193 w 290"/>
                <a:gd name="T1" fmla="*/ 2 h 289"/>
                <a:gd name="T2" fmla="*/ 189 w 290"/>
                <a:gd name="T3" fmla="*/ 0 h 289"/>
                <a:gd name="T4" fmla="*/ 186 w 290"/>
                <a:gd name="T5" fmla="*/ 2 h 289"/>
                <a:gd name="T6" fmla="*/ 121 w 290"/>
                <a:gd name="T7" fmla="*/ 67 h 289"/>
                <a:gd name="T8" fmla="*/ 77 w 290"/>
                <a:gd name="T9" fmla="*/ 23 h 289"/>
                <a:gd name="T10" fmla="*/ 74 w 290"/>
                <a:gd name="T11" fmla="*/ 22 h 289"/>
                <a:gd name="T12" fmla="*/ 72 w 290"/>
                <a:gd name="T13" fmla="*/ 22 h 289"/>
                <a:gd name="T14" fmla="*/ 69 w 290"/>
                <a:gd name="T15" fmla="*/ 25 h 289"/>
                <a:gd name="T16" fmla="*/ 0 w 290"/>
                <a:gd name="T17" fmla="*/ 283 h 289"/>
                <a:gd name="T18" fmla="*/ 1 w 290"/>
                <a:gd name="T19" fmla="*/ 288 h 289"/>
                <a:gd name="T20" fmla="*/ 5 w 290"/>
                <a:gd name="T21" fmla="*/ 289 h 289"/>
                <a:gd name="T22" fmla="*/ 6 w 290"/>
                <a:gd name="T23" fmla="*/ 289 h 289"/>
                <a:gd name="T24" fmla="*/ 263 w 290"/>
                <a:gd name="T25" fmla="*/ 220 h 289"/>
                <a:gd name="T26" fmla="*/ 267 w 290"/>
                <a:gd name="T27" fmla="*/ 216 h 289"/>
                <a:gd name="T28" fmla="*/ 265 w 290"/>
                <a:gd name="T29" fmla="*/ 212 h 289"/>
                <a:gd name="T30" fmla="*/ 223 w 290"/>
                <a:gd name="T31" fmla="*/ 169 h 289"/>
                <a:gd name="T32" fmla="*/ 288 w 290"/>
                <a:gd name="T33" fmla="*/ 104 h 289"/>
                <a:gd name="T34" fmla="*/ 288 w 290"/>
                <a:gd name="T35" fmla="*/ 97 h 289"/>
                <a:gd name="T36" fmla="*/ 193 w 290"/>
                <a:gd name="T37" fmla="*/ 2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90" h="289">
                  <a:moveTo>
                    <a:pt x="193" y="2"/>
                  </a:moveTo>
                  <a:cubicBezTo>
                    <a:pt x="192" y="1"/>
                    <a:pt x="191" y="0"/>
                    <a:pt x="189" y="0"/>
                  </a:cubicBezTo>
                  <a:cubicBezTo>
                    <a:pt x="188" y="0"/>
                    <a:pt x="187" y="1"/>
                    <a:pt x="186" y="2"/>
                  </a:cubicBezTo>
                  <a:lnTo>
                    <a:pt x="121" y="67"/>
                  </a:lnTo>
                  <a:lnTo>
                    <a:pt x="77" y="23"/>
                  </a:lnTo>
                  <a:cubicBezTo>
                    <a:pt x="76" y="22"/>
                    <a:pt x="75" y="22"/>
                    <a:pt x="74" y="22"/>
                  </a:cubicBezTo>
                  <a:cubicBezTo>
                    <a:pt x="73" y="22"/>
                    <a:pt x="73" y="22"/>
                    <a:pt x="72" y="22"/>
                  </a:cubicBezTo>
                  <a:cubicBezTo>
                    <a:pt x="71" y="22"/>
                    <a:pt x="69" y="24"/>
                    <a:pt x="69" y="25"/>
                  </a:cubicBezTo>
                  <a:lnTo>
                    <a:pt x="0" y="283"/>
                  </a:lnTo>
                  <a:cubicBezTo>
                    <a:pt x="0" y="285"/>
                    <a:pt x="0" y="286"/>
                    <a:pt x="1" y="288"/>
                  </a:cubicBezTo>
                  <a:cubicBezTo>
                    <a:pt x="2" y="288"/>
                    <a:pt x="3" y="289"/>
                    <a:pt x="5" y="289"/>
                  </a:cubicBezTo>
                  <a:cubicBezTo>
                    <a:pt x="5" y="289"/>
                    <a:pt x="5" y="289"/>
                    <a:pt x="6" y="289"/>
                  </a:cubicBezTo>
                  <a:lnTo>
                    <a:pt x="263" y="220"/>
                  </a:lnTo>
                  <a:cubicBezTo>
                    <a:pt x="265" y="219"/>
                    <a:pt x="266" y="218"/>
                    <a:pt x="267" y="216"/>
                  </a:cubicBezTo>
                  <a:cubicBezTo>
                    <a:pt x="267" y="215"/>
                    <a:pt x="267" y="213"/>
                    <a:pt x="265" y="212"/>
                  </a:cubicBezTo>
                  <a:lnTo>
                    <a:pt x="223" y="169"/>
                  </a:lnTo>
                  <a:lnTo>
                    <a:pt x="288" y="104"/>
                  </a:lnTo>
                  <a:cubicBezTo>
                    <a:pt x="290" y="102"/>
                    <a:pt x="290" y="99"/>
                    <a:pt x="288" y="97"/>
                  </a:cubicBezTo>
                  <a:lnTo>
                    <a:pt x="193" y="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12" name="组合 211"/>
            <p:cNvGrpSpPr/>
            <p:nvPr/>
          </p:nvGrpSpPr>
          <p:grpSpPr>
            <a:xfrm>
              <a:off x="2308353" y="4146108"/>
              <a:ext cx="526117" cy="496711"/>
              <a:chOff x="2308353" y="4146108"/>
              <a:chExt cx="526117" cy="496711"/>
            </a:xfrm>
            <a:grpFill/>
          </p:grpSpPr>
          <p:sp>
            <p:nvSpPr>
              <p:cNvPr id="226" name="Freeform 33"/>
              <p:cNvSpPr/>
              <p:nvPr/>
            </p:nvSpPr>
            <p:spPr bwMode="auto">
              <a:xfrm>
                <a:off x="2316264" y="4146108"/>
                <a:ext cx="510294" cy="245386"/>
              </a:xfrm>
              <a:custGeom>
                <a:avLst/>
                <a:gdLst>
                  <a:gd name="T0" fmla="*/ 530 w 626"/>
                  <a:gd name="T1" fmla="*/ 0 h 300"/>
                  <a:gd name="T2" fmla="*/ 97 w 626"/>
                  <a:gd name="T3" fmla="*/ 0 h 300"/>
                  <a:gd name="T4" fmla="*/ 0 w 626"/>
                  <a:gd name="T5" fmla="*/ 73 h 300"/>
                  <a:gd name="T6" fmla="*/ 313 w 626"/>
                  <a:gd name="T7" fmla="*/ 300 h 300"/>
                  <a:gd name="T8" fmla="*/ 626 w 626"/>
                  <a:gd name="T9" fmla="*/ 73 h 300"/>
                  <a:gd name="T10" fmla="*/ 530 w 626"/>
                  <a:gd name="T11" fmla="*/ 0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26" h="300">
                    <a:moveTo>
                      <a:pt x="530" y="0"/>
                    </a:moveTo>
                    <a:lnTo>
                      <a:pt x="97" y="0"/>
                    </a:lnTo>
                    <a:cubicBezTo>
                      <a:pt x="54" y="0"/>
                      <a:pt x="17" y="30"/>
                      <a:pt x="0" y="73"/>
                    </a:cubicBezTo>
                    <a:lnTo>
                      <a:pt x="313" y="300"/>
                    </a:lnTo>
                    <a:lnTo>
                      <a:pt x="626" y="73"/>
                    </a:lnTo>
                    <a:cubicBezTo>
                      <a:pt x="609" y="30"/>
                      <a:pt x="572" y="0"/>
                      <a:pt x="53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7" name="Freeform 34"/>
              <p:cNvSpPr/>
              <p:nvPr/>
            </p:nvSpPr>
            <p:spPr bwMode="auto">
              <a:xfrm>
                <a:off x="2308353" y="4282655"/>
                <a:ext cx="526117" cy="360164"/>
              </a:xfrm>
              <a:custGeom>
                <a:avLst/>
                <a:gdLst>
                  <a:gd name="T0" fmla="*/ 322 w 644"/>
                  <a:gd name="T1" fmla="*/ 230 h 440"/>
                  <a:gd name="T2" fmla="*/ 311 w 644"/>
                  <a:gd name="T3" fmla="*/ 226 h 440"/>
                  <a:gd name="T4" fmla="*/ 0 w 644"/>
                  <a:gd name="T5" fmla="*/ 0 h 440"/>
                  <a:gd name="T6" fmla="*/ 0 w 644"/>
                  <a:gd name="T7" fmla="*/ 317 h 440"/>
                  <a:gd name="T8" fmla="*/ 106 w 644"/>
                  <a:gd name="T9" fmla="*/ 440 h 440"/>
                  <a:gd name="T10" fmla="*/ 539 w 644"/>
                  <a:gd name="T11" fmla="*/ 440 h 440"/>
                  <a:gd name="T12" fmla="*/ 644 w 644"/>
                  <a:gd name="T13" fmla="*/ 317 h 440"/>
                  <a:gd name="T14" fmla="*/ 644 w 644"/>
                  <a:gd name="T15" fmla="*/ 0 h 440"/>
                  <a:gd name="T16" fmla="*/ 333 w 644"/>
                  <a:gd name="T17" fmla="*/ 226 h 440"/>
                  <a:gd name="T18" fmla="*/ 322 w 644"/>
                  <a:gd name="T19" fmla="*/ 230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44" h="440">
                    <a:moveTo>
                      <a:pt x="322" y="230"/>
                    </a:moveTo>
                    <a:cubicBezTo>
                      <a:pt x="318" y="230"/>
                      <a:pt x="315" y="229"/>
                      <a:pt x="311" y="226"/>
                    </a:cubicBezTo>
                    <a:lnTo>
                      <a:pt x="0" y="0"/>
                    </a:lnTo>
                    <a:lnTo>
                      <a:pt x="0" y="317"/>
                    </a:lnTo>
                    <a:cubicBezTo>
                      <a:pt x="0" y="385"/>
                      <a:pt x="47" y="440"/>
                      <a:pt x="106" y="440"/>
                    </a:cubicBezTo>
                    <a:lnTo>
                      <a:pt x="539" y="440"/>
                    </a:lnTo>
                    <a:cubicBezTo>
                      <a:pt x="597" y="440"/>
                      <a:pt x="644" y="385"/>
                      <a:pt x="644" y="317"/>
                    </a:cubicBezTo>
                    <a:lnTo>
                      <a:pt x="644" y="0"/>
                    </a:lnTo>
                    <a:lnTo>
                      <a:pt x="333" y="226"/>
                    </a:lnTo>
                    <a:cubicBezTo>
                      <a:pt x="330" y="229"/>
                      <a:pt x="326" y="230"/>
                      <a:pt x="322" y="23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68571" tIns="34285" rIns="68571" bIns="34285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13" name="Freeform 35"/>
            <p:cNvSpPr>
              <a:spLocks noEditPoints="1"/>
            </p:cNvSpPr>
            <p:nvPr/>
          </p:nvSpPr>
          <p:spPr bwMode="auto">
            <a:xfrm>
              <a:off x="4400942" y="4150067"/>
              <a:ext cx="397554" cy="488795"/>
            </a:xfrm>
            <a:custGeom>
              <a:avLst/>
              <a:gdLst>
                <a:gd name="T0" fmla="*/ 0 w 486"/>
                <a:gd name="T1" fmla="*/ 262 h 598"/>
                <a:gd name="T2" fmla="*/ 0 w 486"/>
                <a:gd name="T3" fmla="*/ 500 h 598"/>
                <a:gd name="T4" fmla="*/ 98 w 486"/>
                <a:gd name="T5" fmla="*/ 598 h 598"/>
                <a:gd name="T6" fmla="*/ 388 w 486"/>
                <a:gd name="T7" fmla="*/ 598 h 598"/>
                <a:gd name="T8" fmla="*/ 486 w 486"/>
                <a:gd name="T9" fmla="*/ 500 h 598"/>
                <a:gd name="T10" fmla="*/ 486 w 486"/>
                <a:gd name="T11" fmla="*/ 262 h 598"/>
                <a:gd name="T12" fmla="*/ 445 w 486"/>
                <a:gd name="T13" fmla="*/ 262 h 598"/>
                <a:gd name="T14" fmla="*/ 445 w 486"/>
                <a:gd name="T15" fmla="*/ 199 h 598"/>
                <a:gd name="T16" fmla="*/ 246 w 486"/>
                <a:gd name="T17" fmla="*/ 0 h 598"/>
                <a:gd name="T18" fmla="*/ 48 w 486"/>
                <a:gd name="T19" fmla="*/ 199 h 598"/>
                <a:gd name="T20" fmla="*/ 48 w 486"/>
                <a:gd name="T21" fmla="*/ 262 h 598"/>
                <a:gd name="T22" fmla="*/ 0 w 486"/>
                <a:gd name="T23" fmla="*/ 262 h 598"/>
                <a:gd name="T24" fmla="*/ 370 w 486"/>
                <a:gd name="T25" fmla="*/ 262 h 598"/>
                <a:gd name="T26" fmla="*/ 122 w 486"/>
                <a:gd name="T27" fmla="*/ 262 h 598"/>
                <a:gd name="T28" fmla="*/ 123 w 486"/>
                <a:gd name="T29" fmla="*/ 199 h 598"/>
                <a:gd name="T30" fmla="*/ 246 w 486"/>
                <a:gd name="T31" fmla="*/ 75 h 598"/>
                <a:gd name="T32" fmla="*/ 370 w 486"/>
                <a:gd name="T33" fmla="*/ 199 h 598"/>
                <a:gd name="T34" fmla="*/ 370 w 486"/>
                <a:gd name="T35" fmla="*/ 262 h 598"/>
                <a:gd name="T36" fmla="*/ 276 w 486"/>
                <a:gd name="T37" fmla="*/ 438 h 598"/>
                <a:gd name="T38" fmla="*/ 276 w 486"/>
                <a:gd name="T39" fmla="*/ 438 h 598"/>
                <a:gd name="T40" fmla="*/ 276 w 486"/>
                <a:gd name="T41" fmla="*/ 491 h 598"/>
                <a:gd name="T42" fmla="*/ 243 w 486"/>
                <a:gd name="T43" fmla="*/ 523 h 598"/>
                <a:gd name="T44" fmla="*/ 210 w 486"/>
                <a:gd name="T45" fmla="*/ 491 h 598"/>
                <a:gd name="T46" fmla="*/ 210 w 486"/>
                <a:gd name="T47" fmla="*/ 438 h 598"/>
                <a:gd name="T48" fmla="*/ 187 w 486"/>
                <a:gd name="T49" fmla="*/ 392 h 598"/>
                <a:gd name="T50" fmla="*/ 243 w 486"/>
                <a:gd name="T51" fmla="*/ 336 h 598"/>
                <a:gd name="T52" fmla="*/ 299 w 486"/>
                <a:gd name="T53" fmla="*/ 392 h 598"/>
                <a:gd name="T54" fmla="*/ 276 w 486"/>
                <a:gd name="T55" fmla="*/ 438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6" h="598">
                  <a:moveTo>
                    <a:pt x="0" y="262"/>
                  </a:moveTo>
                  <a:lnTo>
                    <a:pt x="0" y="500"/>
                  </a:lnTo>
                  <a:cubicBezTo>
                    <a:pt x="0" y="554"/>
                    <a:pt x="44" y="598"/>
                    <a:pt x="98" y="598"/>
                  </a:cubicBezTo>
                  <a:lnTo>
                    <a:pt x="388" y="598"/>
                  </a:lnTo>
                  <a:cubicBezTo>
                    <a:pt x="442" y="598"/>
                    <a:pt x="486" y="554"/>
                    <a:pt x="486" y="500"/>
                  </a:cubicBezTo>
                  <a:lnTo>
                    <a:pt x="486" y="262"/>
                  </a:lnTo>
                  <a:lnTo>
                    <a:pt x="445" y="262"/>
                  </a:lnTo>
                  <a:lnTo>
                    <a:pt x="445" y="199"/>
                  </a:lnTo>
                  <a:cubicBezTo>
                    <a:pt x="445" y="89"/>
                    <a:pt x="356" y="0"/>
                    <a:pt x="246" y="0"/>
                  </a:cubicBezTo>
                  <a:cubicBezTo>
                    <a:pt x="137" y="0"/>
                    <a:pt x="48" y="89"/>
                    <a:pt x="48" y="199"/>
                  </a:cubicBezTo>
                  <a:lnTo>
                    <a:pt x="48" y="262"/>
                  </a:lnTo>
                  <a:lnTo>
                    <a:pt x="0" y="262"/>
                  </a:lnTo>
                  <a:close/>
                  <a:moveTo>
                    <a:pt x="370" y="262"/>
                  </a:moveTo>
                  <a:lnTo>
                    <a:pt x="122" y="262"/>
                  </a:lnTo>
                  <a:lnTo>
                    <a:pt x="123" y="199"/>
                  </a:lnTo>
                  <a:cubicBezTo>
                    <a:pt x="123" y="131"/>
                    <a:pt x="178" y="75"/>
                    <a:pt x="246" y="75"/>
                  </a:cubicBezTo>
                  <a:cubicBezTo>
                    <a:pt x="315" y="75"/>
                    <a:pt x="370" y="131"/>
                    <a:pt x="370" y="199"/>
                  </a:cubicBezTo>
                  <a:lnTo>
                    <a:pt x="370" y="262"/>
                  </a:lnTo>
                  <a:close/>
                  <a:moveTo>
                    <a:pt x="276" y="438"/>
                  </a:moveTo>
                  <a:lnTo>
                    <a:pt x="276" y="438"/>
                  </a:lnTo>
                  <a:lnTo>
                    <a:pt x="276" y="491"/>
                  </a:lnTo>
                  <a:cubicBezTo>
                    <a:pt x="276" y="509"/>
                    <a:pt x="261" y="523"/>
                    <a:pt x="243" y="523"/>
                  </a:cubicBezTo>
                  <a:cubicBezTo>
                    <a:pt x="225" y="523"/>
                    <a:pt x="210" y="509"/>
                    <a:pt x="210" y="491"/>
                  </a:cubicBezTo>
                  <a:lnTo>
                    <a:pt x="210" y="438"/>
                  </a:lnTo>
                  <a:cubicBezTo>
                    <a:pt x="196" y="428"/>
                    <a:pt x="187" y="411"/>
                    <a:pt x="187" y="392"/>
                  </a:cubicBezTo>
                  <a:cubicBezTo>
                    <a:pt x="187" y="362"/>
                    <a:pt x="212" y="336"/>
                    <a:pt x="243" y="336"/>
                  </a:cubicBezTo>
                  <a:cubicBezTo>
                    <a:pt x="274" y="336"/>
                    <a:pt x="299" y="362"/>
                    <a:pt x="299" y="392"/>
                  </a:cubicBezTo>
                  <a:cubicBezTo>
                    <a:pt x="299" y="411"/>
                    <a:pt x="290" y="428"/>
                    <a:pt x="276" y="43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4" name="Freeform 36"/>
            <p:cNvSpPr>
              <a:spLocks noEditPoints="1"/>
            </p:cNvSpPr>
            <p:nvPr/>
          </p:nvSpPr>
          <p:spPr bwMode="auto">
            <a:xfrm>
              <a:off x="1203012" y="1030703"/>
              <a:ext cx="656657" cy="554099"/>
            </a:xfrm>
            <a:custGeom>
              <a:avLst/>
              <a:gdLst>
                <a:gd name="T0" fmla="*/ 563 w 803"/>
                <a:gd name="T1" fmla="*/ 421 h 678"/>
                <a:gd name="T2" fmla="*/ 445 w 803"/>
                <a:gd name="T3" fmla="*/ 421 h 678"/>
                <a:gd name="T4" fmla="*/ 445 w 803"/>
                <a:gd name="T5" fmla="*/ 540 h 678"/>
                <a:gd name="T6" fmla="*/ 358 w 803"/>
                <a:gd name="T7" fmla="*/ 540 h 678"/>
                <a:gd name="T8" fmla="*/ 358 w 803"/>
                <a:gd name="T9" fmla="*/ 421 h 678"/>
                <a:gd name="T10" fmla="*/ 240 w 803"/>
                <a:gd name="T11" fmla="*/ 421 h 678"/>
                <a:gd name="T12" fmla="*/ 240 w 803"/>
                <a:gd name="T13" fmla="*/ 334 h 678"/>
                <a:gd name="T14" fmla="*/ 358 w 803"/>
                <a:gd name="T15" fmla="*/ 334 h 678"/>
                <a:gd name="T16" fmla="*/ 358 w 803"/>
                <a:gd name="T17" fmla="*/ 215 h 678"/>
                <a:gd name="T18" fmla="*/ 445 w 803"/>
                <a:gd name="T19" fmla="*/ 215 h 678"/>
                <a:gd name="T20" fmla="*/ 445 w 803"/>
                <a:gd name="T21" fmla="*/ 334 h 678"/>
                <a:gd name="T22" fmla="*/ 563 w 803"/>
                <a:gd name="T23" fmla="*/ 334 h 678"/>
                <a:gd name="T24" fmla="*/ 563 w 803"/>
                <a:gd name="T25" fmla="*/ 421 h 678"/>
                <a:gd name="T26" fmla="*/ 737 w 803"/>
                <a:gd name="T27" fmla="*/ 218 h 678"/>
                <a:gd name="T28" fmla="*/ 401 w 803"/>
                <a:gd name="T29" fmla="*/ 161 h 678"/>
                <a:gd name="T30" fmla="*/ 66 w 803"/>
                <a:gd name="T31" fmla="*/ 218 h 678"/>
                <a:gd name="T32" fmla="*/ 402 w 803"/>
                <a:gd name="T33" fmla="*/ 678 h 678"/>
                <a:gd name="T34" fmla="*/ 737 w 803"/>
                <a:gd name="T35" fmla="*/ 218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803" h="678">
                  <a:moveTo>
                    <a:pt x="563" y="421"/>
                  </a:moveTo>
                  <a:lnTo>
                    <a:pt x="445" y="421"/>
                  </a:lnTo>
                  <a:lnTo>
                    <a:pt x="445" y="540"/>
                  </a:lnTo>
                  <a:lnTo>
                    <a:pt x="358" y="540"/>
                  </a:lnTo>
                  <a:lnTo>
                    <a:pt x="358" y="421"/>
                  </a:lnTo>
                  <a:lnTo>
                    <a:pt x="240" y="421"/>
                  </a:lnTo>
                  <a:lnTo>
                    <a:pt x="240" y="334"/>
                  </a:lnTo>
                  <a:lnTo>
                    <a:pt x="358" y="334"/>
                  </a:lnTo>
                  <a:lnTo>
                    <a:pt x="358" y="215"/>
                  </a:lnTo>
                  <a:lnTo>
                    <a:pt x="445" y="215"/>
                  </a:lnTo>
                  <a:lnTo>
                    <a:pt x="445" y="334"/>
                  </a:lnTo>
                  <a:lnTo>
                    <a:pt x="563" y="334"/>
                  </a:lnTo>
                  <a:lnTo>
                    <a:pt x="563" y="421"/>
                  </a:lnTo>
                  <a:close/>
                  <a:moveTo>
                    <a:pt x="737" y="218"/>
                  </a:moveTo>
                  <a:cubicBezTo>
                    <a:pt x="680" y="0"/>
                    <a:pt x="440" y="138"/>
                    <a:pt x="401" y="161"/>
                  </a:cubicBezTo>
                  <a:cubicBezTo>
                    <a:pt x="360" y="136"/>
                    <a:pt x="123" y="1"/>
                    <a:pt x="66" y="218"/>
                  </a:cubicBezTo>
                  <a:cubicBezTo>
                    <a:pt x="0" y="469"/>
                    <a:pt x="400" y="676"/>
                    <a:pt x="402" y="678"/>
                  </a:cubicBezTo>
                  <a:cubicBezTo>
                    <a:pt x="402" y="678"/>
                    <a:pt x="803" y="466"/>
                    <a:pt x="737" y="21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5" name="Freeform 37"/>
            <p:cNvSpPr>
              <a:spLocks noEditPoints="1"/>
            </p:cNvSpPr>
            <p:nvPr/>
          </p:nvSpPr>
          <p:spPr bwMode="auto">
            <a:xfrm>
              <a:off x="4367317" y="2563008"/>
              <a:ext cx="462825" cy="502647"/>
            </a:xfrm>
            <a:custGeom>
              <a:avLst/>
              <a:gdLst>
                <a:gd name="T0" fmla="*/ 38 w 566"/>
                <a:gd name="T1" fmla="*/ 38 h 613"/>
                <a:gd name="T2" fmla="*/ 151 w 566"/>
                <a:gd name="T3" fmla="*/ 37 h 613"/>
                <a:gd name="T4" fmla="*/ 271 w 566"/>
                <a:gd name="T5" fmla="*/ 5 h 613"/>
                <a:gd name="T6" fmla="*/ 283 w 566"/>
                <a:gd name="T7" fmla="*/ 0 h 613"/>
                <a:gd name="T8" fmla="*/ 294 w 566"/>
                <a:gd name="T9" fmla="*/ 5 h 613"/>
                <a:gd name="T10" fmla="*/ 415 w 566"/>
                <a:gd name="T11" fmla="*/ 37 h 613"/>
                <a:gd name="T12" fmla="*/ 528 w 566"/>
                <a:gd name="T13" fmla="*/ 38 h 613"/>
                <a:gd name="T14" fmla="*/ 566 w 566"/>
                <a:gd name="T15" fmla="*/ 33 h 613"/>
                <a:gd name="T16" fmla="*/ 566 w 566"/>
                <a:gd name="T17" fmla="*/ 77 h 613"/>
                <a:gd name="T18" fmla="*/ 486 w 566"/>
                <a:gd name="T19" fmla="*/ 464 h 613"/>
                <a:gd name="T20" fmla="*/ 291 w 566"/>
                <a:gd name="T21" fmla="*/ 611 h 613"/>
                <a:gd name="T22" fmla="*/ 283 w 566"/>
                <a:gd name="T23" fmla="*/ 613 h 613"/>
                <a:gd name="T24" fmla="*/ 275 w 566"/>
                <a:gd name="T25" fmla="*/ 611 h 613"/>
                <a:gd name="T26" fmla="*/ 80 w 566"/>
                <a:gd name="T27" fmla="*/ 464 h 613"/>
                <a:gd name="T28" fmla="*/ 0 w 566"/>
                <a:gd name="T29" fmla="*/ 77 h 613"/>
                <a:gd name="T30" fmla="*/ 0 w 566"/>
                <a:gd name="T31" fmla="*/ 33 h 613"/>
                <a:gd name="T32" fmla="*/ 38 w 566"/>
                <a:gd name="T33" fmla="*/ 38 h 613"/>
                <a:gd name="T34" fmla="*/ 283 w 566"/>
                <a:gd name="T35" fmla="*/ 312 h 613"/>
                <a:gd name="T36" fmla="*/ 283 w 566"/>
                <a:gd name="T37" fmla="*/ 312 h 613"/>
                <a:gd name="T38" fmla="*/ 472 w 566"/>
                <a:gd name="T39" fmla="*/ 312 h 613"/>
                <a:gd name="T40" fmla="*/ 496 w 566"/>
                <a:gd name="T41" fmla="*/ 117 h 613"/>
                <a:gd name="T42" fmla="*/ 407 w 566"/>
                <a:gd name="T43" fmla="*/ 113 h 613"/>
                <a:gd name="T44" fmla="*/ 283 w 566"/>
                <a:gd name="T45" fmla="*/ 81 h 613"/>
                <a:gd name="T46" fmla="*/ 283 w 566"/>
                <a:gd name="T47" fmla="*/ 312 h 613"/>
                <a:gd name="T48" fmla="*/ 283 w 566"/>
                <a:gd name="T49" fmla="*/ 535 h 613"/>
                <a:gd name="T50" fmla="*/ 283 w 566"/>
                <a:gd name="T51" fmla="*/ 535 h 613"/>
                <a:gd name="T52" fmla="*/ 283 w 566"/>
                <a:gd name="T53" fmla="*/ 312 h 613"/>
                <a:gd name="T54" fmla="*/ 94 w 566"/>
                <a:gd name="T55" fmla="*/ 312 h 613"/>
                <a:gd name="T56" fmla="*/ 137 w 566"/>
                <a:gd name="T57" fmla="*/ 423 h 613"/>
                <a:gd name="T58" fmla="*/ 283 w 566"/>
                <a:gd name="T59" fmla="*/ 535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66" h="613">
                  <a:moveTo>
                    <a:pt x="38" y="38"/>
                  </a:moveTo>
                  <a:cubicBezTo>
                    <a:pt x="74" y="43"/>
                    <a:pt x="112" y="42"/>
                    <a:pt x="151" y="37"/>
                  </a:cubicBezTo>
                  <a:cubicBezTo>
                    <a:pt x="190" y="32"/>
                    <a:pt x="230" y="21"/>
                    <a:pt x="271" y="5"/>
                  </a:cubicBezTo>
                  <a:lnTo>
                    <a:pt x="283" y="0"/>
                  </a:lnTo>
                  <a:lnTo>
                    <a:pt x="294" y="5"/>
                  </a:lnTo>
                  <a:cubicBezTo>
                    <a:pt x="336" y="21"/>
                    <a:pt x="376" y="32"/>
                    <a:pt x="415" y="37"/>
                  </a:cubicBezTo>
                  <a:cubicBezTo>
                    <a:pt x="454" y="42"/>
                    <a:pt x="491" y="43"/>
                    <a:pt x="528" y="38"/>
                  </a:cubicBezTo>
                  <a:lnTo>
                    <a:pt x="566" y="33"/>
                  </a:lnTo>
                  <a:lnTo>
                    <a:pt x="566" y="77"/>
                  </a:lnTo>
                  <a:cubicBezTo>
                    <a:pt x="564" y="260"/>
                    <a:pt x="534" y="382"/>
                    <a:pt x="486" y="464"/>
                  </a:cubicBezTo>
                  <a:cubicBezTo>
                    <a:pt x="436" y="550"/>
                    <a:pt x="368" y="591"/>
                    <a:pt x="291" y="611"/>
                  </a:cubicBezTo>
                  <a:lnTo>
                    <a:pt x="283" y="613"/>
                  </a:lnTo>
                  <a:lnTo>
                    <a:pt x="275" y="611"/>
                  </a:lnTo>
                  <a:cubicBezTo>
                    <a:pt x="198" y="591"/>
                    <a:pt x="130" y="550"/>
                    <a:pt x="80" y="464"/>
                  </a:cubicBezTo>
                  <a:cubicBezTo>
                    <a:pt x="32" y="382"/>
                    <a:pt x="2" y="260"/>
                    <a:pt x="0" y="77"/>
                  </a:cubicBezTo>
                  <a:lnTo>
                    <a:pt x="0" y="33"/>
                  </a:lnTo>
                  <a:lnTo>
                    <a:pt x="38" y="38"/>
                  </a:lnTo>
                  <a:close/>
                  <a:moveTo>
                    <a:pt x="283" y="312"/>
                  </a:moveTo>
                  <a:lnTo>
                    <a:pt x="283" y="312"/>
                  </a:lnTo>
                  <a:lnTo>
                    <a:pt x="472" y="312"/>
                  </a:lnTo>
                  <a:cubicBezTo>
                    <a:pt x="485" y="259"/>
                    <a:pt x="493" y="195"/>
                    <a:pt x="496" y="117"/>
                  </a:cubicBezTo>
                  <a:cubicBezTo>
                    <a:pt x="467" y="119"/>
                    <a:pt x="437" y="117"/>
                    <a:pt x="407" y="113"/>
                  </a:cubicBezTo>
                  <a:cubicBezTo>
                    <a:pt x="367" y="108"/>
                    <a:pt x="325" y="97"/>
                    <a:pt x="283" y="81"/>
                  </a:cubicBezTo>
                  <a:lnTo>
                    <a:pt x="283" y="312"/>
                  </a:lnTo>
                  <a:close/>
                  <a:moveTo>
                    <a:pt x="283" y="535"/>
                  </a:moveTo>
                  <a:lnTo>
                    <a:pt x="283" y="535"/>
                  </a:lnTo>
                  <a:lnTo>
                    <a:pt x="283" y="312"/>
                  </a:lnTo>
                  <a:lnTo>
                    <a:pt x="94" y="312"/>
                  </a:lnTo>
                  <a:cubicBezTo>
                    <a:pt x="105" y="357"/>
                    <a:pt x="120" y="393"/>
                    <a:pt x="137" y="423"/>
                  </a:cubicBezTo>
                  <a:cubicBezTo>
                    <a:pt x="174" y="486"/>
                    <a:pt x="225" y="518"/>
                    <a:pt x="283" y="5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6" name="Freeform 38"/>
            <p:cNvSpPr>
              <a:spLocks noEditPoints="1"/>
            </p:cNvSpPr>
            <p:nvPr/>
          </p:nvSpPr>
          <p:spPr bwMode="auto">
            <a:xfrm>
              <a:off x="2369668" y="2545198"/>
              <a:ext cx="401509" cy="516499"/>
            </a:xfrm>
            <a:custGeom>
              <a:avLst/>
              <a:gdLst>
                <a:gd name="T0" fmla="*/ 2 w 491"/>
                <a:gd name="T1" fmla="*/ 492 h 631"/>
                <a:gd name="T2" fmla="*/ 121 w 491"/>
                <a:gd name="T3" fmla="*/ 631 h 631"/>
                <a:gd name="T4" fmla="*/ 122 w 491"/>
                <a:gd name="T5" fmla="*/ 631 h 631"/>
                <a:gd name="T6" fmla="*/ 131 w 491"/>
                <a:gd name="T7" fmla="*/ 631 h 631"/>
                <a:gd name="T8" fmla="*/ 244 w 491"/>
                <a:gd name="T9" fmla="*/ 595 h 631"/>
                <a:gd name="T10" fmla="*/ 247 w 491"/>
                <a:gd name="T11" fmla="*/ 556 h 631"/>
                <a:gd name="T12" fmla="*/ 184 w 491"/>
                <a:gd name="T13" fmla="*/ 498 h 631"/>
                <a:gd name="T14" fmla="*/ 202 w 491"/>
                <a:gd name="T15" fmla="*/ 457 h 631"/>
                <a:gd name="T16" fmla="*/ 162 w 491"/>
                <a:gd name="T17" fmla="*/ 401 h 631"/>
                <a:gd name="T18" fmla="*/ 170 w 491"/>
                <a:gd name="T19" fmla="*/ 372 h 631"/>
                <a:gd name="T20" fmla="*/ 213 w 491"/>
                <a:gd name="T21" fmla="*/ 344 h 631"/>
                <a:gd name="T22" fmla="*/ 198 w 491"/>
                <a:gd name="T23" fmla="*/ 305 h 631"/>
                <a:gd name="T24" fmla="*/ 256 w 491"/>
                <a:gd name="T25" fmla="*/ 246 h 631"/>
                <a:gd name="T26" fmla="*/ 307 w 491"/>
                <a:gd name="T27" fmla="*/ 83 h 631"/>
                <a:gd name="T28" fmla="*/ 2 w 491"/>
                <a:gd name="T29" fmla="*/ 273 h 631"/>
                <a:gd name="T30" fmla="*/ 2 w 491"/>
                <a:gd name="T31" fmla="*/ 492 h 631"/>
                <a:gd name="T32" fmla="*/ 221 w 491"/>
                <a:gd name="T33" fmla="*/ 305 h 631"/>
                <a:gd name="T34" fmla="*/ 256 w 491"/>
                <a:gd name="T35" fmla="*/ 340 h 631"/>
                <a:gd name="T36" fmla="*/ 436 w 491"/>
                <a:gd name="T37" fmla="*/ 340 h 631"/>
                <a:gd name="T38" fmla="*/ 436 w 491"/>
                <a:gd name="T39" fmla="*/ 270 h 631"/>
                <a:gd name="T40" fmla="*/ 265 w 491"/>
                <a:gd name="T41" fmla="*/ 270 h 631"/>
                <a:gd name="T42" fmla="*/ 349 w 491"/>
                <a:gd name="T43" fmla="*/ 366 h 631"/>
                <a:gd name="T44" fmla="*/ 192 w 491"/>
                <a:gd name="T45" fmla="*/ 382 h 631"/>
                <a:gd name="T46" fmla="*/ 221 w 491"/>
                <a:gd name="T47" fmla="*/ 436 h 631"/>
                <a:gd name="T48" fmla="*/ 349 w 491"/>
                <a:gd name="T49" fmla="*/ 436 h 631"/>
                <a:gd name="T50" fmla="*/ 491 w 491"/>
                <a:gd name="T51" fmla="*/ 401 h 631"/>
                <a:gd name="T52" fmla="*/ 349 w 491"/>
                <a:gd name="T53" fmla="*/ 366 h 631"/>
                <a:gd name="T54" fmla="*/ 484 w 491"/>
                <a:gd name="T55" fmla="*/ 498 h 631"/>
                <a:gd name="T56" fmla="*/ 349 w 491"/>
                <a:gd name="T57" fmla="*/ 463 h 631"/>
                <a:gd name="T58" fmla="*/ 256 w 491"/>
                <a:gd name="T59" fmla="*/ 463 h 631"/>
                <a:gd name="T60" fmla="*/ 208 w 491"/>
                <a:gd name="T61" fmla="*/ 492 h 631"/>
                <a:gd name="T62" fmla="*/ 243 w 491"/>
                <a:gd name="T63" fmla="*/ 533 h 631"/>
                <a:gd name="T64" fmla="*/ 315 w 491"/>
                <a:gd name="T65" fmla="*/ 533 h 631"/>
                <a:gd name="T66" fmla="*/ 303 w 491"/>
                <a:gd name="T67" fmla="*/ 630 h 631"/>
                <a:gd name="T68" fmla="*/ 409 w 491"/>
                <a:gd name="T69" fmla="*/ 630 h 631"/>
                <a:gd name="T70" fmla="*/ 409 w 491"/>
                <a:gd name="T71" fmla="*/ 560 h 631"/>
                <a:gd name="T72" fmla="*/ 303 w 491"/>
                <a:gd name="T73" fmla="*/ 560 h 631"/>
                <a:gd name="T74" fmla="*/ 303 w 491"/>
                <a:gd name="T75" fmla="*/ 630 h 6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91" h="631">
                  <a:moveTo>
                    <a:pt x="2" y="492"/>
                  </a:moveTo>
                  <a:lnTo>
                    <a:pt x="2" y="492"/>
                  </a:lnTo>
                  <a:cubicBezTo>
                    <a:pt x="2" y="494"/>
                    <a:pt x="2" y="496"/>
                    <a:pt x="2" y="498"/>
                  </a:cubicBezTo>
                  <a:cubicBezTo>
                    <a:pt x="2" y="570"/>
                    <a:pt x="51" y="628"/>
                    <a:pt x="121" y="631"/>
                  </a:cubicBezTo>
                  <a:lnTo>
                    <a:pt x="121" y="631"/>
                  </a:lnTo>
                  <a:lnTo>
                    <a:pt x="122" y="631"/>
                  </a:lnTo>
                  <a:cubicBezTo>
                    <a:pt x="124" y="631"/>
                    <a:pt x="125" y="631"/>
                    <a:pt x="127" y="631"/>
                  </a:cubicBezTo>
                  <a:cubicBezTo>
                    <a:pt x="128" y="631"/>
                    <a:pt x="130" y="631"/>
                    <a:pt x="131" y="631"/>
                  </a:cubicBezTo>
                  <a:lnTo>
                    <a:pt x="257" y="631"/>
                  </a:lnTo>
                  <a:cubicBezTo>
                    <a:pt x="249" y="621"/>
                    <a:pt x="244" y="609"/>
                    <a:pt x="244" y="595"/>
                  </a:cubicBezTo>
                  <a:cubicBezTo>
                    <a:pt x="244" y="580"/>
                    <a:pt x="250" y="567"/>
                    <a:pt x="259" y="556"/>
                  </a:cubicBezTo>
                  <a:lnTo>
                    <a:pt x="247" y="556"/>
                  </a:lnTo>
                  <a:lnTo>
                    <a:pt x="243" y="556"/>
                  </a:lnTo>
                  <a:cubicBezTo>
                    <a:pt x="211" y="556"/>
                    <a:pt x="184" y="530"/>
                    <a:pt x="184" y="498"/>
                  </a:cubicBezTo>
                  <a:cubicBezTo>
                    <a:pt x="184" y="496"/>
                    <a:pt x="184" y="494"/>
                    <a:pt x="185" y="492"/>
                  </a:cubicBezTo>
                  <a:cubicBezTo>
                    <a:pt x="186" y="478"/>
                    <a:pt x="192" y="466"/>
                    <a:pt x="202" y="457"/>
                  </a:cubicBezTo>
                  <a:cubicBezTo>
                    <a:pt x="197" y="455"/>
                    <a:pt x="192" y="453"/>
                    <a:pt x="188" y="450"/>
                  </a:cubicBezTo>
                  <a:cubicBezTo>
                    <a:pt x="172" y="439"/>
                    <a:pt x="162" y="421"/>
                    <a:pt x="162" y="401"/>
                  </a:cubicBezTo>
                  <a:cubicBezTo>
                    <a:pt x="162" y="391"/>
                    <a:pt x="165" y="381"/>
                    <a:pt x="170" y="373"/>
                  </a:cubicBezTo>
                  <a:cubicBezTo>
                    <a:pt x="170" y="372"/>
                    <a:pt x="170" y="372"/>
                    <a:pt x="170" y="372"/>
                  </a:cubicBezTo>
                  <a:cubicBezTo>
                    <a:pt x="178" y="358"/>
                    <a:pt x="192" y="348"/>
                    <a:pt x="207" y="345"/>
                  </a:cubicBezTo>
                  <a:cubicBezTo>
                    <a:pt x="209" y="344"/>
                    <a:pt x="211" y="344"/>
                    <a:pt x="213" y="344"/>
                  </a:cubicBezTo>
                  <a:cubicBezTo>
                    <a:pt x="212" y="343"/>
                    <a:pt x="211" y="342"/>
                    <a:pt x="211" y="342"/>
                  </a:cubicBezTo>
                  <a:cubicBezTo>
                    <a:pt x="203" y="332"/>
                    <a:pt x="198" y="319"/>
                    <a:pt x="198" y="305"/>
                  </a:cubicBezTo>
                  <a:cubicBezTo>
                    <a:pt x="198" y="288"/>
                    <a:pt x="205" y="272"/>
                    <a:pt x="217" y="262"/>
                  </a:cubicBezTo>
                  <a:cubicBezTo>
                    <a:pt x="227" y="252"/>
                    <a:pt x="241" y="246"/>
                    <a:pt x="256" y="246"/>
                  </a:cubicBezTo>
                  <a:lnTo>
                    <a:pt x="278" y="246"/>
                  </a:lnTo>
                  <a:cubicBezTo>
                    <a:pt x="306" y="185"/>
                    <a:pt x="316" y="120"/>
                    <a:pt x="307" y="83"/>
                  </a:cubicBezTo>
                  <a:cubicBezTo>
                    <a:pt x="286" y="0"/>
                    <a:pt x="217" y="20"/>
                    <a:pt x="212" y="67"/>
                  </a:cubicBezTo>
                  <a:cubicBezTo>
                    <a:pt x="195" y="209"/>
                    <a:pt x="7" y="231"/>
                    <a:pt x="2" y="273"/>
                  </a:cubicBezTo>
                  <a:cubicBezTo>
                    <a:pt x="2" y="273"/>
                    <a:pt x="0" y="289"/>
                    <a:pt x="2" y="309"/>
                  </a:cubicBezTo>
                  <a:lnTo>
                    <a:pt x="2" y="492"/>
                  </a:lnTo>
                  <a:close/>
                  <a:moveTo>
                    <a:pt x="256" y="270"/>
                  </a:moveTo>
                  <a:cubicBezTo>
                    <a:pt x="237" y="270"/>
                    <a:pt x="221" y="286"/>
                    <a:pt x="221" y="305"/>
                  </a:cubicBezTo>
                  <a:cubicBezTo>
                    <a:pt x="221" y="312"/>
                    <a:pt x="223" y="319"/>
                    <a:pt x="227" y="324"/>
                  </a:cubicBezTo>
                  <a:cubicBezTo>
                    <a:pt x="233" y="334"/>
                    <a:pt x="244" y="340"/>
                    <a:pt x="256" y="340"/>
                  </a:cubicBezTo>
                  <a:lnTo>
                    <a:pt x="349" y="340"/>
                  </a:lnTo>
                  <a:lnTo>
                    <a:pt x="436" y="340"/>
                  </a:lnTo>
                  <a:cubicBezTo>
                    <a:pt x="455" y="340"/>
                    <a:pt x="471" y="324"/>
                    <a:pt x="471" y="305"/>
                  </a:cubicBezTo>
                  <a:cubicBezTo>
                    <a:pt x="471" y="286"/>
                    <a:pt x="455" y="270"/>
                    <a:pt x="436" y="270"/>
                  </a:cubicBezTo>
                  <a:lnTo>
                    <a:pt x="349" y="270"/>
                  </a:lnTo>
                  <a:lnTo>
                    <a:pt x="265" y="270"/>
                  </a:lnTo>
                  <a:lnTo>
                    <a:pt x="256" y="270"/>
                  </a:lnTo>
                  <a:close/>
                  <a:moveTo>
                    <a:pt x="349" y="366"/>
                  </a:moveTo>
                  <a:lnTo>
                    <a:pt x="221" y="366"/>
                  </a:lnTo>
                  <a:cubicBezTo>
                    <a:pt x="209" y="366"/>
                    <a:pt x="198" y="372"/>
                    <a:pt x="192" y="382"/>
                  </a:cubicBezTo>
                  <a:cubicBezTo>
                    <a:pt x="188" y="387"/>
                    <a:pt x="186" y="394"/>
                    <a:pt x="186" y="401"/>
                  </a:cubicBezTo>
                  <a:cubicBezTo>
                    <a:pt x="186" y="421"/>
                    <a:pt x="201" y="436"/>
                    <a:pt x="221" y="436"/>
                  </a:cubicBezTo>
                  <a:lnTo>
                    <a:pt x="245" y="436"/>
                  </a:lnTo>
                  <a:lnTo>
                    <a:pt x="349" y="436"/>
                  </a:lnTo>
                  <a:lnTo>
                    <a:pt x="456" y="436"/>
                  </a:lnTo>
                  <a:cubicBezTo>
                    <a:pt x="475" y="436"/>
                    <a:pt x="491" y="421"/>
                    <a:pt x="491" y="401"/>
                  </a:cubicBezTo>
                  <a:cubicBezTo>
                    <a:pt x="491" y="382"/>
                    <a:pt x="475" y="366"/>
                    <a:pt x="456" y="366"/>
                  </a:cubicBezTo>
                  <a:lnTo>
                    <a:pt x="349" y="366"/>
                  </a:lnTo>
                  <a:close/>
                  <a:moveTo>
                    <a:pt x="449" y="533"/>
                  </a:moveTo>
                  <a:cubicBezTo>
                    <a:pt x="469" y="533"/>
                    <a:pt x="484" y="517"/>
                    <a:pt x="484" y="498"/>
                  </a:cubicBezTo>
                  <a:cubicBezTo>
                    <a:pt x="484" y="479"/>
                    <a:pt x="469" y="463"/>
                    <a:pt x="449" y="463"/>
                  </a:cubicBezTo>
                  <a:lnTo>
                    <a:pt x="349" y="463"/>
                  </a:lnTo>
                  <a:lnTo>
                    <a:pt x="315" y="463"/>
                  </a:lnTo>
                  <a:lnTo>
                    <a:pt x="256" y="463"/>
                  </a:lnTo>
                  <a:lnTo>
                    <a:pt x="243" y="463"/>
                  </a:lnTo>
                  <a:cubicBezTo>
                    <a:pt x="225" y="463"/>
                    <a:pt x="211" y="476"/>
                    <a:pt x="208" y="492"/>
                  </a:cubicBezTo>
                  <a:cubicBezTo>
                    <a:pt x="208" y="494"/>
                    <a:pt x="208" y="496"/>
                    <a:pt x="208" y="498"/>
                  </a:cubicBezTo>
                  <a:cubicBezTo>
                    <a:pt x="208" y="517"/>
                    <a:pt x="223" y="533"/>
                    <a:pt x="243" y="533"/>
                  </a:cubicBezTo>
                  <a:lnTo>
                    <a:pt x="256" y="533"/>
                  </a:lnTo>
                  <a:lnTo>
                    <a:pt x="315" y="533"/>
                  </a:lnTo>
                  <a:lnTo>
                    <a:pt x="449" y="533"/>
                  </a:lnTo>
                  <a:close/>
                  <a:moveTo>
                    <a:pt x="303" y="630"/>
                  </a:moveTo>
                  <a:lnTo>
                    <a:pt x="315" y="630"/>
                  </a:lnTo>
                  <a:lnTo>
                    <a:pt x="409" y="630"/>
                  </a:lnTo>
                  <a:cubicBezTo>
                    <a:pt x="429" y="630"/>
                    <a:pt x="444" y="614"/>
                    <a:pt x="444" y="595"/>
                  </a:cubicBezTo>
                  <a:cubicBezTo>
                    <a:pt x="444" y="575"/>
                    <a:pt x="429" y="560"/>
                    <a:pt x="409" y="560"/>
                  </a:cubicBezTo>
                  <a:lnTo>
                    <a:pt x="315" y="560"/>
                  </a:lnTo>
                  <a:lnTo>
                    <a:pt x="303" y="560"/>
                  </a:lnTo>
                  <a:cubicBezTo>
                    <a:pt x="283" y="560"/>
                    <a:pt x="268" y="575"/>
                    <a:pt x="268" y="595"/>
                  </a:cubicBezTo>
                  <a:cubicBezTo>
                    <a:pt x="268" y="614"/>
                    <a:pt x="283" y="630"/>
                    <a:pt x="303" y="63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7" name="Freeform 39"/>
            <p:cNvSpPr>
              <a:spLocks noEditPoints="1"/>
            </p:cNvSpPr>
            <p:nvPr/>
          </p:nvSpPr>
          <p:spPr bwMode="auto">
            <a:xfrm>
              <a:off x="2343954" y="3352483"/>
              <a:ext cx="454913" cy="504626"/>
            </a:xfrm>
            <a:custGeom>
              <a:avLst/>
              <a:gdLst>
                <a:gd name="T0" fmla="*/ 78 w 556"/>
                <a:gd name="T1" fmla="*/ 286 h 614"/>
                <a:gd name="T2" fmla="*/ 94 w 556"/>
                <a:gd name="T3" fmla="*/ 292 h 614"/>
                <a:gd name="T4" fmla="*/ 113 w 556"/>
                <a:gd name="T5" fmla="*/ 299 h 614"/>
                <a:gd name="T6" fmla="*/ 132 w 556"/>
                <a:gd name="T7" fmla="*/ 303 h 614"/>
                <a:gd name="T8" fmla="*/ 158 w 556"/>
                <a:gd name="T9" fmla="*/ 308 h 614"/>
                <a:gd name="T10" fmla="*/ 182 w 556"/>
                <a:gd name="T11" fmla="*/ 311 h 614"/>
                <a:gd name="T12" fmla="*/ 215 w 556"/>
                <a:gd name="T13" fmla="*/ 312 h 614"/>
                <a:gd name="T14" fmla="*/ 248 w 556"/>
                <a:gd name="T15" fmla="*/ 311 h 614"/>
                <a:gd name="T16" fmla="*/ 272 w 556"/>
                <a:gd name="T17" fmla="*/ 308 h 614"/>
                <a:gd name="T18" fmla="*/ 298 w 556"/>
                <a:gd name="T19" fmla="*/ 303 h 614"/>
                <a:gd name="T20" fmla="*/ 317 w 556"/>
                <a:gd name="T21" fmla="*/ 299 h 614"/>
                <a:gd name="T22" fmla="*/ 336 w 556"/>
                <a:gd name="T23" fmla="*/ 292 h 614"/>
                <a:gd name="T24" fmla="*/ 352 w 556"/>
                <a:gd name="T25" fmla="*/ 286 h 614"/>
                <a:gd name="T26" fmla="*/ 389 w 556"/>
                <a:gd name="T27" fmla="*/ 253 h 614"/>
                <a:gd name="T28" fmla="*/ 41 w 556"/>
                <a:gd name="T29" fmla="*/ 253 h 614"/>
                <a:gd name="T30" fmla="*/ 462 w 556"/>
                <a:gd name="T31" fmla="*/ 302 h 614"/>
                <a:gd name="T32" fmla="*/ 430 w 556"/>
                <a:gd name="T33" fmla="*/ 307 h 614"/>
                <a:gd name="T34" fmla="*/ 426 w 556"/>
                <a:gd name="T35" fmla="*/ 272 h 614"/>
                <a:gd name="T36" fmla="*/ 4 w 556"/>
                <a:gd name="T37" fmla="*/ 272 h 614"/>
                <a:gd name="T38" fmla="*/ 0 w 556"/>
                <a:gd name="T39" fmla="*/ 526 h 614"/>
                <a:gd name="T40" fmla="*/ 342 w 556"/>
                <a:gd name="T41" fmla="*/ 614 h 614"/>
                <a:gd name="T42" fmla="*/ 430 w 556"/>
                <a:gd name="T43" fmla="*/ 485 h 614"/>
                <a:gd name="T44" fmla="*/ 556 w 556"/>
                <a:gd name="T45" fmla="*/ 396 h 614"/>
                <a:gd name="T46" fmla="*/ 462 w 556"/>
                <a:gd name="T47" fmla="*/ 448 h 614"/>
                <a:gd name="T48" fmla="*/ 430 w 556"/>
                <a:gd name="T49" fmla="*/ 437 h 614"/>
                <a:gd name="T50" fmla="*/ 462 w 556"/>
                <a:gd name="T51" fmla="*/ 345 h 614"/>
                <a:gd name="T52" fmla="*/ 462 w 556"/>
                <a:gd name="T53" fmla="*/ 448 h 614"/>
                <a:gd name="T54" fmla="*/ 139 w 556"/>
                <a:gd name="T55" fmla="*/ 143 h 614"/>
                <a:gd name="T56" fmla="*/ 162 w 556"/>
                <a:gd name="T57" fmla="*/ 53 h 614"/>
                <a:gd name="T58" fmla="*/ 116 w 556"/>
                <a:gd name="T59" fmla="*/ 53 h 614"/>
                <a:gd name="T60" fmla="*/ 139 w 556"/>
                <a:gd name="T61" fmla="*/ 143 h 614"/>
                <a:gd name="T62" fmla="*/ 211 w 556"/>
                <a:gd name="T63" fmla="*/ 114 h 614"/>
                <a:gd name="T64" fmla="*/ 234 w 556"/>
                <a:gd name="T65" fmla="*/ 23 h 614"/>
                <a:gd name="T66" fmla="*/ 188 w 556"/>
                <a:gd name="T67" fmla="*/ 23 h 614"/>
                <a:gd name="T68" fmla="*/ 211 w 556"/>
                <a:gd name="T69" fmla="*/ 114 h 614"/>
                <a:gd name="T70" fmla="*/ 283 w 556"/>
                <a:gd name="T71" fmla="*/ 172 h 614"/>
                <a:gd name="T72" fmla="*/ 305 w 556"/>
                <a:gd name="T73" fmla="*/ 82 h 614"/>
                <a:gd name="T74" fmla="*/ 260 w 556"/>
                <a:gd name="T75" fmla="*/ 82 h 614"/>
                <a:gd name="T76" fmla="*/ 283 w 556"/>
                <a:gd name="T77" fmla="*/ 172 h 6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56" h="614">
                  <a:moveTo>
                    <a:pt x="55" y="272"/>
                  </a:moveTo>
                  <a:cubicBezTo>
                    <a:pt x="61" y="276"/>
                    <a:pt x="69" y="281"/>
                    <a:pt x="78" y="286"/>
                  </a:cubicBezTo>
                  <a:cubicBezTo>
                    <a:pt x="79" y="286"/>
                    <a:pt x="79" y="286"/>
                    <a:pt x="80" y="286"/>
                  </a:cubicBezTo>
                  <a:cubicBezTo>
                    <a:pt x="84" y="288"/>
                    <a:pt x="89" y="290"/>
                    <a:pt x="94" y="292"/>
                  </a:cubicBezTo>
                  <a:cubicBezTo>
                    <a:pt x="94" y="292"/>
                    <a:pt x="95" y="293"/>
                    <a:pt x="95" y="293"/>
                  </a:cubicBezTo>
                  <a:cubicBezTo>
                    <a:pt x="101" y="295"/>
                    <a:pt x="107" y="297"/>
                    <a:pt x="113" y="299"/>
                  </a:cubicBezTo>
                  <a:cubicBezTo>
                    <a:pt x="114" y="299"/>
                    <a:pt x="115" y="299"/>
                    <a:pt x="116" y="299"/>
                  </a:cubicBezTo>
                  <a:cubicBezTo>
                    <a:pt x="121" y="301"/>
                    <a:pt x="126" y="302"/>
                    <a:pt x="132" y="303"/>
                  </a:cubicBezTo>
                  <a:cubicBezTo>
                    <a:pt x="134" y="304"/>
                    <a:pt x="135" y="304"/>
                    <a:pt x="137" y="304"/>
                  </a:cubicBezTo>
                  <a:cubicBezTo>
                    <a:pt x="144" y="306"/>
                    <a:pt x="151" y="307"/>
                    <a:pt x="158" y="308"/>
                  </a:cubicBezTo>
                  <a:cubicBezTo>
                    <a:pt x="159" y="308"/>
                    <a:pt x="161" y="309"/>
                    <a:pt x="162" y="309"/>
                  </a:cubicBezTo>
                  <a:cubicBezTo>
                    <a:pt x="168" y="310"/>
                    <a:pt x="175" y="310"/>
                    <a:pt x="182" y="311"/>
                  </a:cubicBezTo>
                  <a:cubicBezTo>
                    <a:pt x="184" y="311"/>
                    <a:pt x="187" y="311"/>
                    <a:pt x="189" y="311"/>
                  </a:cubicBezTo>
                  <a:cubicBezTo>
                    <a:pt x="197" y="312"/>
                    <a:pt x="206" y="312"/>
                    <a:pt x="215" y="312"/>
                  </a:cubicBezTo>
                  <a:cubicBezTo>
                    <a:pt x="224" y="312"/>
                    <a:pt x="233" y="312"/>
                    <a:pt x="241" y="311"/>
                  </a:cubicBezTo>
                  <a:cubicBezTo>
                    <a:pt x="243" y="311"/>
                    <a:pt x="246" y="311"/>
                    <a:pt x="248" y="311"/>
                  </a:cubicBezTo>
                  <a:cubicBezTo>
                    <a:pt x="255" y="310"/>
                    <a:pt x="262" y="310"/>
                    <a:pt x="268" y="309"/>
                  </a:cubicBezTo>
                  <a:cubicBezTo>
                    <a:pt x="269" y="309"/>
                    <a:pt x="271" y="308"/>
                    <a:pt x="272" y="308"/>
                  </a:cubicBezTo>
                  <a:cubicBezTo>
                    <a:pt x="279" y="307"/>
                    <a:pt x="286" y="306"/>
                    <a:pt x="293" y="304"/>
                  </a:cubicBezTo>
                  <a:cubicBezTo>
                    <a:pt x="295" y="304"/>
                    <a:pt x="296" y="304"/>
                    <a:pt x="298" y="303"/>
                  </a:cubicBezTo>
                  <a:cubicBezTo>
                    <a:pt x="304" y="302"/>
                    <a:pt x="309" y="301"/>
                    <a:pt x="314" y="299"/>
                  </a:cubicBezTo>
                  <a:cubicBezTo>
                    <a:pt x="315" y="299"/>
                    <a:pt x="316" y="299"/>
                    <a:pt x="317" y="299"/>
                  </a:cubicBezTo>
                  <a:cubicBezTo>
                    <a:pt x="323" y="297"/>
                    <a:pt x="329" y="295"/>
                    <a:pt x="335" y="293"/>
                  </a:cubicBezTo>
                  <a:cubicBezTo>
                    <a:pt x="335" y="293"/>
                    <a:pt x="336" y="292"/>
                    <a:pt x="336" y="292"/>
                  </a:cubicBezTo>
                  <a:cubicBezTo>
                    <a:pt x="341" y="290"/>
                    <a:pt x="346" y="288"/>
                    <a:pt x="350" y="286"/>
                  </a:cubicBezTo>
                  <a:cubicBezTo>
                    <a:pt x="351" y="286"/>
                    <a:pt x="351" y="286"/>
                    <a:pt x="352" y="286"/>
                  </a:cubicBezTo>
                  <a:cubicBezTo>
                    <a:pt x="361" y="281"/>
                    <a:pt x="369" y="276"/>
                    <a:pt x="375" y="272"/>
                  </a:cubicBezTo>
                  <a:cubicBezTo>
                    <a:pt x="384" y="264"/>
                    <a:pt x="389" y="258"/>
                    <a:pt x="389" y="253"/>
                  </a:cubicBezTo>
                  <a:cubicBezTo>
                    <a:pt x="389" y="236"/>
                    <a:pt x="328" y="194"/>
                    <a:pt x="215" y="194"/>
                  </a:cubicBezTo>
                  <a:cubicBezTo>
                    <a:pt x="102" y="194"/>
                    <a:pt x="41" y="236"/>
                    <a:pt x="41" y="253"/>
                  </a:cubicBezTo>
                  <a:cubicBezTo>
                    <a:pt x="41" y="258"/>
                    <a:pt x="46" y="264"/>
                    <a:pt x="55" y="272"/>
                  </a:cubicBezTo>
                  <a:close/>
                  <a:moveTo>
                    <a:pt x="462" y="302"/>
                  </a:moveTo>
                  <a:lnTo>
                    <a:pt x="462" y="302"/>
                  </a:lnTo>
                  <a:cubicBezTo>
                    <a:pt x="451" y="302"/>
                    <a:pt x="440" y="304"/>
                    <a:pt x="430" y="307"/>
                  </a:cubicBezTo>
                  <a:lnTo>
                    <a:pt x="430" y="272"/>
                  </a:lnTo>
                  <a:lnTo>
                    <a:pt x="426" y="272"/>
                  </a:lnTo>
                  <a:cubicBezTo>
                    <a:pt x="407" y="318"/>
                    <a:pt x="320" y="353"/>
                    <a:pt x="215" y="353"/>
                  </a:cubicBezTo>
                  <a:cubicBezTo>
                    <a:pt x="110" y="353"/>
                    <a:pt x="23" y="318"/>
                    <a:pt x="4" y="272"/>
                  </a:cubicBezTo>
                  <a:lnTo>
                    <a:pt x="0" y="272"/>
                  </a:lnTo>
                  <a:lnTo>
                    <a:pt x="0" y="526"/>
                  </a:lnTo>
                  <a:cubicBezTo>
                    <a:pt x="0" y="575"/>
                    <a:pt x="39" y="614"/>
                    <a:pt x="88" y="614"/>
                  </a:cubicBezTo>
                  <a:lnTo>
                    <a:pt x="342" y="614"/>
                  </a:lnTo>
                  <a:cubicBezTo>
                    <a:pt x="391" y="614"/>
                    <a:pt x="430" y="575"/>
                    <a:pt x="430" y="526"/>
                  </a:cubicBezTo>
                  <a:lnTo>
                    <a:pt x="430" y="485"/>
                  </a:lnTo>
                  <a:cubicBezTo>
                    <a:pt x="440" y="489"/>
                    <a:pt x="451" y="491"/>
                    <a:pt x="462" y="491"/>
                  </a:cubicBezTo>
                  <a:cubicBezTo>
                    <a:pt x="514" y="491"/>
                    <a:pt x="556" y="449"/>
                    <a:pt x="556" y="396"/>
                  </a:cubicBezTo>
                  <a:cubicBezTo>
                    <a:pt x="556" y="344"/>
                    <a:pt x="514" y="302"/>
                    <a:pt x="462" y="302"/>
                  </a:cubicBezTo>
                  <a:close/>
                  <a:moveTo>
                    <a:pt x="462" y="448"/>
                  </a:moveTo>
                  <a:lnTo>
                    <a:pt x="462" y="448"/>
                  </a:lnTo>
                  <a:cubicBezTo>
                    <a:pt x="450" y="448"/>
                    <a:pt x="439" y="444"/>
                    <a:pt x="430" y="437"/>
                  </a:cubicBezTo>
                  <a:lnTo>
                    <a:pt x="430" y="356"/>
                  </a:lnTo>
                  <a:cubicBezTo>
                    <a:pt x="439" y="349"/>
                    <a:pt x="450" y="345"/>
                    <a:pt x="462" y="345"/>
                  </a:cubicBezTo>
                  <a:cubicBezTo>
                    <a:pt x="490" y="345"/>
                    <a:pt x="513" y="368"/>
                    <a:pt x="513" y="396"/>
                  </a:cubicBezTo>
                  <a:cubicBezTo>
                    <a:pt x="513" y="425"/>
                    <a:pt x="490" y="448"/>
                    <a:pt x="462" y="448"/>
                  </a:cubicBezTo>
                  <a:close/>
                  <a:moveTo>
                    <a:pt x="139" y="143"/>
                  </a:moveTo>
                  <a:lnTo>
                    <a:pt x="139" y="143"/>
                  </a:lnTo>
                  <a:cubicBezTo>
                    <a:pt x="152" y="143"/>
                    <a:pt x="162" y="133"/>
                    <a:pt x="162" y="120"/>
                  </a:cubicBezTo>
                  <a:lnTo>
                    <a:pt x="162" y="53"/>
                  </a:lnTo>
                  <a:cubicBezTo>
                    <a:pt x="162" y="40"/>
                    <a:pt x="152" y="30"/>
                    <a:pt x="139" y="30"/>
                  </a:cubicBezTo>
                  <a:cubicBezTo>
                    <a:pt x="126" y="30"/>
                    <a:pt x="116" y="40"/>
                    <a:pt x="116" y="53"/>
                  </a:cubicBezTo>
                  <a:lnTo>
                    <a:pt x="116" y="120"/>
                  </a:lnTo>
                  <a:cubicBezTo>
                    <a:pt x="116" y="133"/>
                    <a:pt x="126" y="143"/>
                    <a:pt x="139" y="143"/>
                  </a:cubicBezTo>
                  <a:close/>
                  <a:moveTo>
                    <a:pt x="211" y="114"/>
                  </a:moveTo>
                  <a:lnTo>
                    <a:pt x="211" y="114"/>
                  </a:lnTo>
                  <a:cubicBezTo>
                    <a:pt x="223" y="114"/>
                    <a:pt x="234" y="104"/>
                    <a:pt x="234" y="91"/>
                  </a:cubicBezTo>
                  <a:lnTo>
                    <a:pt x="234" y="23"/>
                  </a:lnTo>
                  <a:cubicBezTo>
                    <a:pt x="234" y="11"/>
                    <a:pt x="223" y="0"/>
                    <a:pt x="211" y="0"/>
                  </a:cubicBezTo>
                  <a:cubicBezTo>
                    <a:pt x="198" y="0"/>
                    <a:pt x="188" y="11"/>
                    <a:pt x="188" y="23"/>
                  </a:cubicBezTo>
                  <a:lnTo>
                    <a:pt x="188" y="91"/>
                  </a:lnTo>
                  <a:cubicBezTo>
                    <a:pt x="188" y="104"/>
                    <a:pt x="198" y="114"/>
                    <a:pt x="211" y="114"/>
                  </a:cubicBezTo>
                  <a:close/>
                  <a:moveTo>
                    <a:pt x="283" y="172"/>
                  </a:moveTo>
                  <a:lnTo>
                    <a:pt x="283" y="172"/>
                  </a:lnTo>
                  <a:cubicBezTo>
                    <a:pt x="295" y="172"/>
                    <a:pt x="305" y="162"/>
                    <a:pt x="305" y="150"/>
                  </a:cubicBezTo>
                  <a:lnTo>
                    <a:pt x="305" y="82"/>
                  </a:lnTo>
                  <a:cubicBezTo>
                    <a:pt x="305" y="69"/>
                    <a:pt x="295" y="59"/>
                    <a:pt x="283" y="59"/>
                  </a:cubicBezTo>
                  <a:cubicBezTo>
                    <a:pt x="270" y="59"/>
                    <a:pt x="260" y="69"/>
                    <a:pt x="260" y="82"/>
                  </a:cubicBezTo>
                  <a:lnTo>
                    <a:pt x="260" y="150"/>
                  </a:lnTo>
                  <a:cubicBezTo>
                    <a:pt x="260" y="162"/>
                    <a:pt x="270" y="172"/>
                    <a:pt x="283" y="1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8" name="Freeform 40"/>
            <p:cNvSpPr/>
            <p:nvPr/>
          </p:nvSpPr>
          <p:spPr bwMode="auto">
            <a:xfrm>
              <a:off x="4335671" y="1829964"/>
              <a:ext cx="528095" cy="486816"/>
            </a:xfrm>
            <a:custGeom>
              <a:avLst/>
              <a:gdLst>
                <a:gd name="T0" fmla="*/ 646 w 646"/>
                <a:gd name="T1" fmla="*/ 149 h 595"/>
                <a:gd name="T2" fmla="*/ 601 w 646"/>
                <a:gd name="T3" fmla="*/ 98 h 595"/>
                <a:gd name="T4" fmla="*/ 282 w 646"/>
                <a:gd name="T5" fmla="*/ 54 h 595"/>
                <a:gd name="T6" fmla="*/ 282 w 646"/>
                <a:gd name="T7" fmla="*/ 42 h 595"/>
                <a:gd name="T8" fmla="*/ 259 w 646"/>
                <a:gd name="T9" fmla="*/ 11 h 595"/>
                <a:gd name="T10" fmla="*/ 173 w 646"/>
                <a:gd name="T11" fmla="*/ 0 h 595"/>
                <a:gd name="T12" fmla="*/ 150 w 646"/>
                <a:gd name="T13" fmla="*/ 12 h 595"/>
                <a:gd name="T14" fmla="*/ 204 w 646"/>
                <a:gd name="T15" fmla="*/ 18 h 595"/>
                <a:gd name="T16" fmla="*/ 240 w 646"/>
                <a:gd name="T17" fmla="*/ 47 h 595"/>
                <a:gd name="T18" fmla="*/ 248 w 646"/>
                <a:gd name="T19" fmla="*/ 74 h 595"/>
                <a:gd name="T20" fmla="*/ 569 w 646"/>
                <a:gd name="T21" fmla="*/ 115 h 595"/>
                <a:gd name="T22" fmla="*/ 617 w 646"/>
                <a:gd name="T23" fmla="*/ 164 h 595"/>
                <a:gd name="T24" fmla="*/ 609 w 646"/>
                <a:gd name="T25" fmla="*/ 530 h 595"/>
                <a:gd name="T26" fmla="*/ 575 w 646"/>
                <a:gd name="T27" fmla="*/ 206 h 595"/>
                <a:gd name="T28" fmla="*/ 534 w 646"/>
                <a:gd name="T29" fmla="*/ 159 h 595"/>
                <a:gd name="T30" fmla="*/ 226 w 646"/>
                <a:gd name="T31" fmla="*/ 118 h 595"/>
                <a:gd name="T32" fmla="*/ 184 w 646"/>
                <a:gd name="T33" fmla="*/ 59 h 595"/>
                <a:gd name="T34" fmla="*/ 76 w 646"/>
                <a:gd name="T35" fmla="*/ 45 h 595"/>
                <a:gd name="T36" fmla="*/ 68 w 646"/>
                <a:gd name="T37" fmla="*/ 105 h 595"/>
                <a:gd name="T38" fmla="*/ 0 w 646"/>
                <a:gd name="T39" fmla="*/ 99 h 595"/>
                <a:gd name="T40" fmla="*/ 60 w 646"/>
                <a:gd name="T41" fmla="*/ 508 h 595"/>
                <a:gd name="T42" fmla="*/ 622 w 646"/>
                <a:gd name="T43" fmla="*/ 595 h 595"/>
                <a:gd name="T44" fmla="*/ 646 w 646"/>
                <a:gd name="T45" fmla="*/ 149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46" h="595">
                  <a:moveTo>
                    <a:pt x="646" y="149"/>
                  </a:moveTo>
                  <a:cubicBezTo>
                    <a:pt x="646" y="149"/>
                    <a:pt x="643" y="106"/>
                    <a:pt x="601" y="98"/>
                  </a:cubicBezTo>
                  <a:cubicBezTo>
                    <a:pt x="571" y="92"/>
                    <a:pt x="282" y="54"/>
                    <a:pt x="282" y="54"/>
                  </a:cubicBezTo>
                  <a:lnTo>
                    <a:pt x="282" y="42"/>
                  </a:lnTo>
                  <a:cubicBezTo>
                    <a:pt x="282" y="42"/>
                    <a:pt x="283" y="17"/>
                    <a:pt x="259" y="11"/>
                  </a:cubicBezTo>
                  <a:cubicBezTo>
                    <a:pt x="234" y="6"/>
                    <a:pt x="173" y="0"/>
                    <a:pt x="173" y="0"/>
                  </a:cubicBezTo>
                  <a:lnTo>
                    <a:pt x="150" y="12"/>
                  </a:lnTo>
                  <a:lnTo>
                    <a:pt x="204" y="18"/>
                  </a:lnTo>
                  <a:cubicBezTo>
                    <a:pt x="204" y="18"/>
                    <a:pt x="232" y="20"/>
                    <a:pt x="240" y="47"/>
                  </a:cubicBezTo>
                  <a:cubicBezTo>
                    <a:pt x="248" y="74"/>
                    <a:pt x="248" y="74"/>
                    <a:pt x="248" y="74"/>
                  </a:cubicBezTo>
                  <a:lnTo>
                    <a:pt x="569" y="115"/>
                  </a:lnTo>
                  <a:cubicBezTo>
                    <a:pt x="569" y="115"/>
                    <a:pt x="608" y="115"/>
                    <a:pt x="617" y="164"/>
                  </a:cubicBezTo>
                  <a:cubicBezTo>
                    <a:pt x="621" y="189"/>
                    <a:pt x="605" y="432"/>
                    <a:pt x="609" y="530"/>
                  </a:cubicBezTo>
                  <a:lnTo>
                    <a:pt x="575" y="206"/>
                  </a:lnTo>
                  <a:cubicBezTo>
                    <a:pt x="575" y="206"/>
                    <a:pt x="574" y="164"/>
                    <a:pt x="534" y="159"/>
                  </a:cubicBezTo>
                  <a:cubicBezTo>
                    <a:pt x="493" y="154"/>
                    <a:pt x="226" y="118"/>
                    <a:pt x="226" y="118"/>
                  </a:cubicBezTo>
                  <a:cubicBezTo>
                    <a:pt x="226" y="118"/>
                    <a:pt x="217" y="62"/>
                    <a:pt x="184" y="59"/>
                  </a:cubicBezTo>
                  <a:cubicBezTo>
                    <a:pt x="151" y="56"/>
                    <a:pt x="76" y="45"/>
                    <a:pt x="76" y="45"/>
                  </a:cubicBezTo>
                  <a:cubicBezTo>
                    <a:pt x="76" y="45"/>
                    <a:pt x="49" y="42"/>
                    <a:pt x="68" y="105"/>
                  </a:cubicBezTo>
                  <a:lnTo>
                    <a:pt x="0" y="99"/>
                  </a:lnTo>
                  <a:lnTo>
                    <a:pt x="60" y="508"/>
                  </a:lnTo>
                  <a:lnTo>
                    <a:pt x="622" y="595"/>
                  </a:lnTo>
                  <a:lnTo>
                    <a:pt x="646" y="149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19" name="Freeform 41"/>
            <p:cNvSpPr>
              <a:spLocks noEditPoints="1"/>
            </p:cNvSpPr>
            <p:nvPr/>
          </p:nvSpPr>
          <p:spPr bwMode="auto">
            <a:xfrm>
              <a:off x="5397238" y="4148088"/>
              <a:ext cx="512272" cy="492752"/>
            </a:xfrm>
            <a:custGeom>
              <a:avLst/>
              <a:gdLst>
                <a:gd name="T0" fmla="*/ 419 w 628"/>
                <a:gd name="T1" fmla="*/ 232 h 600"/>
                <a:gd name="T2" fmla="*/ 411 w 628"/>
                <a:gd name="T3" fmla="*/ 249 h 600"/>
                <a:gd name="T4" fmla="*/ 408 w 628"/>
                <a:gd name="T5" fmla="*/ 261 h 600"/>
                <a:gd name="T6" fmla="*/ 409 w 628"/>
                <a:gd name="T7" fmla="*/ 283 h 600"/>
                <a:gd name="T8" fmla="*/ 417 w 628"/>
                <a:gd name="T9" fmla="*/ 305 h 600"/>
                <a:gd name="T10" fmla="*/ 424 w 628"/>
                <a:gd name="T11" fmla="*/ 315 h 600"/>
                <a:gd name="T12" fmla="*/ 441 w 628"/>
                <a:gd name="T13" fmla="*/ 330 h 600"/>
                <a:gd name="T14" fmla="*/ 453 w 628"/>
                <a:gd name="T15" fmla="*/ 335 h 600"/>
                <a:gd name="T16" fmla="*/ 478 w 628"/>
                <a:gd name="T17" fmla="*/ 200 h 600"/>
                <a:gd name="T18" fmla="*/ 449 w 628"/>
                <a:gd name="T19" fmla="*/ 207 h 600"/>
                <a:gd name="T20" fmla="*/ 433 w 628"/>
                <a:gd name="T21" fmla="*/ 216 h 600"/>
                <a:gd name="T22" fmla="*/ 425 w 628"/>
                <a:gd name="T23" fmla="*/ 224 h 600"/>
                <a:gd name="T24" fmla="*/ 384 w 628"/>
                <a:gd name="T25" fmla="*/ 70 h 600"/>
                <a:gd name="T26" fmla="*/ 314 w 628"/>
                <a:gd name="T27" fmla="*/ 140 h 600"/>
                <a:gd name="T28" fmla="*/ 379 w 628"/>
                <a:gd name="T29" fmla="*/ 283 h 600"/>
                <a:gd name="T30" fmla="*/ 379 w 628"/>
                <a:gd name="T31" fmla="*/ 254 h 600"/>
                <a:gd name="T32" fmla="*/ 359 w 628"/>
                <a:gd name="T33" fmla="*/ 154 h 600"/>
                <a:gd name="T34" fmla="*/ 249 w 628"/>
                <a:gd name="T35" fmla="*/ 270 h 600"/>
                <a:gd name="T36" fmla="*/ 314 w 628"/>
                <a:gd name="T37" fmla="*/ 396 h 600"/>
                <a:gd name="T38" fmla="*/ 282 w 628"/>
                <a:gd name="T39" fmla="*/ 400 h 600"/>
                <a:gd name="T40" fmla="*/ 267 w 628"/>
                <a:gd name="T41" fmla="*/ 382 h 600"/>
                <a:gd name="T42" fmla="*/ 257 w 628"/>
                <a:gd name="T43" fmla="*/ 374 h 600"/>
                <a:gd name="T44" fmla="*/ 214 w 628"/>
                <a:gd name="T45" fmla="*/ 356 h 600"/>
                <a:gd name="T46" fmla="*/ 195 w 628"/>
                <a:gd name="T47" fmla="*/ 354 h 600"/>
                <a:gd name="T48" fmla="*/ 0 w 628"/>
                <a:gd name="T49" fmla="*/ 600 h 600"/>
                <a:gd name="T50" fmla="*/ 83 w 628"/>
                <a:gd name="T51" fmla="*/ 454 h 600"/>
                <a:gd name="T52" fmla="*/ 216 w 628"/>
                <a:gd name="T53" fmla="*/ 454 h 600"/>
                <a:gd name="T54" fmla="*/ 301 w 628"/>
                <a:gd name="T55" fmla="*/ 600 h 600"/>
                <a:gd name="T56" fmla="*/ 282 w 628"/>
                <a:gd name="T57" fmla="*/ 400 h 600"/>
                <a:gd name="T58" fmla="*/ 433 w 628"/>
                <a:gd name="T59" fmla="*/ 354 h 600"/>
                <a:gd name="T60" fmla="*/ 413 w 628"/>
                <a:gd name="T61" fmla="*/ 356 h 600"/>
                <a:gd name="T62" fmla="*/ 361 w 628"/>
                <a:gd name="T63" fmla="*/ 382 h 600"/>
                <a:gd name="T64" fmla="*/ 353 w 628"/>
                <a:gd name="T65" fmla="*/ 391 h 600"/>
                <a:gd name="T66" fmla="*/ 389 w 628"/>
                <a:gd name="T67" fmla="*/ 600 h 600"/>
                <a:gd name="T68" fmla="*/ 410 w 628"/>
                <a:gd name="T69" fmla="*/ 600 h 600"/>
                <a:gd name="T70" fmla="*/ 564 w 628"/>
                <a:gd name="T71" fmla="*/ 454 h 600"/>
                <a:gd name="T72" fmla="*/ 628 w 628"/>
                <a:gd name="T73" fmla="*/ 460 h 600"/>
                <a:gd name="T74" fmla="*/ 150 w 628"/>
                <a:gd name="T75" fmla="*/ 340 h 600"/>
                <a:gd name="T76" fmla="*/ 186 w 628"/>
                <a:gd name="T77" fmla="*/ 330 h 600"/>
                <a:gd name="T78" fmla="*/ 196 w 628"/>
                <a:gd name="T79" fmla="*/ 323 h 600"/>
                <a:gd name="T80" fmla="*/ 216 w 628"/>
                <a:gd name="T81" fmla="*/ 295 h 600"/>
                <a:gd name="T82" fmla="*/ 219 w 628"/>
                <a:gd name="T83" fmla="*/ 282 h 600"/>
                <a:gd name="T84" fmla="*/ 219 w 628"/>
                <a:gd name="T85" fmla="*/ 258 h 600"/>
                <a:gd name="T86" fmla="*/ 214 w 628"/>
                <a:gd name="T87" fmla="*/ 241 h 600"/>
                <a:gd name="T88" fmla="*/ 208 w 628"/>
                <a:gd name="T89" fmla="*/ 231 h 600"/>
                <a:gd name="T90" fmla="*/ 195 w 628"/>
                <a:gd name="T91" fmla="*/ 217 h 600"/>
                <a:gd name="T92" fmla="*/ 186 w 628"/>
                <a:gd name="T93" fmla="*/ 210 h 600"/>
                <a:gd name="T94" fmla="*/ 150 w 628"/>
                <a:gd name="T95" fmla="*/ 200 h 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628" h="600">
                  <a:moveTo>
                    <a:pt x="425" y="224"/>
                  </a:moveTo>
                  <a:cubicBezTo>
                    <a:pt x="423" y="227"/>
                    <a:pt x="421" y="229"/>
                    <a:pt x="419" y="231"/>
                  </a:cubicBezTo>
                  <a:cubicBezTo>
                    <a:pt x="419" y="231"/>
                    <a:pt x="419" y="232"/>
                    <a:pt x="419" y="232"/>
                  </a:cubicBezTo>
                  <a:cubicBezTo>
                    <a:pt x="418" y="234"/>
                    <a:pt x="416" y="237"/>
                    <a:pt x="415" y="239"/>
                  </a:cubicBezTo>
                  <a:cubicBezTo>
                    <a:pt x="415" y="240"/>
                    <a:pt x="414" y="240"/>
                    <a:pt x="414" y="241"/>
                  </a:cubicBezTo>
                  <a:cubicBezTo>
                    <a:pt x="413" y="244"/>
                    <a:pt x="412" y="247"/>
                    <a:pt x="411" y="249"/>
                  </a:cubicBezTo>
                  <a:cubicBezTo>
                    <a:pt x="411" y="250"/>
                    <a:pt x="411" y="250"/>
                    <a:pt x="411" y="250"/>
                  </a:cubicBezTo>
                  <a:cubicBezTo>
                    <a:pt x="410" y="253"/>
                    <a:pt x="409" y="255"/>
                    <a:pt x="409" y="258"/>
                  </a:cubicBezTo>
                  <a:cubicBezTo>
                    <a:pt x="409" y="259"/>
                    <a:pt x="409" y="260"/>
                    <a:pt x="408" y="261"/>
                  </a:cubicBezTo>
                  <a:cubicBezTo>
                    <a:pt x="408" y="264"/>
                    <a:pt x="408" y="267"/>
                    <a:pt x="408" y="270"/>
                  </a:cubicBezTo>
                  <a:cubicBezTo>
                    <a:pt x="408" y="274"/>
                    <a:pt x="408" y="278"/>
                    <a:pt x="409" y="281"/>
                  </a:cubicBezTo>
                  <a:cubicBezTo>
                    <a:pt x="409" y="282"/>
                    <a:pt x="409" y="283"/>
                    <a:pt x="409" y="283"/>
                  </a:cubicBezTo>
                  <a:cubicBezTo>
                    <a:pt x="410" y="287"/>
                    <a:pt x="411" y="290"/>
                    <a:pt x="412" y="293"/>
                  </a:cubicBezTo>
                  <a:cubicBezTo>
                    <a:pt x="412" y="294"/>
                    <a:pt x="412" y="295"/>
                    <a:pt x="412" y="295"/>
                  </a:cubicBezTo>
                  <a:cubicBezTo>
                    <a:pt x="414" y="298"/>
                    <a:pt x="415" y="301"/>
                    <a:pt x="417" y="305"/>
                  </a:cubicBezTo>
                  <a:cubicBezTo>
                    <a:pt x="417" y="305"/>
                    <a:pt x="417" y="305"/>
                    <a:pt x="418" y="306"/>
                  </a:cubicBezTo>
                  <a:cubicBezTo>
                    <a:pt x="420" y="309"/>
                    <a:pt x="422" y="312"/>
                    <a:pt x="424" y="315"/>
                  </a:cubicBezTo>
                  <a:cubicBezTo>
                    <a:pt x="424" y="315"/>
                    <a:pt x="424" y="315"/>
                    <a:pt x="424" y="315"/>
                  </a:cubicBezTo>
                  <a:cubicBezTo>
                    <a:pt x="427" y="318"/>
                    <a:pt x="429" y="320"/>
                    <a:pt x="432" y="323"/>
                  </a:cubicBezTo>
                  <a:cubicBezTo>
                    <a:pt x="432" y="323"/>
                    <a:pt x="432" y="323"/>
                    <a:pt x="432" y="323"/>
                  </a:cubicBezTo>
                  <a:cubicBezTo>
                    <a:pt x="435" y="326"/>
                    <a:pt x="438" y="328"/>
                    <a:pt x="441" y="330"/>
                  </a:cubicBezTo>
                  <a:cubicBezTo>
                    <a:pt x="442" y="330"/>
                    <a:pt x="442" y="330"/>
                    <a:pt x="442" y="330"/>
                  </a:cubicBezTo>
                  <a:cubicBezTo>
                    <a:pt x="446" y="332"/>
                    <a:pt x="449" y="334"/>
                    <a:pt x="452" y="335"/>
                  </a:cubicBezTo>
                  <a:cubicBezTo>
                    <a:pt x="453" y="335"/>
                    <a:pt x="453" y="335"/>
                    <a:pt x="453" y="335"/>
                  </a:cubicBezTo>
                  <a:cubicBezTo>
                    <a:pt x="461" y="338"/>
                    <a:pt x="469" y="340"/>
                    <a:pt x="478" y="340"/>
                  </a:cubicBezTo>
                  <a:cubicBezTo>
                    <a:pt x="516" y="340"/>
                    <a:pt x="547" y="309"/>
                    <a:pt x="547" y="270"/>
                  </a:cubicBezTo>
                  <a:cubicBezTo>
                    <a:pt x="547" y="232"/>
                    <a:pt x="516" y="200"/>
                    <a:pt x="478" y="200"/>
                  </a:cubicBezTo>
                  <a:cubicBezTo>
                    <a:pt x="468" y="200"/>
                    <a:pt x="458" y="202"/>
                    <a:pt x="450" y="206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49" y="206"/>
                    <a:pt x="449" y="206"/>
                    <a:pt x="449" y="207"/>
                  </a:cubicBezTo>
                  <a:cubicBezTo>
                    <a:pt x="446" y="208"/>
                    <a:pt x="444" y="209"/>
                    <a:pt x="442" y="210"/>
                  </a:cubicBezTo>
                  <a:cubicBezTo>
                    <a:pt x="441" y="211"/>
                    <a:pt x="441" y="211"/>
                    <a:pt x="440" y="211"/>
                  </a:cubicBezTo>
                  <a:cubicBezTo>
                    <a:pt x="438" y="213"/>
                    <a:pt x="435" y="215"/>
                    <a:pt x="433" y="216"/>
                  </a:cubicBezTo>
                  <a:cubicBezTo>
                    <a:pt x="433" y="217"/>
                    <a:pt x="432" y="217"/>
                    <a:pt x="432" y="217"/>
                  </a:cubicBezTo>
                  <a:cubicBezTo>
                    <a:pt x="430" y="219"/>
                    <a:pt x="428" y="221"/>
                    <a:pt x="426" y="223"/>
                  </a:cubicBezTo>
                  <a:cubicBezTo>
                    <a:pt x="426" y="223"/>
                    <a:pt x="425" y="224"/>
                    <a:pt x="425" y="224"/>
                  </a:cubicBezTo>
                  <a:close/>
                  <a:moveTo>
                    <a:pt x="314" y="140"/>
                  </a:moveTo>
                  <a:lnTo>
                    <a:pt x="314" y="140"/>
                  </a:lnTo>
                  <a:cubicBezTo>
                    <a:pt x="353" y="140"/>
                    <a:pt x="384" y="108"/>
                    <a:pt x="384" y="70"/>
                  </a:cubicBezTo>
                  <a:cubicBezTo>
                    <a:pt x="384" y="31"/>
                    <a:pt x="353" y="0"/>
                    <a:pt x="314" y="0"/>
                  </a:cubicBezTo>
                  <a:cubicBezTo>
                    <a:pt x="275" y="0"/>
                    <a:pt x="244" y="31"/>
                    <a:pt x="244" y="70"/>
                  </a:cubicBezTo>
                  <a:cubicBezTo>
                    <a:pt x="244" y="108"/>
                    <a:pt x="275" y="140"/>
                    <a:pt x="314" y="140"/>
                  </a:cubicBezTo>
                  <a:close/>
                  <a:moveTo>
                    <a:pt x="379" y="336"/>
                  </a:moveTo>
                  <a:lnTo>
                    <a:pt x="379" y="336"/>
                  </a:lnTo>
                  <a:lnTo>
                    <a:pt x="379" y="283"/>
                  </a:lnTo>
                  <a:cubicBezTo>
                    <a:pt x="379" y="279"/>
                    <a:pt x="378" y="274"/>
                    <a:pt x="378" y="270"/>
                  </a:cubicBezTo>
                  <a:cubicBezTo>
                    <a:pt x="378" y="266"/>
                    <a:pt x="379" y="262"/>
                    <a:pt x="379" y="257"/>
                  </a:cubicBezTo>
                  <a:lnTo>
                    <a:pt x="379" y="254"/>
                  </a:lnTo>
                  <a:lnTo>
                    <a:pt x="380" y="254"/>
                  </a:lnTo>
                  <a:cubicBezTo>
                    <a:pt x="385" y="223"/>
                    <a:pt x="404" y="197"/>
                    <a:pt x="431" y="183"/>
                  </a:cubicBezTo>
                  <a:cubicBezTo>
                    <a:pt x="412" y="165"/>
                    <a:pt x="387" y="154"/>
                    <a:pt x="359" y="154"/>
                  </a:cubicBezTo>
                  <a:lnTo>
                    <a:pt x="269" y="154"/>
                  </a:lnTo>
                  <a:cubicBezTo>
                    <a:pt x="241" y="154"/>
                    <a:pt x="216" y="165"/>
                    <a:pt x="197" y="183"/>
                  </a:cubicBezTo>
                  <a:cubicBezTo>
                    <a:pt x="228" y="199"/>
                    <a:pt x="249" y="232"/>
                    <a:pt x="249" y="270"/>
                  </a:cubicBezTo>
                  <a:cubicBezTo>
                    <a:pt x="249" y="278"/>
                    <a:pt x="249" y="286"/>
                    <a:pt x="247" y="293"/>
                  </a:cubicBezTo>
                  <a:lnTo>
                    <a:pt x="247" y="335"/>
                  </a:lnTo>
                  <a:cubicBezTo>
                    <a:pt x="276" y="347"/>
                    <a:pt x="299" y="369"/>
                    <a:pt x="314" y="396"/>
                  </a:cubicBezTo>
                  <a:cubicBezTo>
                    <a:pt x="328" y="369"/>
                    <a:pt x="351" y="348"/>
                    <a:pt x="379" y="336"/>
                  </a:cubicBezTo>
                  <a:close/>
                  <a:moveTo>
                    <a:pt x="282" y="400"/>
                  </a:moveTo>
                  <a:lnTo>
                    <a:pt x="282" y="400"/>
                  </a:lnTo>
                  <a:cubicBezTo>
                    <a:pt x="280" y="397"/>
                    <a:pt x="278" y="394"/>
                    <a:pt x="275" y="391"/>
                  </a:cubicBezTo>
                  <a:cubicBezTo>
                    <a:pt x="275" y="390"/>
                    <a:pt x="274" y="390"/>
                    <a:pt x="274" y="390"/>
                  </a:cubicBezTo>
                  <a:cubicBezTo>
                    <a:pt x="272" y="387"/>
                    <a:pt x="270" y="385"/>
                    <a:pt x="267" y="382"/>
                  </a:cubicBezTo>
                  <a:cubicBezTo>
                    <a:pt x="267" y="382"/>
                    <a:pt x="266" y="382"/>
                    <a:pt x="266" y="381"/>
                  </a:cubicBezTo>
                  <a:cubicBezTo>
                    <a:pt x="263" y="379"/>
                    <a:pt x="261" y="377"/>
                    <a:pt x="258" y="375"/>
                  </a:cubicBezTo>
                  <a:cubicBezTo>
                    <a:pt x="257" y="374"/>
                    <a:pt x="257" y="374"/>
                    <a:pt x="257" y="374"/>
                  </a:cubicBezTo>
                  <a:cubicBezTo>
                    <a:pt x="247" y="367"/>
                    <a:pt x="237" y="362"/>
                    <a:pt x="225" y="359"/>
                  </a:cubicBezTo>
                  <a:cubicBezTo>
                    <a:pt x="223" y="358"/>
                    <a:pt x="220" y="357"/>
                    <a:pt x="218" y="357"/>
                  </a:cubicBezTo>
                  <a:cubicBezTo>
                    <a:pt x="217" y="356"/>
                    <a:pt x="215" y="356"/>
                    <a:pt x="214" y="356"/>
                  </a:cubicBezTo>
                  <a:cubicBezTo>
                    <a:pt x="212" y="356"/>
                    <a:pt x="210" y="355"/>
                    <a:pt x="208" y="355"/>
                  </a:cubicBezTo>
                  <a:cubicBezTo>
                    <a:pt x="207" y="355"/>
                    <a:pt x="206" y="355"/>
                    <a:pt x="205" y="355"/>
                  </a:cubicBezTo>
                  <a:cubicBezTo>
                    <a:pt x="202" y="354"/>
                    <a:pt x="199" y="354"/>
                    <a:pt x="195" y="354"/>
                  </a:cubicBezTo>
                  <a:lnTo>
                    <a:pt x="105" y="354"/>
                  </a:lnTo>
                  <a:cubicBezTo>
                    <a:pt x="47" y="354"/>
                    <a:pt x="0" y="401"/>
                    <a:pt x="0" y="460"/>
                  </a:cubicBezTo>
                  <a:lnTo>
                    <a:pt x="0" y="600"/>
                  </a:lnTo>
                  <a:lnTo>
                    <a:pt x="62" y="600"/>
                  </a:lnTo>
                  <a:lnTo>
                    <a:pt x="62" y="454"/>
                  </a:lnTo>
                  <a:lnTo>
                    <a:pt x="83" y="454"/>
                  </a:lnTo>
                  <a:lnTo>
                    <a:pt x="83" y="600"/>
                  </a:lnTo>
                  <a:lnTo>
                    <a:pt x="216" y="600"/>
                  </a:lnTo>
                  <a:lnTo>
                    <a:pt x="216" y="454"/>
                  </a:lnTo>
                  <a:lnTo>
                    <a:pt x="237" y="454"/>
                  </a:lnTo>
                  <a:lnTo>
                    <a:pt x="237" y="600"/>
                  </a:lnTo>
                  <a:lnTo>
                    <a:pt x="301" y="600"/>
                  </a:lnTo>
                  <a:lnTo>
                    <a:pt x="301" y="460"/>
                  </a:lnTo>
                  <a:cubicBezTo>
                    <a:pt x="301" y="438"/>
                    <a:pt x="294" y="417"/>
                    <a:pt x="282" y="400"/>
                  </a:cubicBezTo>
                  <a:cubicBezTo>
                    <a:pt x="282" y="400"/>
                    <a:pt x="282" y="400"/>
                    <a:pt x="282" y="400"/>
                  </a:cubicBezTo>
                  <a:close/>
                  <a:moveTo>
                    <a:pt x="523" y="354"/>
                  </a:moveTo>
                  <a:lnTo>
                    <a:pt x="523" y="354"/>
                  </a:lnTo>
                  <a:lnTo>
                    <a:pt x="433" y="354"/>
                  </a:lnTo>
                  <a:cubicBezTo>
                    <a:pt x="429" y="354"/>
                    <a:pt x="426" y="354"/>
                    <a:pt x="423" y="355"/>
                  </a:cubicBezTo>
                  <a:cubicBezTo>
                    <a:pt x="422" y="355"/>
                    <a:pt x="421" y="355"/>
                    <a:pt x="420" y="355"/>
                  </a:cubicBezTo>
                  <a:cubicBezTo>
                    <a:pt x="418" y="355"/>
                    <a:pt x="415" y="356"/>
                    <a:pt x="413" y="356"/>
                  </a:cubicBezTo>
                  <a:cubicBezTo>
                    <a:pt x="412" y="356"/>
                    <a:pt x="411" y="356"/>
                    <a:pt x="410" y="357"/>
                  </a:cubicBezTo>
                  <a:cubicBezTo>
                    <a:pt x="408" y="357"/>
                    <a:pt x="405" y="358"/>
                    <a:pt x="403" y="358"/>
                  </a:cubicBezTo>
                  <a:cubicBezTo>
                    <a:pt x="387" y="363"/>
                    <a:pt x="373" y="371"/>
                    <a:pt x="361" y="382"/>
                  </a:cubicBezTo>
                  <a:cubicBezTo>
                    <a:pt x="361" y="382"/>
                    <a:pt x="361" y="383"/>
                    <a:pt x="361" y="383"/>
                  </a:cubicBezTo>
                  <a:cubicBezTo>
                    <a:pt x="358" y="385"/>
                    <a:pt x="356" y="388"/>
                    <a:pt x="353" y="390"/>
                  </a:cubicBezTo>
                  <a:cubicBezTo>
                    <a:pt x="353" y="391"/>
                    <a:pt x="353" y="391"/>
                    <a:pt x="353" y="391"/>
                  </a:cubicBezTo>
                  <a:cubicBezTo>
                    <a:pt x="337" y="410"/>
                    <a:pt x="327" y="433"/>
                    <a:pt x="327" y="460"/>
                  </a:cubicBezTo>
                  <a:lnTo>
                    <a:pt x="327" y="600"/>
                  </a:lnTo>
                  <a:lnTo>
                    <a:pt x="389" y="600"/>
                  </a:lnTo>
                  <a:lnTo>
                    <a:pt x="389" y="454"/>
                  </a:lnTo>
                  <a:lnTo>
                    <a:pt x="410" y="454"/>
                  </a:lnTo>
                  <a:lnTo>
                    <a:pt x="410" y="600"/>
                  </a:lnTo>
                  <a:lnTo>
                    <a:pt x="543" y="600"/>
                  </a:lnTo>
                  <a:lnTo>
                    <a:pt x="543" y="454"/>
                  </a:lnTo>
                  <a:lnTo>
                    <a:pt x="564" y="454"/>
                  </a:lnTo>
                  <a:lnTo>
                    <a:pt x="564" y="600"/>
                  </a:lnTo>
                  <a:lnTo>
                    <a:pt x="628" y="600"/>
                  </a:lnTo>
                  <a:lnTo>
                    <a:pt x="628" y="460"/>
                  </a:lnTo>
                  <a:cubicBezTo>
                    <a:pt x="628" y="401"/>
                    <a:pt x="581" y="354"/>
                    <a:pt x="523" y="354"/>
                  </a:cubicBezTo>
                  <a:close/>
                  <a:moveTo>
                    <a:pt x="150" y="340"/>
                  </a:moveTo>
                  <a:lnTo>
                    <a:pt x="150" y="340"/>
                  </a:lnTo>
                  <a:cubicBezTo>
                    <a:pt x="159" y="340"/>
                    <a:pt x="167" y="338"/>
                    <a:pt x="175" y="335"/>
                  </a:cubicBezTo>
                  <a:cubicBezTo>
                    <a:pt x="175" y="335"/>
                    <a:pt x="175" y="335"/>
                    <a:pt x="176" y="335"/>
                  </a:cubicBezTo>
                  <a:cubicBezTo>
                    <a:pt x="179" y="334"/>
                    <a:pt x="183" y="332"/>
                    <a:pt x="186" y="330"/>
                  </a:cubicBezTo>
                  <a:cubicBezTo>
                    <a:pt x="186" y="330"/>
                    <a:pt x="186" y="330"/>
                    <a:pt x="186" y="330"/>
                  </a:cubicBezTo>
                  <a:cubicBezTo>
                    <a:pt x="190" y="328"/>
                    <a:pt x="193" y="326"/>
                    <a:pt x="196" y="323"/>
                  </a:cubicBezTo>
                  <a:cubicBezTo>
                    <a:pt x="196" y="323"/>
                    <a:pt x="196" y="323"/>
                    <a:pt x="196" y="323"/>
                  </a:cubicBezTo>
                  <a:cubicBezTo>
                    <a:pt x="202" y="318"/>
                    <a:pt x="206" y="312"/>
                    <a:pt x="210" y="306"/>
                  </a:cubicBezTo>
                  <a:cubicBezTo>
                    <a:pt x="211" y="305"/>
                    <a:pt x="211" y="305"/>
                    <a:pt x="211" y="305"/>
                  </a:cubicBezTo>
                  <a:cubicBezTo>
                    <a:pt x="213" y="302"/>
                    <a:pt x="214" y="298"/>
                    <a:pt x="216" y="295"/>
                  </a:cubicBezTo>
                  <a:cubicBezTo>
                    <a:pt x="216" y="295"/>
                    <a:pt x="216" y="294"/>
                    <a:pt x="216" y="293"/>
                  </a:cubicBezTo>
                  <a:cubicBezTo>
                    <a:pt x="217" y="290"/>
                    <a:pt x="218" y="287"/>
                    <a:pt x="219" y="283"/>
                  </a:cubicBezTo>
                  <a:cubicBezTo>
                    <a:pt x="219" y="283"/>
                    <a:pt x="219" y="282"/>
                    <a:pt x="219" y="282"/>
                  </a:cubicBezTo>
                  <a:cubicBezTo>
                    <a:pt x="220" y="278"/>
                    <a:pt x="220" y="274"/>
                    <a:pt x="220" y="270"/>
                  </a:cubicBezTo>
                  <a:cubicBezTo>
                    <a:pt x="220" y="267"/>
                    <a:pt x="220" y="264"/>
                    <a:pt x="220" y="261"/>
                  </a:cubicBezTo>
                  <a:cubicBezTo>
                    <a:pt x="219" y="260"/>
                    <a:pt x="219" y="259"/>
                    <a:pt x="219" y="258"/>
                  </a:cubicBezTo>
                  <a:cubicBezTo>
                    <a:pt x="219" y="255"/>
                    <a:pt x="218" y="253"/>
                    <a:pt x="217" y="250"/>
                  </a:cubicBezTo>
                  <a:cubicBezTo>
                    <a:pt x="217" y="250"/>
                    <a:pt x="217" y="250"/>
                    <a:pt x="217" y="249"/>
                  </a:cubicBezTo>
                  <a:cubicBezTo>
                    <a:pt x="216" y="247"/>
                    <a:pt x="215" y="244"/>
                    <a:pt x="214" y="241"/>
                  </a:cubicBezTo>
                  <a:cubicBezTo>
                    <a:pt x="214" y="240"/>
                    <a:pt x="213" y="240"/>
                    <a:pt x="213" y="239"/>
                  </a:cubicBezTo>
                  <a:cubicBezTo>
                    <a:pt x="212" y="237"/>
                    <a:pt x="210" y="234"/>
                    <a:pt x="209" y="231"/>
                  </a:cubicBezTo>
                  <a:lnTo>
                    <a:pt x="208" y="231"/>
                  </a:lnTo>
                  <a:cubicBezTo>
                    <a:pt x="207" y="229"/>
                    <a:pt x="205" y="226"/>
                    <a:pt x="203" y="224"/>
                  </a:cubicBezTo>
                  <a:cubicBezTo>
                    <a:pt x="203" y="224"/>
                    <a:pt x="202" y="223"/>
                    <a:pt x="202" y="223"/>
                  </a:cubicBezTo>
                  <a:cubicBezTo>
                    <a:pt x="200" y="221"/>
                    <a:pt x="198" y="219"/>
                    <a:pt x="195" y="217"/>
                  </a:cubicBezTo>
                  <a:cubicBezTo>
                    <a:pt x="195" y="217"/>
                    <a:pt x="195" y="217"/>
                    <a:pt x="195" y="217"/>
                  </a:cubicBezTo>
                  <a:cubicBezTo>
                    <a:pt x="193" y="215"/>
                    <a:pt x="190" y="213"/>
                    <a:pt x="188" y="211"/>
                  </a:cubicBezTo>
                  <a:cubicBezTo>
                    <a:pt x="187" y="211"/>
                    <a:pt x="187" y="211"/>
                    <a:pt x="186" y="210"/>
                  </a:cubicBezTo>
                  <a:cubicBezTo>
                    <a:pt x="184" y="209"/>
                    <a:pt x="181" y="208"/>
                    <a:pt x="179" y="206"/>
                  </a:cubicBezTo>
                  <a:cubicBezTo>
                    <a:pt x="179" y="206"/>
                    <a:pt x="178" y="206"/>
                    <a:pt x="178" y="206"/>
                  </a:cubicBezTo>
                  <a:cubicBezTo>
                    <a:pt x="170" y="202"/>
                    <a:pt x="160" y="200"/>
                    <a:pt x="150" y="200"/>
                  </a:cubicBezTo>
                  <a:cubicBezTo>
                    <a:pt x="112" y="200"/>
                    <a:pt x="81" y="232"/>
                    <a:pt x="81" y="270"/>
                  </a:cubicBezTo>
                  <a:cubicBezTo>
                    <a:pt x="81" y="309"/>
                    <a:pt x="112" y="340"/>
                    <a:pt x="150" y="3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sp>
          <p:nvSpPr>
            <p:cNvPr id="220" name="Freeform 42"/>
            <p:cNvSpPr>
              <a:spLocks noEditPoints="1"/>
            </p:cNvSpPr>
            <p:nvPr/>
          </p:nvSpPr>
          <p:spPr bwMode="auto">
            <a:xfrm>
              <a:off x="6588268" y="3409873"/>
              <a:ext cx="486560" cy="476921"/>
            </a:xfrm>
            <a:custGeom>
              <a:avLst/>
              <a:gdLst>
                <a:gd name="T0" fmla="*/ 25 w 596"/>
                <a:gd name="T1" fmla="*/ 345 h 583"/>
                <a:gd name="T2" fmla="*/ 25 w 596"/>
                <a:gd name="T3" fmla="*/ 62 h 583"/>
                <a:gd name="T4" fmla="*/ 61 w 596"/>
                <a:gd name="T5" fmla="*/ 26 h 583"/>
                <a:gd name="T6" fmla="*/ 534 w 596"/>
                <a:gd name="T7" fmla="*/ 26 h 583"/>
                <a:gd name="T8" fmla="*/ 570 w 596"/>
                <a:gd name="T9" fmla="*/ 62 h 583"/>
                <a:gd name="T10" fmla="*/ 570 w 596"/>
                <a:gd name="T11" fmla="*/ 345 h 583"/>
                <a:gd name="T12" fmla="*/ 534 w 596"/>
                <a:gd name="T13" fmla="*/ 381 h 583"/>
                <a:gd name="T14" fmla="*/ 61 w 596"/>
                <a:gd name="T15" fmla="*/ 381 h 583"/>
                <a:gd name="T16" fmla="*/ 25 w 596"/>
                <a:gd name="T17" fmla="*/ 345 h 583"/>
                <a:gd name="T18" fmla="*/ 534 w 596"/>
                <a:gd name="T19" fmla="*/ 406 h 583"/>
                <a:gd name="T20" fmla="*/ 596 w 596"/>
                <a:gd name="T21" fmla="*/ 345 h 583"/>
                <a:gd name="T22" fmla="*/ 596 w 596"/>
                <a:gd name="T23" fmla="*/ 62 h 583"/>
                <a:gd name="T24" fmla="*/ 534 w 596"/>
                <a:gd name="T25" fmla="*/ 0 h 583"/>
                <a:gd name="T26" fmla="*/ 61 w 596"/>
                <a:gd name="T27" fmla="*/ 0 h 583"/>
                <a:gd name="T28" fmla="*/ 0 w 596"/>
                <a:gd name="T29" fmla="*/ 62 h 583"/>
                <a:gd name="T30" fmla="*/ 0 w 596"/>
                <a:gd name="T31" fmla="*/ 345 h 583"/>
                <a:gd name="T32" fmla="*/ 61 w 596"/>
                <a:gd name="T33" fmla="*/ 406 h 583"/>
                <a:gd name="T34" fmla="*/ 245 w 596"/>
                <a:gd name="T35" fmla="*/ 406 h 583"/>
                <a:gd name="T36" fmla="*/ 245 w 596"/>
                <a:gd name="T37" fmla="*/ 462 h 583"/>
                <a:gd name="T38" fmla="*/ 61 w 596"/>
                <a:gd name="T39" fmla="*/ 462 h 583"/>
                <a:gd name="T40" fmla="*/ 0 w 596"/>
                <a:gd name="T41" fmla="*/ 524 h 583"/>
                <a:gd name="T42" fmla="*/ 0 w 596"/>
                <a:gd name="T43" fmla="*/ 570 h 583"/>
                <a:gd name="T44" fmla="*/ 12 w 596"/>
                <a:gd name="T45" fmla="*/ 583 h 583"/>
                <a:gd name="T46" fmla="*/ 583 w 596"/>
                <a:gd name="T47" fmla="*/ 583 h 583"/>
                <a:gd name="T48" fmla="*/ 596 w 596"/>
                <a:gd name="T49" fmla="*/ 570 h 583"/>
                <a:gd name="T50" fmla="*/ 596 w 596"/>
                <a:gd name="T51" fmla="*/ 524 h 583"/>
                <a:gd name="T52" fmla="*/ 534 w 596"/>
                <a:gd name="T53" fmla="*/ 462 h 583"/>
                <a:gd name="T54" fmla="*/ 351 w 596"/>
                <a:gd name="T55" fmla="*/ 462 h 583"/>
                <a:gd name="T56" fmla="*/ 351 w 596"/>
                <a:gd name="T57" fmla="*/ 406 h 583"/>
                <a:gd name="T58" fmla="*/ 534 w 596"/>
                <a:gd name="T59" fmla="*/ 406 h 583"/>
                <a:gd name="T60" fmla="*/ 544 w 596"/>
                <a:gd name="T61" fmla="*/ 345 h 583"/>
                <a:gd name="T62" fmla="*/ 544 w 596"/>
                <a:gd name="T63" fmla="*/ 62 h 583"/>
                <a:gd name="T64" fmla="*/ 534 w 596"/>
                <a:gd name="T65" fmla="*/ 52 h 583"/>
                <a:gd name="T66" fmla="*/ 61 w 596"/>
                <a:gd name="T67" fmla="*/ 52 h 583"/>
                <a:gd name="T68" fmla="*/ 51 w 596"/>
                <a:gd name="T69" fmla="*/ 62 h 583"/>
                <a:gd name="T70" fmla="*/ 51 w 596"/>
                <a:gd name="T71" fmla="*/ 345 h 583"/>
                <a:gd name="T72" fmla="*/ 61 w 596"/>
                <a:gd name="T73" fmla="*/ 355 h 583"/>
                <a:gd name="T74" fmla="*/ 534 w 596"/>
                <a:gd name="T75" fmla="*/ 355 h 583"/>
                <a:gd name="T76" fmla="*/ 544 w 596"/>
                <a:gd name="T77" fmla="*/ 345 h 5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596" h="583">
                  <a:moveTo>
                    <a:pt x="25" y="345"/>
                  </a:moveTo>
                  <a:lnTo>
                    <a:pt x="25" y="62"/>
                  </a:lnTo>
                  <a:cubicBezTo>
                    <a:pt x="25" y="42"/>
                    <a:pt x="41" y="26"/>
                    <a:pt x="61" y="26"/>
                  </a:cubicBezTo>
                  <a:lnTo>
                    <a:pt x="534" y="26"/>
                  </a:lnTo>
                  <a:cubicBezTo>
                    <a:pt x="554" y="26"/>
                    <a:pt x="570" y="42"/>
                    <a:pt x="570" y="62"/>
                  </a:cubicBezTo>
                  <a:lnTo>
                    <a:pt x="570" y="345"/>
                  </a:lnTo>
                  <a:cubicBezTo>
                    <a:pt x="570" y="365"/>
                    <a:pt x="554" y="381"/>
                    <a:pt x="534" y="381"/>
                  </a:cubicBezTo>
                  <a:lnTo>
                    <a:pt x="61" y="381"/>
                  </a:lnTo>
                  <a:cubicBezTo>
                    <a:pt x="41" y="381"/>
                    <a:pt x="25" y="365"/>
                    <a:pt x="25" y="345"/>
                  </a:cubicBezTo>
                  <a:close/>
                  <a:moveTo>
                    <a:pt x="534" y="406"/>
                  </a:moveTo>
                  <a:cubicBezTo>
                    <a:pt x="568" y="406"/>
                    <a:pt x="596" y="379"/>
                    <a:pt x="596" y="345"/>
                  </a:cubicBezTo>
                  <a:lnTo>
                    <a:pt x="596" y="62"/>
                  </a:lnTo>
                  <a:cubicBezTo>
                    <a:pt x="596" y="28"/>
                    <a:pt x="568" y="0"/>
                    <a:pt x="534" y="0"/>
                  </a:cubicBezTo>
                  <a:lnTo>
                    <a:pt x="61" y="0"/>
                  </a:lnTo>
                  <a:cubicBezTo>
                    <a:pt x="27" y="0"/>
                    <a:pt x="0" y="28"/>
                    <a:pt x="0" y="62"/>
                  </a:cubicBezTo>
                  <a:lnTo>
                    <a:pt x="0" y="345"/>
                  </a:lnTo>
                  <a:cubicBezTo>
                    <a:pt x="0" y="379"/>
                    <a:pt x="27" y="406"/>
                    <a:pt x="61" y="406"/>
                  </a:cubicBezTo>
                  <a:lnTo>
                    <a:pt x="245" y="406"/>
                  </a:lnTo>
                  <a:lnTo>
                    <a:pt x="245" y="462"/>
                  </a:lnTo>
                  <a:lnTo>
                    <a:pt x="61" y="462"/>
                  </a:lnTo>
                  <a:cubicBezTo>
                    <a:pt x="27" y="462"/>
                    <a:pt x="0" y="490"/>
                    <a:pt x="0" y="524"/>
                  </a:cubicBezTo>
                  <a:lnTo>
                    <a:pt x="0" y="570"/>
                  </a:lnTo>
                  <a:cubicBezTo>
                    <a:pt x="0" y="577"/>
                    <a:pt x="5" y="583"/>
                    <a:pt x="12" y="583"/>
                  </a:cubicBezTo>
                  <a:lnTo>
                    <a:pt x="583" y="583"/>
                  </a:lnTo>
                  <a:cubicBezTo>
                    <a:pt x="590" y="583"/>
                    <a:pt x="596" y="577"/>
                    <a:pt x="596" y="570"/>
                  </a:cubicBezTo>
                  <a:lnTo>
                    <a:pt x="596" y="524"/>
                  </a:lnTo>
                  <a:cubicBezTo>
                    <a:pt x="596" y="490"/>
                    <a:pt x="568" y="462"/>
                    <a:pt x="534" y="462"/>
                  </a:cubicBezTo>
                  <a:lnTo>
                    <a:pt x="351" y="462"/>
                  </a:lnTo>
                  <a:lnTo>
                    <a:pt x="351" y="406"/>
                  </a:lnTo>
                  <a:lnTo>
                    <a:pt x="534" y="406"/>
                  </a:lnTo>
                  <a:close/>
                  <a:moveTo>
                    <a:pt x="544" y="345"/>
                  </a:moveTo>
                  <a:lnTo>
                    <a:pt x="544" y="62"/>
                  </a:lnTo>
                  <a:cubicBezTo>
                    <a:pt x="544" y="56"/>
                    <a:pt x="540" y="52"/>
                    <a:pt x="534" y="52"/>
                  </a:cubicBezTo>
                  <a:lnTo>
                    <a:pt x="61" y="52"/>
                  </a:lnTo>
                  <a:cubicBezTo>
                    <a:pt x="56" y="52"/>
                    <a:pt x="51" y="56"/>
                    <a:pt x="51" y="62"/>
                  </a:cubicBezTo>
                  <a:lnTo>
                    <a:pt x="51" y="345"/>
                  </a:lnTo>
                  <a:cubicBezTo>
                    <a:pt x="51" y="350"/>
                    <a:pt x="56" y="355"/>
                    <a:pt x="61" y="355"/>
                  </a:cubicBezTo>
                  <a:lnTo>
                    <a:pt x="534" y="355"/>
                  </a:lnTo>
                  <a:cubicBezTo>
                    <a:pt x="540" y="355"/>
                    <a:pt x="544" y="350"/>
                    <a:pt x="544" y="34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221" name="组合 220"/>
            <p:cNvGrpSpPr/>
            <p:nvPr/>
          </p:nvGrpSpPr>
          <p:grpSpPr>
            <a:xfrm>
              <a:off x="7574675" y="3380188"/>
              <a:ext cx="579519" cy="536289"/>
              <a:chOff x="2438399" y="4906963"/>
              <a:chExt cx="465137" cy="430213"/>
            </a:xfrm>
            <a:grpFill/>
          </p:grpSpPr>
          <p:sp>
            <p:nvSpPr>
              <p:cNvPr id="223" name="Freeform 43"/>
              <p:cNvSpPr>
                <a:spLocks noEditPoints="1"/>
              </p:cNvSpPr>
              <p:nvPr/>
            </p:nvSpPr>
            <p:spPr bwMode="auto">
              <a:xfrm>
                <a:off x="2438399" y="5080001"/>
                <a:ext cx="230187" cy="231775"/>
              </a:xfrm>
              <a:custGeom>
                <a:avLst/>
                <a:gdLst>
                  <a:gd name="T0" fmla="*/ 101 w 351"/>
                  <a:gd name="T1" fmla="*/ 239 h 353"/>
                  <a:gd name="T2" fmla="*/ 172 w 351"/>
                  <a:gd name="T3" fmla="*/ 119 h 353"/>
                  <a:gd name="T4" fmla="*/ 234 w 351"/>
                  <a:gd name="T5" fmla="*/ 151 h 353"/>
                  <a:gd name="T6" fmla="*/ 188 w 351"/>
                  <a:gd name="T7" fmla="*/ 0 h 353"/>
                  <a:gd name="T8" fmla="*/ 1 w 351"/>
                  <a:gd name="T9" fmla="*/ 31 h 353"/>
                  <a:gd name="T10" fmla="*/ 56 w 351"/>
                  <a:gd name="T11" fmla="*/ 60 h 353"/>
                  <a:gd name="T12" fmla="*/ 14 w 351"/>
                  <a:gd name="T13" fmla="*/ 123 h 353"/>
                  <a:gd name="T14" fmla="*/ 29 w 351"/>
                  <a:gd name="T15" fmla="*/ 201 h 353"/>
                  <a:gd name="T16" fmla="*/ 120 w 351"/>
                  <a:gd name="T17" fmla="*/ 332 h 353"/>
                  <a:gd name="T18" fmla="*/ 101 w 351"/>
                  <a:gd name="T19" fmla="*/ 239 h 353"/>
                  <a:gd name="T20" fmla="*/ 334 w 351"/>
                  <a:gd name="T21" fmla="*/ 214 h 353"/>
                  <a:gd name="T22" fmla="*/ 334 w 351"/>
                  <a:gd name="T23" fmla="*/ 214 h 353"/>
                  <a:gd name="T24" fmla="*/ 132 w 351"/>
                  <a:gd name="T25" fmla="*/ 221 h 353"/>
                  <a:gd name="T26" fmla="*/ 125 w 351"/>
                  <a:gd name="T27" fmla="*/ 282 h 353"/>
                  <a:gd name="T28" fmla="*/ 144 w 351"/>
                  <a:gd name="T29" fmla="*/ 340 h 353"/>
                  <a:gd name="T30" fmla="*/ 185 w 351"/>
                  <a:gd name="T31" fmla="*/ 353 h 353"/>
                  <a:gd name="T32" fmla="*/ 351 w 351"/>
                  <a:gd name="T33" fmla="*/ 345 h 353"/>
                  <a:gd name="T34" fmla="*/ 334 w 351"/>
                  <a:gd name="T35" fmla="*/ 214 h 3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51" h="353">
                    <a:moveTo>
                      <a:pt x="101" y="239"/>
                    </a:moveTo>
                    <a:cubicBezTo>
                      <a:pt x="102" y="212"/>
                      <a:pt x="149" y="149"/>
                      <a:pt x="172" y="119"/>
                    </a:cubicBezTo>
                    <a:lnTo>
                      <a:pt x="234" y="151"/>
                    </a:lnTo>
                    <a:lnTo>
                      <a:pt x="188" y="0"/>
                    </a:lnTo>
                    <a:lnTo>
                      <a:pt x="1" y="31"/>
                    </a:lnTo>
                    <a:lnTo>
                      <a:pt x="56" y="60"/>
                    </a:lnTo>
                    <a:cubicBezTo>
                      <a:pt x="43" y="77"/>
                      <a:pt x="24" y="104"/>
                      <a:pt x="14" y="123"/>
                    </a:cubicBezTo>
                    <a:cubicBezTo>
                      <a:pt x="0" y="154"/>
                      <a:pt x="14" y="172"/>
                      <a:pt x="29" y="201"/>
                    </a:cubicBezTo>
                    <a:cubicBezTo>
                      <a:pt x="44" y="230"/>
                      <a:pt x="120" y="332"/>
                      <a:pt x="120" y="332"/>
                    </a:cubicBezTo>
                    <a:cubicBezTo>
                      <a:pt x="120" y="332"/>
                      <a:pt x="100" y="276"/>
                      <a:pt x="101" y="239"/>
                    </a:cubicBezTo>
                    <a:close/>
                    <a:moveTo>
                      <a:pt x="334" y="214"/>
                    </a:moveTo>
                    <a:lnTo>
                      <a:pt x="334" y="214"/>
                    </a:lnTo>
                    <a:lnTo>
                      <a:pt x="132" y="221"/>
                    </a:lnTo>
                    <a:cubicBezTo>
                      <a:pt x="132" y="221"/>
                      <a:pt x="115" y="229"/>
                      <a:pt x="125" y="282"/>
                    </a:cubicBezTo>
                    <a:cubicBezTo>
                      <a:pt x="133" y="322"/>
                      <a:pt x="144" y="340"/>
                      <a:pt x="144" y="340"/>
                    </a:cubicBezTo>
                    <a:cubicBezTo>
                      <a:pt x="144" y="340"/>
                      <a:pt x="151" y="352"/>
                      <a:pt x="185" y="353"/>
                    </a:cubicBezTo>
                    <a:cubicBezTo>
                      <a:pt x="214" y="353"/>
                      <a:pt x="351" y="345"/>
                      <a:pt x="351" y="345"/>
                    </a:cubicBezTo>
                    <a:lnTo>
                      <a:pt x="334" y="2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4" name="Freeform 44"/>
              <p:cNvSpPr>
                <a:spLocks noEditPoints="1"/>
              </p:cNvSpPr>
              <p:nvPr/>
            </p:nvSpPr>
            <p:spPr bwMode="auto">
              <a:xfrm>
                <a:off x="2522537" y="4906963"/>
                <a:ext cx="295275" cy="161925"/>
              </a:xfrm>
              <a:custGeom>
                <a:avLst/>
                <a:gdLst>
                  <a:gd name="T0" fmla="*/ 222 w 450"/>
                  <a:gd name="T1" fmla="*/ 42 h 247"/>
                  <a:gd name="T2" fmla="*/ 285 w 450"/>
                  <a:gd name="T3" fmla="*/ 170 h 247"/>
                  <a:gd name="T4" fmla="*/ 226 w 450"/>
                  <a:gd name="T5" fmla="*/ 202 h 247"/>
                  <a:gd name="T6" fmla="*/ 401 w 450"/>
                  <a:gd name="T7" fmla="*/ 226 h 247"/>
                  <a:gd name="T8" fmla="*/ 450 w 450"/>
                  <a:gd name="T9" fmla="*/ 81 h 247"/>
                  <a:gd name="T10" fmla="*/ 397 w 450"/>
                  <a:gd name="T11" fmla="*/ 110 h 247"/>
                  <a:gd name="T12" fmla="*/ 366 w 450"/>
                  <a:gd name="T13" fmla="*/ 38 h 247"/>
                  <a:gd name="T14" fmla="*/ 293 w 450"/>
                  <a:gd name="T15" fmla="*/ 5 h 247"/>
                  <a:gd name="T16" fmla="*/ 134 w 450"/>
                  <a:gd name="T17" fmla="*/ 3 h 247"/>
                  <a:gd name="T18" fmla="*/ 222 w 450"/>
                  <a:gd name="T19" fmla="*/ 42 h 247"/>
                  <a:gd name="T20" fmla="*/ 119 w 450"/>
                  <a:gd name="T21" fmla="*/ 247 h 247"/>
                  <a:gd name="T22" fmla="*/ 119 w 450"/>
                  <a:gd name="T23" fmla="*/ 247 h 247"/>
                  <a:gd name="T24" fmla="*/ 221 w 450"/>
                  <a:gd name="T25" fmla="*/ 78 h 247"/>
                  <a:gd name="T26" fmla="*/ 173 w 450"/>
                  <a:gd name="T27" fmla="*/ 37 h 247"/>
                  <a:gd name="T28" fmla="*/ 115 w 450"/>
                  <a:gd name="T29" fmla="*/ 18 h 247"/>
                  <a:gd name="T30" fmla="*/ 82 w 450"/>
                  <a:gd name="T31" fmla="*/ 44 h 247"/>
                  <a:gd name="T32" fmla="*/ 0 w 450"/>
                  <a:gd name="T33" fmla="*/ 185 h 247"/>
                  <a:gd name="T34" fmla="*/ 119 w 450"/>
                  <a:gd name="T35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50" h="247">
                    <a:moveTo>
                      <a:pt x="222" y="42"/>
                    </a:moveTo>
                    <a:cubicBezTo>
                      <a:pt x="245" y="58"/>
                      <a:pt x="273" y="134"/>
                      <a:pt x="285" y="170"/>
                    </a:cubicBezTo>
                    <a:lnTo>
                      <a:pt x="226" y="202"/>
                    </a:lnTo>
                    <a:lnTo>
                      <a:pt x="401" y="226"/>
                    </a:lnTo>
                    <a:lnTo>
                      <a:pt x="450" y="81"/>
                    </a:lnTo>
                    <a:lnTo>
                      <a:pt x="397" y="110"/>
                    </a:lnTo>
                    <a:cubicBezTo>
                      <a:pt x="389" y="89"/>
                      <a:pt x="377" y="57"/>
                      <a:pt x="366" y="38"/>
                    </a:cubicBezTo>
                    <a:cubicBezTo>
                      <a:pt x="347" y="8"/>
                      <a:pt x="325" y="10"/>
                      <a:pt x="293" y="5"/>
                    </a:cubicBezTo>
                    <a:cubicBezTo>
                      <a:pt x="260" y="0"/>
                      <a:pt x="134" y="3"/>
                      <a:pt x="134" y="3"/>
                    </a:cubicBezTo>
                    <a:cubicBezTo>
                      <a:pt x="134" y="3"/>
                      <a:pt x="192" y="19"/>
                      <a:pt x="222" y="42"/>
                    </a:cubicBezTo>
                    <a:close/>
                    <a:moveTo>
                      <a:pt x="119" y="247"/>
                    </a:moveTo>
                    <a:lnTo>
                      <a:pt x="119" y="247"/>
                    </a:lnTo>
                    <a:lnTo>
                      <a:pt x="221" y="78"/>
                    </a:lnTo>
                    <a:cubicBezTo>
                      <a:pt x="221" y="78"/>
                      <a:pt x="223" y="60"/>
                      <a:pt x="173" y="37"/>
                    </a:cubicBezTo>
                    <a:cubicBezTo>
                      <a:pt x="136" y="19"/>
                      <a:pt x="115" y="18"/>
                      <a:pt x="115" y="18"/>
                    </a:cubicBezTo>
                    <a:cubicBezTo>
                      <a:pt x="115" y="18"/>
                      <a:pt x="100" y="17"/>
                      <a:pt x="82" y="44"/>
                    </a:cubicBezTo>
                    <a:cubicBezTo>
                      <a:pt x="66" y="68"/>
                      <a:pt x="0" y="185"/>
                      <a:pt x="0" y="185"/>
                    </a:cubicBezTo>
                    <a:lnTo>
                      <a:pt x="119" y="24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5" name="Freeform 45"/>
              <p:cNvSpPr>
                <a:spLocks noEditPoints="1"/>
              </p:cNvSpPr>
              <p:nvPr/>
            </p:nvSpPr>
            <p:spPr bwMode="auto">
              <a:xfrm>
                <a:off x="2692399" y="5038726"/>
                <a:ext cx="211137" cy="298450"/>
              </a:xfrm>
              <a:custGeom>
                <a:avLst/>
                <a:gdLst>
                  <a:gd name="T0" fmla="*/ 256 w 324"/>
                  <a:gd name="T1" fmla="*/ 262 h 453"/>
                  <a:gd name="T2" fmla="*/ 114 w 324"/>
                  <a:gd name="T3" fmla="*/ 265 h 453"/>
                  <a:gd name="T4" fmla="*/ 105 w 324"/>
                  <a:gd name="T5" fmla="*/ 198 h 453"/>
                  <a:gd name="T6" fmla="*/ 0 w 324"/>
                  <a:gd name="T7" fmla="*/ 331 h 453"/>
                  <a:gd name="T8" fmla="*/ 137 w 324"/>
                  <a:gd name="T9" fmla="*/ 453 h 453"/>
                  <a:gd name="T10" fmla="*/ 130 w 324"/>
                  <a:gd name="T11" fmla="*/ 392 h 453"/>
                  <a:gd name="T12" fmla="*/ 207 w 324"/>
                  <a:gd name="T13" fmla="*/ 394 h 453"/>
                  <a:gd name="T14" fmla="*/ 265 w 324"/>
                  <a:gd name="T15" fmla="*/ 341 h 453"/>
                  <a:gd name="T16" fmla="*/ 324 w 324"/>
                  <a:gd name="T17" fmla="*/ 198 h 453"/>
                  <a:gd name="T18" fmla="*/ 256 w 324"/>
                  <a:gd name="T19" fmla="*/ 262 h 453"/>
                  <a:gd name="T20" fmla="*/ 102 w 324"/>
                  <a:gd name="T21" fmla="*/ 82 h 453"/>
                  <a:gd name="T22" fmla="*/ 102 w 324"/>
                  <a:gd name="T23" fmla="*/ 82 h 453"/>
                  <a:gd name="T24" fmla="*/ 223 w 324"/>
                  <a:gd name="T25" fmla="*/ 246 h 453"/>
                  <a:gd name="T26" fmla="*/ 279 w 324"/>
                  <a:gd name="T27" fmla="*/ 219 h 453"/>
                  <a:gd name="T28" fmla="*/ 317 w 324"/>
                  <a:gd name="T29" fmla="*/ 174 h 453"/>
                  <a:gd name="T30" fmla="*/ 305 w 324"/>
                  <a:gd name="T31" fmla="*/ 134 h 453"/>
                  <a:gd name="T32" fmla="*/ 203 w 324"/>
                  <a:gd name="T33" fmla="*/ 0 h 453"/>
                  <a:gd name="T34" fmla="*/ 102 w 324"/>
                  <a:gd name="T35" fmla="*/ 82 h 4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24" h="453">
                    <a:moveTo>
                      <a:pt x="256" y="262"/>
                    </a:moveTo>
                    <a:cubicBezTo>
                      <a:pt x="232" y="276"/>
                      <a:pt x="152" y="269"/>
                      <a:pt x="114" y="265"/>
                    </a:cubicBezTo>
                    <a:lnTo>
                      <a:pt x="105" y="198"/>
                    </a:lnTo>
                    <a:lnTo>
                      <a:pt x="0" y="331"/>
                    </a:lnTo>
                    <a:lnTo>
                      <a:pt x="137" y="453"/>
                    </a:lnTo>
                    <a:lnTo>
                      <a:pt x="130" y="392"/>
                    </a:lnTo>
                    <a:cubicBezTo>
                      <a:pt x="152" y="394"/>
                      <a:pt x="186" y="396"/>
                      <a:pt x="207" y="394"/>
                    </a:cubicBezTo>
                    <a:cubicBezTo>
                      <a:pt x="242" y="390"/>
                      <a:pt x="249" y="369"/>
                      <a:pt x="265" y="341"/>
                    </a:cubicBezTo>
                    <a:cubicBezTo>
                      <a:pt x="281" y="314"/>
                      <a:pt x="324" y="198"/>
                      <a:pt x="324" y="198"/>
                    </a:cubicBezTo>
                    <a:cubicBezTo>
                      <a:pt x="324" y="198"/>
                      <a:pt x="288" y="243"/>
                      <a:pt x="256" y="262"/>
                    </a:cubicBezTo>
                    <a:close/>
                    <a:moveTo>
                      <a:pt x="102" y="82"/>
                    </a:moveTo>
                    <a:lnTo>
                      <a:pt x="102" y="82"/>
                    </a:lnTo>
                    <a:lnTo>
                      <a:pt x="223" y="246"/>
                    </a:lnTo>
                    <a:cubicBezTo>
                      <a:pt x="223" y="246"/>
                      <a:pt x="239" y="255"/>
                      <a:pt x="279" y="219"/>
                    </a:cubicBezTo>
                    <a:cubicBezTo>
                      <a:pt x="308" y="192"/>
                      <a:pt x="317" y="174"/>
                      <a:pt x="317" y="174"/>
                    </a:cubicBezTo>
                    <a:cubicBezTo>
                      <a:pt x="317" y="174"/>
                      <a:pt x="323" y="161"/>
                      <a:pt x="305" y="134"/>
                    </a:cubicBezTo>
                    <a:cubicBezTo>
                      <a:pt x="288" y="108"/>
                      <a:pt x="203" y="0"/>
                      <a:pt x="203" y="0"/>
                    </a:cubicBezTo>
                    <a:lnTo>
                      <a:pt x="102" y="8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222" name="Freeform 46"/>
            <p:cNvSpPr>
              <a:spLocks noEditPoints="1"/>
            </p:cNvSpPr>
            <p:nvPr/>
          </p:nvSpPr>
          <p:spPr bwMode="auto">
            <a:xfrm>
              <a:off x="7679503" y="4150066"/>
              <a:ext cx="431179" cy="556078"/>
            </a:xfrm>
            <a:custGeom>
              <a:avLst/>
              <a:gdLst>
                <a:gd name="T0" fmla="*/ 394 w 527"/>
                <a:gd name="T1" fmla="*/ 362 h 679"/>
                <a:gd name="T2" fmla="*/ 340 w 527"/>
                <a:gd name="T3" fmla="*/ 239 h 679"/>
                <a:gd name="T4" fmla="*/ 276 w 527"/>
                <a:gd name="T5" fmla="*/ 270 h 679"/>
                <a:gd name="T6" fmla="*/ 257 w 527"/>
                <a:gd name="T7" fmla="*/ 247 h 679"/>
                <a:gd name="T8" fmla="*/ 256 w 527"/>
                <a:gd name="T9" fmla="*/ 242 h 679"/>
                <a:gd name="T10" fmla="*/ 255 w 527"/>
                <a:gd name="T11" fmla="*/ 237 h 679"/>
                <a:gd name="T12" fmla="*/ 255 w 527"/>
                <a:gd name="T13" fmla="*/ 231 h 679"/>
                <a:gd name="T14" fmla="*/ 255 w 527"/>
                <a:gd name="T15" fmla="*/ 227 h 679"/>
                <a:gd name="T16" fmla="*/ 256 w 527"/>
                <a:gd name="T17" fmla="*/ 222 h 679"/>
                <a:gd name="T18" fmla="*/ 258 w 527"/>
                <a:gd name="T19" fmla="*/ 217 h 679"/>
                <a:gd name="T20" fmla="*/ 261 w 527"/>
                <a:gd name="T21" fmla="*/ 211 h 679"/>
                <a:gd name="T22" fmla="*/ 275 w 527"/>
                <a:gd name="T23" fmla="*/ 196 h 679"/>
                <a:gd name="T24" fmla="*/ 437 w 527"/>
                <a:gd name="T25" fmla="*/ 174 h 679"/>
                <a:gd name="T26" fmla="*/ 349 w 527"/>
                <a:gd name="T27" fmla="*/ 69 h 679"/>
                <a:gd name="T28" fmla="*/ 274 w 527"/>
                <a:gd name="T29" fmla="*/ 138 h 679"/>
                <a:gd name="T30" fmla="*/ 254 w 527"/>
                <a:gd name="T31" fmla="*/ 138 h 679"/>
                <a:gd name="T32" fmla="*/ 225 w 527"/>
                <a:gd name="T33" fmla="*/ 144 h 679"/>
                <a:gd name="T34" fmla="*/ 207 w 527"/>
                <a:gd name="T35" fmla="*/ 150 h 679"/>
                <a:gd name="T36" fmla="*/ 198 w 527"/>
                <a:gd name="T37" fmla="*/ 155 h 679"/>
                <a:gd name="T38" fmla="*/ 189 w 527"/>
                <a:gd name="T39" fmla="*/ 159 h 679"/>
                <a:gd name="T40" fmla="*/ 181 w 527"/>
                <a:gd name="T41" fmla="*/ 165 h 679"/>
                <a:gd name="T42" fmla="*/ 165 w 527"/>
                <a:gd name="T43" fmla="*/ 177 h 679"/>
                <a:gd name="T44" fmla="*/ 158 w 527"/>
                <a:gd name="T45" fmla="*/ 184 h 679"/>
                <a:gd name="T46" fmla="*/ 151 w 527"/>
                <a:gd name="T47" fmla="*/ 193 h 679"/>
                <a:gd name="T48" fmla="*/ 145 w 527"/>
                <a:gd name="T49" fmla="*/ 200 h 679"/>
                <a:gd name="T50" fmla="*/ 138 w 527"/>
                <a:gd name="T51" fmla="*/ 211 h 679"/>
                <a:gd name="T52" fmla="*/ 181 w 527"/>
                <a:gd name="T53" fmla="*/ 430 h 679"/>
                <a:gd name="T54" fmla="*/ 17 w 527"/>
                <a:gd name="T55" fmla="*/ 580 h 679"/>
                <a:gd name="T56" fmla="*/ 44 w 527"/>
                <a:gd name="T57" fmla="*/ 667 h 679"/>
                <a:gd name="T58" fmla="*/ 91 w 527"/>
                <a:gd name="T59" fmla="*/ 614 h 679"/>
                <a:gd name="T60" fmla="*/ 140 w 527"/>
                <a:gd name="T61" fmla="*/ 532 h 679"/>
                <a:gd name="T62" fmla="*/ 253 w 527"/>
                <a:gd name="T63" fmla="*/ 434 h 679"/>
                <a:gd name="T64" fmla="*/ 256 w 527"/>
                <a:gd name="T65" fmla="*/ 434 h 679"/>
                <a:gd name="T66" fmla="*/ 264 w 527"/>
                <a:gd name="T67" fmla="*/ 435 h 679"/>
                <a:gd name="T68" fmla="*/ 272 w 527"/>
                <a:gd name="T69" fmla="*/ 435 h 679"/>
                <a:gd name="T70" fmla="*/ 280 w 527"/>
                <a:gd name="T71" fmla="*/ 434 h 679"/>
                <a:gd name="T72" fmla="*/ 301 w 527"/>
                <a:gd name="T73" fmla="*/ 198 h 679"/>
                <a:gd name="T74" fmla="*/ 298 w 527"/>
                <a:gd name="T75" fmla="*/ 190 h 679"/>
                <a:gd name="T76" fmla="*/ 329 w 527"/>
                <a:gd name="T77" fmla="*/ 203 h 679"/>
                <a:gd name="T78" fmla="*/ 364 w 527"/>
                <a:gd name="T79" fmla="*/ 87 h 679"/>
                <a:gd name="T80" fmla="*/ 485 w 527"/>
                <a:gd name="T81" fmla="*/ 44 h 679"/>
                <a:gd name="T82" fmla="*/ 376 w 527"/>
                <a:gd name="T83" fmla="*/ 187 h 679"/>
                <a:gd name="T84" fmla="*/ 366 w 527"/>
                <a:gd name="T85" fmla="*/ 176 h 679"/>
                <a:gd name="T86" fmla="*/ 364 w 527"/>
                <a:gd name="T87" fmla="*/ 175 h 679"/>
                <a:gd name="T88" fmla="*/ 358 w 527"/>
                <a:gd name="T89" fmla="*/ 170 h 679"/>
                <a:gd name="T90" fmla="*/ 351 w 527"/>
                <a:gd name="T91" fmla="*/ 165 h 679"/>
                <a:gd name="T92" fmla="*/ 342 w 527"/>
                <a:gd name="T93" fmla="*/ 159 h 679"/>
                <a:gd name="T94" fmla="*/ 333 w 527"/>
                <a:gd name="T95" fmla="*/ 154 h 679"/>
                <a:gd name="T96" fmla="*/ 313 w 527"/>
                <a:gd name="T97" fmla="*/ 145 h 679"/>
                <a:gd name="T98" fmla="*/ 37 w 527"/>
                <a:gd name="T99" fmla="*/ 592 h 679"/>
                <a:gd name="T100" fmla="*/ 125 w 527"/>
                <a:gd name="T101" fmla="*/ 444 h 679"/>
                <a:gd name="T102" fmla="*/ 41 w 527"/>
                <a:gd name="T103" fmla="*/ 613 h 679"/>
                <a:gd name="T104" fmla="*/ 37 w 527"/>
                <a:gd name="T105" fmla="*/ 592 h 6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527" h="679">
                  <a:moveTo>
                    <a:pt x="320" y="425"/>
                  </a:moveTo>
                  <a:cubicBezTo>
                    <a:pt x="350" y="413"/>
                    <a:pt x="376" y="392"/>
                    <a:pt x="394" y="362"/>
                  </a:cubicBezTo>
                  <a:cubicBezTo>
                    <a:pt x="421" y="316"/>
                    <a:pt x="421" y="262"/>
                    <a:pt x="398" y="217"/>
                  </a:cubicBezTo>
                  <a:cubicBezTo>
                    <a:pt x="378" y="228"/>
                    <a:pt x="358" y="236"/>
                    <a:pt x="340" y="239"/>
                  </a:cubicBezTo>
                  <a:cubicBezTo>
                    <a:pt x="339" y="245"/>
                    <a:pt x="338" y="250"/>
                    <a:pt x="335" y="255"/>
                  </a:cubicBezTo>
                  <a:cubicBezTo>
                    <a:pt x="322" y="275"/>
                    <a:pt x="296" y="282"/>
                    <a:pt x="276" y="270"/>
                  </a:cubicBezTo>
                  <a:cubicBezTo>
                    <a:pt x="268" y="265"/>
                    <a:pt x="262" y="259"/>
                    <a:pt x="259" y="251"/>
                  </a:cubicBezTo>
                  <a:cubicBezTo>
                    <a:pt x="258" y="250"/>
                    <a:pt x="257" y="248"/>
                    <a:pt x="257" y="247"/>
                  </a:cubicBezTo>
                  <a:cubicBezTo>
                    <a:pt x="257" y="246"/>
                    <a:pt x="257" y="246"/>
                    <a:pt x="257" y="246"/>
                  </a:cubicBezTo>
                  <a:cubicBezTo>
                    <a:pt x="256" y="245"/>
                    <a:pt x="256" y="243"/>
                    <a:pt x="256" y="242"/>
                  </a:cubicBezTo>
                  <a:cubicBezTo>
                    <a:pt x="256" y="242"/>
                    <a:pt x="256" y="241"/>
                    <a:pt x="255" y="241"/>
                  </a:cubicBezTo>
                  <a:cubicBezTo>
                    <a:pt x="255" y="240"/>
                    <a:pt x="255" y="238"/>
                    <a:pt x="255" y="237"/>
                  </a:cubicBezTo>
                  <a:cubicBezTo>
                    <a:pt x="255" y="237"/>
                    <a:pt x="255" y="236"/>
                    <a:pt x="255" y="236"/>
                  </a:cubicBezTo>
                  <a:cubicBezTo>
                    <a:pt x="255" y="235"/>
                    <a:pt x="255" y="233"/>
                    <a:pt x="255" y="231"/>
                  </a:cubicBezTo>
                  <a:cubicBezTo>
                    <a:pt x="255" y="231"/>
                    <a:pt x="255" y="231"/>
                    <a:pt x="255" y="231"/>
                  </a:cubicBezTo>
                  <a:cubicBezTo>
                    <a:pt x="255" y="230"/>
                    <a:pt x="255" y="228"/>
                    <a:pt x="255" y="227"/>
                  </a:cubicBezTo>
                  <a:cubicBezTo>
                    <a:pt x="255" y="226"/>
                    <a:pt x="255" y="226"/>
                    <a:pt x="255" y="225"/>
                  </a:cubicBezTo>
                  <a:cubicBezTo>
                    <a:pt x="256" y="224"/>
                    <a:pt x="256" y="223"/>
                    <a:pt x="256" y="222"/>
                  </a:cubicBezTo>
                  <a:cubicBezTo>
                    <a:pt x="256" y="221"/>
                    <a:pt x="257" y="221"/>
                    <a:pt x="257" y="220"/>
                  </a:cubicBezTo>
                  <a:cubicBezTo>
                    <a:pt x="257" y="219"/>
                    <a:pt x="257" y="218"/>
                    <a:pt x="258" y="217"/>
                  </a:cubicBezTo>
                  <a:cubicBezTo>
                    <a:pt x="258" y="217"/>
                    <a:pt x="258" y="216"/>
                    <a:pt x="258" y="216"/>
                  </a:cubicBezTo>
                  <a:cubicBezTo>
                    <a:pt x="259" y="214"/>
                    <a:pt x="260" y="213"/>
                    <a:pt x="261" y="211"/>
                  </a:cubicBezTo>
                  <a:cubicBezTo>
                    <a:pt x="262" y="210"/>
                    <a:pt x="263" y="208"/>
                    <a:pt x="264" y="207"/>
                  </a:cubicBezTo>
                  <a:cubicBezTo>
                    <a:pt x="267" y="203"/>
                    <a:pt x="271" y="199"/>
                    <a:pt x="275" y="196"/>
                  </a:cubicBezTo>
                  <a:cubicBezTo>
                    <a:pt x="277" y="203"/>
                    <a:pt x="279" y="209"/>
                    <a:pt x="283" y="213"/>
                  </a:cubicBezTo>
                  <a:cubicBezTo>
                    <a:pt x="307" y="242"/>
                    <a:pt x="376" y="225"/>
                    <a:pt x="437" y="174"/>
                  </a:cubicBezTo>
                  <a:cubicBezTo>
                    <a:pt x="498" y="123"/>
                    <a:pt x="527" y="58"/>
                    <a:pt x="503" y="29"/>
                  </a:cubicBezTo>
                  <a:cubicBezTo>
                    <a:pt x="479" y="0"/>
                    <a:pt x="410" y="18"/>
                    <a:pt x="349" y="69"/>
                  </a:cubicBezTo>
                  <a:cubicBezTo>
                    <a:pt x="322" y="91"/>
                    <a:pt x="302" y="116"/>
                    <a:pt x="289" y="140"/>
                  </a:cubicBezTo>
                  <a:cubicBezTo>
                    <a:pt x="284" y="139"/>
                    <a:pt x="279" y="138"/>
                    <a:pt x="274" y="138"/>
                  </a:cubicBezTo>
                  <a:lnTo>
                    <a:pt x="274" y="138"/>
                  </a:lnTo>
                  <a:cubicBezTo>
                    <a:pt x="268" y="138"/>
                    <a:pt x="261" y="138"/>
                    <a:pt x="254" y="138"/>
                  </a:cubicBezTo>
                  <a:cubicBezTo>
                    <a:pt x="254" y="138"/>
                    <a:pt x="254" y="138"/>
                    <a:pt x="254" y="138"/>
                  </a:cubicBezTo>
                  <a:cubicBezTo>
                    <a:pt x="244" y="139"/>
                    <a:pt x="235" y="141"/>
                    <a:pt x="225" y="144"/>
                  </a:cubicBezTo>
                  <a:cubicBezTo>
                    <a:pt x="225" y="144"/>
                    <a:pt x="225" y="144"/>
                    <a:pt x="225" y="144"/>
                  </a:cubicBezTo>
                  <a:cubicBezTo>
                    <a:pt x="219" y="145"/>
                    <a:pt x="213" y="148"/>
                    <a:pt x="207" y="150"/>
                  </a:cubicBezTo>
                  <a:cubicBezTo>
                    <a:pt x="206" y="150"/>
                    <a:pt x="206" y="151"/>
                    <a:pt x="206" y="151"/>
                  </a:cubicBezTo>
                  <a:cubicBezTo>
                    <a:pt x="203" y="152"/>
                    <a:pt x="200" y="153"/>
                    <a:pt x="198" y="155"/>
                  </a:cubicBezTo>
                  <a:cubicBezTo>
                    <a:pt x="197" y="155"/>
                    <a:pt x="197" y="155"/>
                    <a:pt x="197" y="155"/>
                  </a:cubicBezTo>
                  <a:cubicBezTo>
                    <a:pt x="194" y="156"/>
                    <a:pt x="191" y="158"/>
                    <a:pt x="189" y="159"/>
                  </a:cubicBezTo>
                  <a:cubicBezTo>
                    <a:pt x="188" y="160"/>
                    <a:pt x="188" y="160"/>
                    <a:pt x="188" y="160"/>
                  </a:cubicBezTo>
                  <a:cubicBezTo>
                    <a:pt x="185" y="162"/>
                    <a:pt x="183" y="163"/>
                    <a:pt x="181" y="165"/>
                  </a:cubicBezTo>
                  <a:cubicBezTo>
                    <a:pt x="180" y="165"/>
                    <a:pt x="180" y="165"/>
                    <a:pt x="179" y="166"/>
                  </a:cubicBezTo>
                  <a:cubicBezTo>
                    <a:pt x="174" y="169"/>
                    <a:pt x="170" y="173"/>
                    <a:pt x="165" y="177"/>
                  </a:cubicBezTo>
                  <a:cubicBezTo>
                    <a:pt x="165" y="178"/>
                    <a:pt x="164" y="178"/>
                    <a:pt x="163" y="179"/>
                  </a:cubicBezTo>
                  <a:cubicBezTo>
                    <a:pt x="162" y="181"/>
                    <a:pt x="160" y="183"/>
                    <a:pt x="158" y="184"/>
                  </a:cubicBezTo>
                  <a:cubicBezTo>
                    <a:pt x="158" y="185"/>
                    <a:pt x="157" y="185"/>
                    <a:pt x="157" y="186"/>
                  </a:cubicBezTo>
                  <a:cubicBezTo>
                    <a:pt x="155" y="188"/>
                    <a:pt x="153" y="190"/>
                    <a:pt x="151" y="193"/>
                  </a:cubicBezTo>
                  <a:cubicBezTo>
                    <a:pt x="150" y="193"/>
                    <a:pt x="150" y="194"/>
                    <a:pt x="149" y="194"/>
                  </a:cubicBezTo>
                  <a:cubicBezTo>
                    <a:pt x="148" y="196"/>
                    <a:pt x="146" y="198"/>
                    <a:pt x="145" y="200"/>
                  </a:cubicBezTo>
                  <a:cubicBezTo>
                    <a:pt x="144" y="201"/>
                    <a:pt x="144" y="202"/>
                    <a:pt x="143" y="203"/>
                  </a:cubicBezTo>
                  <a:cubicBezTo>
                    <a:pt x="142" y="205"/>
                    <a:pt x="140" y="208"/>
                    <a:pt x="138" y="211"/>
                  </a:cubicBezTo>
                  <a:cubicBezTo>
                    <a:pt x="96" y="281"/>
                    <a:pt x="120" y="372"/>
                    <a:pt x="190" y="414"/>
                  </a:cubicBezTo>
                  <a:lnTo>
                    <a:pt x="181" y="430"/>
                  </a:lnTo>
                  <a:cubicBezTo>
                    <a:pt x="161" y="418"/>
                    <a:pt x="145" y="403"/>
                    <a:pt x="132" y="386"/>
                  </a:cubicBezTo>
                  <a:lnTo>
                    <a:pt x="17" y="580"/>
                  </a:lnTo>
                  <a:cubicBezTo>
                    <a:pt x="0" y="609"/>
                    <a:pt x="9" y="647"/>
                    <a:pt x="39" y="664"/>
                  </a:cubicBezTo>
                  <a:lnTo>
                    <a:pt x="44" y="667"/>
                  </a:lnTo>
                  <a:cubicBezTo>
                    <a:pt x="64" y="679"/>
                    <a:pt x="88" y="678"/>
                    <a:pt x="106" y="667"/>
                  </a:cubicBezTo>
                  <a:lnTo>
                    <a:pt x="91" y="614"/>
                  </a:lnTo>
                  <a:lnTo>
                    <a:pt x="158" y="595"/>
                  </a:lnTo>
                  <a:lnTo>
                    <a:pt x="140" y="532"/>
                  </a:lnTo>
                  <a:lnTo>
                    <a:pt x="204" y="519"/>
                  </a:lnTo>
                  <a:lnTo>
                    <a:pt x="253" y="434"/>
                  </a:lnTo>
                  <a:cubicBezTo>
                    <a:pt x="254" y="434"/>
                    <a:pt x="254" y="434"/>
                    <a:pt x="255" y="434"/>
                  </a:cubicBezTo>
                  <a:cubicBezTo>
                    <a:pt x="255" y="434"/>
                    <a:pt x="256" y="434"/>
                    <a:pt x="256" y="434"/>
                  </a:cubicBezTo>
                  <a:cubicBezTo>
                    <a:pt x="258" y="435"/>
                    <a:pt x="260" y="435"/>
                    <a:pt x="263" y="435"/>
                  </a:cubicBezTo>
                  <a:cubicBezTo>
                    <a:pt x="263" y="435"/>
                    <a:pt x="264" y="435"/>
                    <a:pt x="264" y="435"/>
                  </a:cubicBezTo>
                  <a:cubicBezTo>
                    <a:pt x="266" y="435"/>
                    <a:pt x="269" y="435"/>
                    <a:pt x="271" y="435"/>
                  </a:cubicBezTo>
                  <a:cubicBezTo>
                    <a:pt x="271" y="435"/>
                    <a:pt x="272" y="435"/>
                    <a:pt x="272" y="435"/>
                  </a:cubicBezTo>
                  <a:cubicBezTo>
                    <a:pt x="275" y="435"/>
                    <a:pt x="277" y="434"/>
                    <a:pt x="280" y="434"/>
                  </a:cubicBezTo>
                  <a:cubicBezTo>
                    <a:pt x="280" y="434"/>
                    <a:pt x="280" y="434"/>
                    <a:pt x="280" y="434"/>
                  </a:cubicBezTo>
                  <a:cubicBezTo>
                    <a:pt x="294" y="433"/>
                    <a:pt x="307" y="430"/>
                    <a:pt x="320" y="425"/>
                  </a:cubicBezTo>
                  <a:close/>
                  <a:moveTo>
                    <a:pt x="301" y="198"/>
                  </a:moveTo>
                  <a:lnTo>
                    <a:pt x="301" y="198"/>
                  </a:lnTo>
                  <a:cubicBezTo>
                    <a:pt x="299" y="196"/>
                    <a:pt x="298" y="194"/>
                    <a:pt x="298" y="190"/>
                  </a:cubicBezTo>
                  <a:cubicBezTo>
                    <a:pt x="305" y="190"/>
                    <a:pt x="313" y="192"/>
                    <a:pt x="320" y="196"/>
                  </a:cubicBezTo>
                  <a:cubicBezTo>
                    <a:pt x="323" y="198"/>
                    <a:pt x="326" y="201"/>
                    <a:pt x="329" y="203"/>
                  </a:cubicBezTo>
                  <a:cubicBezTo>
                    <a:pt x="315" y="205"/>
                    <a:pt x="305" y="203"/>
                    <a:pt x="301" y="198"/>
                  </a:cubicBezTo>
                  <a:close/>
                  <a:moveTo>
                    <a:pt x="364" y="87"/>
                  </a:moveTo>
                  <a:lnTo>
                    <a:pt x="364" y="87"/>
                  </a:lnTo>
                  <a:cubicBezTo>
                    <a:pt x="419" y="40"/>
                    <a:pt x="474" y="30"/>
                    <a:pt x="485" y="44"/>
                  </a:cubicBezTo>
                  <a:cubicBezTo>
                    <a:pt x="497" y="58"/>
                    <a:pt x="477" y="110"/>
                    <a:pt x="422" y="156"/>
                  </a:cubicBezTo>
                  <a:cubicBezTo>
                    <a:pt x="406" y="169"/>
                    <a:pt x="391" y="179"/>
                    <a:pt x="376" y="187"/>
                  </a:cubicBezTo>
                  <a:cubicBezTo>
                    <a:pt x="373" y="183"/>
                    <a:pt x="370" y="180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6" y="176"/>
                    <a:pt x="366" y="176"/>
                    <a:pt x="366" y="176"/>
                  </a:cubicBezTo>
                  <a:cubicBezTo>
                    <a:pt x="365" y="176"/>
                    <a:pt x="365" y="175"/>
                    <a:pt x="364" y="175"/>
                  </a:cubicBezTo>
                  <a:cubicBezTo>
                    <a:pt x="363" y="174"/>
                    <a:pt x="362" y="173"/>
                    <a:pt x="360" y="171"/>
                  </a:cubicBezTo>
                  <a:cubicBezTo>
                    <a:pt x="360" y="171"/>
                    <a:pt x="359" y="170"/>
                    <a:pt x="358" y="170"/>
                  </a:cubicBezTo>
                  <a:cubicBezTo>
                    <a:pt x="357" y="169"/>
                    <a:pt x="356" y="168"/>
                    <a:pt x="354" y="167"/>
                  </a:cubicBezTo>
                  <a:cubicBezTo>
                    <a:pt x="353" y="166"/>
                    <a:pt x="352" y="165"/>
                    <a:pt x="351" y="165"/>
                  </a:cubicBezTo>
                  <a:cubicBezTo>
                    <a:pt x="350" y="164"/>
                    <a:pt x="349" y="163"/>
                    <a:pt x="348" y="163"/>
                  </a:cubicBezTo>
                  <a:cubicBezTo>
                    <a:pt x="346" y="161"/>
                    <a:pt x="344" y="160"/>
                    <a:pt x="342" y="159"/>
                  </a:cubicBezTo>
                  <a:cubicBezTo>
                    <a:pt x="339" y="157"/>
                    <a:pt x="337" y="156"/>
                    <a:pt x="334" y="154"/>
                  </a:cubicBezTo>
                  <a:cubicBezTo>
                    <a:pt x="334" y="154"/>
                    <a:pt x="334" y="154"/>
                    <a:pt x="333" y="154"/>
                  </a:cubicBezTo>
                  <a:cubicBezTo>
                    <a:pt x="331" y="153"/>
                    <a:pt x="328" y="151"/>
                    <a:pt x="326" y="150"/>
                  </a:cubicBezTo>
                  <a:cubicBezTo>
                    <a:pt x="321" y="148"/>
                    <a:pt x="317" y="147"/>
                    <a:pt x="313" y="145"/>
                  </a:cubicBezTo>
                  <a:cubicBezTo>
                    <a:pt x="323" y="127"/>
                    <a:pt x="340" y="106"/>
                    <a:pt x="364" y="87"/>
                  </a:cubicBezTo>
                  <a:close/>
                  <a:moveTo>
                    <a:pt x="37" y="592"/>
                  </a:moveTo>
                  <a:lnTo>
                    <a:pt x="37" y="592"/>
                  </a:lnTo>
                  <a:lnTo>
                    <a:pt x="125" y="444"/>
                  </a:lnTo>
                  <a:lnTo>
                    <a:pt x="136" y="451"/>
                  </a:lnTo>
                  <a:lnTo>
                    <a:pt x="41" y="613"/>
                  </a:lnTo>
                  <a:cubicBezTo>
                    <a:pt x="38" y="618"/>
                    <a:pt x="36" y="623"/>
                    <a:pt x="36" y="628"/>
                  </a:cubicBezTo>
                  <a:cubicBezTo>
                    <a:pt x="30" y="617"/>
                    <a:pt x="30" y="603"/>
                    <a:pt x="37" y="59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71" tIns="34285" rIns="68571" bIns="34285" numCol="1" anchor="t" anchorCtr="0" compatLnSpc="1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3653</Words>
  <Application>WPS 演示</Application>
  <PresentationFormat>宽屏</PresentationFormat>
  <Paragraphs>358</Paragraphs>
  <Slides>24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宋体</vt:lpstr>
      <vt:lpstr>Wingdings</vt:lpstr>
      <vt:lpstr>方正清刻本悦宋简体</vt:lpstr>
      <vt:lpstr>Calibri</vt:lpstr>
      <vt:lpstr>微软雅黑</vt:lpstr>
      <vt:lpstr>Calibri Light</vt:lpstr>
      <vt:lpstr>Segoe UI Light</vt:lpstr>
      <vt:lpstr>MT Extra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赵春波</dc:creator>
  <cp:lastModifiedBy>Administrator</cp:lastModifiedBy>
  <cp:revision>15</cp:revision>
  <dcterms:created xsi:type="dcterms:W3CDTF">2017-02-10T11:18:00Z</dcterms:created>
  <dcterms:modified xsi:type="dcterms:W3CDTF">2017-03-08T09:07:35Z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