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64" r:id="rId3"/>
    <p:sldId id="265" r:id="rId5"/>
    <p:sldId id="259" r:id="rId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89" autoAdjust="0"/>
    <p:restoredTop sz="94660"/>
  </p:normalViewPr>
  <p:slideViewPr>
    <p:cSldViewPr>
      <p:cViewPr>
        <p:scale>
          <a:sx n="75" d="100"/>
          <a:sy n="75" d="100"/>
        </p:scale>
        <p:origin x="1800" y="1014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649D2D-5CDA-47F4-A70A-7F5C1E5801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89019-29CE-4C16-AAF2-6E056622DE3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89019-29CE-4C16-AAF2-6E056622DE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89019-29CE-4C16-AAF2-6E056622DE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89019-29CE-4C16-AAF2-6E056622DE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11251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11251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27542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png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682" y="1"/>
            <a:ext cx="2005078" cy="1971180"/>
          </a:xfrm>
          <a:prstGeom prst="rect">
            <a:avLst/>
          </a:prstGeom>
        </p:spPr>
      </p:pic>
      <p:pic>
        <p:nvPicPr>
          <p:cNvPr id="23" name="淘宝网Chenying0907出品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52" y="-5180"/>
            <a:ext cx="2005078" cy="1971180"/>
          </a:xfrm>
          <a:prstGeom prst="rect">
            <a:avLst/>
          </a:prstGeom>
        </p:spPr>
      </p:pic>
      <p:pic>
        <p:nvPicPr>
          <p:cNvPr id="24" name="淘宝网Chenying0907出品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123682" y="3694632"/>
            <a:ext cx="2005078" cy="1971180"/>
          </a:xfrm>
          <a:prstGeom prst="rect">
            <a:avLst/>
          </a:prstGeom>
        </p:spPr>
      </p:pic>
      <p:pic>
        <p:nvPicPr>
          <p:cNvPr id="25" name="淘宝网Chenying0907出品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752" y="3689451"/>
            <a:ext cx="2005078" cy="197118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03776" y="-1080761"/>
            <a:ext cx="3289622" cy="2547930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624" y="527126"/>
            <a:ext cx="4660752" cy="4660748"/>
          </a:xfrm>
          <a:prstGeom prst="rect">
            <a:avLst/>
          </a:prstGeom>
        </p:spPr>
      </p:pic>
      <p:pic>
        <p:nvPicPr>
          <p:cNvPr id="33" name="背景音乐 - 金玉满堂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844824" y="-1462980"/>
            <a:ext cx="609600" cy="609600"/>
          </a:xfrm>
          <a:prstGeom prst="rect">
            <a:avLst/>
          </a:prstGeom>
        </p:spPr>
      </p:pic>
      <p:pic>
        <p:nvPicPr>
          <p:cNvPr id="20" name="淘宝网Chenying0907出品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15594" y="1993404"/>
            <a:ext cx="1388019" cy="814127"/>
          </a:xfrm>
          <a:prstGeom prst="rect">
            <a:avLst/>
          </a:prstGeom>
          <a:noFill/>
        </p:spPr>
      </p:pic>
      <p:pic>
        <p:nvPicPr>
          <p:cNvPr id="21" name="淘宝网Chenying0907出品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824049" y="3740150"/>
            <a:ext cx="1454858" cy="853331"/>
          </a:xfrm>
          <a:prstGeom prst="rect">
            <a:avLst/>
          </a:prstGeom>
          <a:noFill/>
        </p:spPr>
      </p:pic>
      <p:pic>
        <p:nvPicPr>
          <p:cNvPr id="22" name="淘宝网Chenying0907出品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49095">
            <a:off x="4221402" y="4199491"/>
            <a:ext cx="3289622" cy="254793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6045" y="1344646"/>
            <a:ext cx="4588006" cy="24673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1200">
        <p:fade/>
      </p:transition>
    </mc:Choice>
    <mc:Fallback>
      <p:transition spd="med" advClick="0" advTm="11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29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Freeform 97"/>
          <p:cNvGrpSpPr/>
          <p:nvPr/>
        </p:nvGrpSpPr>
        <p:grpSpPr bwMode="auto">
          <a:xfrm>
            <a:off x="-5350499" y="1711963"/>
            <a:ext cx="4687888" cy="792163"/>
            <a:chOff x="-3383" y="714"/>
            <a:chExt cx="2953" cy="499"/>
          </a:xfrm>
        </p:grpSpPr>
        <p:pic>
          <p:nvPicPr>
            <p:cNvPr id="46" name="Freeform 97"/>
            <p:cNvPicPr>
              <a:picLocks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383" y="714"/>
              <a:ext cx="2953" cy="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 Box 12"/>
            <p:cNvSpPr txBox="1">
              <a:spLocks noChangeArrowheads="1"/>
            </p:cNvSpPr>
            <p:nvPr/>
          </p:nvSpPr>
          <p:spPr bwMode="auto">
            <a:xfrm>
              <a:off x="-3381" y="714"/>
              <a:ext cx="2947" cy="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en-SG" altLang="zh-CN">
                <a:solidFill>
                  <a:srgbClr val="FFFFFF"/>
                </a:solidFill>
              </a:endParaRPr>
            </a:p>
          </p:txBody>
        </p:sp>
      </p:grpSp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624" y="527126"/>
            <a:ext cx="4660752" cy="4660748"/>
          </a:xfrm>
          <a:prstGeom prst="rect">
            <a:avLst/>
          </a:prstGeom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682" y="1"/>
            <a:ext cx="2005078" cy="1971180"/>
          </a:xfrm>
          <a:prstGeom prst="rect">
            <a:avLst/>
          </a:prstGeom>
        </p:spPr>
      </p:pic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52" y="-5180"/>
            <a:ext cx="2005078" cy="1971180"/>
          </a:xfrm>
          <a:prstGeom prst="rect">
            <a:avLst/>
          </a:prstGeom>
        </p:spPr>
      </p:pic>
      <p:pic>
        <p:nvPicPr>
          <p:cNvPr id="22" name="淘宝网Chenying0907出品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123682" y="3694632"/>
            <a:ext cx="2005078" cy="1971180"/>
          </a:xfrm>
          <a:prstGeom prst="rect">
            <a:avLst/>
          </a:prstGeom>
        </p:spPr>
      </p:pic>
      <p:pic>
        <p:nvPicPr>
          <p:cNvPr id="23" name="淘宝网Chenying0907出品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752" y="3689451"/>
            <a:ext cx="2005078" cy="1971180"/>
          </a:xfrm>
          <a:prstGeom prst="rect">
            <a:avLst/>
          </a:prstGeom>
        </p:spPr>
      </p:pic>
      <p:pic>
        <p:nvPicPr>
          <p:cNvPr id="24" name="淘宝网Chenying0907出品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03776" y="-1080761"/>
            <a:ext cx="3289622" cy="2547930"/>
          </a:xfrm>
          <a:prstGeom prst="rect">
            <a:avLst/>
          </a:prstGeom>
        </p:spPr>
      </p:pic>
      <p:pic>
        <p:nvPicPr>
          <p:cNvPr id="25" name="淘宝网Chenying0907出品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49095">
            <a:off x="4221402" y="4199491"/>
            <a:ext cx="3289622" cy="254793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6045" y="1344646"/>
            <a:ext cx="4588006" cy="24673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6" dur="9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淘宝网Chenying0907出品 300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"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6738" y="164228"/>
            <a:ext cx="540067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301"/>
          <p:cNvSpPr txBox="1">
            <a:spLocks noChangeArrowheads="1"/>
          </p:cNvSpPr>
          <p:nvPr/>
        </p:nvSpPr>
        <p:spPr bwMode="ltGray">
          <a:xfrm>
            <a:off x="3595688" y="1459628"/>
            <a:ext cx="2057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900" b="1" baseline="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en-US" altLang="zh-CN" sz="2900" b="1" baseline="0" dirty="0">
              <a:solidFill>
                <a:srgbClr val="CC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 Box 302"/>
          <p:cNvSpPr txBox="1">
            <a:spLocks noChangeArrowheads="1"/>
          </p:cNvSpPr>
          <p:nvPr/>
        </p:nvSpPr>
        <p:spPr bwMode="ltGray">
          <a:xfrm>
            <a:off x="1692275" y="2039066"/>
            <a:ext cx="57150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zh-CN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2018</a:t>
            </a: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，我们感谢一路有您的支持和信任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zh-CN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2019</a:t>
            </a: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，我们将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一如既往兢兢业业，与您携手共创辉煌，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值此新年来临之际，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向您献上最诚挚的祝福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3" name="淘宝网Chenying0907出品 22"/>
          <p:cNvSpPr txBox="1"/>
          <p:nvPr/>
        </p:nvSpPr>
        <p:spPr>
          <a:xfrm>
            <a:off x="2267744" y="3505572"/>
            <a:ext cx="46346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spc="-3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猪年大吉 财源广进</a:t>
            </a:r>
            <a:endParaRPr lang="zh-CN" altLang="en-US" sz="4400" spc="-300" dirty="0">
              <a:solidFill>
                <a:srgbClr val="C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21" name="淘宝网Chenying0907出品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15594" y="1993404"/>
            <a:ext cx="1388019" cy="814127"/>
          </a:xfrm>
          <a:prstGeom prst="rect">
            <a:avLst/>
          </a:prstGeom>
          <a:noFill/>
        </p:spPr>
      </p:pic>
      <p:pic>
        <p:nvPicPr>
          <p:cNvPr id="22" name="淘宝网Chenying0907出品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824049" y="3740150"/>
            <a:ext cx="1454858" cy="853331"/>
          </a:xfrm>
          <a:prstGeom prst="rect">
            <a:avLst/>
          </a:prstGeom>
          <a:noFill/>
        </p:spPr>
      </p:pic>
      <p:pic>
        <p:nvPicPr>
          <p:cNvPr id="32" name="淘宝网Chenying0907出品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1520" y="1877325"/>
            <a:ext cx="1735532" cy="1735532"/>
          </a:xfrm>
          <a:prstGeom prst="rect">
            <a:avLst/>
          </a:prstGeom>
        </p:spPr>
      </p:pic>
      <p:pic>
        <p:nvPicPr>
          <p:cNvPr id="33" name="淘宝网Chenying0907出品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983" y="1907456"/>
            <a:ext cx="1735534" cy="1735534"/>
          </a:xfrm>
          <a:prstGeom prst="rect">
            <a:avLst/>
          </a:prstGeom>
        </p:spPr>
      </p:pic>
      <p:pic>
        <p:nvPicPr>
          <p:cNvPr id="35" name="淘宝网Chenying0907出品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17" y="-1001034"/>
            <a:ext cx="3289622" cy="2547930"/>
          </a:xfrm>
          <a:prstGeom prst="rect">
            <a:avLst/>
          </a:prstGeom>
        </p:spPr>
      </p:pic>
      <p:pic>
        <p:nvPicPr>
          <p:cNvPr id="36" name="淘宝网Chenying0907出品 35" descr="1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1" t="67801" r="44150" b="24422"/>
          <a:stretch>
            <a:fillRect/>
          </a:stretch>
        </p:blipFill>
        <p:spPr bwMode="auto">
          <a:xfrm>
            <a:off x="5568305" y="193204"/>
            <a:ext cx="68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淘宝网Chenying0907出品 36" descr="1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69404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淘宝网Chenying0907出品 12" descr="1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1" t="67801" r="44150" b="24422"/>
          <a:stretch>
            <a:fillRect/>
          </a:stretch>
        </p:blipFill>
        <p:spPr bwMode="auto">
          <a:xfrm>
            <a:off x="5855642" y="409104"/>
            <a:ext cx="68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淘宝网Chenying0907出品 9" descr="1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417" y="485304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682" y="1"/>
            <a:ext cx="2005078" cy="1971180"/>
          </a:xfrm>
          <a:prstGeom prst="rect">
            <a:avLst/>
          </a:prstGeom>
        </p:spPr>
      </p:pic>
      <p:pic>
        <p:nvPicPr>
          <p:cNvPr id="24" name="淘宝网Chenying0907出品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52" y="-5180"/>
            <a:ext cx="2005078" cy="1971180"/>
          </a:xfrm>
          <a:prstGeom prst="rect">
            <a:avLst/>
          </a:prstGeom>
        </p:spPr>
      </p:pic>
      <p:pic>
        <p:nvPicPr>
          <p:cNvPr id="25" name="淘宝网Chenying0907出品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123682" y="3694632"/>
            <a:ext cx="2005078" cy="1971180"/>
          </a:xfrm>
          <a:prstGeom prst="rect">
            <a:avLst/>
          </a:prstGeom>
        </p:spPr>
      </p:pic>
      <p:pic>
        <p:nvPicPr>
          <p:cNvPr id="26" name="淘宝网Chenying0907出品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1752" y="3689451"/>
            <a:ext cx="2005078" cy="1971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25" dur="1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7" presetClass="entr" presetSubtype="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119444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7" presetClass="entr" presetSubtype="0" fill="hold" grpId="0" nodeType="withEffect">
                                  <p:stCondLst>
                                    <p:cond delay="86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58025E-6 C 0.01562 0.03858 0.03125 0.07747 0.03194 0.14074 C 0.03263 0.20401 0.00138 0.29166 0.00416 0.38024 C 0.00694 0.46882 0.04722 0.57253 0.04861 0.6716 C 0.05 0.77068 0.03125 0.87284 0.0125 0.97531 " pathEditMode="relative" ptsTypes="aaaaA">
                                      <p:cBhvr>
                                        <p:cTn id="6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5.27778E-6 -2.96296E-6 C 0.02708 0.07346 0.05433 0.14692 0.06388 0.24939 C 0.07343 0.35185 0.04235 0.49969 0.05694 0.61482 C 0.07152 0.72994 0.11145 0.83519 0.15138 0.94074 " pathEditMode="relative" rAng="0" ptsTypes="aaaA">
                                      <p:cBhvr>
                                        <p:cTn id="6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8" presetClass="emph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5.55556E-7 3.58025E-6 C 0.01562 0.03858 0.03125 0.07747 0.03194 0.14074 C 0.03263 0.20401 0.00138 0.29166 0.00416 0.38024 C 0.00694 0.46882 0.04722 0.57253 0.04861 0.6716 C 0.05 0.77068 0.03125 0.87284 0.0125 0.97531 " pathEditMode="relative" ptsTypes="aaaaA">
                                      <p:cBhvr>
                                        <p:cTn id="75" dur="3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77" dur="37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5.27778E-6 -2.96296E-6 C 0.02708 0.07346 0.05433 0.14692 0.06388 0.24939 C 0.07343 0.35185 0.04235 0.49969 0.05694 0.61482 C 0.07152 0.72994 0.11145 0.83519 0.15138 0.94074 " pathEditMode="relative" rAng="0" ptsTypes="aaaA">
                                      <p:cBhvr>
                                        <p:cTn id="8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3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WPS 演示</Application>
  <PresentationFormat>全屏显示(16:10)</PresentationFormat>
  <Paragraphs>10</Paragraphs>
  <Slides>3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微软雅黑</vt:lpstr>
      <vt:lpstr>隶书</vt:lpstr>
      <vt:lpstr>Arial Unicode MS</vt:lpstr>
      <vt:lpstr>Arial Black</vt:lpstr>
      <vt:lpstr>Office 主题</vt:lpstr>
      <vt:lpstr>PowerPoint 演示文稿</vt:lpstr>
      <vt:lpstr>PowerPoint 演示文稿</vt:lpstr>
      <vt:lpstr>PowerPoint 演示文稿</vt:lpstr>
    </vt:vector>
  </TitlesOfParts>
  <Company>Users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</dc:title>
  <dc:creator>Michael</dc:creator>
  <cp:lastModifiedBy>拉普耶鲁</cp:lastModifiedBy>
  <cp:revision>89</cp:revision>
  <dcterms:created xsi:type="dcterms:W3CDTF">2013-12-16T05:44:00Z</dcterms:created>
  <dcterms:modified xsi:type="dcterms:W3CDTF">2018-11-30T06:41:44Z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