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2" r:id="rId3"/>
  </p:sldMasterIdLst>
  <p:notesMasterIdLst>
    <p:notesMasterId r:id="rId9"/>
  </p:notesMasterIdLst>
  <p:sldIdLst>
    <p:sldId id="256" r:id="rId4"/>
    <p:sldId id="257" r:id="rId5"/>
    <p:sldId id="258" r:id="rId6"/>
    <p:sldId id="259" r:id="rId7"/>
    <p:sldId id="273" r:id="rId8"/>
    <p:sldId id="266" r:id="rId10"/>
    <p:sldId id="286" r:id="rId11"/>
    <p:sldId id="267" r:id="rId12"/>
    <p:sldId id="277" r:id="rId13"/>
    <p:sldId id="268" r:id="rId14"/>
    <p:sldId id="260" r:id="rId15"/>
    <p:sldId id="272" r:id="rId16"/>
    <p:sldId id="269" r:id="rId17"/>
    <p:sldId id="270" r:id="rId18"/>
    <p:sldId id="271" r:id="rId19"/>
    <p:sldId id="274" r:id="rId20"/>
    <p:sldId id="261" r:id="rId21"/>
    <p:sldId id="289" r:id="rId22"/>
    <p:sldId id="275" r:id="rId23"/>
    <p:sldId id="276" r:id="rId24"/>
    <p:sldId id="265" r:id="rId25"/>
    <p:sldId id="278" r:id="rId26"/>
    <p:sldId id="279" r:id="rId27"/>
    <p:sldId id="281" r:id="rId28"/>
    <p:sldId id="262" r:id="rId29"/>
    <p:sldId id="283" r:id="rId30"/>
    <p:sldId id="284" r:id="rId31"/>
    <p:sldId id="285" r:id="rId32"/>
    <p:sldId id="290" r:id="rId33"/>
    <p:sldId id="292" r:id="rId34"/>
    <p:sldId id="291" r:id="rId35"/>
    <p:sldId id="293" r:id="rId36"/>
    <p:sldId id="263" r:id="rId37"/>
    <p:sldId id="295" r:id="rId38"/>
    <p:sldId id="294" r:id="rId39"/>
    <p:sldId id="296" r:id="rId40"/>
    <p:sldId id="297" r:id="rId41"/>
    <p:sldId id="298" r:id="rId42"/>
    <p:sldId id="299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139"/>
    <a:srgbClr val="D982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50" autoAdjust="0"/>
    <p:restoredTop sz="94660"/>
  </p:normalViewPr>
  <p:slideViewPr>
    <p:cSldViewPr snapToGrid="0">
      <p:cViewPr>
        <p:scale>
          <a:sx n="59" d="100"/>
          <a:sy n="59" d="100"/>
        </p:scale>
        <p:origin x="1842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6200795940549"/>
          <c:y val="0.0405586835286243"/>
          <c:w val="0.876080928331013"/>
          <c:h val="0.903878573826367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25</c:v>
                </c:pt>
                <c:pt idx="2">
                  <c:v>32</c:v>
                </c:pt>
                <c:pt idx="3">
                  <c:v>48</c:v>
                </c:pt>
                <c:pt idx="4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7609392"/>
        <c:axId val="2107612112"/>
      </c:areaChart>
      <c:dateAx>
        <c:axId val="21076093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107612112"/>
        <c:crossesAt val="0"/>
        <c:auto val="1"/>
        <c:lblOffset val="100"/>
        <c:baseTimeUnit val="days"/>
      </c:dateAx>
      <c:valAx>
        <c:axId val="210761211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07609392"/>
        <c:crosses val="autoZero"/>
        <c:crossBetween val="midCat"/>
        <c:majorUnit val="25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6200795940549"/>
          <c:y val="0.0405586835286243"/>
          <c:w val="0.876080928331013"/>
          <c:h val="0.903878573826367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30</c:v>
                </c:pt>
                <c:pt idx="2">
                  <c:v>20</c:v>
                </c:pt>
                <c:pt idx="3">
                  <c:v>48</c:v>
                </c:pt>
                <c:pt idx="4">
                  <c:v>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</c:v>
                </c:pt>
                <c:pt idx="1">
                  <c:v>28</c:v>
                </c:pt>
                <c:pt idx="2">
                  <c:v>24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7603408"/>
        <c:axId val="2107596880"/>
      </c:areaChart>
      <c:dateAx>
        <c:axId val="210760340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107596880"/>
        <c:crossesAt val="0"/>
        <c:auto val="1"/>
        <c:lblOffset val="100"/>
        <c:baseTimeUnit val="days"/>
      </c:dateAx>
      <c:valAx>
        <c:axId val="2107596880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107603408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delete val="1"/>
          </c:dLbl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430</c:v>
                </c:pt>
                <c:pt idx="1">
                  <c:v>688</c:v>
                </c:pt>
                <c:pt idx="2">
                  <c:v>389</c:v>
                </c:pt>
                <c:pt idx="3">
                  <c:v>650</c:v>
                </c:pt>
                <c:pt idx="4">
                  <c:v>910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7601776"/>
        <c:axId val="2107618096"/>
      </c:barChart>
      <c:catAx>
        <c:axId val="2107601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2107618096"/>
        <c:crosses val="autoZero"/>
        <c:auto val="1"/>
        <c:lblAlgn val="ctr"/>
        <c:lblOffset val="100"/>
        <c:noMultiLvlLbl val="0"/>
      </c:catAx>
      <c:valAx>
        <c:axId val="2107618096"/>
        <c:scaling>
          <c:orientation val="minMax"/>
        </c:scaling>
        <c:delete val="0"/>
        <c:axPos val="l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2107601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F81BD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delete val="1"/>
          </c:dLbls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528</c:v>
                </c:pt>
                <c:pt idx="1">
                  <c:v>253</c:v>
                </c:pt>
                <c:pt idx="2">
                  <c:v>430</c:v>
                </c:pt>
                <c:pt idx="3">
                  <c:v>571</c:v>
                </c:pt>
                <c:pt idx="4">
                  <c:v>757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7612656"/>
        <c:axId val="2107617008"/>
      </c:barChart>
      <c:catAx>
        <c:axId val="2107612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2107617008"/>
        <c:crosses val="autoZero"/>
        <c:auto val="1"/>
        <c:lblAlgn val="ctr"/>
        <c:lblOffset val="100"/>
        <c:noMultiLvlLbl val="0"/>
      </c:catAx>
      <c:valAx>
        <c:axId val="210761700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2107612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1"/>
      <c:tx>
        <c:rich>
          <a:bodyPr/>
          <a:lstStyle/>
          <a:p>
            <a:pPr>
              <a:defRPr/>
            </a:pPr>
          </a:p>
        </c:rich>
      </c:tx>
    </c:title>
    <c:autoTitleDeleted val="0"/>
    <c:plotArea>
      <c:layout>
        <c:manualLayout>
          <c:layoutTarget val="inner"/>
          <c:xMode val="edge"/>
          <c:yMode val="edge"/>
          <c:x val="0.0695317"/>
          <c:y val="0.0875059"/>
          <c:w val="0.930468"/>
          <c:h val="0.7750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38100" cap="flat" cmpd="sng" algn="ctr">
              <a:noFill/>
              <a:prstDash val="solid"/>
            </a:ln>
            <a:effectLst/>
          </c:spPr>
          <c:invertIfNegative val="0"/>
          <c:dLbls>
            <c:delete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 w="38100" cap="flat" cmpd="sng" algn="ctr">
              <a:noFill/>
              <a:prstDash val="solid"/>
            </a:ln>
            <a:effectLst/>
          </c:spPr>
          <c:invertIfNegative val="0"/>
          <c:dLbls>
            <c:delete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dLbls>
            <c:delete val="1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Sheet1!$B$4:$D$4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7"/>
        <c:overlap val="-27"/>
        <c:axId val="-1583843888"/>
        <c:axId val="-1583847152"/>
      </c:barChart>
      <c:catAx>
        <c:axId val="-15838438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 cmpd="sng" algn="ctr">
            <a:solidFill>
              <a:srgbClr val="000000"/>
            </a:solidFill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-1583847152"/>
        <c:crosses val="autoZero"/>
        <c:auto val="1"/>
        <c:lblAlgn val="ctr"/>
        <c:lblOffset val="100"/>
        <c:noMultiLvlLbl val="1"/>
      </c:catAx>
      <c:valAx>
        <c:axId val="-1583847152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rgbClr val="ECE2C5"/>
              </a:solidFill>
              <a:prstDash val="solid"/>
              <a:round/>
            </a:ln>
          </c:spPr>
        </c:majorGridlines>
        <c:numFmt formatCode="0.#" sourceLinked="0"/>
        <c:majorTickMark val="none"/>
        <c:minorTickMark val="none"/>
        <c:tickLblPos val="nextTo"/>
        <c:spPr>
          <a:ln w="12700" cap="flat" cmpd="sng" algn="ctr">
            <a:noFill/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-1583843888"/>
        <c:crosses val="autoZero"/>
        <c:crossBetween val="between"/>
        <c:majorUnit val="1.25"/>
        <c:minorUnit val="0.6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C3B22-F5A2-4703-9955-B988AB05013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06C0F-5320-44C6-9E42-40C8EAB7F0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9573C-4563-40E3-94F9-55383A434B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029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9573C-4563-40E3-94F9-55383A434B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9573C-4563-40E3-94F9-55383A434B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9573C-4563-40E3-94F9-55383A434BA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918E3-0BDA-406C-9431-761F7ADB3B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8100" y="245204"/>
            <a:ext cx="10515600" cy="564265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C55139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-29980" y="109714"/>
            <a:ext cx="2541712" cy="1118907"/>
            <a:chOff x="501291" y="769282"/>
            <a:chExt cx="5215399" cy="2295912"/>
          </a:xfrm>
        </p:grpSpPr>
        <p:pic>
          <p:nvPicPr>
            <p:cNvPr id="6" name="Picture 7" descr="D:\360data\重要数据\桌面\2334.png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1291" y="2103730"/>
              <a:ext cx="5215399" cy="9614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D:\360data\重要数据\桌面\未标题-2.png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76762" y="769282"/>
              <a:ext cx="1915029" cy="1613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phone 6 floa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33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331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image" Target="../media/image5.jpeg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442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813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90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66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837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image" Target="../media/image18.png"/><Relationship Id="rId7" Type="http://schemas.openxmlformats.org/officeDocument/2006/relationships/image" Target="../media/image17.jpeg"/><Relationship Id="rId6" Type="http://schemas.openxmlformats.org/officeDocument/2006/relationships/image" Target="../media/image16.png"/><Relationship Id="rId5" Type="http://schemas.microsoft.com/office/2007/relationships/hdphoto" Target="../media/image15.wdp"/><Relationship Id="rId4" Type="http://schemas.openxmlformats.org/officeDocument/2006/relationships/image" Target="../media/image14.jpeg"/><Relationship Id="rId3" Type="http://schemas.openxmlformats.org/officeDocument/2006/relationships/image" Target="../media/image13.emf"/><Relationship Id="rId2" Type="http://schemas.microsoft.com/office/2007/relationships/hdphoto" Target="../media/image12.wdp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microsoft.com/office/2007/relationships/hdphoto" Target="../media/image21.wdp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6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8.emf"/><Relationship Id="rId3" Type="http://schemas.openxmlformats.org/officeDocument/2006/relationships/image" Target="../media/image27.emf"/><Relationship Id="rId2" Type="http://schemas.openxmlformats.org/officeDocument/2006/relationships/image" Target="../media/image26.jpeg"/><Relationship Id="rId1" Type="http://schemas.openxmlformats.org/officeDocument/2006/relationships/image" Target="../media/image25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/>
          <p:cNvSpPr>
            <a:spLocks noChangeArrowheads="1"/>
          </p:cNvSpPr>
          <p:nvPr/>
        </p:nvSpPr>
        <p:spPr bwMode="auto">
          <a:xfrm>
            <a:off x="1080648" y="2883985"/>
            <a:ext cx="3907177" cy="3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/</a:t>
            </a:r>
            <a:r>
              <a:rPr lang="zh-CN" altLang="en-US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/</a:t>
            </a:r>
            <a:r>
              <a:rPr lang="zh-CN" altLang="en-US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工作总结</a:t>
            </a:r>
            <a:endParaRPr lang="zh-CN" altLang="en-US" sz="1705" cap="all" dirty="0">
              <a:solidFill>
                <a:srgbClr val="063A3C"/>
              </a:solidFill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138028" y="2839461"/>
            <a:ext cx="6220715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1080770" y="358140"/>
            <a:ext cx="333883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3085" b="1" cap="all" dirty="0">
                <a:solidFill>
                  <a:srgbClr val="C55139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20XX</a:t>
            </a:r>
            <a:endParaRPr lang="zh-CN" altLang="en-US" sz="13085" b="1" cap="all" dirty="0">
              <a:solidFill>
                <a:srgbClr val="C55139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80649" y="3773682"/>
            <a:ext cx="3243846" cy="211533"/>
            <a:chOff x="7400823" y="5264605"/>
            <a:chExt cx="3421244" cy="223102"/>
          </a:xfrm>
          <a:solidFill>
            <a:srgbClr val="0170C1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7400823" y="5264605"/>
              <a:ext cx="217176" cy="217176"/>
              <a:chOff x="6562677" y="5316612"/>
              <a:chExt cx="458864" cy="458864"/>
            </a:xfrm>
            <a:grpFill/>
          </p:grpSpPr>
          <p:sp>
            <p:nvSpPr>
              <p:cNvPr id="12" name="椭圆 11"/>
              <p:cNvSpPr/>
              <p:nvPr/>
            </p:nvSpPr>
            <p:spPr>
              <a:xfrm>
                <a:off x="6562677" y="5316612"/>
                <a:ext cx="458864" cy="458864"/>
              </a:xfrm>
              <a:prstGeom prst="ellipse">
                <a:avLst/>
              </a:prstGeom>
              <a:solidFill>
                <a:srgbClr val="C551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5" dirty="0">
                    <a:solidFill>
                      <a:srgbClr val="D9827A"/>
                    </a:solidFill>
                  </a:rPr>
                  <a:t> </a:t>
                </a:r>
                <a:endParaRPr lang="zh-CN" altLang="en-US" sz="1705" dirty="0">
                  <a:solidFill>
                    <a:srgbClr val="D9827A"/>
                  </a:solidFill>
                </a:endParaRPr>
              </a:p>
            </p:txBody>
          </p:sp>
          <p:sp>
            <p:nvSpPr>
              <p:cNvPr id="13" name="Freeform 61"/>
              <p:cNvSpPr>
                <a:spLocks noChangeArrowheads="1"/>
              </p:cNvSpPr>
              <p:nvPr/>
            </p:nvSpPr>
            <p:spPr bwMode="auto">
              <a:xfrm>
                <a:off x="6686102" y="5393131"/>
                <a:ext cx="212014" cy="305826"/>
              </a:xfrm>
              <a:custGeom>
                <a:avLst/>
                <a:gdLst>
                  <a:gd name="T0" fmla="*/ 54282578 w 418"/>
                  <a:gd name="T1" fmla="*/ 36023527 h 602"/>
                  <a:gd name="T2" fmla="*/ 54282578 w 418"/>
                  <a:gd name="T3" fmla="*/ 36023527 h 602"/>
                  <a:gd name="T4" fmla="*/ 30330731 w 418"/>
                  <a:gd name="T5" fmla="*/ 62649550 h 602"/>
                  <a:gd name="T6" fmla="*/ 30330731 w 418"/>
                  <a:gd name="T7" fmla="*/ 71002968 h 602"/>
                  <a:gd name="T8" fmla="*/ 43217666 w 418"/>
                  <a:gd name="T9" fmla="*/ 71002968 h 602"/>
                  <a:gd name="T10" fmla="*/ 46862795 w 418"/>
                  <a:gd name="T11" fmla="*/ 74657633 h 602"/>
                  <a:gd name="T12" fmla="*/ 43217666 w 418"/>
                  <a:gd name="T13" fmla="*/ 78442719 h 602"/>
                  <a:gd name="T14" fmla="*/ 26685603 w 418"/>
                  <a:gd name="T15" fmla="*/ 78442719 h 602"/>
                  <a:gd name="T16" fmla="*/ 11064912 w 418"/>
                  <a:gd name="T17" fmla="*/ 78442719 h 602"/>
                  <a:gd name="T18" fmla="*/ 7289896 w 418"/>
                  <a:gd name="T19" fmla="*/ 74657633 h 602"/>
                  <a:gd name="T20" fmla="*/ 11064912 w 418"/>
                  <a:gd name="T21" fmla="*/ 71002968 h 602"/>
                  <a:gd name="T22" fmla="*/ 23040835 w 418"/>
                  <a:gd name="T23" fmla="*/ 71002968 h 602"/>
                  <a:gd name="T24" fmla="*/ 23040835 w 418"/>
                  <a:gd name="T25" fmla="*/ 62649550 h 602"/>
                  <a:gd name="T26" fmla="*/ 0 w 418"/>
                  <a:gd name="T27" fmla="*/ 36023527 h 602"/>
                  <a:gd name="T28" fmla="*/ 0 w 418"/>
                  <a:gd name="T29" fmla="*/ 36023527 h 602"/>
                  <a:gd name="T30" fmla="*/ 0 w 418"/>
                  <a:gd name="T31" fmla="*/ 36023527 h 602"/>
                  <a:gd name="T32" fmla="*/ 3644768 w 418"/>
                  <a:gd name="T33" fmla="*/ 32238441 h 602"/>
                  <a:gd name="T34" fmla="*/ 7289896 w 418"/>
                  <a:gd name="T35" fmla="*/ 36023527 h 602"/>
                  <a:gd name="T36" fmla="*/ 7289896 w 418"/>
                  <a:gd name="T37" fmla="*/ 36023527 h 602"/>
                  <a:gd name="T38" fmla="*/ 26685603 w 418"/>
                  <a:gd name="T39" fmla="*/ 55340580 h 602"/>
                  <a:gd name="T40" fmla="*/ 46862795 w 418"/>
                  <a:gd name="T41" fmla="*/ 36023527 h 602"/>
                  <a:gd name="T42" fmla="*/ 46862795 w 418"/>
                  <a:gd name="T43" fmla="*/ 36023527 h 602"/>
                  <a:gd name="T44" fmla="*/ 50637810 w 418"/>
                  <a:gd name="T45" fmla="*/ 32238441 h 602"/>
                  <a:gd name="T46" fmla="*/ 54282578 w 418"/>
                  <a:gd name="T47" fmla="*/ 36023527 h 602"/>
                  <a:gd name="T48" fmla="*/ 26685603 w 418"/>
                  <a:gd name="T49" fmla="*/ 48814495 h 602"/>
                  <a:gd name="T50" fmla="*/ 26685603 w 418"/>
                  <a:gd name="T51" fmla="*/ 48814495 h 602"/>
                  <a:gd name="T52" fmla="*/ 26685603 w 418"/>
                  <a:gd name="T53" fmla="*/ 48814495 h 602"/>
                  <a:gd name="T54" fmla="*/ 11975923 w 418"/>
                  <a:gd name="T55" fmla="*/ 34065774 h 602"/>
                  <a:gd name="T56" fmla="*/ 11975923 w 418"/>
                  <a:gd name="T57" fmla="*/ 14748721 h 602"/>
                  <a:gd name="T58" fmla="*/ 26685603 w 418"/>
                  <a:gd name="T59" fmla="*/ 0 h 602"/>
                  <a:gd name="T60" fmla="*/ 26685603 w 418"/>
                  <a:gd name="T61" fmla="*/ 0 h 602"/>
                  <a:gd name="T62" fmla="*/ 41395282 w 418"/>
                  <a:gd name="T63" fmla="*/ 14748721 h 602"/>
                  <a:gd name="T64" fmla="*/ 41395282 w 418"/>
                  <a:gd name="T65" fmla="*/ 34065774 h 602"/>
                  <a:gd name="T66" fmla="*/ 26685603 w 418"/>
                  <a:gd name="T67" fmla="*/ 48814495 h 60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18" h="602">
                    <a:moveTo>
                      <a:pt x="417" y="276"/>
                    </a:moveTo>
                    <a:lnTo>
                      <a:pt x="417" y="276"/>
                    </a:lnTo>
                    <a:cubicBezTo>
                      <a:pt x="417" y="382"/>
                      <a:pt x="339" y="466"/>
                      <a:pt x="233" y="480"/>
                    </a:cubicBezTo>
                    <a:cubicBezTo>
                      <a:pt x="233" y="544"/>
                      <a:pt x="233" y="544"/>
                      <a:pt x="233" y="544"/>
                    </a:cubicBezTo>
                    <a:cubicBezTo>
                      <a:pt x="332" y="544"/>
                      <a:pt x="332" y="544"/>
                      <a:pt x="332" y="544"/>
                    </a:cubicBezTo>
                    <a:cubicBezTo>
                      <a:pt x="346" y="544"/>
                      <a:pt x="360" y="558"/>
                      <a:pt x="360" y="572"/>
                    </a:cubicBezTo>
                    <a:cubicBezTo>
                      <a:pt x="360" y="594"/>
                      <a:pt x="346" y="601"/>
                      <a:pt x="332" y="601"/>
                    </a:cubicBezTo>
                    <a:cubicBezTo>
                      <a:pt x="205" y="601"/>
                      <a:pt x="205" y="601"/>
                      <a:pt x="205" y="601"/>
                    </a:cubicBezTo>
                    <a:cubicBezTo>
                      <a:pt x="85" y="601"/>
                      <a:pt x="85" y="601"/>
                      <a:pt x="85" y="601"/>
                    </a:cubicBezTo>
                    <a:cubicBezTo>
                      <a:pt x="71" y="601"/>
                      <a:pt x="56" y="594"/>
                      <a:pt x="56" y="572"/>
                    </a:cubicBezTo>
                    <a:cubicBezTo>
                      <a:pt x="56" y="558"/>
                      <a:pt x="71" y="544"/>
                      <a:pt x="85" y="544"/>
                    </a:cubicBezTo>
                    <a:cubicBezTo>
                      <a:pt x="177" y="544"/>
                      <a:pt x="177" y="544"/>
                      <a:pt x="177" y="544"/>
                    </a:cubicBezTo>
                    <a:cubicBezTo>
                      <a:pt x="177" y="480"/>
                      <a:pt x="177" y="480"/>
                      <a:pt x="177" y="480"/>
                    </a:cubicBezTo>
                    <a:cubicBezTo>
                      <a:pt x="78" y="466"/>
                      <a:pt x="0" y="382"/>
                      <a:pt x="0" y="276"/>
                    </a:cubicBezTo>
                    <a:cubicBezTo>
                      <a:pt x="0" y="254"/>
                      <a:pt x="14" y="247"/>
                      <a:pt x="28" y="247"/>
                    </a:cubicBezTo>
                    <a:cubicBezTo>
                      <a:pt x="42" y="247"/>
                      <a:pt x="56" y="254"/>
                      <a:pt x="56" y="276"/>
                    </a:cubicBezTo>
                    <a:cubicBezTo>
                      <a:pt x="56" y="353"/>
                      <a:pt x="127" y="424"/>
                      <a:pt x="205" y="424"/>
                    </a:cubicBezTo>
                    <a:cubicBezTo>
                      <a:pt x="290" y="424"/>
                      <a:pt x="360" y="353"/>
                      <a:pt x="360" y="276"/>
                    </a:cubicBezTo>
                    <a:cubicBezTo>
                      <a:pt x="360" y="254"/>
                      <a:pt x="367" y="247"/>
                      <a:pt x="389" y="247"/>
                    </a:cubicBezTo>
                    <a:cubicBezTo>
                      <a:pt x="403" y="247"/>
                      <a:pt x="417" y="254"/>
                      <a:pt x="417" y="276"/>
                    </a:cubicBezTo>
                    <a:close/>
                    <a:moveTo>
                      <a:pt x="205" y="374"/>
                    </a:moveTo>
                    <a:lnTo>
                      <a:pt x="205" y="374"/>
                    </a:lnTo>
                    <a:cubicBezTo>
                      <a:pt x="141" y="374"/>
                      <a:pt x="92" y="325"/>
                      <a:pt x="92" y="261"/>
                    </a:cubicBezTo>
                    <a:cubicBezTo>
                      <a:pt x="92" y="113"/>
                      <a:pt x="92" y="113"/>
                      <a:pt x="92" y="113"/>
                    </a:cubicBezTo>
                    <a:cubicBezTo>
                      <a:pt x="92" y="49"/>
                      <a:pt x="141" y="0"/>
                      <a:pt x="205" y="0"/>
                    </a:cubicBezTo>
                    <a:cubicBezTo>
                      <a:pt x="269" y="0"/>
                      <a:pt x="318" y="49"/>
                      <a:pt x="318" y="113"/>
                    </a:cubicBezTo>
                    <a:cubicBezTo>
                      <a:pt x="318" y="261"/>
                      <a:pt x="318" y="261"/>
                      <a:pt x="318" y="261"/>
                    </a:cubicBezTo>
                    <a:cubicBezTo>
                      <a:pt x="318" y="325"/>
                      <a:pt x="269" y="374"/>
                      <a:pt x="205" y="37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950" dirty="0">
                  <a:solidFill>
                    <a:srgbClr val="D9827A"/>
                  </a:solidFill>
                  <a:latin typeface="Lato Ligh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9348771" y="5264605"/>
              <a:ext cx="217176" cy="217176"/>
              <a:chOff x="8406717" y="5316612"/>
              <a:chExt cx="458864" cy="458864"/>
            </a:xfrm>
            <a:grpFill/>
          </p:grpSpPr>
          <p:sp>
            <p:nvSpPr>
              <p:cNvPr id="10" name="椭圆 9"/>
              <p:cNvSpPr/>
              <p:nvPr/>
            </p:nvSpPr>
            <p:spPr>
              <a:xfrm>
                <a:off x="8406717" y="5316612"/>
                <a:ext cx="458864" cy="458864"/>
              </a:xfrm>
              <a:prstGeom prst="ellipse">
                <a:avLst/>
              </a:prstGeom>
              <a:solidFill>
                <a:srgbClr val="C551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5">
                  <a:solidFill>
                    <a:srgbClr val="D9827A"/>
                  </a:solidFill>
                </a:endParaRPr>
              </a:p>
            </p:txBody>
          </p:sp>
          <p:sp>
            <p:nvSpPr>
              <p:cNvPr id="11" name="Freeform 66"/>
              <p:cNvSpPr>
                <a:spLocks noChangeArrowheads="1"/>
              </p:cNvSpPr>
              <p:nvPr/>
            </p:nvSpPr>
            <p:spPr bwMode="auto">
              <a:xfrm>
                <a:off x="8483276" y="5393131"/>
                <a:ext cx="305746" cy="305826"/>
              </a:xfrm>
              <a:custGeom>
                <a:avLst/>
                <a:gdLst>
                  <a:gd name="T0" fmla="*/ 43 w 454"/>
                  <a:gd name="T1" fmla="*/ 325 h 453"/>
                  <a:gd name="T2" fmla="*/ 43 w 454"/>
                  <a:gd name="T3" fmla="*/ 325 h 453"/>
                  <a:gd name="T4" fmla="*/ 283 w 454"/>
                  <a:gd name="T5" fmla="*/ 92 h 453"/>
                  <a:gd name="T6" fmla="*/ 361 w 454"/>
                  <a:gd name="T7" fmla="*/ 169 h 453"/>
                  <a:gd name="T8" fmla="*/ 127 w 454"/>
                  <a:gd name="T9" fmla="*/ 410 h 453"/>
                  <a:gd name="T10" fmla="*/ 43 w 454"/>
                  <a:gd name="T11" fmla="*/ 325 h 453"/>
                  <a:gd name="T12" fmla="*/ 361 w 454"/>
                  <a:gd name="T13" fmla="*/ 7 h 453"/>
                  <a:gd name="T14" fmla="*/ 361 w 454"/>
                  <a:gd name="T15" fmla="*/ 7 h 453"/>
                  <a:gd name="T16" fmla="*/ 403 w 454"/>
                  <a:gd name="T17" fmla="*/ 7 h 453"/>
                  <a:gd name="T18" fmla="*/ 446 w 454"/>
                  <a:gd name="T19" fmla="*/ 49 h 453"/>
                  <a:gd name="T20" fmla="*/ 446 w 454"/>
                  <a:gd name="T21" fmla="*/ 92 h 453"/>
                  <a:gd name="T22" fmla="*/ 382 w 454"/>
                  <a:gd name="T23" fmla="*/ 148 h 453"/>
                  <a:gd name="T24" fmla="*/ 304 w 454"/>
                  <a:gd name="T25" fmla="*/ 71 h 453"/>
                  <a:gd name="T26" fmla="*/ 361 w 454"/>
                  <a:gd name="T27" fmla="*/ 7 h 453"/>
                  <a:gd name="T28" fmla="*/ 0 w 454"/>
                  <a:gd name="T29" fmla="*/ 452 h 453"/>
                  <a:gd name="T30" fmla="*/ 0 w 454"/>
                  <a:gd name="T31" fmla="*/ 452 h 453"/>
                  <a:gd name="T32" fmla="*/ 22 w 454"/>
                  <a:gd name="T33" fmla="*/ 346 h 453"/>
                  <a:gd name="T34" fmla="*/ 106 w 454"/>
                  <a:gd name="T35" fmla="*/ 424 h 453"/>
                  <a:gd name="T36" fmla="*/ 0 w 454"/>
                  <a:gd name="T37" fmla="*/ 45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4" h="453">
                    <a:moveTo>
                      <a:pt x="43" y="325"/>
                    </a:moveTo>
                    <a:lnTo>
                      <a:pt x="43" y="325"/>
                    </a:lnTo>
                    <a:cubicBezTo>
                      <a:pt x="283" y="92"/>
                      <a:pt x="283" y="92"/>
                      <a:pt x="283" y="92"/>
                    </a:cubicBezTo>
                    <a:cubicBezTo>
                      <a:pt x="361" y="169"/>
                      <a:pt x="361" y="169"/>
                      <a:pt x="361" y="169"/>
                    </a:cubicBezTo>
                    <a:cubicBezTo>
                      <a:pt x="127" y="410"/>
                      <a:pt x="127" y="410"/>
                      <a:pt x="127" y="410"/>
                    </a:cubicBezTo>
                    <a:lnTo>
                      <a:pt x="43" y="325"/>
                    </a:lnTo>
                    <a:close/>
                    <a:moveTo>
                      <a:pt x="361" y="7"/>
                    </a:moveTo>
                    <a:lnTo>
                      <a:pt x="361" y="7"/>
                    </a:lnTo>
                    <a:cubicBezTo>
                      <a:pt x="375" y="0"/>
                      <a:pt x="389" y="0"/>
                      <a:pt x="403" y="7"/>
                    </a:cubicBezTo>
                    <a:cubicBezTo>
                      <a:pt x="446" y="49"/>
                      <a:pt x="446" y="49"/>
                      <a:pt x="446" y="49"/>
                    </a:cubicBezTo>
                    <a:cubicBezTo>
                      <a:pt x="453" y="64"/>
                      <a:pt x="453" y="78"/>
                      <a:pt x="446" y="92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04" y="71"/>
                      <a:pt x="304" y="71"/>
                      <a:pt x="304" y="71"/>
                    </a:cubicBezTo>
                    <a:lnTo>
                      <a:pt x="361" y="7"/>
                    </a:lnTo>
                    <a:close/>
                    <a:moveTo>
                      <a:pt x="0" y="452"/>
                    </a:moveTo>
                    <a:lnTo>
                      <a:pt x="0" y="452"/>
                    </a:lnTo>
                    <a:cubicBezTo>
                      <a:pt x="22" y="346"/>
                      <a:pt x="22" y="346"/>
                      <a:pt x="22" y="346"/>
                    </a:cubicBezTo>
                    <a:cubicBezTo>
                      <a:pt x="106" y="424"/>
                      <a:pt x="106" y="424"/>
                      <a:pt x="106" y="424"/>
                    </a:cubicBezTo>
                    <a:lnTo>
                      <a:pt x="0" y="4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950" dirty="0">
                  <a:solidFill>
                    <a:srgbClr val="D9827A"/>
                  </a:solidFill>
                  <a:latin typeface="Lato Light"/>
                </a:endParaRPr>
              </a:p>
            </p:txBody>
          </p:sp>
        </p:grpSp>
        <p:sp>
          <p:nvSpPr>
            <p:cNvPr id="8" name="TextBox 10"/>
            <p:cNvSpPr txBox="1"/>
            <p:nvPr/>
          </p:nvSpPr>
          <p:spPr>
            <a:xfrm>
              <a:off x="7710129" y="5264605"/>
              <a:ext cx="1037935" cy="223102"/>
            </a:xfrm>
            <a:prstGeom prst="rect">
              <a:avLst/>
            </a:prstGeom>
            <a:noFill/>
          </p:spPr>
          <p:txBody>
            <a:bodyPr wrap="none" lIns="65024" tIns="32512" rIns="65024" bIns="32512">
              <a:spAutoFit/>
            </a:bodyPr>
            <a:lstStyle/>
            <a:p>
              <a:pPr>
                <a:buNone/>
              </a:pPr>
              <a:r>
                <a:rPr lang="zh-CN" altLang="en-US" sz="950" cap="all" dirty="0">
                  <a:solidFill>
                    <a:srgbClr val="D982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汇报人</a:t>
              </a:r>
              <a:r>
                <a:rPr lang="zh-CN" altLang="en-US" sz="950" cap="all" dirty="0" smtClean="0">
                  <a:solidFill>
                    <a:srgbClr val="D982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：代用名</a:t>
              </a:r>
              <a:endParaRPr lang="zh-CN" altLang="en-US" sz="950" cap="all" dirty="0">
                <a:solidFill>
                  <a:srgbClr val="D9827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Box 10"/>
            <p:cNvSpPr txBox="1"/>
            <p:nvPr/>
          </p:nvSpPr>
          <p:spPr>
            <a:xfrm>
              <a:off x="9631293" y="5264605"/>
              <a:ext cx="1190774" cy="222350"/>
            </a:xfrm>
            <a:prstGeom prst="rect">
              <a:avLst/>
            </a:prstGeom>
            <a:noFill/>
          </p:spPr>
          <p:txBody>
            <a:bodyPr wrap="none" lIns="65024" tIns="32512" rIns="65024" bIns="32512">
              <a:spAutoFit/>
            </a:bodyPr>
            <a:lstStyle/>
            <a:p>
              <a:pPr>
                <a:buNone/>
              </a:pPr>
              <a:r>
                <a:rPr lang="zh-CN" altLang="en-US" sz="950" cap="all" dirty="0">
                  <a:solidFill>
                    <a:srgbClr val="D982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时间：</a:t>
              </a:r>
              <a:r>
                <a:rPr lang="en-US" altLang="zh-CN" sz="950" cap="all" dirty="0">
                  <a:solidFill>
                    <a:srgbClr val="D982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20XX.01.01</a:t>
              </a:r>
              <a:endParaRPr lang="zh-CN" altLang="en-US" sz="950" cap="all" dirty="0">
                <a:solidFill>
                  <a:srgbClr val="D9827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0"/>
          <p:cNvSpPr txBox="1"/>
          <p:nvPr/>
        </p:nvSpPr>
        <p:spPr>
          <a:xfrm>
            <a:off x="1080647" y="2141990"/>
            <a:ext cx="6445547" cy="707694"/>
          </a:xfrm>
          <a:prstGeom prst="rect">
            <a:avLst/>
          </a:prstGeom>
          <a:noFill/>
        </p:spPr>
        <p:txBody>
          <a:bodyPr wrap="none" lIns="65024" tIns="32512" rIns="65024" bIns="32512">
            <a:spAutoFit/>
          </a:bodyPr>
          <a:lstStyle/>
          <a:p>
            <a:pPr>
              <a:buNone/>
            </a:pPr>
            <a:r>
              <a:rPr lang="zh-CN" altLang="en-US" sz="4170" cap="all" dirty="0" smtClean="0">
                <a:solidFill>
                  <a:srgbClr val="C55139"/>
                </a:solidFill>
                <a:latin typeface="+mj-ea"/>
                <a:ea typeface="+mj-ea"/>
                <a:cs typeface="Arial" panose="020B0604020202020204" pitchFamily="34" charset="0"/>
              </a:rPr>
              <a:t>简约大气扬帆起航</a:t>
            </a:r>
            <a:r>
              <a:rPr lang="en-US" altLang="zh-CN" sz="4170" cap="all" dirty="0" smtClean="0">
                <a:solidFill>
                  <a:srgbClr val="C55139"/>
                </a:solidFill>
                <a:latin typeface="+mj-ea"/>
                <a:ea typeface="+mj-ea"/>
                <a:cs typeface="Arial" panose="020B0604020202020204" pitchFamily="34" charset="0"/>
              </a:rPr>
              <a:t>PPT</a:t>
            </a:r>
            <a:r>
              <a:rPr lang="zh-CN" altLang="en-US" sz="4170" cap="all" dirty="0" smtClean="0">
                <a:solidFill>
                  <a:srgbClr val="C55139"/>
                </a:solidFill>
                <a:latin typeface="+mj-ea"/>
                <a:ea typeface="+mj-ea"/>
                <a:cs typeface="Arial" panose="020B0604020202020204" pitchFamily="34" charset="0"/>
              </a:rPr>
              <a:t>模板</a:t>
            </a:r>
            <a:endParaRPr lang="zh-CN" altLang="en-US" sz="4170" cap="all" dirty="0">
              <a:solidFill>
                <a:srgbClr val="C55139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15" name="LJones - Nakanaid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839200" y="-159217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7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22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23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909"/>
                                </p:stCondLst>
                                <p:childTnLst>
                                  <p:par>
                                    <p:cTn id="2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409"/>
                                </p:stCondLst>
                                <p:childTnLst>
                                  <p:par>
                                    <p:cTn id="2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710"/>
                                </p:stCondLst>
                                <p:childTnLst>
                                  <p:par>
                                    <p:cTn id="37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21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4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2" grpId="0"/>
          <p:bldP spid="2" grpId="1"/>
          <p:bldP spid="4" grpId="0"/>
          <p:bldP spid="4" grpId="1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7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909"/>
                                </p:stCondLst>
                                <p:childTnLst>
                                  <p:par>
                                    <p:cTn id="2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409"/>
                                </p:stCondLst>
                                <p:childTnLst>
                                  <p:par>
                                    <p:cTn id="2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710"/>
                                </p:stCondLst>
                                <p:childTnLst>
                                  <p:par>
                                    <p:cTn id="37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8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9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21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4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2" grpId="0"/>
          <p:bldP spid="2" grpId="1"/>
          <p:bldP spid="4" grpId="0"/>
          <p:bldP spid="4" grpId="1"/>
          <p:bldP spid="1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583499" y="2446150"/>
            <a:ext cx="9697077" cy="3359948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>
            <a:solidFill>
              <a:srgbClr val="0212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Text Box 44"/>
          <p:cNvSpPr txBox="1">
            <a:spLocks noChangeArrowheads="1"/>
          </p:cNvSpPr>
          <p:nvPr/>
        </p:nvSpPr>
        <p:spPr bwMode="auto">
          <a:xfrm>
            <a:off x="1871531" y="3027862"/>
            <a:ext cx="9025003" cy="253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5" dirty="0">
                <a:solidFill>
                  <a:sysClr val="windowText" lastClr="000000"/>
                </a:solidFill>
              </a:rPr>
              <a:t>回顾这一年的工作，在取得成绩的同时，我们也找到了工作中的不足和问题，主要反映于</a:t>
            </a:r>
            <a:r>
              <a:rPr lang="en-US" altLang="zh-CN" sz="1465" dirty="0">
                <a:solidFill>
                  <a:sysClr val="windowText" lastClr="000000"/>
                </a:solidFill>
              </a:rPr>
              <a:t>xx</a:t>
            </a:r>
            <a:r>
              <a:rPr lang="zh-CN" altLang="en-US" sz="1465" dirty="0">
                <a:solidFill>
                  <a:sysClr val="windowText" lastClr="000000"/>
                </a:solidFill>
              </a:rPr>
              <a:t>及</a:t>
            </a:r>
            <a:r>
              <a:rPr lang="en-US" altLang="zh-CN" sz="1465" dirty="0">
                <a:solidFill>
                  <a:sysClr val="windowText" lastClr="000000"/>
                </a:solidFill>
              </a:rPr>
              <a:t>xxx</a:t>
            </a:r>
            <a:r>
              <a:rPr lang="zh-CN" altLang="en-US" sz="1465" dirty="0">
                <a:solidFill>
                  <a:sysClr val="windowText" lastClr="000000"/>
                </a:solidFill>
              </a:rPr>
              <a:t>的风格、定型还有待进一步探索，尤其是网上的公司产品库充分体现我们</a:t>
            </a:r>
            <a:r>
              <a:rPr lang="en-US" altLang="zh-CN" sz="1465" dirty="0" err="1">
                <a:solidFill>
                  <a:sysClr val="windowText" lastClr="000000"/>
                </a:solidFill>
              </a:rPr>
              <a:t>xxxxx</a:t>
            </a:r>
            <a:r>
              <a:rPr lang="zh-CN" altLang="en-US" sz="1465" dirty="0">
                <a:solidFill>
                  <a:sysClr val="windowText" lastClr="000000"/>
                </a:solidFill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zh-CN" altLang="en-US" sz="1465" dirty="0">
              <a:solidFill>
                <a:sysClr val="windowText" lastClr="000000"/>
              </a:solidFill>
            </a:endParaRPr>
          </a:p>
          <a:p>
            <a:r>
              <a:rPr lang="zh-CN" altLang="en-US" sz="1465" dirty="0">
                <a:solidFill>
                  <a:sysClr val="windowText" lastClr="000000"/>
                </a:solidFill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65" dirty="0">
              <a:solidFill>
                <a:sysClr val="windowText" lastClr="000000"/>
              </a:solidFill>
            </a:endParaRPr>
          </a:p>
          <a:p>
            <a:r>
              <a:rPr lang="zh-CN" altLang="en-US" sz="1465" dirty="0">
                <a:solidFill>
                  <a:sysClr val="windowText" lastClr="000000"/>
                </a:solidFill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65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7" descr="D:\360data\重要数据\桌面\233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1291" y="2103730"/>
            <a:ext cx="5215399" cy="96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D:\360data\重要数据\桌面\未标题-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762" y="769282"/>
            <a:ext cx="1915029" cy="161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8"/>
          <p:cNvSpPr txBox="1"/>
          <p:nvPr/>
        </p:nvSpPr>
        <p:spPr>
          <a:xfrm>
            <a:off x="2596958" y="1372423"/>
            <a:ext cx="1313180" cy="1692771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zh-CN" altLang="en-US" sz="4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4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Qianyan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4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3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3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3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0" y="1893088"/>
            <a:ext cx="5134555" cy="3289653"/>
            <a:chOff x="-1687901" y="1440287"/>
            <a:chExt cx="6871401" cy="2052526"/>
          </a:xfrm>
        </p:grpSpPr>
        <p:sp>
          <p:nvSpPr>
            <p:cNvPr id="3" name="Rectangle 7"/>
            <p:cNvSpPr>
              <a:spLocks noChangeArrowheads="1"/>
            </p:cNvSpPr>
            <p:nvPr/>
          </p:nvSpPr>
          <p:spPr bwMode="auto">
            <a:xfrm>
              <a:off x="-1687901" y="1440287"/>
              <a:ext cx="6871401" cy="17014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882" tIns="60940" rIns="121882" bIns="60940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" name="Freeform 8"/>
            <p:cNvSpPr/>
            <p:nvPr/>
          </p:nvSpPr>
          <p:spPr bwMode="auto">
            <a:xfrm>
              <a:off x="3238501" y="3141764"/>
              <a:ext cx="1944999" cy="351049"/>
            </a:xfrm>
            <a:custGeom>
              <a:avLst/>
              <a:gdLst>
                <a:gd name="T0" fmla="*/ 0 w 615"/>
                <a:gd name="T1" fmla="*/ 0 h 111"/>
                <a:gd name="T2" fmla="*/ 615 w 615"/>
                <a:gd name="T3" fmla="*/ 0 h 111"/>
                <a:gd name="T4" fmla="*/ 0 w 615"/>
                <a:gd name="T5" fmla="*/ 111 h 111"/>
                <a:gd name="T6" fmla="*/ 0 w 615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5" h="111">
                  <a:moveTo>
                    <a:pt x="0" y="0"/>
                  </a:moveTo>
                  <a:lnTo>
                    <a:pt x="615" y="0"/>
                  </a:lnTo>
                  <a:lnTo>
                    <a:pt x="0" y="1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2" tIns="60940" rIns="121882" bIns="60940" numCol="1" anchor="t" anchorCtr="0" compatLnSpc="1"/>
            <a:lstStyle/>
            <a:p>
              <a:endParaRPr lang="zh-CN" altLang="en-US" sz="170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86012" y="2371305"/>
            <a:ext cx="1364943" cy="1583336"/>
            <a:chOff x="1319382" y="150709"/>
            <a:chExt cx="1489821" cy="1728192"/>
          </a:xfrm>
          <a:effectLst>
            <a:outerShdw blurRad="3175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六边形 5"/>
            <p:cNvSpPr/>
            <p:nvPr/>
          </p:nvSpPr>
          <p:spPr>
            <a:xfrm rot="5400000">
              <a:off x="1200197" y="269894"/>
              <a:ext cx="1728192" cy="1489821"/>
            </a:xfrm>
            <a:prstGeom prst="hexagon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040">
                <a:solidFill>
                  <a:srgbClr val="C55139"/>
                </a:solidFill>
              </a:endParaRPr>
            </a:p>
          </p:txBody>
        </p:sp>
        <p:sp>
          <p:nvSpPr>
            <p:cNvPr id="7" name="六边形 6"/>
            <p:cNvSpPr/>
            <p:nvPr/>
          </p:nvSpPr>
          <p:spPr>
            <a:xfrm rot="5400000">
              <a:off x="1300555" y="356409"/>
              <a:ext cx="1527476" cy="1316790"/>
            </a:xfrm>
            <a:prstGeom prst="hexagon">
              <a:avLst/>
            </a:prstGeom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040" dirty="0">
                <a:solidFill>
                  <a:srgbClr val="C55139"/>
                </a:solidFill>
              </a:endParaRPr>
            </a:p>
          </p:txBody>
        </p:sp>
        <p:sp>
          <p:nvSpPr>
            <p:cNvPr id="8" name="矩形 259"/>
            <p:cNvSpPr>
              <a:spLocks noChangeArrowheads="1"/>
            </p:cNvSpPr>
            <p:nvPr/>
          </p:nvSpPr>
          <p:spPr bwMode="auto">
            <a:xfrm>
              <a:off x="1457601" y="641371"/>
              <a:ext cx="1213382" cy="6745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lvl="1">
                <a:buNone/>
              </a:pPr>
              <a:endParaRPr lang="zh-CN" altLang="en-US" sz="4015" b="1" cap="all" dirty="0">
                <a:solidFill>
                  <a:srgbClr val="C5513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 flipH="1">
            <a:off x="3034232" y="2757102"/>
            <a:ext cx="1282793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b="1" dirty="0">
                <a:solidFill>
                  <a:srgbClr val="C551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665" b="1" dirty="0">
              <a:solidFill>
                <a:srgbClr val="C551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3034232" y="3143292"/>
            <a:ext cx="1282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551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1600" b="1" dirty="0">
              <a:solidFill>
                <a:srgbClr val="C551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92"/>
          <p:cNvSpPr txBox="1"/>
          <p:nvPr/>
        </p:nvSpPr>
        <p:spPr>
          <a:xfrm>
            <a:off x="7556661" y="1274704"/>
            <a:ext cx="1809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93"/>
          <p:cNvSpPr txBox="1"/>
          <p:nvPr/>
        </p:nvSpPr>
        <p:spPr>
          <a:xfrm>
            <a:off x="7556660" y="2251111"/>
            <a:ext cx="1809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94"/>
          <p:cNvSpPr txBox="1"/>
          <p:nvPr/>
        </p:nvSpPr>
        <p:spPr>
          <a:xfrm>
            <a:off x="7556661" y="3227518"/>
            <a:ext cx="1809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95"/>
          <p:cNvSpPr txBox="1"/>
          <p:nvPr/>
        </p:nvSpPr>
        <p:spPr>
          <a:xfrm>
            <a:off x="7556659" y="4203925"/>
            <a:ext cx="1872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401772" y="1125345"/>
            <a:ext cx="3245699" cy="705563"/>
            <a:chOff x="4721209" y="1793328"/>
            <a:chExt cx="3246544" cy="705747"/>
          </a:xfrm>
        </p:grpSpPr>
        <p:sp>
          <p:nvSpPr>
            <p:cNvPr id="16" name="任意多边形 15"/>
            <p:cNvSpPr/>
            <p:nvPr/>
          </p:nvSpPr>
          <p:spPr>
            <a:xfrm>
              <a:off x="4820098" y="1880645"/>
              <a:ext cx="946456" cy="528576"/>
            </a:xfrm>
            <a:custGeom>
              <a:avLst/>
              <a:gdLst>
                <a:gd name="connsiteX0" fmla="*/ 264349 w 946333"/>
                <a:gd name="connsiteY0" fmla="*/ 0 h 528698"/>
                <a:gd name="connsiteX1" fmla="*/ 946333 w 946333"/>
                <a:gd name="connsiteY1" fmla="*/ 0 h 528698"/>
                <a:gd name="connsiteX2" fmla="*/ 946333 w 946333"/>
                <a:gd name="connsiteY2" fmla="*/ 528698 h 528698"/>
                <a:gd name="connsiteX3" fmla="*/ 264349 w 946333"/>
                <a:gd name="connsiteY3" fmla="*/ 528698 h 528698"/>
                <a:gd name="connsiteX4" fmla="*/ 0 w 946333"/>
                <a:gd name="connsiteY4" fmla="*/ 264349 h 528698"/>
                <a:gd name="connsiteX5" fmla="*/ 264349 w 946333"/>
                <a:gd name="connsiteY5" fmla="*/ 0 h 52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6333" h="528698">
                  <a:moveTo>
                    <a:pt x="264349" y="0"/>
                  </a:moveTo>
                  <a:lnTo>
                    <a:pt x="946333" y="0"/>
                  </a:lnTo>
                  <a:lnTo>
                    <a:pt x="946333" y="528698"/>
                  </a:lnTo>
                  <a:lnTo>
                    <a:pt x="264349" y="528698"/>
                  </a:lnTo>
                  <a:cubicBezTo>
                    <a:pt x="118353" y="528698"/>
                    <a:pt x="0" y="410345"/>
                    <a:pt x="0" y="264349"/>
                  </a:cubicBezTo>
                  <a:cubicBezTo>
                    <a:pt x="0" y="118353"/>
                    <a:pt x="118353" y="0"/>
                    <a:pt x="264349" y="0"/>
                  </a:cubicBezTo>
                  <a:close/>
                </a:path>
              </a:pathLst>
            </a:custGeom>
            <a:solidFill>
              <a:srgbClr val="FFB85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820098" y="1869077"/>
              <a:ext cx="946456" cy="528576"/>
            </a:xfrm>
            <a:custGeom>
              <a:avLst/>
              <a:gdLst>
                <a:gd name="connsiteX0" fmla="*/ 264349 w 946333"/>
                <a:gd name="connsiteY0" fmla="*/ 0 h 528698"/>
                <a:gd name="connsiteX1" fmla="*/ 946333 w 946333"/>
                <a:gd name="connsiteY1" fmla="*/ 0 h 528698"/>
                <a:gd name="connsiteX2" fmla="*/ 946333 w 946333"/>
                <a:gd name="connsiteY2" fmla="*/ 528698 h 528698"/>
                <a:gd name="connsiteX3" fmla="*/ 264349 w 946333"/>
                <a:gd name="connsiteY3" fmla="*/ 528698 h 528698"/>
                <a:gd name="connsiteX4" fmla="*/ 0 w 946333"/>
                <a:gd name="connsiteY4" fmla="*/ 264349 h 528698"/>
                <a:gd name="connsiteX5" fmla="*/ 264349 w 946333"/>
                <a:gd name="connsiteY5" fmla="*/ 0 h 52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6333" h="528698">
                  <a:moveTo>
                    <a:pt x="264349" y="0"/>
                  </a:moveTo>
                  <a:lnTo>
                    <a:pt x="946333" y="0"/>
                  </a:lnTo>
                  <a:lnTo>
                    <a:pt x="946333" y="528698"/>
                  </a:lnTo>
                  <a:lnTo>
                    <a:pt x="264349" y="528698"/>
                  </a:lnTo>
                  <a:cubicBezTo>
                    <a:pt x="118353" y="528698"/>
                    <a:pt x="0" y="410345"/>
                    <a:pt x="0" y="264349"/>
                  </a:cubicBezTo>
                  <a:cubicBezTo>
                    <a:pt x="0" y="118353"/>
                    <a:pt x="118353" y="0"/>
                    <a:pt x="264349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18" name="Group 41"/>
            <p:cNvGrpSpPr>
              <a:grpSpLocks noChangeAspect="1"/>
            </p:cNvGrpSpPr>
            <p:nvPr/>
          </p:nvGrpSpPr>
          <p:grpSpPr bwMode="auto">
            <a:xfrm>
              <a:off x="5179157" y="1978170"/>
              <a:ext cx="284134" cy="347694"/>
              <a:chOff x="3783" y="2089"/>
              <a:chExt cx="116" cy="142"/>
            </a:xfrm>
            <a:solidFill>
              <a:schemeClr val="bg1"/>
            </a:solidFill>
            <a:effectLst/>
          </p:grpSpPr>
          <p:sp>
            <p:nvSpPr>
              <p:cNvPr id="23" name="Freeform 42"/>
              <p:cNvSpPr/>
              <p:nvPr/>
            </p:nvSpPr>
            <p:spPr bwMode="auto">
              <a:xfrm>
                <a:off x="3791" y="2221"/>
                <a:ext cx="20" cy="10"/>
              </a:xfrm>
              <a:custGeom>
                <a:avLst/>
                <a:gdLst>
                  <a:gd name="T0" fmla="*/ 8 w 8"/>
                  <a:gd name="T1" fmla="*/ 0 h 4"/>
                  <a:gd name="T2" fmla="*/ 1 w 8"/>
                  <a:gd name="T3" fmla="*/ 0 h 4"/>
                  <a:gd name="T4" fmla="*/ 0 w 8"/>
                  <a:gd name="T5" fmla="*/ 0 h 4"/>
                  <a:gd name="T6" fmla="*/ 0 w 8"/>
                  <a:gd name="T7" fmla="*/ 4 h 4"/>
                  <a:gd name="T8" fmla="*/ 1 w 8"/>
                  <a:gd name="T9" fmla="*/ 4 h 4"/>
                  <a:gd name="T10" fmla="*/ 8 w 8"/>
                  <a:gd name="T11" fmla="*/ 4 h 4"/>
                  <a:gd name="T12" fmla="*/ 8 w 8"/>
                  <a:gd name="T13" fmla="*/ 4 h 4"/>
                  <a:gd name="T14" fmla="*/ 8 w 8"/>
                  <a:gd name="T15" fmla="*/ 0 h 4"/>
                  <a:gd name="T16" fmla="*/ 8 w 8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43"/>
              <p:cNvSpPr/>
              <p:nvPr/>
            </p:nvSpPr>
            <p:spPr bwMode="auto">
              <a:xfrm>
                <a:off x="3818" y="2208"/>
                <a:ext cx="23" cy="23"/>
              </a:xfrm>
              <a:custGeom>
                <a:avLst/>
                <a:gdLst>
                  <a:gd name="T0" fmla="*/ 8 w 9"/>
                  <a:gd name="T1" fmla="*/ 0 h 9"/>
                  <a:gd name="T2" fmla="*/ 1 w 9"/>
                  <a:gd name="T3" fmla="*/ 0 h 9"/>
                  <a:gd name="T4" fmla="*/ 0 w 9"/>
                  <a:gd name="T5" fmla="*/ 1 h 9"/>
                  <a:gd name="T6" fmla="*/ 0 w 9"/>
                  <a:gd name="T7" fmla="*/ 9 h 9"/>
                  <a:gd name="T8" fmla="*/ 1 w 9"/>
                  <a:gd name="T9" fmla="*/ 9 h 9"/>
                  <a:gd name="T10" fmla="*/ 8 w 9"/>
                  <a:gd name="T11" fmla="*/ 9 h 9"/>
                  <a:gd name="T12" fmla="*/ 9 w 9"/>
                  <a:gd name="T13" fmla="*/ 9 h 9"/>
                  <a:gd name="T14" fmla="*/ 9 w 9"/>
                  <a:gd name="T15" fmla="*/ 1 h 9"/>
                  <a:gd name="T16" fmla="*/ 8 w 9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44"/>
              <p:cNvSpPr/>
              <p:nvPr/>
            </p:nvSpPr>
            <p:spPr bwMode="auto">
              <a:xfrm>
                <a:off x="3849" y="2184"/>
                <a:ext cx="20" cy="47"/>
              </a:xfrm>
              <a:custGeom>
                <a:avLst/>
                <a:gdLst>
                  <a:gd name="T0" fmla="*/ 7 w 8"/>
                  <a:gd name="T1" fmla="*/ 0 h 19"/>
                  <a:gd name="T2" fmla="*/ 0 w 8"/>
                  <a:gd name="T3" fmla="*/ 0 h 19"/>
                  <a:gd name="T4" fmla="*/ 0 w 8"/>
                  <a:gd name="T5" fmla="*/ 1 h 19"/>
                  <a:gd name="T6" fmla="*/ 0 w 8"/>
                  <a:gd name="T7" fmla="*/ 19 h 19"/>
                  <a:gd name="T8" fmla="*/ 0 w 8"/>
                  <a:gd name="T9" fmla="*/ 19 h 19"/>
                  <a:gd name="T10" fmla="*/ 7 w 8"/>
                  <a:gd name="T11" fmla="*/ 19 h 19"/>
                  <a:gd name="T12" fmla="*/ 8 w 8"/>
                  <a:gd name="T13" fmla="*/ 19 h 19"/>
                  <a:gd name="T14" fmla="*/ 8 w 8"/>
                  <a:gd name="T15" fmla="*/ 1 h 19"/>
                  <a:gd name="T16" fmla="*/ 7 w 8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45"/>
              <p:cNvSpPr/>
              <p:nvPr/>
            </p:nvSpPr>
            <p:spPr bwMode="auto">
              <a:xfrm>
                <a:off x="3877" y="2161"/>
                <a:ext cx="22" cy="70"/>
              </a:xfrm>
              <a:custGeom>
                <a:avLst/>
                <a:gdLst>
                  <a:gd name="T0" fmla="*/ 8 w 9"/>
                  <a:gd name="T1" fmla="*/ 0 h 28"/>
                  <a:gd name="T2" fmla="*/ 1 w 9"/>
                  <a:gd name="T3" fmla="*/ 0 h 28"/>
                  <a:gd name="T4" fmla="*/ 0 w 9"/>
                  <a:gd name="T5" fmla="*/ 1 h 28"/>
                  <a:gd name="T6" fmla="*/ 0 w 9"/>
                  <a:gd name="T7" fmla="*/ 28 h 28"/>
                  <a:gd name="T8" fmla="*/ 1 w 9"/>
                  <a:gd name="T9" fmla="*/ 28 h 28"/>
                  <a:gd name="T10" fmla="*/ 8 w 9"/>
                  <a:gd name="T11" fmla="*/ 28 h 28"/>
                  <a:gd name="T12" fmla="*/ 9 w 9"/>
                  <a:gd name="T13" fmla="*/ 28 h 28"/>
                  <a:gd name="T14" fmla="*/ 9 w 9"/>
                  <a:gd name="T15" fmla="*/ 1 h 28"/>
                  <a:gd name="T16" fmla="*/ 8 w 9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8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1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46"/>
              <p:cNvSpPr/>
              <p:nvPr/>
            </p:nvSpPr>
            <p:spPr bwMode="auto">
              <a:xfrm>
                <a:off x="3821" y="2089"/>
                <a:ext cx="23" cy="27"/>
              </a:xfrm>
              <a:custGeom>
                <a:avLst/>
                <a:gdLst>
                  <a:gd name="T0" fmla="*/ 5 w 9"/>
                  <a:gd name="T1" fmla="*/ 10 h 11"/>
                  <a:gd name="T2" fmla="*/ 8 w 9"/>
                  <a:gd name="T3" fmla="*/ 4 h 11"/>
                  <a:gd name="T4" fmla="*/ 5 w 9"/>
                  <a:gd name="T5" fmla="*/ 0 h 11"/>
                  <a:gd name="T6" fmla="*/ 0 w 9"/>
                  <a:gd name="T7" fmla="*/ 4 h 11"/>
                  <a:gd name="T8" fmla="*/ 5 w 9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5" y="10"/>
                    </a:moveTo>
                    <a:cubicBezTo>
                      <a:pt x="8" y="10"/>
                      <a:pt x="8" y="7"/>
                      <a:pt x="8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1" y="8"/>
                      <a:pt x="4" y="11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47"/>
              <p:cNvSpPr/>
              <p:nvPr/>
            </p:nvSpPr>
            <p:spPr bwMode="auto">
              <a:xfrm>
                <a:off x="3785" y="2164"/>
                <a:ext cx="36" cy="44"/>
              </a:xfrm>
              <a:custGeom>
                <a:avLst/>
                <a:gdLst>
                  <a:gd name="T0" fmla="*/ 12 w 14"/>
                  <a:gd name="T1" fmla="*/ 1 h 18"/>
                  <a:gd name="T2" fmla="*/ 10 w 14"/>
                  <a:gd name="T3" fmla="*/ 0 h 18"/>
                  <a:gd name="T4" fmla="*/ 8 w 14"/>
                  <a:gd name="T5" fmla="*/ 6 h 18"/>
                  <a:gd name="T6" fmla="*/ 1 w 14"/>
                  <a:gd name="T7" fmla="*/ 14 h 18"/>
                  <a:gd name="T8" fmla="*/ 1 w 14"/>
                  <a:gd name="T9" fmla="*/ 17 h 18"/>
                  <a:gd name="T10" fmla="*/ 4 w 14"/>
                  <a:gd name="T11" fmla="*/ 17 h 18"/>
                  <a:gd name="T12" fmla="*/ 12 w 14"/>
                  <a:gd name="T13" fmla="*/ 9 h 18"/>
                  <a:gd name="T14" fmla="*/ 13 w 14"/>
                  <a:gd name="T15" fmla="*/ 8 h 18"/>
                  <a:gd name="T16" fmla="*/ 14 w 14"/>
                  <a:gd name="T17" fmla="*/ 3 h 18"/>
                  <a:gd name="T18" fmla="*/ 12 w 14"/>
                  <a:gd name="T1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8">
                    <a:moveTo>
                      <a:pt x="12" y="1"/>
                    </a:moveTo>
                    <a:cubicBezTo>
                      <a:pt x="11" y="1"/>
                      <a:pt x="10" y="0"/>
                      <a:pt x="10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1" y="17"/>
                    </a:cubicBezTo>
                    <a:cubicBezTo>
                      <a:pt x="2" y="18"/>
                      <a:pt x="4" y="18"/>
                      <a:pt x="4" y="1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2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48"/>
              <p:cNvSpPr/>
              <p:nvPr/>
            </p:nvSpPr>
            <p:spPr bwMode="auto">
              <a:xfrm>
                <a:off x="3836" y="2116"/>
                <a:ext cx="33" cy="20"/>
              </a:xfrm>
              <a:custGeom>
                <a:avLst/>
                <a:gdLst>
                  <a:gd name="T0" fmla="*/ 6 w 13"/>
                  <a:gd name="T1" fmla="*/ 8 h 8"/>
                  <a:gd name="T2" fmla="*/ 12 w 13"/>
                  <a:gd name="T3" fmla="*/ 4 h 8"/>
                  <a:gd name="T4" fmla="*/ 12 w 13"/>
                  <a:gd name="T5" fmla="*/ 1 h 8"/>
                  <a:gd name="T6" fmla="*/ 10 w 13"/>
                  <a:gd name="T7" fmla="*/ 1 h 8"/>
                  <a:gd name="T8" fmla="*/ 5 w 13"/>
                  <a:gd name="T9" fmla="*/ 4 h 8"/>
                  <a:gd name="T10" fmla="*/ 1 w 13"/>
                  <a:gd name="T11" fmla="*/ 3 h 8"/>
                  <a:gd name="T12" fmla="*/ 1 w 13"/>
                  <a:gd name="T13" fmla="*/ 5 h 8"/>
                  <a:gd name="T14" fmla="*/ 0 w 13"/>
                  <a:gd name="T15" fmla="*/ 7 h 8"/>
                  <a:gd name="T16" fmla="*/ 5 w 13"/>
                  <a:gd name="T17" fmla="*/ 8 h 8"/>
                  <a:gd name="T18" fmla="*/ 6 w 13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8">
                    <a:moveTo>
                      <a:pt x="6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12" y="1"/>
                      <a:pt x="11" y="0"/>
                      <a:pt x="10" y="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49"/>
              <p:cNvSpPr/>
              <p:nvPr/>
            </p:nvSpPr>
            <p:spPr bwMode="auto">
              <a:xfrm>
                <a:off x="3783" y="2116"/>
                <a:ext cx="58" cy="87"/>
              </a:xfrm>
              <a:custGeom>
                <a:avLst/>
                <a:gdLst>
                  <a:gd name="T0" fmla="*/ 18 w 23"/>
                  <a:gd name="T1" fmla="*/ 17 h 35"/>
                  <a:gd name="T2" fmla="*/ 21 w 23"/>
                  <a:gd name="T3" fmla="*/ 5 h 35"/>
                  <a:gd name="T4" fmla="*/ 21 w 23"/>
                  <a:gd name="T5" fmla="*/ 2 h 35"/>
                  <a:gd name="T6" fmla="*/ 20 w 23"/>
                  <a:gd name="T7" fmla="*/ 2 h 35"/>
                  <a:gd name="T8" fmla="*/ 19 w 23"/>
                  <a:gd name="T9" fmla="*/ 7 h 35"/>
                  <a:gd name="T10" fmla="*/ 20 w 23"/>
                  <a:gd name="T11" fmla="*/ 3 h 35"/>
                  <a:gd name="T12" fmla="*/ 20 w 23"/>
                  <a:gd name="T13" fmla="*/ 2 h 35"/>
                  <a:gd name="T14" fmla="*/ 20 w 23"/>
                  <a:gd name="T15" fmla="*/ 1 h 35"/>
                  <a:gd name="T16" fmla="*/ 19 w 23"/>
                  <a:gd name="T17" fmla="*/ 1 h 35"/>
                  <a:gd name="T18" fmla="*/ 18 w 23"/>
                  <a:gd name="T19" fmla="*/ 2 h 35"/>
                  <a:gd name="T20" fmla="*/ 19 w 23"/>
                  <a:gd name="T21" fmla="*/ 3 h 35"/>
                  <a:gd name="T22" fmla="*/ 18 w 23"/>
                  <a:gd name="T23" fmla="*/ 6 h 35"/>
                  <a:gd name="T24" fmla="*/ 17 w 23"/>
                  <a:gd name="T25" fmla="*/ 0 h 35"/>
                  <a:gd name="T26" fmla="*/ 17 w 23"/>
                  <a:gd name="T27" fmla="*/ 0 h 35"/>
                  <a:gd name="T28" fmla="*/ 17 w 23"/>
                  <a:gd name="T29" fmla="*/ 0 h 35"/>
                  <a:gd name="T30" fmla="*/ 15 w 23"/>
                  <a:gd name="T31" fmla="*/ 0 h 35"/>
                  <a:gd name="T32" fmla="*/ 8 w 23"/>
                  <a:gd name="T33" fmla="*/ 0 h 35"/>
                  <a:gd name="T34" fmla="*/ 1 w 23"/>
                  <a:gd name="T35" fmla="*/ 5 h 35"/>
                  <a:gd name="T36" fmla="*/ 1 w 23"/>
                  <a:gd name="T37" fmla="*/ 8 h 35"/>
                  <a:gd name="T38" fmla="*/ 4 w 23"/>
                  <a:gd name="T39" fmla="*/ 8 h 35"/>
                  <a:gd name="T40" fmla="*/ 4 w 23"/>
                  <a:gd name="T41" fmla="*/ 8 h 35"/>
                  <a:gd name="T42" fmla="*/ 9 w 23"/>
                  <a:gd name="T43" fmla="*/ 4 h 35"/>
                  <a:gd name="T44" fmla="*/ 13 w 23"/>
                  <a:gd name="T45" fmla="*/ 4 h 35"/>
                  <a:gd name="T46" fmla="*/ 12 w 23"/>
                  <a:gd name="T47" fmla="*/ 4 h 35"/>
                  <a:gd name="T48" fmla="*/ 9 w 23"/>
                  <a:gd name="T49" fmla="*/ 15 h 35"/>
                  <a:gd name="T50" fmla="*/ 10 w 23"/>
                  <a:gd name="T51" fmla="*/ 16 h 35"/>
                  <a:gd name="T52" fmla="*/ 14 w 23"/>
                  <a:gd name="T53" fmla="*/ 20 h 35"/>
                  <a:gd name="T54" fmla="*/ 18 w 23"/>
                  <a:gd name="T55" fmla="*/ 24 h 35"/>
                  <a:gd name="T56" fmla="*/ 17 w 23"/>
                  <a:gd name="T57" fmla="*/ 32 h 35"/>
                  <a:gd name="T58" fmla="*/ 19 w 23"/>
                  <a:gd name="T59" fmla="*/ 35 h 35"/>
                  <a:gd name="T60" fmla="*/ 22 w 23"/>
                  <a:gd name="T61" fmla="*/ 33 h 35"/>
                  <a:gd name="T62" fmla="*/ 23 w 23"/>
                  <a:gd name="T63" fmla="*/ 24 h 35"/>
                  <a:gd name="T64" fmla="*/ 23 w 23"/>
                  <a:gd name="T65" fmla="*/ 22 h 35"/>
                  <a:gd name="T66" fmla="*/ 18 w 23"/>
                  <a:gd name="T67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5">
                    <a:moveTo>
                      <a:pt x="18" y="17"/>
                    </a:moveTo>
                    <a:cubicBezTo>
                      <a:pt x="19" y="10"/>
                      <a:pt x="21" y="6"/>
                      <a:pt x="21" y="5"/>
                    </a:cubicBezTo>
                    <a:cubicBezTo>
                      <a:pt x="21" y="3"/>
                      <a:pt x="21" y="2"/>
                      <a:pt x="21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5"/>
                      <a:pt x="19" y="7"/>
                      <a:pt x="19" y="7"/>
                    </a:cubicBezTo>
                    <a:cubicBezTo>
                      <a:pt x="19" y="7"/>
                      <a:pt x="20" y="4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9" y="3"/>
                    </a:cubicBezTo>
                    <a:cubicBezTo>
                      <a:pt x="19" y="3"/>
                      <a:pt x="18" y="4"/>
                      <a:pt x="18" y="6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3" y="0"/>
                      <a:pt x="11" y="0"/>
                      <a:pt x="8" y="0"/>
                    </a:cubicBezTo>
                    <a:cubicBezTo>
                      <a:pt x="8" y="0"/>
                      <a:pt x="1" y="5"/>
                      <a:pt x="1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2" y="8"/>
                      <a:pt x="3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9" y="4"/>
                      <a:pt x="9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7"/>
                      <a:pt x="9" y="13"/>
                      <a:pt x="9" y="15"/>
                    </a:cubicBezTo>
                    <a:cubicBezTo>
                      <a:pt x="9" y="15"/>
                      <a:pt x="10" y="15"/>
                      <a:pt x="10" y="16"/>
                    </a:cubicBezTo>
                    <a:cubicBezTo>
                      <a:pt x="10" y="16"/>
                      <a:pt x="11" y="18"/>
                      <a:pt x="14" y="20"/>
                    </a:cubicBezTo>
                    <a:cubicBezTo>
                      <a:pt x="14" y="20"/>
                      <a:pt x="18" y="24"/>
                      <a:pt x="18" y="24"/>
                    </a:cubicBezTo>
                    <a:cubicBezTo>
                      <a:pt x="18" y="24"/>
                      <a:pt x="17" y="32"/>
                      <a:pt x="17" y="32"/>
                    </a:cubicBezTo>
                    <a:cubicBezTo>
                      <a:pt x="17" y="34"/>
                      <a:pt x="18" y="35"/>
                      <a:pt x="19" y="35"/>
                    </a:cubicBezTo>
                    <a:cubicBezTo>
                      <a:pt x="20" y="35"/>
                      <a:pt x="21" y="35"/>
                      <a:pt x="22" y="33"/>
                    </a:cubicBezTo>
                    <a:cubicBezTo>
                      <a:pt x="22" y="33"/>
                      <a:pt x="23" y="24"/>
                      <a:pt x="23" y="24"/>
                    </a:cubicBezTo>
                    <a:cubicBezTo>
                      <a:pt x="23" y="23"/>
                      <a:pt x="23" y="22"/>
                      <a:pt x="23" y="22"/>
                    </a:cubicBezTo>
                    <a:cubicBezTo>
                      <a:pt x="22" y="21"/>
                      <a:pt x="18" y="17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721209" y="1793328"/>
              <a:ext cx="3246544" cy="705747"/>
              <a:chOff x="6095999" y="2039788"/>
              <a:chExt cx="3246121" cy="705910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016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401772" y="2100782"/>
            <a:ext cx="3245699" cy="705563"/>
            <a:chOff x="4721209" y="2847941"/>
            <a:chExt cx="3246544" cy="705747"/>
          </a:xfrm>
        </p:grpSpPr>
        <p:sp>
          <p:nvSpPr>
            <p:cNvPr id="32" name="任意多边形 31"/>
            <p:cNvSpPr/>
            <p:nvPr/>
          </p:nvSpPr>
          <p:spPr>
            <a:xfrm>
              <a:off x="4820098" y="2923568"/>
              <a:ext cx="961048" cy="528576"/>
            </a:xfrm>
            <a:custGeom>
              <a:avLst/>
              <a:gdLst>
                <a:gd name="connsiteX0" fmla="*/ 264349 w 1760619"/>
                <a:gd name="connsiteY0" fmla="*/ 0 h 528698"/>
                <a:gd name="connsiteX1" fmla="*/ 1760619 w 1760619"/>
                <a:gd name="connsiteY1" fmla="*/ 0 h 528698"/>
                <a:gd name="connsiteX2" fmla="*/ 1760619 w 1760619"/>
                <a:gd name="connsiteY2" fmla="*/ 528698 h 528698"/>
                <a:gd name="connsiteX3" fmla="*/ 264349 w 1760619"/>
                <a:gd name="connsiteY3" fmla="*/ 528698 h 528698"/>
                <a:gd name="connsiteX4" fmla="*/ 0 w 1760619"/>
                <a:gd name="connsiteY4" fmla="*/ 264349 h 528698"/>
                <a:gd name="connsiteX5" fmla="*/ 264349 w 1760619"/>
                <a:gd name="connsiteY5" fmla="*/ 0 h 52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0619" h="528698">
                  <a:moveTo>
                    <a:pt x="264349" y="0"/>
                  </a:moveTo>
                  <a:lnTo>
                    <a:pt x="1760619" y="0"/>
                  </a:lnTo>
                  <a:lnTo>
                    <a:pt x="1760619" y="528698"/>
                  </a:lnTo>
                  <a:lnTo>
                    <a:pt x="264349" y="528698"/>
                  </a:lnTo>
                  <a:cubicBezTo>
                    <a:pt x="118353" y="528698"/>
                    <a:pt x="0" y="410345"/>
                    <a:pt x="0" y="264349"/>
                  </a:cubicBezTo>
                  <a:cubicBezTo>
                    <a:pt x="0" y="118353"/>
                    <a:pt x="118353" y="0"/>
                    <a:pt x="264349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33" name="Group 52"/>
            <p:cNvGrpSpPr>
              <a:grpSpLocks noChangeAspect="1"/>
            </p:cNvGrpSpPr>
            <p:nvPr/>
          </p:nvGrpSpPr>
          <p:grpSpPr bwMode="auto">
            <a:xfrm>
              <a:off x="5185930" y="3042824"/>
              <a:ext cx="327747" cy="324803"/>
              <a:chOff x="3783" y="2102"/>
              <a:chExt cx="116" cy="115"/>
            </a:xfrm>
            <a:solidFill>
              <a:schemeClr val="bg1"/>
            </a:solidFill>
            <a:effectLst/>
          </p:grpSpPr>
          <p:sp>
            <p:nvSpPr>
              <p:cNvPr id="38" name="Freeform 53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54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55"/>
              <p:cNvSpPr/>
              <p:nvPr/>
            </p:nvSpPr>
            <p:spPr bwMode="auto">
              <a:xfrm>
                <a:off x="3839" y="2115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1 w 3"/>
                  <a:gd name="T3" fmla="*/ 4 h 4"/>
                  <a:gd name="T4" fmla="*/ 3 w 3"/>
                  <a:gd name="T5" fmla="*/ 3 h 4"/>
                  <a:gd name="T6" fmla="*/ 3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0 w 3"/>
                  <a:gd name="T13" fmla="*/ 3 h 4"/>
                  <a:gd name="T14" fmla="*/ 1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56"/>
              <p:cNvSpPr/>
              <p:nvPr/>
            </p:nvSpPr>
            <p:spPr bwMode="auto">
              <a:xfrm>
                <a:off x="3839" y="2195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1 h 4"/>
                  <a:gd name="T6" fmla="*/ 0 w 3"/>
                  <a:gd name="T7" fmla="*/ 4 h 4"/>
                  <a:gd name="T8" fmla="*/ 1 w 3"/>
                  <a:gd name="T9" fmla="*/ 4 h 4"/>
                  <a:gd name="T10" fmla="*/ 3 w 3"/>
                  <a:gd name="T11" fmla="*/ 4 h 4"/>
                  <a:gd name="T12" fmla="*/ 3 w 3"/>
                  <a:gd name="T13" fmla="*/ 1 h 4"/>
                  <a:gd name="T14" fmla="*/ 1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57"/>
              <p:cNvSpPr/>
              <p:nvPr/>
            </p:nvSpPr>
            <p:spPr bwMode="auto">
              <a:xfrm>
                <a:off x="3796" y="2155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  <a:gd name="T8" fmla="*/ 3 w 4"/>
                  <a:gd name="T9" fmla="*/ 4 h 4"/>
                  <a:gd name="T10" fmla="*/ 4 w 4"/>
                  <a:gd name="T11" fmla="*/ 2 h 4"/>
                  <a:gd name="T12" fmla="*/ 4 w 4"/>
                  <a:gd name="T13" fmla="*/ 2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58"/>
              <p:cNvSpPr/>
              <p:nvPr/>
            </p:nvSpPr>
            <p:spPr bwMode="auto">
              <a:xfrm>
                <a:off x="3877" y="2155"/>
                <a:ext cx="10" cy="10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0 w 4"/>
                  <a:gd name="T7" fmla="*/ 2 h 4"/>
                  <a:gd name="T8" fmla="*/ 2 w 4"/>
                  <a:gd name="T9" fmla="*/ 4 h 4"/>
                  <a:gd name="T10" fmla="*/ 4 w 4"/>
                  <a:gd name="T11" fmla="*/ 4 h 4"/>
                  <a:gd name="T12" fmla="*/ 4 w 4"/>
                  <a:gd name="T13" fmla="*/ 2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59"/>
              <p:cNvSpPr/>
              <p:nvPr/>
            </p:nvSpPr>
            <p:spPr bwMode="auto">
              <a:xfrm>
                <a:off x="3813" y="2127"/>
                <a:ext cx="33" cy="38"/>
              </a:xfrm>
              <a:custGeom>
                <a:avLst/>
                <a:gdLst>
                  <a:gd name="T0" fmla="*/ 11 w 13"/>
                  <a:gd name="T1" fmla="*/ 0 h 15"/>
                  <a:gd name="T2" fmla="*/ 10 w 13"/>
                  <a:gd name="T3" fmla="*/ 2 h 15"/>
                  <a:gd name="T4" fmla="*/ 10 w 13"/>
                  <a:gd name="T5" fmla="*/ 11 h 15"/>
                  <a:gd name="T6" fmla="*/ 9 w 13"/>
                  <a:gd name="T7" fmla="*/ 12 h 15"/>
                  <a:gd name="T8" fmla="*/ 2 w 13"/>
                  <a:gd name="T9" fmla="*/ 12 h 15"/>
                  <a:gd name="T10" fmla="*/ 0 w 13"/>
                  <a:gd name="T11" fmla="*/ 14 h 15"/>
                  <a:gd name="T12" fmla="*/ 2 w 13"/>
                  <a:gd name="T13" fmla="*/ 15 h 15"/>
                  <a:gd name="T14" fmla="*/ 11 w 13"/>
                  <a:gd name="T15" fmla="*/ 15 h 15"/>
                  <a:gd name="T16" fmla="*/ 12 w 13"/>
                  <a:gd name="T17" fmla="*/ 15 h 15"/>
                  <a:gd name="T18" fmla="*/ 12 w 13"/>
                  <a:gd name="T19" fmla="*/ 15 h 15"/>
                  <a:gd name="T20" fmla="*/ 13 w 13"/>
                  <a:gd name="T21" fmla="*/ 13 h 15"/>
                  <a:gd name="T22" fmla="*/ 13 w 13"/>
                  <a:gd name="T23" fmla="*/ 2 h 15"/>
                  <a:gd name="T24" fmla="*/ 11 w 13"/>
                  <a:gd name="T2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5">
                    <a:moveTo>
                      <a:pt x="11" y="0"/>
                    </a:moveTo>
                    <a:cubicBezTo>
                      <a:pt x="10" y="0"/>
                      <a:pt x="10" y="1"/>
                      <a:pt x="10" y="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4"/>
                      <a:pt x="13" y="14"/>
                      <a:pt x="13" y="1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721209" y="2847941"/>
              <a:ext cx="3246544" cy="705747"/>
              <a:chOff x="6095999" y="2039788"/>
              <a:chExt cx="3246121" cy="705910"/>
            </a:xfrm>
          </p:grpSpPr>
          <p:sp>
            <p:nvSpPr>
              <p:cNvPr id="35" name="任意多边形 34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016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401772" y="3076220"/>
            <a:ext cx="3245699" cy="705563"/>
            <a:chOff x="4721209" y="3841304"/>
            <a:chExt cx="3246544" cy="705747"/>
          </a:xfrm>
        </p:grpSpPr>
        <p:sp>
          <p:nvSpPr>
            <p:cNvPr id="46" name="任意多边形 45"/>
            <p:cNvSpPr/>
            <p:nvPr/>
          </p:nvSpPr>
          <p:spPr>
            <a:xfrm>
              <a:off x="4820097" y="3928621"/>
              <a:ext cx="946457" cy="528576"/>
            </a:xfrm>
            <a:custGeom>
              <a:avLst/>
              <a:gdLst>
                <a:gd name="connsiteX0" fmla="*/ 264349 w 1524184"/>
                <a:gd name="connsiteY0" fmla="*/ 0 h 528698"/>
                <a:gd name="connsiteX1" fmla="*/ 1524184 w 1524184"/>
                <a:gd name="connsiteY1" fmla="*/ 0 h 528698"/>
                <a:gd name="connsiteX2" fmla="*/ 1524184 w 1524184"/>
                <a:gd name="connsiteY2" fmla="*/ 528698 h 528698"/>
                <a:gd name="connsiteX3" fmla="*/ 264349 w 1524184"/>
                <a:gd name="connsiteY3" fmla="*/ 528698 h 528698"/>
                <a:gd name="connsiteX4" fmla="*/ 0 w 1524184"/>
                <a:gd name="connsiteY4" fmla="*/ 264349 h 528698"/>
                <a:gd name="connsiteX5" fmla="*/ 264349 w 1524184"/>
                <a:gd name="connsiteY5" fmla="*/ 0 h 52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184" h="528698">
                  <a:moveTo>
                    <a:pt x="264349" y="0"/>
                  </a:moveTo>
                  <a:lnTo>
                    <a:pt x="1524184" y="0"/>
                  </a:lnTo>
                  <a:lnTo>
                    <a:pt x="1524184" y="528698"/>
                  </a:lnTo>
                  <a:lnTo>
                    <a:pt x="264349" y="528698"/>
                  </a:lnTo>
                  <a:cubicBezTo>
                    <a:pt x="118353" y="528698"/>
                    <a:pt x="0" y="410345"/>
                    <a:pt x="0" y="264349"/>
                  </a:cubicBezTo>
                  <a:cubicBezTo>
                    <a:pt x="0" y="118353"/>
                    <a:pt x="118353" y="0"/>
                    <a:pt x="264349" y="0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47" name="Group 62"/>
            <p:cNvGrpSpPr>
              <a:grpSpLocks noChangeAspect="1"/>
            </p:cNvGrpSpPr>
            <p:nvPr/>
          </p:nvGrpSpPr>
          <p:grpSpPr bwMode="auto">
            <a:xfrm>
              <a:off x="5187856" y="4045815"/>
              <a:ext cx="349498" cy="278957"/>
              <a:chOff x="3775" y="2110"/>
              <a:chExt cx="129" cy="103"/>
            </a:xfrm>
            <a:solidFill>
              <a:schemeClr val="bg1"/>
            </a:solidFill>
            <a:effectLst/>
          </p:grpSpPr>
          <p:sp>
            <p:nvSpPr>
              <p:cNvPr id="52" name="Freeform 63"/>
              <p:cNvSpPr/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64"/>
              <p:cNvSpPr/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4721209" y="3841304"/>
              <a:ext cx="3246544" cy="705747"/>
              <a:chOff x="6095999" y="2039788"/>
              <a:chExt cx="3246121" cy="705910"/>
            </a:xfrm>
          </p:grpSpPr>
          <p:sp>
            <p:nvSpPr>
              <p:cNvPr id="49" name="任意多边形 48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016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圆角矩形 49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401772" y="4051657"/>
            <a:ext cx="3245699" cy="705563"/>
            <a:chOff x="4721209" y="4895918"/>
            <a:chExt cx="3246544" cy="705747"/>
          </a:xfrm>
        </p:grpSpPr>
        <p:sp>
          <p:nvSpPr>
            <p:cNvPr id="56" name="任意多边形 55"/>
            <p:cNvSpPr/>
            <p:nvPr/>
          </p:nvSpPr>
          <p:spPr>
            <a:xfrm>
              <a:off x="4820099" y="4997341"/>
              <a:ext cx="946456" cy="528576"/>
            </a:xfrm>
            <a:custGeom>
              <a:avLst/>
              <a:gdLst>
                <a:gd name="connsiteX0" fmla="*/ 264349 w 1334863"/>
                <a:gd name="connsiteY0" fmla="*/ 0 h 528698"/>
                <a:gd name="connsiteX1" fmla="*/ 1334863 w 1334863"/>
                <a:gd name="connsiteY1" fmla="*/ 0 h 528698"/>
                <a:gd name="connsiteX2" fmla="*/ 1334863 w 1334863"/>
                <a:gd name="connsiteY2" fmla="*/ 528698 h 528698"/>
                <a:gd name="connsiteX3" fmla="*/ 264349 w 1334863"/>
                <a:gd name="connsiteY3" fmla="*/ 528698 h 528698"/>
                <a:gd name="connsiteX4" fmla="*/ 0 w 1334863"/>
                <a:gd name="connsiteY4" fmla="*/ 264349 h 528698"/>
                <a:gd name="connsiteX5" fmla="*/ 264349 w 1334863"/>
                <a:gd name="connsiteY5" fmla="*/ 0 h 52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4863" h="528698">
                  <a:moveTo>
                    <a:pt x="264349" y="0"/>
                  </a:moveTo>
                  <a:lnTo>
                    <a:pt x="1334863" y="0"/>
                  </a:lnTo>
                  <a:lnTo>
                    <a:pt x="1334863" y="528698"/>
                  </a:lnTo>
                  <a:lnTo>
                    <a:pt x="264349" y="528698"/>
                  </a:lnTo>
                  <a:cubicBezTo>
                    <a:pt x="118353" y="528698"/>
                    <a:pt x="0" y="410345"/>
                    <a:pt x="0" y="264349"/>
                  </a:cubicBezTo>
                  <a:cubicBezTo>
                    <a:pt x="0" y="118353"/>
                    <a:pt x="118353" y="0"/>
                    <a:pt x="264349" y="0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68"/>
            <p:cNvGrpSpPr>
              <a:grpSpLocks noChangeAspect="1"/>
            </p:cNvGrpSpPr>
            <p:nvPr/>
          </p:nvGrpSpPr>
          <p:grpSpPr bwMode="auto">
            <a:xfrm>
              <a:off x="5188705" y="5093689"/>
              <a:ext cx="311766" cy="300280"/>
              <a:chOff x="3770" y="2095"/>
              <a:chExt cx="137" cy="132"/>
            </a:xfrm>
            <a:solidFill>
              <a:schemeClr val="bg1"/>
            </a:solidFill>
            <a:effectLst/>
          </p:grpSpPr>
          <p:sp>
            <p:nvSpPr>
              <p:cNvPr id="62" name="Freeform 69"/>
              <p:cNvSpPr/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70"/>
              <p:cNvSpPr/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71"/>
              <p:cNvSpPr/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72"/>
              <p:cNvSpPr/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73"/>
              <p:cNvSpPr/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74"/>
              <p:cNvSpPr/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75"/>
              <p:cNvSpPr/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721209" y="4895918"/>
              <a:ext cx="3246544" cy="705747"/>
              <a:chOff x="6095999" y="2039788"/>
              <a:chExt cx="3246121" cy="705910"/>
            </a:xfrm>
          </p:grpSpPr>
          <p:sp>
            <p:nvSpPr>
              <p:cNvPr id="59" name="任意多边形 58"/>
              <p:cNvSpPr/>
              <p:nvPr/>
            </p:nvSpPr>
            <p:spPr>
              <a:xfrm>
                <a:off x="6096000" y="2039788"/>
                <a:ext cx="3246120" cy="705910"/>
              </a:xfrm>
              <a:custGeom>
                <a:avLst/>
                <a:gdLst>
                  <a:gd name="connsiteX0" fmla="*/ 368297 w 3246120"/>
                  <a:gd name="connsiteY0" fmla="*/ 88606 h 705910"/>
                  <a:gd name="connsiteX1" fmla="*/ 103948 w 3246120"/>
                  <a:gd name="connsiteY1" fmla="*/ 352955 h 705910"/>
                  <a:gd name="connsiteX2" fmla="*/ 368297 w 3246120"/>
                  <a:gd name="connsiteY2" fmla="*/ 617304 h 705910"/>
                  <a:gd name="connsiteX3" fmla="*/ 2887968 w 3246120"/>
                  <a:gd name="connsiteY3" fmla="*/ 617304 h 705910"/>
                  <a:gd name="connsiteX4" fmla="*/ 3152317 w 3246120"/>
                  <a:gd name="connsiteY4" fmla="*/ 352955 h 705910"/>
                  <a:gd name="connsiteX5" fmla="*/ 2887968 w 3246120"/>
                  <a:gd name="connsiteY5" fmla="*/ 88606 h 705910"/>
                  <a:gd name="connsiteX6" fmla="*/ 352955 w 3246120"/>
                  <a:gd name="connsiteY6" fmla="*/ 0 h 705910"/>
                  <a:gd name="connsiteX7" fmla="*/ 2893165 w 3246120"/>
                  <a:gd name="connsiteY7" fmla="*/ 0 h 705910"/>
                  <a:gd name="connsiteX8" fmla="*/ 3246120 w 3246120"/>
                  <a:gd name="connsiteY8" fmla="*/ 352955 h 705910"/>
                  <a:gd name="connsiteX9" fmla="*/ 2893165 w 3246120"/>
                  <a:gd name="connsiteY9" fmla="*/ 705910 h 705910"/>
                  <a:gd name="connsiteX10" fmla="*/ 352955 w 3246120"/>
                  <a:gd name="connsiteY10" fmla="*/ 705910 h 705910"/>
                  <a:gd name="connsiteX11" fmla="*/ 0 w 3246120"/>
                  <a:gd name="connsiteY11" fmla="*/ 352955 h 705910"/>
                  <a:gd name="connsiteX12" fmla="*/ 352955 w 3246120"/>
                  <a:gd name="connsiteY12" fmla="*/ 0 h 705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46120" h="705910">
                    <a:moveTo>
                      <a:pt x="368297" y="88606"/>
                    </a:moveTo>
                    <a:cubicBezTo>
                      <a:pt x="222301" y="88606"/>
                      <a:pt x="103948" y="206959"/>
                      <a:pt x="103948" y="352955"/>
                    </a:cubicBezTo>
                    <a:cubicBezTo>
                      <a:pt x="103948" y="498951"/>
                      <a:pt x="222301" y="617304"/>
                      <a:pt x="368297" y="617304"/>
                    </a:cubicBezTo>
                    <a:lnTo>
                      <a:pt x="2887968" y="617304"/>
                    </a:lnTo>
                    <a:cubicBezTo>
                      <a:pt x="3033964" y="617304"/>
                      <a:pt x="3152317" y="498951"/>
                      <a:pt x="3152317" y="352955"/>
                    </a:cubicBezTo>
                    <a:cubicBezTo>
                      <a:pt x="3152317" y="206959"/>
                      <a:pt x="3033964" y="88606"/>
                      <a:pt x="2887968" y="88606"/>
                    </a:cubicBezTo>
                    <a:close/>
                    <a:moveTo>
                      <a:pt x="352955" y="0"/>
                    </a:moveTo>
                    <a:lnTo>
                      <a:pt x="2893165" y="0"/>
                    </a:lnTo>
                    <a:cubicBezTo>
                      <a:pt x="3088097" y="0"/>
                      <a:pt x="3246120" y="158023"/>
                      <a:pt x="3246120" y="352955"/>
                    </a:cubicBezTo>
                    <a:cubicBezTo>
                      <a:pt x="3246120" y="547887"/>
                      <a:pt x="3088097" y="705910"/>
                      <a:pt x="2893165" y="705910"/>
                    </a:cubicBezTo>
                    <a:lnTo>
                      <a:pt x="352955" y="705910"/>
                    </a:lnTo>
                    <a:cubicBezTo>
                      <a:pt x="158023" y="705910"/>
                      <a:pt x="0" y="547887"/>
                      <a:pt x="0" y="352955"/>
                    </a:cubicBezTo>
                    <a:cubicBezTo>
                      <a:pt x="0" y="158023"/>
                      <a:pt x="158023" y="0"/>
                      <a:pt x="352955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016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圆角矩形 59"/>
              <p:cNvSpPr/>
              <p:nvPr/>
            </p:nvSpPr>
            <p:spPr>
              <a:xfrm>
                <a:off x="6194875" y="2128394"/>
                <a:ext cx="3048369" cy="528698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6095999" y="2039788"/>
                <a:ext cx="3246120" cy="705910"/>
              </a:xfrm>
              <a:prstGeom prst="roundRect">
                <a:avLst>
                  <a:gd name="adj" fmla="val 50000"/>
                </a:avLst>
              </a:prstGeom>
              <a:noFill/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9" name="文本框 95"/>
          <p:cNvSpPr txBox="1"/>
          <p:nvPr/>
        </p:nvSpPr>
        <p:spPr>
          <a:xfrm>
            <a:off x="7556659" y="5180331"/>
            <a:ext cx="1872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401772" y="5027094"/>
            <a:ext cx="3245699" cy="705563"/>
            <a:chOff x="4801388" y="3770632"/>
            <a:chExt cx="2434908" cy="529310"/>
          </a:xfrm>
        </p:grpSpPr>
        <p:grpSp>
          <p:nvGrpSpPr>
            <p:cNvPr id="71" name="组合 70"/>
            <p:cNvGrpSpPr/>
            <p:nvPr/>
          </p:nvGrpSpPr>
          <p:grpSpPr>
            <a:xfrm>
              <a:off x="4801388" y="3770632"/>
              <a:ext cx="2434908" cy="529310"/>
              <a:chOff x="4801388" y="3770632"/>
              <a:chExt cx="2434908" cy="529310"/>
            </a:xfrm>
          </p:grpSpPr>
          <p:sp>
            <p:nvSpPr>
              <p:cNvPr id="76" name="任意多边形 75"/>
              <p:cNvSpPr/>
              <p:nvPr/>
            </p:nvSpPr>
            <p:spPr>
              <a:xfrm>
                <a:off x="4875556" y="3846699"/>
                <a:ext cx="709842" cy="396432"/>
              </a:xfrm>
              <a:custGeom>
                <a:avLst/>
                <a:gdLst>
                  <a:gd name="connsiteX0" fmla="*/ 264349 w 1334863"/>
                  <a:gd name="connsiteY0" fmla="*/ 0 h 528698"/>
                  <a:gd name="connsiteX1" fmla="*/ 1334863 w 1334863"/>
                  <a:gd name="connsiteY1" fmla="*/ 0 h 528698"/>
                  <a:gd name="connsiteX2" fmla="*/ 1334863 w 1334863"/>
                  <a:gd name="connsiteY2" fmla="*/ 528698 h 528698"/>
                  <a:gd name="connsiteX3" fmla="*/ 264349 w 1334863"/>
                  <a:gd name="connsiteY3" fmla="*/ 528698 h 528698"/>
                  <a:gd name="connsiteX4" fmla="*/ 0 w 1334863"/>
                  <a:gd name="connsiteY4" fmla="*/ 264349 h 528698"/>
                  <a:gd name="connsiteX5" fmla="*/ 264349 w 1334863"/>
                  <a:gd name="connsiteY5" fmla="*/ 0 h 528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34863" h="528698">
                    <a:moveTo>
                      <a:pt x="264349" y="0"/>
                    </a:moveTo>
                    <a:lnTo>
                      <a:pt x="1334863" y="0"/>
                    </a:lnTo>
                    <a:lnTo>
                      <a:pt x="1334863" y="528698"/>
                    </a:lnTo>
                    <a:lnTo>
                      <a:pt x="264349" y="528698"/>
                    </a:lnTo>
                    <a:cubicBezTo>
                      <a:pt x="118353" y="528698"/>
                      <a:pt x="0" y="410345"/>
                      <a:pt x="0" y="264349"/>
                    </a:cubicBezTo>
                    <a:cubicBezTo>
                      <a:pt x="0" y="118353"/>
                      <a:pt x="118353" y="0"/>
                      <a:pt x="2643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7" name="组合 76"/>
              <p:cNvGrpSpPr/>
              <p:nvPr/>
            </p:nvGrpSpPr>
            <p:grpSpPr>
              <a:xfrm>
                <a:off x="4801388" y="3770632"/>
                <a:ext cx="2434908" cy="529310"/>
                <a:chOff x="6095999" y="2039788"/>
                <a:chExt cx="3246121" cy="705910"/>
              </a:xfrm>
            </p:grpSpPr>
            <p:sp>
              <p:nvSpPr>
                <p:cNvPr id="78" name="任意多边形 77"/>
                <p:cNvSpPr/>
                <p:nvPr/>
              </p:nvSpPr>
              <p:spPr>
                <a:xfrm>
                  <a:off x="6096000" y="2039788"/>
                  <a:ext cx="3246120" cy="705910"/>
                </a:xfrm>
                <a:custGeom>
                  <a:avLst/>
                  <a:gdLst>
                    <a:gd name="connsiteX0" fmla="*/ 368297 w 3246120"/>
                    <a:gd name="connsiteY0" fmla="*/ 88606 h 705910"/>
                    <a:gd name="connsiteX1" fmla="*/ 103948 w 3246120"/>
                    <a:gd name="connsiteY1" fmla="*/ 352955 h 705910"/>
                    <a:gd name="connsiteX2" fmla="*/ 368297 w 3246120"/>
                    <a:gd name="connsiteY2" fmla="*/ 617304 h 705910"/>
                    <a:gd name="connsiteX3" fmla="*/ 2887968 w 3246120"/>
                    <a:gd name="connsiteY3" fmla="*/ 617304 h 705910"/>
                    <a:gd name="connsiteX4" fmla="*/ 3152317 w 3246120"/>
                    <a:gd name="connsiteY4" fmla="*/ 352955 h 705910"/>
                    <a:gd name="connsiteX5" fmla="*/ 2887968 w 3246120"/>
                    <a:gd name="connsiteY5" fmla="*/ 88606 h 705910"/>
                    <a:gd name="connsiteX6" fmla="*/ 352955 w 3246120"/>
                    <a:gd name="connsiteY6" fmla="*/ 0 h 705910"/>
                    <a:gd name="connsiteX7" fmla="*/ 2893165 w 3246120"/>
                    <a:gd name="connsiteY7" fmla="*/ 0 h 705910"/>
                    <a:gd name="connsiteX8" fmla="*/ 3246120 w 3246120"/>
                    <a:gd name="connsiteY8" fmla="*/ 352955 h 705910"/>
                    <a:gd name="connsiteX9" fmla="*/ 2893165 w 3246120"/>
                    <a:gd name="connsiteY9" fmla="*/ 705910 h 705910"/>
                    <a:gd name="connsiteX10" fmla="*/ 352955 w 3246120"/>
                    <a:gd name="connsiteY10" fmla="*/ 705910 h 705910"/>
                    <a:gd name="connsiteX11" fmla="*/ 0 w 3246120"/>
                    <a:gd name="connsiteY11" fmla="*/ 352955 h 705910"/>
                    <a:gd name="connsiteX12" fmla="*/ 352955 w 3246120"/>
                    <a:gd name="connsiteY12" fmla="*/ 0 h 705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246120" h="705910">
                      <a:moveTo>
                        <a:pt x="368297" y="88606"/>
                      </a:moveTo>
                      <a:cubicBezTo>
                        <a:pt x="222301" y="88606"/>
                        <a:pt x="103948" y="206959"/>
                        <a:pt x="103948" y="352955"/>
                      </a:cubicBezTo>
                      <a:cubicBezTo>
                        <a:pt x="103948" y="498951"/>
                        <a:pt x="222301" y="617304"/>
                        <a:pt x="368297" y="617304"/>
                      </a:cubicBezTo>
                      <a:lnTo>
                        <a:pt x="2887968" y="617304"/>
                      </a:lnTo>
                      <a:cubicBezTo>
                        <a:pt x="3033964" y="617304"/>
                        <a:pt x="3152317" y="498951"/>
                        <a:pt x="3152317" y="352955"/>
                      </a:cubicBezTo>
                      <a:cubicBezTo>
                        <a:pt x="3152317" y="206959"/>
                        <a:pt x="3033964" y="88606"/>
                        <a:pt x="2887968" y="88606"/>
                      </a:cubicBezTo>
                      <a:close/>
                      <a:moveTo>
                        <a:pt x="352955" y="0"/>
                      </a:moveTo>
                      <a:lnTo>
                        <a:pt x="2893165" y="0"/>
                      </a:lnTo>
                      <a:cubicBezTo>
                        <a:pt x="3088097" y="0"/>
                        <a:pt x="3246120" y="158023"/>
                        <a:pt x="3246120" y="352955"/>
                      </a:cubicBezTo>
                      <a:cubicBezTo>
                        <a:pt x="3246120" y="547887"/>
                        <a:pt x="3088097" y="705910"/>
                        <a:pt x="2893165" y="705910"/>
                      </a:cubicBezTo>
                      <a:lnTo>
                        <a:pt x="352955" y="705910"/>
                      </a:lnTo>
                      <a:cubicBezTo>
                        <a:pt x="158023" y="705910"/>
                        <a:pt x="0" y="547887"/>
                        <a:pt x="0" y="352955"/>
                      </a:cubicBezTo>
                      <a:cubicBezTo>
                        <a:pt x="0" y="158023"/>
                        <a:pt x="158023" y="0"/>
                        <a:pt x="352955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>
                  <a:outerShdw blurRad="101600" dist="254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9" name="圆角矩形 78"/>
                <p:cNvSpPr/>
                <p:nvPr/>
              </p:nvSpPr>
              <p:spPr>
                <a:xfrm>
                  <a:off x="6194875" y="2128394"/>
                  <a:ext cx="3048369" cy="528698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0" name="圆角矩形 79"/>
                <p:cNvSpPr/>
                <p:nvPr/>
              </p:nvSpPr>
              <p:spPr>
                <a:xfrm>
                  <a:off x="6095999" y="2039788"/>
                  <a:ext cx="3246120" cy="705910"/>
                </a:xfrm>
                <a:prstGeom prst="roundRect">
                  <a:avLst>
                    <a:gd name="adj" fmla="val 50000"/>
                  </a:avLst>
                </a:prstGeom>
                <a:noFill/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2700000" scaled="1"/>
                    <a:tileRect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72" name="组合 71"/>
            <p:cNvGrpSpPr>
              <a:grpSpLocks noChangeAspect="1"/>
            </p:cNvGrpSpPr>
            <p:nvPr/>
          </p:nvGrpSpPr>
          <p:grpSpPr>
            <a:xfrm>
              <a:off x="5148064" y="3939902"/>
              <a:ext cx="247404" cy="220379"/>
              <a:chOff x="12534321" y="-1120753"/>
              <a:chExt cx="472468" cy="420860"/>
            </a:xfrm>
            <a:solidFill>
              <a:schemeClr val="bg1"/>
            </a:solidFill>
          </p:grpSpPr>
          <p:sp>
            <p:nvSpPr>
              <p:cNvPr id="73" name="Freeform 237"/>
              <p:cNvSpPr/>
              <p:nvPr/>
            </p:nvSpPr>
            <p:spPr bwMode="auto">
              <a:xfrm>
                <a:off x="12641911" y="-979298"/>
                <a:ext cx="99406" cy="201077"/>
              </a:xfrm>
              <a:custGeom>
                <a:avLst/>
                <a:gdLst>
                  <a:gd name="T0" fmla="*/ 10 w 36"/>
                  <a:gd name="T1" fmla="*/ 47 h 73"/>
                  <a:gd name="T2" fmla="*/ 18 w 36"/>
                  <a:gd name="T3" fmla="*/ 56 h 73"/>
                  <a:gd name="T4" fmla="*/ 26 w 36"/>
                  <a:gd name="T5" fmla="*/ 49 h 73"/>
                  <a:gd name="T6" fmla="*/ 17 w 36"/>
                  <a:gd name="T7" fmla="*/ 41 h 73"/>
                  <a:gd name="T8" fmla="*/ 6 w 36"/>
                  <a:gd name="T9" fmla="*/ 36 h 73"/>
                  <a:gd name="T10" fmla="*/ 0 w 36"/>
                  <a:gd name="T11" fmla="*/ 24 h 73"/>
                  <a:gd name="T12" fmla="*/ 13 w 36"/>
                  <a:gd name="T13" fmla="*/ 8 h 73"/>
                  <a:gd name="T14" fmla="*/ 13 w 36"/>
                  <a:gd name="T15" fmla="*/ 0 h 73"/>
                  <a:gd name="T16" fmla="*/ 21 w 36"/>
                  <a:gd name="T17" fmla="*/ 0 h 73"/>
                  <a:gd name="T18" fmla="*/ 21 w 36"/>
                  <a:gd name="T19" fmla="*/ 9 h 73"/>
                  <a:gd name="T20" fmla="*/ 26 w 36"/>
                  <a:gd name="T21" fmla="*/ 12 h 73"/>
                  <a:gd name="T22" fmla="*/ 26 w 36"/>
                  <a:gd name="T23" fmla="*/ 9 h 73"/>
                  <a:gd name="T24" fmla="*/ 33 w 36"/>
                  <a:gd name="T25" fmla="*/ 9 h 73"/>
                  <a:gd name="T26" fmla="*/ 33 w 36"/>
                  <a:gd name="T27" fmla="*/ 24 h 73"/>
                  <a:gd name="T28" fmla="*/ 24 w 36"/>
                  <a:gd name="T29" fmla="*/ 24 h 73"/>
                  <a:gd name="T30" fmla="*/ 17 w 36"/>
                  <a:gd name="T31" fmla="*/ 17 h 73"/>
                  <a:gd name="T32" fmla="*/ 10 w 36"/>
                  <a:gd name="T33" fmla="*/ 24 h 73"/>
                  <a:gd name="T34" fmla="*/ 17 w 36"/>
                  <a:gd name="T35" fmla="*/ 31 h 73"/>
                  <a:gd name="T36" fmla="*/ 29 w 36"/>
                  <a:gd name="T37" fmla="*/ 35 h 73"/>
                  <a:gd name="T38" fmla="*/ 36 w 36"/>
                  <a:gd name="T39" fmla="*/ 48 h 73"/>
                  <a:gd name="T40" fmla="*/ 21 w 36"/>
                  <a:gd name="T41" fmla="*/ 65 h 73"/>
                  <a:gd name="T42" fmla="*/ 21 w 36"/>
                  <a:gd name="T43" fmla="*/ 73 h 73"/>
                  <a:gd name="T44" fmla="*/ 13 w 36"/>
                  <a:gd name="T45" fmla="*/ 73 h 73"/>
                  <a:gd name="T46" fmla="*/ 13 w 36"/>
                  <a:gd name="T47" fmla="*/ 63 h 73"/>
                  <a:gd name="T48" fmla="*/ 13 w 36"/>
                  <a:gd name="T49" fmla="*/ 63 h 73"/>
                  <a:gd name="T50" fmla="*/ 8 w 36"/>
                  <a:gd name="T51" fmla="*/ 60 h 73"/>
                  <a:gd name="T52" fmla="*/ 8 w 36"/>
                  <a:gd name="T53" fmla="*/ 63 h 73"/>
                  <a:gd name="T54" fmla="*/ 0 w 36"/>
                  <a:gd name="T55" fmla="*/ 63 h 73"/>
                  <a:gd name="T56" fmla="*/ 0 w 36"/>
                  <a:gd name="T57" fmla="*/ 47 h 73"/>
                  <a:gd name="T58" fmla="*/ 10 w 36"/>
                  <a:gd name="T59" fmla="*/ 4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3">
                    <a:moveTo>
                      <a:pt x="10" y="47"/>
                    </a:moveTo>
                    <a:cubicBezTo>
                      <a:pt x="9" y="52"/>
                      <a:pt x="13" y="56"/>
                      <a:pt x="18" y="56"/>
                    </a:cubicBezTo>
                    <a:cubicBezTo>
                      <a:pt x="22" y="56"/>
                      <a:pt x="26" y="53"/>
                      <a:pt x="26" y="49"/>
                    </a:cubicBezTo>
                    <a:cubicBezTo>
                      <a:pt x="26" y="44"/>
                      <a:pt x="21" y="42"/>
                      <a:pt x="17" y="41"/>
                    </a:cubicBezTo>
                    <a:cubicBezTo>
                      <a:pt x="13" y="39"/>
                      <a:pt x="9" y="38"/>
                      <a:pt x="6" y="36"/>
                    </a:cubicBezTo>
                    <a:cubicBezTo>
                      <a:pt x="2" y="33"/>
                      <a:pt x="0" y="29"/>
                      <a:pt x="0" y="24"/>
                    </a:cubicBezTo>
                    <a:cubicBezTo>
                      <a:pt x="0" y="16"/>
                      <a:pt x="6" y="9"/>
                      <a:pt x="13" y="8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3" y="10"/>
                      <a:pt x="25" y="11"/>
                      <a:pt x="26" y="12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0"/>
                      <a:pt x="21" y="17"/>
                      <a:pt x="17" y="17"/>
                    </a:cubicBezTo>
                    <a:cubicBezTo>
                      <a:pt x="13" y="17"/>
                      <a:pt x="10" y="19"/>
                      <a:pt x="10" y="24"/>
                    </a:cubicBezTo>
                    <a:cubicBezTo>
                      <a:pt x="10" y="28"/>
                      <a:pt x="14" y="30"/>
                      <a:pt x="17" y="31"/>
                    </a:cubicBezTo>
                    <a:cubicBezTo>
                      <a:pt x="21" y="32"/>
                      <a:pt x="26" y="33"/>
                      <a:pt x="29" y="35"/>
                    </a:cubicBezTo>
                    <a:cubicBezTo>
                      <a:pt x="34" y="38"/>
                      <a:pt x="36" y="43"/>
                      <a:pt x="36" y="48"/>
                    </a:cubicBezTo>
                    <a:cubicBezTo>
                      <a:pt x="36" y="57"/>
                      <a:pt x="30" y="63"/>
                      <a:pt x="21" y="65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0" y="63"/>
                      <a:pt x="10" y="62"/>
                      <a:pt x="8" y="60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47"/>
                      <a:pt x="0" y="47"/>
                      <a:pt x="0" y="47"/>
                    </a:cubicBezTo>
                    <a:lnTo>
                      <a:pt x="10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238"/>
              <p:cNvSpPr/>
              <p:nvPr/>
            </p:nvSpPr>
            <p:spPr bwMode="auto">
              <a:xfrm>
                <a:off x="12796282" y="-907985"/>
                <a:ext cx="143846" cy="143794"/>
              </a:xfrm>
              <a:custGeom>
                <a:avLst/>
                <a:gdLst>
                  <a:gd name="T0" fmla="*/ 123 w 123"/>
                  <a:gd name="T1" fmla="*/ 92 h 123"/>
                  <a:gd name="T2" fmla="*/ 93 w 123"/>
                  <a:gd name="T3" fmla="*/ 123 h 123"/>
                  <a:gd name="T4" fmla="*/ 52 w 123"/>
                  <a:gd name="T5" fmla="*/ 85 h 123"/>
                  <a:gd name="T6" fmla="*/ 31 w 123"/>
                  <a:gd name="T7" fmla="*/ 123 h 123"/>
                  <a:gd name="T8" fmla="*/ 0 w 123"/>
                  <a:gd name="T9" fmla="*/ 0 h 123"/>
                  <a:gd name="T10" fmla="*/ 123 w 123"/>
                  <a:gd name="T11" fmla="*/ 33 h 123"/>
                  <a:gd name="T12" fmla="*/ 83 w 123"/>
                  <a:gd name="T13" fmla="*/ 55 h 123"/>
                  <a:gd name="T14" fmla="*/ 123 w 123"/>
                  <a:gd name="T15" fmla="*/ 9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3" h="123">
                    <a:moveTo>
                      <a:pt x="123" y="92"/>
                    </a:moveTo>
                    <a:lnTo>
                      <a:pt x="93" y="123"/>
                    </a:lnTo>
                    <a:lnTo>
                      <a:pt x="52" y="85"/>
                    </a:lnTo>
                    <a:lnTo>
                      <a:pt x="31" y="123"/>
                    </a:lnTo>
                    <a:lnTo>
                      <a:pt x="0" y="0"/>
                    </a:lnTo>
                    <a:lnTo>
                      <a:pt x="123" y="33"/>
                    </a:lnTo>
                    <a:lnTo>
                      <a:pt x="83" y="55"/>
                    </a:lnTo>
                    <a:lnTo>
                      <a:pt x="123" y="9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239"/>
              <p:cNvSpPr>
                <a:spLocks noEditPoints="1"/>
              </p:cNvSpPr>
              <p:nvPr/>
            </p:nvSpPr>
            <p:spPr bwMode="auto">
              <a:xfrm>
                <a:off x="12534321" y="-1120753"/>
                <a:ext cx="472468" cy="420860"/>
              </a:xfrm>
              <a:custGeom>
                <a:avLst/>
                <a:gdLst>
                  <a:gd name="T0" fmla="*/ 166 w 171"/>
                  <a:gd name="T1" fmla="*/ 0 h 152"/>
                  <a:gd name="T2" fmla="*/ 6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6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5 w 171"/>
                  <a:gd name="T25" fmla="*/ 19 h 152"/>
                  <a:gd name="T26" fmla="*/ 132 w 171"/>
                  <a:gd name="T27" fmla="*/ 12 h 152"/>
                  <a:gd name="T28" fmla="*/ 111 w 171"/>
                  <a:gd name="T29" fmla="*/ 12 h 152"/>
                  <a:gd name="T30" fmla="*/ 118 w 171"/>
                  <a:gd name="T31" fmla="*/ 19 h 152"/>
                  <a:gd name="T32" fmla="*/ 111 w 171"/>
                  <a:gd name="T33" fmla="*/ 26 h 152"/>
                  <a:gd name="T34" fmla="*/ 103 w 171"/>
                  <a:gd name="T35" fmla="*/ 19 h 152"/>
                  <a:gd name="T36" fmla="*/ 111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3" y="152"/>
                      <a:pt x="6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5" y="23"/>
                      <a:pt x="125" y="19"/>
                    </a:cubicBezTo>
                    <a:cubicBezTo>
                      <a:pt x="125" y="15"/>
                      <a:pt x="128" y="12"/>
                      <a:pt x="132" y="12"/>
                    </a:cubicBezTo>
                    <a:close/>
                    <a:moveTo>
                      <a:pt x="111" y="12"/>
                    </a:moveTo>
                    <a:cubicBezTo>
                      <a:pt x="115" y="12"/>
                      <a:pt x="118" y="15"/>
                      <a:pt x="118" y="19"/>
                    </a:cubicBezTo>
                    <a:cubicBezTo>
                      <a:pt x="118" y="23"/>
                      <a:pt x="115" y="26"/>
                      <a:pt x="111" y="26"/>
                    </a:cubicBezTo>
                    <a:cubicBezTo>
                      <a:pt x="107" y="26"/>
                      <a:pt x="103" y="23"/>
                      <a:pt x="103" y="19"/>
                    </a:cubicBezTo>
                    <a:cubicBezTo>
                      <a:pt x="103" y="15"/>
                      <a:pt x="107" y="12"/>
                      <a:pt x="111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6" tIns="45708" rIns="91416" bIns="45708" numCol="1" anchor="t" anchorCtr="0" compatLnSpc="1"/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81" name="Picture 8" descr="D:\360data\重要数据\桌面\未标题-2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75273" y="3761282"/>
            <a:ext cx="3962821" cy="333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2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40000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4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accel="40000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accel="40000" fill="hold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13" grpId="0"/>
          <p:bldP spid="14" grpId="0"/>
          <p:bldP spid="6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2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accel="4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accel="4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accel="4000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accel="4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13" grpId="0"/>
          <p:bldP spid="14" grpId="0"/>
          <p:bldP spid="69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"/>
          <p:cNvSpPr/>
          <p:nvPr/>
        </p:nvSpPr>
        <p:spPr bwMode="auto">
          <a:xfrm>
            <a:off x="1356757" y="968174"/>
            <a:ext cx="2576347" cy="2888159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6903" y="1181333"/>
            <a:ext cx="2196057" cy="2461843"/>
            <a:chOff x="5002386" y="2208630"/>
            <a:chExt cx="2196057" cy="2461843"/>
          </a:xfrm>
        </p:grpSpPr>
        <p:sp>
          <p:nvSpPr>
            <p:cNvPr id="4" name="Freeform 19"/>
            <p:cNvSpPr/>
            <p:nvPr/>
          </p:nvSpPr>
          <p:spPr bwMode="auto">
            <a:xfrm>
              <a:off x="5002386" y="2208630"/>
              <a:ext cx="2196057" cy="2461843"/>
            </a:xfrm>
            <a:custGeom>
              <a:avLst/>
              <a:gdLst>
                <a:gd name="T0" fmla="*/ 772 w 772"/>
                <a:gd name="T1" fmla="*/ 596 h 865"/>
                <a:gd name="T2" fmla="*/ 721 w 772"/>
                <a:gd name="T3" fmla="*/ 685 h 865"/>
                <a:gd name="T4" fmla="*/ 437 w 772"/>
                <a:gd name="T5" fmla="*/ 849 h 865"/>
                <a:gd name="T6" fmla="*/ 335 w 772"/>
                <a:gd name="T7" fmla="*/ 849 h 865"/>
                <a:gd name="T8" fmla="*/ 51 w 772"/>
                <a:gd name="T9" fmla="*/ 685 h 865"/>
                <a:gd name="T10" fmla="*/ 0 w 772"/>
                <a:gd name="T11" fmla="*/ 596 h 865"/>
                <a:gd name="T12" fmla="*/ 0 w 772"/>
                <a:gd name="T13" fmla="*/ 268 h 865"/>
                <a:gd name="T14" fmla="*/ 51 w 772"/>
                <a:gd name="T15" fmla="*/ 180 h 865"/>
                <a:gd name="T16" fmla="*/ 335 w 772"/>
                <a:gd name="T17" fmla="*/ 16 h 865"/>
                <a:gd name="T18" fmla="*/ 437 w 772"/>
                <a:gd name="T19" fmla="*/ 16 h 865"/>
                <a:gd name="T20" fmla="*/ 721 w 772"/>
                <a:gd name="T21" fmla="*/ 180 h 865"/>
                <a:gd name="T22" fmla="*/ 772 w 772"/>
                <a:gd name="T23" fmla="*/ 268 h 865"/>
                <a:gd name="T24" fmla="*/ 772 w 772"/>
                <a:gd name="T25" fmla="*/ 596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2" h="865">
                  <a:moveTo>
                    <a:pt x="772" y="596"/>
                  </a:moveTo>
                  <a:cubicBezTo>
                    <a:pt x="772" y="629"/>
                    <a:pt x="749" y="668"/>
                    <a:pt x="721" y="685"/>
                  </a:cubicBezTo>
                  <a:cubicBezTo>
                    <a:pt x="437" y="849"/>
                    <a:pt x="437" y="849"/>
                    <a:pt x="437" y="849"/>
                  </a:cubicBezTo>
                  <a:cubicBezTo>
                    <a:pt x="409" y="865"/>
                    <a:pt x="363" y="865"/>
                    <a:pt x="335" y="849"/>
                  </a:cubicBezTo>
                  <a:cubicBezTo>
                    <a:pt x="51" y="685"/>
                    <a:pt x="51" y="685"/>
                    <a:pt x="51" y="685"/>
                  </a:cubicBezTo>
                  <a:cubicBezTo>
                    <a:pt x="23" y="668"/>
                    <a:pt x="0" y="629"/>
                    <a:pt x="0" y="596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36"/>
                    <a:pt x="23" y="196"/>
                    <a:pt x="51" y="180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63" y="0"/>
                    <a:pt x="409" y="0"/>
                    <a:pt x="437" y="16"/>
                  </a:cubicBezTo>
                  <a:cubicBezTo>
                    <a:pt x="721" y="180"/>
                    <a:pt x="721" y="180"/>
                    <a:pt x="721" y="180"/>
                  </a:cubicBezTo>
                  <a:cubicBezTo>
                    <a:pt x="749" y="196"/>
                    <a:pt x="772" y="236"/>
                    <a:pt x="772" y="268"/>
                  </a:cubicBezTo>
                  <a:lnTo>
                    <a:pt x="772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5332415" y="2508527"/>
              <a:ext cx="153599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26545" y="168394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4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4058941" y="2577276"/>
            <a:ext cx="128922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5"/>
          <p:cNvSpPr txBox="1"/>
          <p:nvPr/>
        </p:nvSpPr>
        <p:spPr>
          <a:xfrm>
            <a:off x="5600975" y="2574125"/>
            <a:ext cx="1331236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7139851" y="2577275"/>
            <a:ext cx="145761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4058941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8"/>
          <p:cNvSpPr txBox="1"/>
          <p:nvPr/>
        </p:nvSpPr>
        <p:spPr>
          <a:xfrm>
            <a:off x="5600975" y="3005218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160373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99456" y="1124744"/>
            <a:ext cx="4095388" cy="2304256"/>
          </a:xfrm>
          <a:prstGeom prst="rect">
            <a:avLst/>
          </a:prstGeom>
          <a:blipFill>
            <a:blip r:embed="rId1"/>
            <a:srcRect/>
            <a:stretch>
              <a:fillRect l="-105" t="-6244" r="-105" b="-6244"/>
            </a:stretch>
          </a:blipFill>
          <a:ln w="57150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943872" y="1844824"/>
            <a:ext cx="2160240" cy="5040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375920" y="1899846"/>
            <a:ext cx="165618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董事长致辞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9"/>
          <p:cNvSpPr txBox="1"/>
          <p:nvPr/>
        </p:nvSpPr>
        <p:spPr>
          <a:xfrm>
            <a:off x="5375920" y="2348881"/>
            <a:ext cx="2952328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From The Chairman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5375920" y="2747602"/>
            <a:ext cx="59046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69164" y="3717032"/>
            <a:ext cx="4095388" cy="2304256"/>
          </a:xfrm>
          <a:prstGeom prst="rect">
            <a:avLst/>
          </a:prstGeom>
          <a:blipFill>
            <a:blip r:embed="rId2"/>
            <a:srcRect/>
            <a:stretch>
              <a:fillRect l="-105" t="-6244" r="-105" b="-6244"/>
            </a:stretch>
          </a:blipFill>
          <a:ln w="57150">
            <a:solidFill>
              <a:schemeClr val="accent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159896" y="4365104"/>
            <a:ext cx="2160240" cy="5040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9"/>
          <p:cNvSpPr txBox="1"/>
          <p:nvPr/>
        </p:nvSpPr>
        <p:spPr>
          <a:xfrm>
            <a:off x="5231904" y="4420126"/>
            <a:ext cx="165618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总监致辞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3935760" y="4869161"/>
            <a:ext cx="2952328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Speech by Director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047730" y="5267882"/>
            <a:ext cx="584035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/>
      <p:bldP spid="11" grpId="0"/>
      <p:bldP spid="12" grpId="0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783157" y="3291618"/>
            <a:ext cx="4964004" cy="2036085"/>
          </a:xfrm>
          <a:prstGeom prst="roundRect">
            <a:avLst>
              <a:gd name="adj" fmla="val 13134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44435" y="3606611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13447" y="4017114"/>
            <a:ext cx="4583206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点击输入简要文本内容，文字内容需概况精炼的说明该分项内容，点击输入简要文本内容，文字内容需概况精炼的说明该分项内容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00235" y="2520924"/>
            <a:ext cx="1025001" cy="1025132"/>
            <a:chOff x="8307502" y="2156378"/>
            <a:chExt cx="1190789" cy="1190789"/>
          </a:xfrm>
        </p:grpSpPr>
        <p:sp>
          <p:nvSpPr>
            <p:cNvPr id="10" name="五角星 9"/>
            <p:cNvSpPr/>
            <p:nvPr/>
          </p:nvSpPr>
          <p:spPr>
            <a:xfrm>
              <a:off x="8307502" y="2156378"/>
              <a:ext cx="1190789" cy="1190789"/>
            </a:xfrm>
            <a:prstGeom prst="star5">
              <a:avLst>
                <a:gd name="adj" fmla="val 36401"/>
                <a:gd name="hf" fmla="val 105146"/>
                <a:gd name="vf" fmla="val 11055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加号 10"/>
            <p:cNvSpPr/>
            <p:nvPr/>
          </p:nvSpPr>
          <p:spPr>
            <a:xfrm>
              <a:off x="8437361" y="2313225"/>
              <a:ext cx="931069" cy="931069"/>
            </a:xfrm>
            <a:prstGeom prst="mathPlus">
              <a:avLst>
                <a:gd name="adj1" fmla="val 12994"/>
              </a:avLst>
            </a:prstGeom>
            <a:solidFill>
              <a:srgbClr val="F5F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420450" y="1937902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410399" y="2296541"/>
            <a:ext cx="416441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五角星 13"/>
          <p:cNvSpPr/>
          <p:nvPr/>
        </p:nvSpPr>
        <p:spPr>
          <a:xfrm>
            <a:off x="6312635" y="1928209"/>
            <a:ext cx="1025001" cy="1025132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00522" y="2234828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430502" y="3445717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20451" y="3804356"/>
            <a:ext cx="416441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五角星 20"/>
          <p:cNvSpPr/>
          <p:nvPr/>
        </p:nvSpPr>
        <p:spPr>
          <a:xfrm>
            <a:off x="6312635" y="3480313"/>
            <a:ext cx="1025001" cy="1025134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00523" y="3804356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420451" y="4969062"/>
            <a:ext cx="1210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410400" y="5327701"/>
            <a:ext cx="416441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五角星 24"/>
          <p:cNvSpPr/>
          <p:nvPr/>
        </p:nvSpPr>
        <p:spPr>
          <a:xfrm>
            <a:off x="6312635" y="4953534"/>
            <a:ext cx="1025001" cy="1025133"/>
          </a:xfrm>
          <a:prstGeom prst="star5">
            <a:avLst>
              <a:gd name="adj" fmla="val 36401"/>
              <a:gd name="hf" fmla="val 105146"/>
              <a:gd name="vf" fmla="val 11055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84143" y="5214177"/>
            <a:ext cx="681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49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5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5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9" grpId="0"/>
      <p:bldP spid="20" grpId="0"/>
      <p:bldP spid="21" grpId="0" animBg="1"/>
      <p:bldP spid="23" grpId="0"/>
      <p:bldP spid="24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54" hidden="1"/>
          <p:cNvSpPr>
            <a:spLocks noChangeArrowheads="1"/>
          </p:cNvSpPr>
          <p:nvPr/>
        </p:nvSpPr>
        <p:spPr bwMode="auto">
          <a:xfrm>
            <a:off x="795" y="1940986"/>
            <a:ext cx="12190413" cy="2544233"/>
          </a:xfrm>
          <a:prstGeom prst="rect">
            <a:avLst/>
          </a:pr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1" name="Group 5"/>
          <p:cNvGrpSpPr/>
          <p:nvPr/>
        </p:nvGrpSpPr>
        <p:grpSpPr bwMode="auto">
          <a:xfrm>
            <a:off x="8176415" y="1672169"/>
            <a:ext cx="2744959" cy="2747433"/>
            <a:chOff x="0" y="0"/>
            <a:chExt cx="2059137" cy="2059137"/>
          </a:xfrm>
        </p:grpSpPr>
        <p:sp>
          <p:nvSpPr>
            <p:cNvPr id="32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3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contrast="20000"/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" name="Group 8"/>
          <p:cNvGrpSpPr/>
          <p:nvPr/>
        </p:nvGrpSpPr>
        <p:grpSpPr bwMode="auto">
          <a:xfrm>
            <a:off x="10040954" y="3509435"/>
            <a:ext cx="1017985" cy="1020233"/>
            <a:chOff x="0" y="0"/>
            <a:chExt cx="763788" cy="763788"/>
          </a:xfrm>
        </p:grpSpPr>
        <p:sp>
          <p:nvSpPr>
            <p:cNvPr id="3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3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38" name="Picture 8"/>
            <p:cNvPicPr>
              <a:picLocks noChangeAspect="1" noChangeArrowheads="1"/>
            </p:cNvPicPr>
            <p:nvPr/>
          </p:nvPicPr>
          <p:blipFill>
            <a:blip r:embed="rId3" cstate="print"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12"/>
          <p:cNvGrpSpPr/>
          <p:nvPr/>
        </p:nvGrpSpPr>
        <p:grpSpPr bwMode="auto">
          <a:xfrm>
            <a:off x="1109783" y="1672169"/>
            <a:ext cx="2744960" cy="2747433"/>
            <a:chOff x="0" y="0"/>
            <a:chExt cx="2059137" cy="2059137"/>
          </a:xfrm>
        </p:grpSpPr>
        <p:sp>
          <p:nvSpPr>
            <p:cNvPr id="4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contrast="20000"/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15"/>
          <p:cNvGrpSpPr/>
          <p:nvPr/>
        </p:nvGrpSpPr>
        <p:grpSpPr bwMode="auto">
          <a:xfrm>
            <a:off x="2974326" y="3509435"/>
            <a:ext cx="1017983" cy="1020233"/>
            <a:chOff x="0" y="0"/>
            <a:chExt cx="763788" cy="763788"/>
          </a:xfrm>
        </p:grpSpPr>
        <p:sp>
          <p:nvSpPr>
            <p:cNvPr id="4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4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6" name="Group 19"/>
          <p:cNvGrpSpPr/>
          <p:nvPr/>
        </p:nvGrpSpPr>
        <p:grpSpPr bwMode="auto">
          <a:xfrm>
            <a:off x="4644156" y="1672169"/>
            <a:ext cx="2744960" cy="2747433"/>
            <a:chOff x="0" y="0"/>
            <a:chExt cx="2059137" cy="2059137"/>
          </a:xfrm>
        </p:grpSpPr>
        <p:sp>
          <p:nvSpPr>
            <p:cNvPr id="4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909090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7" cstate="print"/>
              <a:srcRect/>
              <a:stretch>
                <a:fillRect/>
              </a:stretch>
            </a:blipFill>
            <a:ln w="12700">
              <a:solidFill>
                <a:srgbClr val="D9D9D9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9" name="Group 22"/>
          <p:cNvGrpSpPr/>
          <p:nvPr/>
        </p:nvGrpSpPr>
        <p:grpSpPr bwMode="auto">
          <a:xfrm>
            <a:off x="6506582" y="3509435"/>
            <a:ext cx="1020101" cy="1020233"/>
            <a:chOff x="0" y="0"/>
            <a:chExt cx="763788" cy="763788"/>
          </a:xfrm>
        </p:grpSpPr>
        <p:sp>
          <p:nvSpPr>
            <p:cNvPr id="5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5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52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" name="矩形 50"/>
          <p:cNvSpPr>
            <a:spLocks noChangeArrowheads="1"/>
          </p:cNvSpPr>
          <p:nvPr/>
        </p:nvSpPr>
        <p:spPr bwMode="auto">
          <a:xfrm>
            <a:off x="1001849" y="4703234"/>
            <a:ext cx="3098395" cy="41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900" b="1" dirty="0"/>
              <a:t>添加主题</a:t>
            </a:r>
            <a:endParaRPr lang="zh-CN" altLang="en-US" sz="1900" b="1" dirty="0"/>
          </a:p>
        </p:txBody>
      </p:sp>
      <p:sp>
        <p:nvSpPr>
          <p:cNvPr id="54" name="矩形 17"/>
          <p:cNvSpPr>
            <a:spLocks noChangeArrowheads="1"/>
          </p:cNvSpPr>
          <p:nvPr/>
        </p:nvSpPr>
        <p:spPr bwMode="auto">
          <a:xfrm>
            <a:off x="1109785" y="5086322"/>
            <a:ext cx="2882523" cy="95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在此录入上述图表的综合分析说明，在此录入上述图表的综合分析说明。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矩形 59"/>
          <p:cNvSpPr>
            <a:spLocks noChangeArrowheads="1"/>
          </p:cNvSpPr>
          <p:nvPr/>
        </p:nvSpPr>
        <p:spPr bwMode="auto">
          <a:xfrm>
            <a:off x="4534106" y="4703234"/>
            <a:ext cx="3098395" cy="41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900" b="1" dirty="0">
                <a:solidFill>
                  <a:srgbClr val="282828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7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矩形 60"/>
          <p:cNvSpPr>
            <a:spLocks noChangeArrowheads="1"/>
          </p:cNvSpPr>
          <p:nvPr/>
        </p:nvSpPr>
        <p:spPr bwMode="auto">
          <a:xfrm>
            <a:off x="4642042" y="5086322"/>
            <a:ext cx="2882523" cy="95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在此录入上述图表的综合分析说明，在此录入上述图表的综合分析说明。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矩形 62"/>
          <p:cNvSpPr>
            <a:spLocks noChangeArrowheads="1"/>
          </p:cNvSpPr>
          <p:nvPr/>
        </p:nvSpPr>
        <p:spPr bwMode="auto">
          <a:xfrm>
            <a:off x="8068479" y="4703234"/>
            <a:ext cx="3098395" cy="41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900" b="1" dirty="0">
                <a:solidFill>
                  <a:srgbClr val="282828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7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矩形 63"/>
          <p:cNvSpPr>
            <a:spLocks noChangeArrowheads="1"/>
          </p:cNvSpPr>
          <p:nvPr/>
        </p:nvSpPr>
        <p:spPr bwMode="auto">
          <a:xfrm>
            <a:off x="8176415" y="5086322"/>
            <a:ext cx="2882523" cy="95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在此录入上述图表的综合分析说明，在此录入上述图表的综合分析说明。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"/>
          <p:cNvSpPr>
            <a:spLocks noChangeArrowheads="1"/>
          </p:cNvSpPr>
          <p:nvPr/>
        </p:nvSpPr>
        <p:spPr bwMode="auto">
          <a:xfrm>
            <a:off x="-16666" y="3779541"/>
            <a:ext cx="12207873" cy="0"/>
          </a:xfrm>
          <a:custGeom>
            <a:avLst/>
            <a:gdLst>
              <a:gd name="T0" fmla="*/ 0 w 12211050"/>
              <a:gd name="T1" fmla="*/ 0 h 635"/>
              <a:gd name="T2" fmla="*/ 12211050 w 12211050"/>
              <a:gd name="T3" fmla="*/ 0 h 635"/>
              <a:gd name="T4" fmla="*/ 0 60000 65536"/>
              <a:gd name="T5" fmla="*/ 0 60000 65536"/>
              <a:gd name="T6" fmla="*/ 0 w 12211050"/>
              <a:gd name="T7" fmla="*/ 0 h 635"/>
              <a:gd name="T8" fmla="*/ 12211050 w 12211050"/>
              <a:gd name="T9" fmla="*/ 635 h 63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211050" h="635">
                <a:moveTo>
                  <a:pt x="0" y="0"/>
                </a:moveTo>
                <a:lnTo>
                  <a:pt x="12211050" y="0"/>
                </a:lnTo>
              </a:path>
            </a:pathLst>
          </a:custGeom>
          <a:noFill/>
          <a:ln w="12700" cap="flat" cmpd="sng">
            <a:solidFill>
              <a:schemeClr val="tx1">
                <a:lumMod val="50000"/>
                <a:lumOff val="5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矩形标注 6"/>
          <p:cNvSpPr>
            <a:spLocks noChangeArrowheads="1"/>
          </p:cNvSpPr>
          <p:nvPr/>
        </p:nvSpPr>
        <p:spPr bwMode="auto">
          <a:xfrm>
            <a:off x="819837" y="1988841"/>
            <a:ext cx="2057132" cy="1377951"/>
          </a:xfrm>
          <a:prstGeom prst="wedgeRectCallout">
            <a:avLst>
              <a:gd name="adj1" fmla="val -28241"/>
              <a:gd name="adj2" fmla="val 79083"/>
            </a:avLst>
          </a:prstGeom>
          <a:solidFill>
            <a:schemeClr val="accent2"/>
          </a:solidFill>
          <a:ln>
            <a:noFill/>
          </a:ln>
        </p:spPr>
        <p:txBody>
          <a:bodyPr lIns="91431" tIns="45715" rIns="91431" bIns="45715" anchor="ctr"/>
          <a:lstStyle/>
          <a:p>
            <a:pPr algn="ctr"/>
            <a:r>
              <a: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7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" name="矩形标注 22"/>
          <p:cNvSpPr>
            <a:spLocks noChangeArrowheads="1"/>
          </p:cNvSpPr>
          <p:nvPr/>
        </p:nvSpPr>
        <p:spPr bwMode="auto">
          <a:xfrm>
            <a:off x="3588078" y="1988841"/>
            <a:ext cx="2057132" cy="1377951"/>
          </a:xfrm>
          <a:prstGeom prst="wedgeRectCallout">
            <a:avLst>
              <a:gd name="adj1" fmla="val -28241"/>
              <a:gd name="adj2" fmla="val 79083"/>
            </a:avLst>
          </a:prstGeom>
          <a:solidFill>
            <a:schemeClr val="accent3"/>
          </a:solidFill>
          <a:ln>
            <a:noFill/>
          </a:ln>
        </p:spPr>
        <p:txBody>
          <a:bodyPr lIns="91431" tIns="45715" rIns="91431" bIns="45715" anchor="ctr"/>
          <a:lstStyle/>
          <a:p>
            <a:pPr algn="ctr"/>
            <a:r>
              <a: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7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" name="矩形标注 23"/>
          <p:cNvSpPr>
            <a:spLocks noChangeArrowheads="1"/>
          </p:cNvSpPr>
          <p:nvPr/>
        </p:nvSpPr>
        <p:spPr bwMode="auto">
          <a:xfrm>
            <a:off x="6495999" y="1988841"/>
            <a:ext cx="2057132" cy="1377951"/>
          </a:xfrm>
          <a:prstGeom prst="wedgeRectCallout">
            <a:avLst>
              <a:gd name="adj1" fmla="val -28241"/>
              <a:gd name="adj2" fmla="val 79083"/>
            </a:avLst>
          </a:prstGeom>
          <a:solidFill>
            <a:schemeClr val="accent4"/>
          </a:solidFill>
          <a:ln>
            <a:noFill/>
          </a:ln>
        </p:spPr>
        <p:txBody>
          <a:bodyPr lIns="91431" tIns="45715" rIns="91431" bIns="45715" anchor="ctr"/>
          <a:lstStyle/>
          <a:p>
            <a:pPr algn="ctr"/>
            <a:r>
              <a: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7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矩形标注 24"/>
          <p:cNvSpPr>
            <a:spLocks noChangeArrowheads="1"/>
          </p:cNvSpPr>
          <p:nvPr/>
        </p:nvSpPr>
        <p:spPr bwMode="auto">
          <a:xfrm>
            <a:off x="9581697" y="1988841"/>
            <a:ext cx="2057132" cy="1377951"/>
          </a:xfrm>
          <a:prstGeom prst="wedgeRectCallout">
            <a:avLst>
              <a:gd name="adj1" fmla="val -28241"/>
              <a:gd name="adj2" fmla="val 79083"/>
            </a:avLst>
          </a:prstGeom>
          <a:solidFill>
            <a:schemeClr val="accent5"/>
          </a:solidFill>
          <a:ln>
            <a:noFill/>
          </a:ln>
        </p:spPr>
        <p:txBody>
          <a:bodyPr lIns="91431" tIns="45715" rIns="91431" bIns="45715" anchor="ctr"/>
          <a:lstStyle/>
          <a:p>
            <a:pPr algn="ctr"/>
            <a:r>
              <a:rPr lang="zh-CN" altLang="en-US" sz="27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7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" name="文本框 25"/>
          <p:cNvSpPr>
            <a:spLocks noChangeArrowheads="1"/>
          </p:cNvSpPr>
          <p:nvPr/>
        </p:nvSpPr>
        <p:spPr bwMode="auto">
          <a:xfrm>
            <a:off x="889680" y="3797004"/>
            <a:ext cx="1073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endParaRPr lang="zh-CN" altLang="en-US" sz="1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26"/>
          <p:cNvSpPr>
            <a:spLocks noChangeArrowheads="1"/>
          </p:cNvSpPr>
          <p:nvPr/>
        </p:nvSpPr>
        <p:spPr bwMode="auto">
          <a:xfrm>
            <a:off x="3776968" y="3797004"/>
            <a:ext cx="1073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endParaRPr lang="zh-CN" altLang="en-US" sz="12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27"/>
          <p:cNvSpPr>
            <a:spLocks noChangeArrowheads="1"/>
          </p:cNvSpPr>
          <p:nvPr/>
        </p:nvSpPr>
        <p:spPr bwMode="auto">
          <a:xfrm>
            <a:off x="6664253" y="3797004"/>
            <a:ext cx="1073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r>
              <a:rPr lang="en-US" sz="28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2015</a:t>
            </a:r>
            <a:endParaRPr lang="zh-CN" altLang="en-US" sz="12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28"/>
          <p:cNvSpPr>
            <a:spLocks noChangeArrowheads="1"/>
          </p:cNvSpPr>
          <p:nvPr/>
        </p:nvSpPr>
        <p:spPr bwMode="auto">
          <a:xfrm>
            <a:off x="9551542" y="3797004"/>
            <a:ext cx="10736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r>
              <a:rPr lang="en-US" sz="28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endParaRPr lang="zh-CN" altLang="en-US" sz="12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439917" y="4481394"/>
            <a:ext cx="2296148" cy="117261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7"/>
          <p:cNvSpPr txBox="1"/>
          <p:nvPr/>
        </p:nvSpPr>
        <p:spPr>
          <a:xfrm>
            <a:off x="3163016" y="4481394"/>
            <a:ext cx="2296148" cy="117261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6116968" y="4481394"/>
            <a:ext cx="2296148" cy="117261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7"/>
          <p:cNvSpPr txBox="1"/>
          <p:nvPr/>
        </p:nvSpPr>
        <p:spPr>
          <a:xfrm>
            <a:off x="9063484" y="4481394"/>
            <a:ext cx="2296148" cy="117261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27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3074" y="2454179"/>
            <a:ext cx="3522753" cy="621705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en-US" altLang="zh-CN" sz="27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7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zh-CN" altLang="en-US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工作计划叙述</a:t>
            </a:r>
            <a:endParaRPr lang="zh-CN" altLang="en-US" sz="27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7369" y="3164521"/>
            <a:ext cx="6095207" cy="1143763"/>
            <a:chOff x="440999" y="1594012"/>
            <a:chExt cx="4572000" cy="857822"/>
          </a:xfrm>
        </p:grpSpPr>
        <p:sp>
          <p:nvSpPr>
            <p:cNvPr id="5" name="矩形 4"/>
            <p:cNvSpPr/>
            <p:nvPr/>
          </p:nvSpPr>
          <p:spPr>
            <a:xfrm>
              <a:off x="495012" y="1594012"/>
              <a:ext cx="1417880" cy="3323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lnSpc>
                  <a:spcPct val="120000"/>
                </a:lnSpc>
              </a:pPr>
              <a:r>
                <a:rPr lang="zh-CN" altLang="en-US" sz="1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点击增加小标题</a:t>
              </a:r>
              <a:endPara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0999" y="1851670"/>
              <a:ext cx="4572000" cy="6001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请输入相关内容请输入相关内容请输入相关内容请输入相关内容</a:t>
              </a:r>
              <a:endPara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请输入相关内容请输入相关内容请输入相关内容</a:t>
              </a:r>
              <a:endPara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6196" y="3167031"/>
            <a:ext cx="7205013" cy="411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椭圆 8"/>
          <p:cNvSpPr/>
          <p:nvPr/>
        </p:nvSpPr>
        <p:spPr>
          <a:xfrm>
            <a:off x="9752309" y="2045662"/>
            <a:ext cx="431992" cy="432048"/>
          </a:xfrm>
          <a:prstGeom prst="ellipse">
            <a:avLst/>
          </a:prstGeom>
          <a:solidFill>
            <a:srgbClr val="E55948">
              <a:alpha val="5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352413" y="2276872"/>
            <a:ext cx="575989" cy="576064"/>
          </a:xfrm>
          <a:prstGeom prst="ellipse">
            <a:avLst/>
          </a:prstGeom>
          <a:solidFill>
            <a:schemeClr val="tx2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760290" y="1271830"/>
            <a:ext cx="863984" cy="864096"/>
            <a:chOff x="7020272" y="1005830"/>
            <a:chExt cx="864096" cy="864096"/>
          </a:xfrm>
        </p:grpSpPr>
        <p:sp>
          <p:nvSpPr>
            <p:cNvPr id="12" name="椭圆 11"/>
            <p:cNvSpPr/>
            <p:nvPr/>
          </p:nvSpPr>
          <p:spPr>
            <a:xfrm>
              <a:off x="7020272" y="1005830"/>
              <a:ext cx="864096" cy="8640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Picture 6" descr="F:\Y原创素材\4_ks02\PPT\PPT-5\PPT-056-2015工作总结\img\工作总结\image 3108.png"/>
            <p:cNvPicPr>
              <a:picLocks noChangeAspect="1" noChangeArrowheads="1"/>
            </p:cNvPicPr>
            <p:nvPr/>
          </p:nvPicPr>
          <p:blipFill>
            <a:blip r:embed="rId2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6664" y="1145485"/>
              <a:ext cx="611312" cy="633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5432393" y="2564904"/>
            <a:ext cx="1007981" cy="1008112"/>
            <a:chOff x="1691680" y="2571750"/>
            <a:chExt cx="1008112" cy="1008112"/>
          </a:xfrm>
          <a:solidFill>
            <a:srgbClr val="FF0000"/>
          </a:solidFill>
        </p:grpSpPr>
        <p:sp>
          <p:nvSpPr>
            <p:cNvPr id="15" name="椭圆 14"/>
            <p:cNvSpPr/>
            <p:nvPr/>
          </p:nvSpPr>
          <p:spPr>
            <a:xfrm>
              <a:off x="1691680" y="2571750"/>
              <a:ext cx="1008112" cy="100811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Picture 7" descr="F:\Y原创素材\4_ks02\PPT\PPT-5\PPT-056-2015工作总结\img\工作总结\image 3072.png"/>
            <p:cNvPicPr>
              <a:picLocks noChangeAspect="1" noChangeArrowheads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375" y="2733437"/>
              <a:ext cx="630401" cy="630401"/>
            </a:xfrm>
            <a:prstGeom prst="rect">
              <a:avLst/>
            </a:prstGeom>
            <a:solidFill>
              <a:schemeClr val="tx2"/>
            </a:solidFill>
          </p:spPr>
        </p:pic>
      </p:grpSp>
      <p:grpSp>
        <p:nvGrpSpPr>
          <p:cNvPr id="17" name="组合 16"/>
          <p:cNvGrpSpPr/>
          <p:nvPr/>
        </p:nvGrpSpPr>
        <p:grpSpPr>
          <a:xfrm>
            <a:off x="8024343" y="1469598"/>
            <a:ext cx="719986" cy="720080"/>
            <a:chOff x="4283968" y="1203598"/>
            <a:chExt cx="720080" cy="720080"/>
          </a:xfrm>
        </p:grpSpPr>
        <p:sp>
          <p:nvSpPr>
            <p:cNvPr id="18" name="椭圆 17"/>
            <p:cNvSpPr/>
            <p:nvPr/>
          </p:nvSpPr>
          <p:spPr>
            <a:xfrm>
              <a:off x="4283968" y="1203598"/>
              <a:ext cx="720080" cy="7200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Picture 10" descr="F:\Y原创素材\4_ks02\PPT\PPT-5\PPT-056-2015工作总结\img\工作总结\image 3095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5076" y="1310443"/>
              <a:ext cx="580559" cy="469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椭圆 19"/>
          <p:cNvSpPr/>
          <p:nvPr/>
        </p:nvSpPr>
        <p:spPr>
          <a:xfrm>
            <a:off x="5360393" y="4437617"/>
            <a:ext cx="431992" cy="432048"/>
          </a:xfrm>
          <a:prstGeom prst="ellipse">
            <a:avLst/>
          </a:prstGeom>
          <a:solidFill>
            <a:schemeClr val="accent2"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30416 0.38518 C -0.27239 0.3571 -0.30347 0.38333 -0.20833 0.37963 C -0.19878 0.37932 -0.1894 0.37315 -0.1802 0.37037 C -0.15677 0.36296 -0.13211 0.35988 -0.10833 0.35741 C -0.08211 0.34352 -0.05381 0.3466 -0.02708 0.33704 C 0.00886 0.32438 0.04688 0.31327 0.08334 0.30741 C 0.10764 0.2966 0.08455 0.30525 0.12188 0.3 C 0.13577 0.29815 0.14862 0.29074 0.16251 0.28889 C 0.1856 0.27438 0.16823 0.28272 0.19167 0.27778 C 0.20174 0.27562 0.22188 0.27037 0.22188 0.27037 C 0.2448 0.25679 0.26962 0.24938 0.29376 0.2463 C 0.31042 0.23889 0.32622 0.22901 0.34271 0.22037 C 0.35678 0.21296 0.37136 0.20802 0.38542 0.2 C 0.39931 0.19197 0.41164 0.17809 0.42501 0.16852 C 0.43386 0.16234 0.44323 0.15802 0.45209 0.15185 C 0.4632 0.14414 0.47396 0.13364 0.48542 0.12778 C 0.49341 0.11821 0.50139 0.11234 0.50834 0.1 C 0.51441 0.0892 0.52101 0.07685 0.52813 0.06852 C 0.53681 0.05833 0.54514 0.04722 0.55313 0.03518 C 0.55556 0.01759 0.56441 0.00802 0.56876 -0.00741 C 0.57136 -0.01636 0.57501 -0.0213 0.57813 -0.02963 C 0.58351 -0.04383 0.58872 -0.05803 0.59376 -0.07222 C 0.59914 -0.08766 0.60678 -0.10093 0.61146 -0.11667 C 0.61789 -0.13827 0.62344 -0.16049 0.62813 -0.18333 C 0.629 -0.18766 0.63039 -0.19198 0.63126 -0.1963 C 0.63178 -0.19877 0.63178 -0.20124 0.6323 -0.2037 C 0.63351 -0.20988 0.63646 -0.22222 0.63646 -0.22222 C 0.63768 -0.2392 0.63837 -0.25556 0.64063 -0.27222 C 0.64028 -0.29383 0.64028 -0.31543 0.63959 -0.33704 C 0.63924 -0.34969 0.63612 -0.35926 0.6323 -0.36852 C 0.6283 -0.3784 0.62726 -0.38303 0.62188 -0.39259 C 0.61754 -0.40031 0.60973 -0.40216 0.60417 -0.40556 C 0.58681 -0.41574 0.56685 -0.41512 0.54896 -0.42037 C 0.50591 -0.41975 0.46285 -0.42006 0.4198 -0.41852 C 0.41181 -0.41821 0.39584 -0.41482 0.39584 -0.41482 C 0.38803 -0.41173 0.38091 -0.40772 0.37292 -0.40556 C 0.36685 -0.39815 0.35816 -0.39938 0.35105 -0.3963 C 0.34185 -0.39259 0.33178 -0.38858 0.32292 -0.38333 C 0.32119 -0.38241 0.31945 -0.38117 0.31771 -0.37963 C 0.31667 -0.3787 0.3158 -0.37685 0.31459 -0.37593 C 0.30973 -0.37253 0.30122 -0.36914 0.29584 -0.36667 C 0.28803 -0.35556 0.27709 -0.35185 0.26771 -0.34074 C 0.26528 -0.33796 0.26181 -0.33796 0.25938 -0.33519 C 0.24948 -0.32438 0.23959 -0.31667 0.22917 -0.30741 C 0.22327 -0.30216 0.21771 -0.29445 0.21146 -0.29074 C 0.20365 -0.27685 0.19185 -0.27222 0.1823 -0.26296 C 0.17587 -0.25648 0.17066 -0.24691 0.16355 -0.24259 C 0.15782 -0.23457 0.15122 -0.23056 0.1448 -0.22407 C 0.13004 -0.20957 0.11598 -0.19414 0.10209 -0.17778 C 0.09619 -0.16204 0.10591 -0.18642 0.09376 -0.16482 C 0.08959 -0.15741 0.08282 -0.14784 0.07917 -0.13889 C 0.07362 -0.12593 0.06789 -0.11142 0.06146 -0.1 C 0.05903 -0.08735 0.06251 -0.10247 0.05626 -0.08889 C 0.05556 -0.08735 0.05591 -0.08488 0.05521 -0.08333 C 0.05435 -0.08148 0.05296 -0.08117 0.05209 -0.07963 C 0.04983 -0.07562 0.0481 -0.07068 0.04584 -0.06667 C 0.04428 -0.05864 0.04132 -0.05833 0.03855 -0.05185 C 0.03195 -0.03704 0.03733 -0.04414 0.03126 -0.03704 C 0.02674 -0.025 0.01928 -0.01204 0.01146 -0.00741 C 0.00851 0.00031 0.00695 2.46914E-7 9.16667E-6 2.46914E-7 " pathEditMode="relative" ptsTypes="fffffffffffffffffffffffffffffffffffffffffffffffffffffffffffA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53541 0.0463 C -0.52916 0.07377 -0.5184 0.09568 -0.50833 0.11852 C -0.49548 0.14784 -0.48368 0.17346 -0.46874 0.2 C -0.46649 0.20401 -0.46302 0.20556 -0.46041 0.20926 C -0.45434 0.21759 -0.44895 0.22901 -0.4427 0.23704 C -0.4401 0.24013 -0.43697 0.24136 -0.43437 0.24445 C -0.42638 0.25371 -0.41909 0.2642 -0.41145 0.27408 C -0.40833 0.27809 -0.40434 0.2784 -0.40104 0.28148 C -0.371 0.30988 -0.34461 0.3463 -0.31145 0.36296 C -0.27847 0.39969 -0.23506 0.41574 -0.19791 0.43519 C -0.18003 0.44445 -0.16145 0.45247 -0.14374 0.46296 C -0.13385 0.46883 -0.12604 0.47377 -0.11562 0.47593 C -0.09722 0.48889 -0.07743 0.49568 -0.05833 0.50556 C -0.02899 0.52099 -0.00138 0.53827 0.02917 0.54445 C 0.0408 0.55124 0.05244 0.55278 0.06459 0.55556 C 0.07518 0.56358 0.08768 0.57037 0.09896 0.57222 C 0.11754 0.58858 0.13681 0.59043 0.1573 0.59259 C 0.18785 0.6108 0.22639 0.60617 0.2573 0.60741 C 0.28004 0.60648 0.30244 0.60679 0.32501 0.60185 C 0.33334 0.59753 0.3415 0.59661 0.35001 0.59445 C 0.36129 0.5858 0.37032 0.58426 0.37917 0.56852 C 0.38316 0.54692 0.38195 0.55494 0.3823 0.50926 C 0.38264 0.46636 0.3856 0.35895 0.36876 0.30926 C 0.36719 0.2858 0.36042 0.26482 0.35417 0.24445 C 0.35087 0.23426 0.34948 0.22315 0.3448 0.21482 C 0.34254 0.20309 0.33716 0.19537 0.33334 0.18519 C 0.31997 0.14969 0.29827 0.12192 0.27709 0.10185 C 0.27448 0.09938 0.26181 0.09229 0.25938 0.09074 C 0.2566 0.08889 0.25365 0.08766 0.25105 0.08519 C 0.2481 0.08272 0.24566 0.0784 0.24271 0.07593 C 0.24011 0.07377 0.23698 0.07408 0.23438 0.07222 C 0.21928 0.06111 0.20608 0.04877 0.18959 0.04445 C 0.179 0.03364 0.16632 0.0284 0.15417 0.02593 C 0.13299 0.0071 0.10417 0.01019 0.0823 0.00926 C 0.06233 -0.00494 0.03994 0.00617 0.01876 0.00185 C 0.01025 -0.00185 0.01598 4.93827E-7 7.5E-6 4.93827E-7 " pathEditMode="relative" ptsTypes="fffffffffffffffffffffffffffffffffffA"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0417 0.21481 C 0.1941 0.26389 0.17274 0.28673 0.15208 0.32006 C 0.13785 0.34352 0.12205 0.36111 0.10521 0.37777 C 0.09583 0.38703 0.08594 0.4 0.07604 0.4074 C 0.05208 0.42531 0.08229 0.39413 0.05625 0.41852 C 0.05295 0.4216 0.05035 0.42685 0.04688 0.42963 C 0.02361 0.44907 -0.00816 0.4716 -0.03333 0.48148 C -0.04687 0.49352 -0.06892 0.5037 -0.08437 0.5074 C -0.10104 0.51142 -0.09965 0.50648 -0.11788 0.51296 C -0.14323 0.52191 -0.16875 0.52963 -0.19479 0.53333 C -0.20937 0.53765 -0.22396 0.54166 -0.23872 0.54444 C -0.26372 0.55555 -0.29062 0.5571 -0.31667 0.55926 C -0.4033 0.57623 -0.50556 0.56049 -0.58125 0.55926 C -0.58281 0.55895 -0.59479 0.5574 -0.59792 0.55555 C -0.60052 0.55432 -0.6026 0.55123 -0.60521 0.55 C -0.60937 0.54815 -0.61771 0.54629 -0.61771 0.54629 C -0.63472 0.53117 -0.61267 0.54938 -0.63125 0.53889 C -0.63559 0.53642 -0.63941 0.53148 -0.64375 0.52963 C -0.64983 0.52716 -0.65573 0.525 -0.66146 0.52037 C -0.67396 0.51049 -0.68212 0.49382 -0.68958 0.47407 C -0.69149 0.46913 -0.69167 0.46111 -0.69271 0.45555 C -0.69236 0.44444 -0.69253 0.43333 -0.69167 0.42222 C -0.69115 0.41574 -0.68854 0.41389 -0.68646 0.40926 C -0.68056 0.3966 -0.67535 0.37994 -0.66979 0.36666 C -0.66684 0.35956 -0.66476 0.34753 -0.66146 0.34074 C -0.65347 0.32407 -0.64601 0.30617 -0.63854 0.28889 C -0.63385 0.27839 -0.63021 0.26666 -0.625 0.2574 C -0.61753 0.24413 -0.60764 0.21142 -0.59792 0.20555 C -0.58854 0.18889 -0.58142 0.17191 -0.56875 0.16296 C -0.56424 0.15216 -0.55955 0.14598 -0.55208 0.14259 C -0.54323 0.1321 -0.53351 0.12623 -0.52396 0.11852 C -0.50972 0.1071 -0.49583 0.09537 -0.48021 0.09074 C -0.46354 0.07592 -0.44219 0.07685 -0.42396 0.07407 C -0.40781 0.0645 -0.41997 0.07037 -0.38646 0.07222 C -0.37552 0.0787 -0.3651 0.08796 -0.35417 0.09444 C -0.34965 0.10031 -0.3467 0.10123 -0.34167 0.10555 C -0.32153 0.12345 -0.30503 0.14136 -0.28229 0.14815 C -0.27396 0.15555 -0.26424 0.15339 -0.25521 0.15555 C -0.15573 0.15247 -0.17431 0.15895 -0.12604 0.14815 C -0.11944 0.14105 -0.11181 0.13703 -0.10417 0.13518 C -0.09722 0.13117 -0.09306 0.12777 -0.08542 0.12592 C -0.07083 0.11728 -0.07726 0.11975 -0.06667 0.11666 C -0.05868 0.1108 -0.05 0.10308 -0.04167 0.1 C -0.03802 0.09568 -0.03472 0.09413 -0.03125 0.08889 C -0.02691 0.0824 -0.01736 0.06173 -0.01458 0.05185 C -0.01267 0.04506 -0.01059 0.03981 -0.00833 0.03333 C -0.00712 0.02963 -0.00417 0.02222 -0.00417 0.02222 C -0.00312 0.01512 5.55556E-7 0.00895 5.55556E-7 2.59259E-6 " pathEditMode="relative" ptsTypes="fffffffffffffffffffffffffffffffffffffffffffffffA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63646 -0.53488 C 0.63386 -0.50803 0.6375 -0.54136 0.6323 -0.51081 C 0.62917 -0.4926 0.62934 -0.47223 0.62709 -0.45371 C 0.62396 -0.38673 0.61875 -0.31482 0.60313 -0.2534 C 0.60052 -0.22994 0.59636 -0.20772 0.59271 -0.18488 C 0.5882 -0.15648 0.58525 -0.1284 0.57813 -0.10155 C 0.57188 -0.07778 0.56893 -0.05155 0.55938 -0.03118 C 0.55382 -0.00494 0.55782 -0.02068 0.5448 0.01512 L 0.5448 0.01512 C 0.53941 0.03642 0.5316 0.05339 0.52396 0.07253 C 0.51598 0.09259 0.50868 0.1145 0.49896 0.13148 C 0.48559 0.15555 0.46146 0.18487 0.4448 0.2 C 0.43438 0.21018 0.42414 0.21419 0.41355 0.22253 C 0.4099 0.22561 0.40677 0.23055 0.40313 0.23364 C 0.38716 0.24722 0.3691 0.25247 0.35209 0.25926 C 0.34202 0.26389 0.33316 0.27006 0.32292 0.27253 C 0.30486 0.27191 0.28681 0.27191 0.26875 0.27037 C 0.26059 0.27006 0.25087 0.26234 0.24271 0.25926 C 0.23525 0.25277 0.22761 0.25123 0.2198 0.2466 C 0.21459 0.24352 0.21059 0.23796 0.20521 0.23549 C 0.19636 0.22592 0.18316 0.22068 0.17292 0.21697 C 0.16945 0.21296 0.16632 0.21142 0.1625 0.20956 C 0.15851 0.20247 0.1566 0.20185 0.15105 0.2 C 0.14219 0.18981 0.13177 0.18302 0.12292 0.17253 C 0.11302 0.1608 0.10677 0.14845 0.09584 0.14105 C 0.09167 0.12963 0.08108 0.12098 0.075 0.11142 C 0.06771 0.1 0.06129 0.08765 0.05313 0.07808 C 0.04827 0.06481 0.03993 0.05648 0.03334 0.04629 C 0.02709 0.03673 0.03177 0.04043 0.02605 0.03734 C 0.025 0.03549 0.02414 0.03302 0.02292 0.03179 C 0.02205 0.03055 0.02066 0.03086 0.0198 0.02994 C 0.01511 0.02345 0.01198 0.01481 0.00625 0.01142 C 0.00226 0.00401 0.00434 0.0074 5.55556E-7 3.08642E-6 " pathEditMode="relative" ptsTypes="fffffffFffffffffffffffffffffffff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83438 0.03333 C 0.82969 0.025 0.82656 0.01697 0.82292 0.0074 C 0.8191 -0.01636 0.82327 0.00432 0.81354 -0.02408 C 0.81198 -0.02871 0.81059 -0.03395 0.80938 -0.03889 C 0.80886 -0.04074 0.80886 -0.0426 0.80834 -0.04445 C 0.80295 -0.06358 0.80781 -0.04352 0.80104 -0.06297 C 0.79497 -0.08056 0.78959 -0.1 0.78438 -0.11852 C 0.78143 -0.12901 0.78021 -0.13827 0.77604 -0.14815 C 0.77379 -0.1605 0.76875 -0.17408 0.76354 -0.18334 C 0.75695 -0.21883 0.72483 -0.22439 0.70834 -0.22778 C 0.68472 -0.22593 0.66111 -0.22439 0.6375 -0.22222 C 0.62847 -0.2213 0.62014 -0.21235 0.6125 -0.20556 C 0.61059 -0.20401 0.60834 -0.20463 0.60625 -0.20371 C 0.59705 -0.19969 0.58542 -0.19074 0.57709 -0.18334 C 0.57014 -0.17716 0.56406 -0.16821 0.55625 -0.16482 C 0.53629 -0.14352 0.51684 -0.11667 0.49896 -0.09074 C 0.48646 -0.07253 0.4691 -0.06389 0.45417 -0.05371 C 0.43438 -0.04013 0.41493 -0.0284 0.39375 -0.02408 C 0.36459 -0.01111 0.33264 -0.01636 0.30417 -0.03334 C 0.29965 -0.03611 0.29375 -0.03704 0.28959 -0.04074 C 0.28004 -0.04908 0.27066 -0.06389 0.26146 -0.07037 C 0.25695 -0.0784 0.25122 -0.08272 0.24584 -0.08889 C 0.24167 -0.09383 0.2382 -0.1 0.23438 -0.10556 C 0.2191 -0.12778 0.2059 -0.15648 0.18959 -0.17593 C 0.1816 -0.18519 0.17396 -0.19753 0.16459 -0.20185 C 0.1599 -0.21019 0.15417 -0.21482 0.14792 -0.21852 C 0.14149 -0.22716 0.1349 -0.22963 0.12709 -0.23148 C 0.12118 -0.2355 0.11788 -0.23735 0.11146 -0.23889 C 0.10295 -0.24383 0.09427 -0.24506 0.08542 -0.24815 C 0.06563 -0.24753 0.04584 -0.24753 0.02604 -0.2463 C 0.02413 -0.2463 0.01997 -0.24167 0.01875 -0.24074 C 0.00955 -0.23426 -0.00087 -0.22685 -0.00833 -0.21482 C -0.01389 -0.20587 -0.01788 -0.19599 -0.02291 -0.18704 C -0.0243 -0.17994 -0.02726 -0.17716 -0.02916 -0.17037 C -0.0342 -0.15278 -0.03785 -0.13426 -0.04062 -0.11482 C -0.04028 -0.08951 -0.04045 -0.0642 -0.03958 -0.03889 C -0.03889 -0.02006 -0.02309 -0.01297 -0.01458 -0.00926 C -0.01076 -0.00463 -0.00573 2.46914E-7 2.77778E-6 2.46914E-7 " pathEditMode="relative" ptsTypes="fffffffffffffffffffffffffffffffffffffA"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39271 -0.41667 C -0.39202 -0.41111 -0.39167 -0.40494 -0.39063 -0.4 C -0.38994 -0.39568 -0.3882 -0.3929 -0.38751 -0.38889 C -0.38056 -0.34722 -0.3757 -0.30432 -0.36771 -0.26296 C -0.36008 -0.22284 -0.34966 -0.18611 -0.33959 -0.14815 C -0.33126 -0.11667 -0.32483 -0.08364 -0.31667 -0.05185 C -0.30869 -0.02068 -0.29706 0.00679 -0.28855 0.03704 C -0.28542 0.04846 -0.2849 0.06266 -0.28021 0.07222 C -0.26494 0.10401 -0.28334 0.06358 -0.26876 0.1037 C -0.26199 0.12253 -0.25296 0.14012 -0.2448 0.15741 C -0.24254 0.16235 -0.24167 0.16883 -0.23959 0.17407 C -0.2316 0.19352 -0.22223 0.21296 -0.21355 0.23148 C -0.20817 0.2429 -0.1981 0.25124 -0.19167 0.26111 C -0.18386 0.27284 -0.17692 0.28364 -0.16876 0.29445 C -0.16077 0.30525 -0.15487 0.32161 -0.14584 0.32963 C -0.13334 0.34074 -0.12327 0.35833 -0.11146 0.37037 C -0.08074 0.40154 -0.12171 0.35463 -0.09688 0.38148 C -0.08456 0.39506 -0.07396 0.41512 -0.05938 0.42037 C -0.04896 0.43272 -0.04063 0.43704 -0.02813 0.43889 C -0.01771 0.44969 -0.0066 0.44938 0.0052 0.4537 C 0.01388 0.45247 0.02274 0.45278 0.03124 0.45 C 0.03663 0.44815 0.03767 0.42315 0.03854 0.41852 C 0.04253 0.39537 0.04531 0.37469 0.04687 0.35 C 0.04652 0.29321 0.04687 0.23642 0.04583 0.17963 C 0.04565 0.17253 0.04253 0.16636 0.04166 0.15926 C 0.0394 0.13889 0.03541 0.11482 0.02708 0.1 C 0.02569 0.08951 0.02222 0.08148 0.01979 0.07222 C 0.01163 0.03982 0.02256 0.07963 0.01666 0.05185 C 0.01423 0.04012 0.00919 0.02377 0.00416 0.01482 C 0.00242 0.00586 -6.94444E-6 0.00926 -6.94444E-6 2.22222E-6 " pathEditMode="relative" ptsTypes="fffffffffffffffffffffffffffffA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20" grpId="0" animBg="1"/>
      <p:bldP spid="20" grpId="1" animBg="1"/>
      <p:bldP spid="2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1526819" y="1784707"/>
          <a:ext cx="4012678" cy="265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6409897" y="1767495"/>
          <a:ext cx="4012678" cy="265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文本框 30"/>
          <p:cNvSpPr txBox="1"/>
          <p:nvPr/>
        </p:nvSpPr>
        <p:spPr>
          <a:xfrm>
            <a:off x="2402598" y="4443630"/>
            <a:ext cx="596941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31"/>
          <p:cNvSpPr txBox="1"/>
          <p:nvPr/>
        </p:nvSpPr>
        <p:spPr>
          <a:xfrm>
            <a:off x="3430299" y="4430726"/>
            <a:ext cx="579611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32"/>
          <p:cNvSpPr txBox="1"/>
          <p:nvPr/>
        </p:nvSpPr>
        <p:spPr>
          <a:xfrm>
            <a:off x="4355040" y="4430726"/>
            <a:ext cx="596942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3"/>
          <p:cNvSpPr txBox="1"/>
          <p:nvPr/>
        </p:nvSpPr>
        <p:spPr>
          <a:xfrm>
            <a:off x="5080840" y="4406672"/>
            <a:ext cx="517083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34"/>
          <p:cNvSpPr txBox="1"/>
          <p:nvPr/>
        </p:nvSpPr>
        <p:spPr>
          <a:xfrm>
            <a:off x="7247718" y="4430205"/>
            <a:ext cx="596941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5"/>
          <p:cNvSpPr txBox="1"/>
          <p:nvPr/>
        </p:nvSpPr>
        <p:spPr>
          <a:xfrm>
            <a:off x="8275419" y="4417300"/>
            <a:ext cx="579611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36"/>
          <p:cNvSpPr txBox="1"/>
          <p:nvPr/>
        </p:nvSpPr>
        <p:spPr>
          <a:xfrm>
            <a:off x="9200160" y="4417300"/>
            <a:ext cx="596942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37"/>
          <p:cNvSpPr txBox="1"/>
          <p:nvPr/>
        </p:nvSpPr>
        <p:spPr>
          <a:xfrm>
            <a:off x="9925960" y="4393246"/>
            <a:ext cx="517083" cy="2616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88693" y="4869161"/>
            <a:ext cx="144389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83132" y="5349213"/>
            <a:ext cx="1682488" cy="71403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字内容点击此处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92892" y="4869161"/>
            <a:ext cx="144389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87332" y="5349213"/>
            <a:ext cx="1682488" cy="71403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字内容点击此处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671508" y="4869161"/>
            <a:ext cx="144389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65948" y="5349213"/>
            <a:ext cx="1682488" cy="71403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字内容点击此处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775708" y="4869161"/>
            <a:ext cx="144389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70147" y="5349213"/>
            <a:ext cx="1682488" cy="71403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字内容点击此处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24" grpId="0"/>
      <p:bldP spid="25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"/>
          <p:cNvSpPr/>
          <p:nvPr/>
        </p:nvSpPr>
        <p:spPr bwMode="auto">
          <a:xfrm>
            <a:off x="1356757" y="968174"/>
            <a:ext cx="2576347" cy="2888159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6903" y="1181333"/>
            <a:ext cx="2196057" cy="2461843"/>
            <a:chOff x="5002386" y="2208630"/>
            <a:chExt cx="2196057" cy="2461843"/>
          </a:xfrm>
        </p:grpSpPr>
        <p:sp>
          <p:nvSpPr>
            <p:cNvPr id="4" name="Freeform 19"/>
            <p:cNvSpPr/>
            <p:nvPr/>
          </p:nvSpPr>
          <p:spPr bwMode="auto">
            <a:xfrm>
              <a:off x="5002386" y="2208630"/>
              <a:ext cx="2196057" cy="2461843"/>
            </a:xfrm>
            <a:custGeom>
              <a:avLst/>
              <a:gdLst>
                <a:gd name="T0" fmla="*/ 772 w 772"/>
                <a:gd name="T1" fmla="*/ 596 h 865"/>
                <a:gd name="T2" fmla="*/ 721 w 772"/>
                <a:gd name="T3" fmla="*/ 685 h 865"/>
                <a:gd name="T4" fmla="*/ 437 w 772"/>
                <a:gd name="T5" fmla="*/ 849 h 865"/>
                <a:gd name="T6" fmla="*/ 335 w 772"/>
                <a:gd name="T7" fmla="*/ 849 h 865"/>
                <a:gd name="T8" fmla="*/ 51 w 772"/>
                <a:gd name="T9" fmla="*/ 685 h 865"/>
                <a:gd name="T10" fmla="*/ 0 w 772"/>
                <a:gd name="T11" fmla="*/ 596 h 865"/>
                <a:gd name="T12" fmla="*/ 0 w 772"/>
                <a:gd name="T13" fmla="*/ 268 h 865"/>
                <a:gd name="T14" fmla="*/ 51 w 772"/>
                <a:gd name="T15" fmla="*/ 180 h 865"/>
                <a:gd name="T16" fmla="*/ 335 w 772"/>
                <a:gd name="T17" fmla="*/ 16 h 865"/>
                <a:gd name="T18" fmla="*/ 437 w 772"/>
                <a:gd name="T19" fmla="*/ 16 h 865"/>
                <a:gd name="T20" fmla="*/ 721 w 772"/>
                <a:gd name="T21" fmla="*/ 180 h 865"/>
                <a:gd name="T22" fmla="*/ 772 w 772"/>
                <a:gd name="T23" fmla="*/ 268 h 865"/>
                <a:gd name="T24" fmla="*/ 772 w 772"/>
                <a:gd name="T25" fmla="*/ 596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2" h="865">
                  <a:moveTo>
                    <a:pt x="772" y="596"/>
                  </a:moveTo>
                  <a:cubicBezTo>
                    <a:pt x="772" y="629"/>
                    <a:pt x="749" y="668"/>
                    <a:pt x="721" y="685"/>
                  </a:cubicBezTo>
                  <a:cubicBezTo>
                    <a:pt x="437" y="849"/>
                    <a:pt x="437" y="849"/>
                    <a:pt x="437" y="849"/>
                  </a:cubicBezTo>
                  <a:cubicBezTo>
                    <a:pt x="409" y="865"/>
                    <a:pt x="363" y="865"/>
                    <a:pt x="335" y="849"/>
                  </a:cubicBezTo>
                  <a:cubicBezTo>
                    <a:pt x="51" y="685"/>
                    <a:pt x="51" y="685"/>
                    <a:pt x="51" y="685"/>
                  </a:cubicBezTo>
                  <a:cubicBezTo>
                    <a:pt x="23" y="668"/>
                    <a:pt x="0" y="629"/>
                    <a:pt x="0" y="596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36"/>
                    <a:pt x="23" y="196"/>
                    <a:pt x="51" y="180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63" y="0"/>
                    <a:pt x="409" y="0"/>
                    <a:pt x="437" y="16"/>
                  </a:cubicBezTo>
                  <a:cubicBezTo>
                    <a:pt x="721" y="180"/>
                    <a:pt x="721" y="180"/>
                    <a:pt x="721" y="180"/>
                  </a:cubicBezTo>
                  <a:cubicBezTo>
                    <a:pt x="749" y="196"/>
                    <a:pt x="772" y="236"/>
                    <a:pt x="772" y="268"/>
                  </a:cubicBezTo>
                  <a:lnTo>
                    <a:pt x="772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5242647" y="2508527"/>
              <a:ext cx="171553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26545" y="168394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4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4058941" y="2577276"/>
            <a:ext cx="128922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5"/>
          <p:cNvSpPr txBox="1"/>
          <p:nvPr/>
        </p:nvSpPr>
        <p:spPr>
          <a:xfrm>
            <a:off x="5600975" y="2574125"/>
            <a:ext cx="1331236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7139851" y="2577275"/>
            <a:ext cx="145761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4058941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8"/>
          <p:cNvSpPr txBox="1"/>
          <p:nvPr/>
        </p:nvSpPr>
        <p:spPr>
          <a:xfrm>
            <a:off x="5600975" y="3005218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160373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635571" y="4124301"/>
            <a:ext cx="2014538" cy="384175"/>
            <a:chOff x="4038601" y="4630738"/>
            <a:chExt cx="2014538" cy="384175"/>
          </a:xfrm>
          <a:solidFill>
            <a:schemeClr val="tx1"/>
          </a:solidFill>
        </p:grpSpPr>
        <p:sp>
          <p:nvSpPr>
            <p:cNvPr id="9" name="Line 114"/>
            <p:cNvSpPr>
              <a:spLocks noChangeShapeType="1"/>
            </p:cNvSpPr>
            <p:nvPr/>
          </p:nvSpPr>
          <p:spPr bwMode="auto">
            <a:xfrm>
              <a:off x="5046663" y="4630738"/>
              <a:ext cx="0" cy="384175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Line 120"/>
            <p:cNvSpPr>
              <a:spLocks noChangeShapeType="1"/>
            </p:cNvSpPr>
            <p:nvPr/>
          </p:nvSpPr>
          <p:spPr bwMode="auto">
            <a:xfrm flipH="1">
              <a:off x="4038601" y="4824413"/>
              <a:ext cx="2014538" cy="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121"/>
            <p:cNvSpPr>
              <a:spLocks noChangeShapeType="1"/>
            </p:cNvSpPr>
            <p:nvPr/>
          </p:nvSpPr>
          <p:spPr bwMode="auto">
            <a:xfrm>
              <a:off x="40433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22"/>
            <p:cNvSpPr>
              <a:spLocks noChangeShapeType="1"/>
            </p:cNvSpPr>
            <p:nvPr/>
          </p:nvSpPr>
          <p:spPr bwMode="auto">
            <a:xfrm>
              <a:off x="454818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23"/>
            <p:cNvSpPr>
              <a:spLocks noChangeShapeType="1"/>
            </p:cNvSpPr>
            <p:nvPr/>
          </p:nvSpPr>
          <p:spPr bwMode="auto">
            <a:xfrm>
              <a:off x="55546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24"/>
            <p:cNvSpPr>
              <a:spLocks noChangeShapeType="1"/>
            </p:cNvSpPr>
            <p:nvPr/>
          </p:nvSpPr>
          <p:spPr bwMode="auto">
            <a:xfrm>
              <a:off x="605313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55667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16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75812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19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58967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22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977502" y="44811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25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63656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28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090512" y="4124301"/>
            <a:ext cx="2014538" cy="384175"/>
            <a:chOff x="4038601" y="4630738"/>
            <a:chExt cx="2014538" cy="384175"/>
          </a:xfrm>
          <a:solidFill>
            <a:schemeClr val="tx1"/>
          </a:solidFill>
        </p:grpSpPr>
        <p:sp>
          <p:nvSpPr>
            <p:cNvPr id="31" name="Line 114"/>
            <p:cNvSpPr>
              <a:spLocks noChangeShapeType="1"/>
            </p:cNvSpPr>
            <p:nvPr/>
          </p:nvSpPr>
          <p:spPr bwMode="auto">
            <a:xfrm>
              <a:off x="5046663" y="4630738"/>
              <a:ext cx="0" cy="384175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120"/>
            <p:cNvSpPr>
              <a:spLocks noChangeShapeType="1"/>
            </p:cNvSpPr>
            <p:nvPr/>
          </p:nvSpPr>
          <p:spPr bwMode="auto">
            <a:xfrm flipH="1">
              <a:off x="4038601" y="4824413"/>
              <a:ext cx="2014538" cy="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121"/>
            <p:cNvSpPr>
              <a:spLocks noChangeShapeType="1"/>
            </p:cNvSpPr>
            <p:nvPr/>
          </p:nvSpPr>
          <p:spPr bwMode="auto">
            <a:xfrm>
              <a:off x="40433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22"/>
            <p:cNvSpPr>
              <a:spLocks noChangeShapeType="1"/>
            </p:cNvSpPr>
            <p:nvPr/>
          </p:nvSpPr>
          <p:spPr bwMode="auto">
            <a:xfrm>
              <a:off x="454818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123"/>
            <p:cNvSpPr>
              <a:spLocks noChangeShapeType="1"/>
            </p:cNvSpPr>
            <p:nvPr/>
          </p:nvSpPr>
          <p:spPr bwMode="auto">
            <a:xfrm>
              <a:off x="55546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124"/>
            <p:cNvSpPr>
              <a:spLocks noChangeShapeType="1"/>
            </p:cNvSpPr>
            <p:nvPr/>
          </p:nvSpPr>
          <p:spPr bwMode="auto">
            <a:xfrm>
              <a:off x="605313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10608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38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430753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41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913908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44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32443" y="44811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47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918597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50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691512" y="4124301"/>
            <a:ext cx="2014538" cy="384175"/>
            <a:chOff x="4038601" y="4630738"/>
            <a:chExt cx="2014538" cy="384175"/>
          </a:xfrm>
          <a:solidFill>
            <a:schemeClr val="tx1"/>
          </a:solidFill>
        </p:grpSpPr>
        <p:sp>
          <p:nvSpPr>
            <p:cNvPr id="53" name="Line 114"/>
            <p:cNvSpPr>
              <a:spLocks noChangeShapeType="1"/>
            </p:cNvSpPr>
            <p:nvPr/>
          </p:nvSpPr>
          <p:spPr bwMode="auto">
            <a:xfrm>
              <a:off x="5046663" y="4630738"/>
              <a:ext cx="0" cy="384175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Line 120"/>
            <p:cNvSpPr>
              <a:spLocks noChangeShapeType="1"/>
            </p:cNvSpPr>
            <p:nvPr/>
          </p:nvSpPr>
          <p:spPr bwMode="auto">
            <a:xfrm flipH="1">
              <a:off x="4038601" y="4824413"/>
              <a:ext cx="2014538" cy="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Line 121"/>
            <p:cNvSpPr>
              <a:spLocks noChangeShapeType="1"/>
            </p:cNvSpPr>
            <p:nvPr/>
          </p:nvSpPr>
          <p:spPr bwMode="auto">
            <a:xfrm>
              <a:off x="40433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Line 122"/>
            <p:cNvSpPr>
              <a:spLocks noChangeShapeType="1"/>
            </p:cNvSpPr>
            <p:nvPr/>
          </p:nvSpPr>
          <p:spPr bwMode="auto">
            <a:xfrm>
              <a:off x="454818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Line 123"/>
            <p:cNvSpPr>
              <a:spLocks noChangeShapeType="1"/>
            </p:cNvSpPr>
            <p:nvPr/>
          </p:nvSpPr>
          <p:spPr bwMode="auto">
            <a:xfrm>
              <a:off x="5554663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Line 124"/>
            <p:cNvSpPr>
              <a:spLocks noChangeShapeType="1"/>
            </p:cNvSpPr>
            <p:nvPr/>
          </p:nvSpPr>
          <p:spPr bwMode="auto">
            <a:xfrm>
              <a:off x="6053138" y="4818063"/>
              <a:ext cx="0" cy="196850"/>
            </a:xfrm>
            <a:prstGeom prst="line">
              <a:avLst/>
            </a:prstGeom>
            <a:grp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11608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60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31753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63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514908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66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0033443" y="44811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69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0519597" y="4484340"/>
            <a:ext cx="369332" cy="1104900"/>
            <a:chOff x="1462164" y="5037138"/>
            <a:chExt cx="369332" cy="1104900"/>
          </a:xfrm>
          <a:solidFill>
            <a:schemeClr val="tx1"/>
          </a:solidFill>
        </p:grpSpPr>
        <p:sp>
          <p:nvSpPr>
            <p:cNvPr id="72" name="Freeform 87"/>
            <p:cNvSpPr/>
            <p:nvPr/>
          </p:nvSpPr>
          <p:spPr bwMode="auto">
            <a:xfrm>
              <a:off x="1490663" y="5037138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462164" y="5085184"/>
              <a:ext cx="369332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Line 104"/>
          <p:cNvSpPr>
            <a:spLocks noChangeShapeType="1"/>
          </p:cNvSpPr>
          <p:nvPr/>
        </p:nvSpPr>
        <p:spPr bwMode="auto">
          <a:xfrm>
            <a:off x="6098381" y="2315220"/>
            <a:ext cx="0" cy="338138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Line 132"/>
          <p:cNvSpPr>
            <a:spLocks noChangeShapeType="1"/>
          </p:cNvSpPr>
          <p:nvPr/>
        </p:nvSpPr>
        <p:spPr bwMode="auto">
          <a:xfrm flipH="1">
            <a:off x="5229472" y="2524770"/>
            <a:ext cx="1885950" cy="0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5488236" y="1604021"/>
            <a:ext cx="1255713" cy="709613"/>
            <a:chOff x="5734051" y="889000"/>
            <a:chExt cx="1255713" cy="709613"/>
          </a:xfrm>
          <a:solidFill>
            <a:schemeClr val="bg2"/>
          </a:solidFill>
        </p:grpSpPr>
        <p:sp>
          <p:nvSpPr>
            <p:cNvPr id="77" name="Freeform 76"/>
            <p:cNvSpPr/>
            <p:nvPr/>
          </p:nvSpPr>
          <p:spPr bwMode="auto">
            <a:xfrm>
              <a:off x="5734051" y="889000"/>
              <a:ext cx="1255713" cy="709613"/>
            </a:xfrm>
            <a:custGeom>
              <a:avLst/>
              <a:gdLst>
                <a:gd name="T0" fmla="*/ 78 w 1516"/>
                <a:gd name="T1" fmla="*/ 0 h 858"/>
                <a:gd name="T2" fmla="*/ 1439 w 1516"/>
                <a:gd name="T3" fmla="*/ 0 h 858"/>
                <a:gd name="T4" fmla="*/ 1516 w 1516"/>
                <a:gd name="T5" fmla="*/ 77 h 858"/>
                <a:gd name="T6" fmla="*/ 1516 w 1516"/>
                <a:gd name="T7" fmla="*/ 781 h 858"/>
                <a:gd name="T8" fmla="*/ 1439 w 1516"/>
                <a:gd name="T9" fmla="*/ 858 h 858"/>
                <a:gd name="T10" fmla="*/ 78 w 1516"/>
                <a:gd name="T11" fmla="*/ 858 h 858"/>
                <a:gd name="T12" fmla="*/ 0 w 1516"/>
                <a:gd name="T13" fmla="*/ 781 h 858"/>
                <a:gd name="T14" fmla="*/ 0 w 1516"/>
                <a:gd name="T15" fmla="*/ 77 h 858"/>
                <a:gd name="T16" fmla="*/ 78 w 1516"/>
                <a:gd name="T17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6" h="858">
                  <a:moveTo>
                    <a:pt x="78" y="0"/>
                  </a:moveTo>
                  <a:lnTo>
                    <a:pt x="1439" y="0"/>
                  </a:lnTo>
                  <a:cubicBezTo>
                    <a:pt x="1481" y="0"/>
                    <a:pt x="1516" y="35"/>
                    <a:pt x="1516" y="77"/>
                  </a:cubicBezTo>
                  <a:lnTo>
                    <a:pt x="1516" y="781"/>
                  </a:lnTo>
                  <a:cubicBezTo>
                    <a:pt x="1516" y="823"/>
                    <a:pt x="1481" y="858"/>
                    <a:pt x="1439" y="858"/>
                  </a:cubicBezTo>
                  <a:lnTo>
                    <a:pt x="78" y="858"/>
                  </a:lnTo>
                  <a:cubicBezTo>
                    <a:pt x="35" y="858"/>
                    <a:pt x="0" y="823"/>
                    <a:pt x="0" y="781"/>
                  </a:cubicBezTo>
                  <a:lnTo>
                    <a:pt x="0" y="77"/>
                  </a:lnTo>
                  <a:cubicBezTo>
                    <a:pt x="0" y="35"/>
                    <a:pt x="35" y="0"/>
                    <a:pt x="7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15"/>
            <p:cNvSpPr>
              <a:spLocks noChangeArrowheads="1"/>
            </p:cNvSpPr>
            <p:nvPr/>
          </p:nvSpPr>
          <p:spPr bwMode="auto">
            <a:xfrm>
              <a:off x="5919290" y="1085040"/>
              <a:ext cx="848615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董事会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522911" y="2297758"/>
            <a:ext cx="1704975" cy="476250"/>
            <a:chOff x="3768726" y="1582738"/>
            <a:chExt cx="1704975" cy="476250"/>
          </a:xfrm>
          <a:solidFill>
            <a:schemeClr val="tx1"/>
          </a:solidFill>
        </p:grpSpPr>
        <p:sp>
          <p:nvSpPr>
            <p:cNvPr id="80" name="Freeform 78"/>
            <p:cNvSpPr/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129711" y="2297758"/>
            <a:ext cx="1704975" cy="476250"/>
            <a:chOff x="7375526" y="1582738"/>
            <a:chExt cx="1704975" cy="476250"/>
          </a:xfrm>
          <a:solidFill>
            <a:schemeClr val="tx1"/>
          </a:solidFill>
        </p:grpSpPr>
        <p:sp>
          <p:nvSpPr>
            <p:cNvPr id="83" name="Freeform 141"/>
            <p:cNvSpPr/>
            <p:nvPr/>
          </p:nvSpPr>
          <p:spPr bwMode="auto">
            <a:xfrm>
              <a:off x="73755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15"/>
            <p:cNvSpPr>
              <a:spLocks noChangeArrowheads="1"/>
            </p:cNvSpPr>
            <p:nvPr/>
          </p:nvSpPr>
          <p:spPr bwMode="auto">
            <a:xfrm>
              <a:off x="7492362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621585" y="2651770"/>
            <a:ext cx="990600" cy="560388"/>
            <a:chOff x="5867401" y="1936750"/>
            <a:chExt cx="990600" cy="560388"/>
          </a:xfrm>
          <a:solidFill>
            <a:schemeClr val="tx1"/>
          </a:solidFill>
        </p:grpSpPr>
        <p:sp>
          <p:nvSpPr>
            <p:cNvPr id="86" name="Freeform 77"/>
            <p:cNvSpPr/>
            <p:nvPr/>
          </p:nvSpPr>
          <p:spPr bwMode="auto">
            <a:xfrm>
              <a:off x="5867401" y="1936750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15"/>
            <p:cNvSpPr>
              <a:spLocks noChangeArrowheads="1"/>
            </p:cNvSpPr>
            <p:nvPr/>
          </p:nvSpPr>
          <p:spPr bwMode="auto">
            <a:xfrm>
              <a:off x="5919290" y="2035066"/>
              <a:ext cx="848615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641997" y="3443933"/>
            <a:ext cx="7056784" cy="247674"/>
            <a:chOff x="2044254" y="2728913"/>
            <a:chExt cx="7056784" cy="247674"/>
          </a:xfrm>
        </p:grpSpPr>
        <p:sp>
          <p:nvSpPr>
            <p:cNvPr id="89" name="Line 106"/>
            <p:cNvSpPr>
              <a:spLocks noChangeShapeType="1"/>
            </p:cNvSpPr>
            <p:nvPr/>
          </p:nvSpPr>
          <p:spPr bwMode="auto">
            <a:xfrm flipH="1">
              <a:off x="2051694" y="2728913"/>
              <a:ext cx="7049344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Line 107"/>
            <p:cNvSpPr>
              <a:spLocks noChangeShapeType="1"/>
            </p:cNvSpPr>
            <p:nvPr/>
          </p:nvSpPr>
          <p:spPr bwMode="auto">
            <a:xfrm>
              <a:off x="9101038" y="2728913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Line 112"/>
            <p:cNvSpPr>
              <a:spLocks noChangeShapeType="1"/>
            </p:cNvSpPr>
            <p:nvPr/>
          </p:nvSpPr>
          <p:spPr bwMode="auto">
            <a:xfrm>
              <a:off x="2044254" y="2728913"/>
              <a:ext cx="0" cy="247674"/>
            </a:xfrm>
            <a:prstGeom prst="line">
              <a:avLst/>
            </a:prstGeom>
            <a:noFill/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" name="Line 104"/>
          <p:cNvSpPr>
            <a:spLocks noChangeShapeType="1"/>
          </p:cNvSpPr>
          <p:nvPr/>
        </p:nvSpPr>
        <p:spPr bwMode="auto">
          <a:xfrm>
            <a:off x="6098381" y="3212158"/>
            <a:ext cx="0" cy="479449"/>
          </a:xfrm>
          <a:prstGeom prst="line">
            <a:avLst/>
          </a:prstGeom>
          <a:noFill/>
          <a:ln w="127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1777902" y="3692252"/>
            <a:ext cx="1704975" cy="476250"/>
            <a:chOff x="3768726" y="1582738"/>
            <a:chExt cx="1704975" cy="476250"/>
          </a:xfrm>
          <a:solidFill>
            <a:schemeClr val="tx1"/>
          </a:solidFill>
        </p:grpSpPr>
        <p:sp>
          <p:nvSpPr>
            <p:cNvPr id="94" name="Freeform 78"/>
            <p:cNvSpPr/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257503" y="3692252"/>
            <a:ext cx="1704975" cy="476250"/>
            <a:chOff x="3768726" y="1582738"/>
            <a:chExt cx="1704975" cy="476250"/>
          </a:xfrm>
          <a:solidFill>
            <a:schemeClr val="tx1"/>
          </a:solidFill>
        </p:grpSpPr>
        <p:sp>
          <p:nvSpPr>
            <p:cNvPr id="97" name="Freeform 78"/>
            <p:cNvSpPr/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行政部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857903" y="3692252"/>
            <a:ext cx="1704975" cy="476250"/>
            <a:chOff x="3768726" y="1582738"/>
            <a:chExt cx="1704975" cy="476250"/>
          </a:xfrm>
          <a:solidFill>
            <a:schemeClr val="tx1"/>
          </a:solidFill>
        </p:grpSpPr>
        <p:sp>
          <p:nvSpPr>
            <p:cNvPr id="100" name="Freeform 78"/>
            <p:cNvSpPr/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5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9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val 3"/>
          <p:cNvSpPr>
            <a:spLocks noChangeArrowheads="1"/>
          </p:cNvSpPr>
          <p:nvPr/>
        </p:nvSpPr>
        <p:spPr bwMode="auto">
          <a:xfrm>
            <a:off x="5954588" y="1942497"/>
            <a:ext cx="3920570" cy="3921077"/>
          </a:xfrm>
          <a:prstGeom prst="ellipse">
            <a:avLst/>
          </a:prstGeom>
          <a:noFill/>
          <a:ln w="2540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endParaRPr lang="zh-CN" altLang="en-US"/>
          </a:p>
        </p:txBody>
      </p:sp>
      <p:sp>
        <p:nvSpPr>
          <p:cNvPr id="54" name="Oval 4"/>
          <p:cNvSpPr>
            <a:spLocks noChangeArrowheads="1"/>
          </p:cNvSpPr>
          <p:nvPr/>
        </p:nvSpPr>
        <p:spPr bwMode="auto">
          <a:xfrm>
            <a:off x="5827054" y="1829676"/>
            <a:ext cx="4167175" cy="4170000"/>
          </a:xfrm>
          <a:prstGeom prst="ellipse">
            <a:avLst/>
          </a:prstGeom>
          <a:noFill/>
          <a:ln w="19050" cmpd="sng">
            <a:solidFill>
              <a:srgbClr val="414455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1496C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endParaRPr lang="zh-CN" altLang="en-US"/>
          </a:p>
        </p:txBody>
      </p:sp>
      <p:sp>
        <p:nvSpPr>
          <p:cNvPr id="55" name="Oval 6"/>
          <p:cNvSpPr>
            <a:spLocks noChangeArrowheads="1"/>
          </p:cNvSpPr>
          <p:nvPr/>
        </p:nvSpPr>
        <p:spPr bwMode="auto">
          <a:xfrm>
            <a:off x="6166527" y="2141760"/>
            <a:ext cx="3507277" cy="3507733"/>
          </a:xfrm>
          <a:prstGeom prst="ellipse">
            <a:avLst/>
          </a:prstGeom>
          <a:noFill/>
          <a:ln w="19050" cmpd="sng">
            <a:solidFill>
              <a:srgbClr val="414455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1496C8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endParaRPr lang="zh-CN" altLang="en-US"/>
          </a:p>
        </p:txBody>
      </p:sp>
      <p:grpSp>
        <p:nvGrpSpPr>
          <p:cNvPr id="56" name="中国 52"/>
          <p:cNvGrpSpPr/>
          <p:nvPr/>
        </p:nvGrpSpPr>
        <p:grpSpPr bwMode="auto">
          <a:xfrm>
            <a:off x="6579982" y="2768854"/>
            <a:ext cx="2502589" cy="2276829"/>
            <a:chOff x="0" y="0"/>
            <a:chExt cx="5832647" cy="4819363"/>
          </a:xfrm>
          <a:solidFill>
            <a:schemeClr val="accent4"/>
          </a:solidFill>
        </p:grpSpPr>
        <p:sp>
          <p:nvSpPr>
            <p:cNvPr id="57" name="Freeform 9"/>
            <p:cNvSpPr/>
            <p:nvPr/>
          </p:nvSpPr>
          <p:spPr bwMode="auto">
            <a:xfrm>
              <a:off x="2449067" y="53708"/>
              <a:ext cx="2556482" cy="2180529"/>
            </a:xfrm>
            <a:custGeom>
              <a:avLst/>
              <a:gdLst>
                <a:gd name="T0" fmla="*/ 1322 w 1428"/>
                <a:gd name="T1" fmla="*/ 106 h 1218"/>
                <a:gd name="T2" fmla="*/ 1262 w 1428"/>
                <a:gd name="T3" fmla="*/ 116 h 1218"/>
                <a:gd name="T4" fmla="*/ 1216 w 1428"/>
                <a:gd name="T5" fmla="*/ 60 h 1218"/>
                <a:gd name="T6" fmla="*/ 1168 w 1428"/>
                <a:gd name="T7" fmla="*/ 58 h 1218"/>
                <a:gd name="T8" fmla="*/ 1136 w 1428"/>
                <a:gd name="T9" fmla="*/ 8 h 1218"/>
                <a:gd name="T10" fmla="*/ 1142 w 1428"/>
                <a:gd name="T11" fmla="*/ 48 h 1218"/>
                <a:gd name="T12" fmla="*/ 1114 w 1428"/>
                <a:gd name="T13" fmla="*/ 192 h 1218"/>
                <a:gd name="T14" fmla="*/ 1088 w 1428"/>
                <a:gd name="T15" fmla="*/ 262 h 1218"/>
                <a:gd name="T16" fmla="*/ 982 w 1428"/>
                <a:gd name="T17" fmla="*/ 276 h 1218"/>
                <a:gd name="T18" fmla="*/ 994 w 1428"/>
                <a:gd name="T19" fmla="*/ 420 h 1218"/>
                <a:gd name="T20" fmla="*/ 1136 w 1428"/>
                <a:gd name="T21" fmla="*/ 428 h 1218"/>
                <a:gd name="T22" fmla="*/ 1174 w 1428"/>
                <a:gd name="T23" fmla="*/ 498 h 1218"/>
                <a:gd name="T24" fmla="*/ 1018 w 1428"/>
                <a:gd name="T25" fmla="*/ 540 h 1218"/>
                <a:gd name="T26" fmla="*/ 946 w 1428"/>
                <a:gd name="T27" fmla="*/ 626 h 1218"/>
                <a:gd name="T28" fmla="*/ 820 w 1428"/>
                <a:gd name="T29" fmla="*/ 664 h 1218"/>
                <a:gd name="T30" fmla="*/ 778 w 1428"/>
                <a:gd name="T31" fmla="*/ 722 h 1218"/>
                <a:gd name="T32" fmla="*/ 776 w 1428"/>
                <a:gd name="T33" fmla="*/ 774 h 1218"/>
                <a:gd name="T34" fmla="*/ 688 w 1428"/>
                <a:gd name="T35" fmla="*/ 860 h 1218"/>
                <a:gd name="T36" fmla="*/ 510 w 1428"/>
                <a:gd name="T37" fmla="*/ 882 h 1218"/>
                <a:gd name="T38" fmla="*/ 398 w 1428"/>
                <a:gd name="T39" fmla="*/ 934 h 1218"/>
                <a:gd name="T40" fmla="*/ 246 w 1428"/>
                <a:gd name="T41" fmla="*/ 872 h 1218"/>
                <a:gd name="T42" fmla="*/ 68 w 1428"/>
                <a:gd name="T43" fmla="*/ 854 h 1218"/>
                <a:gd name="T44" fmla="*/ 24 w 1428"/>
                <a:gd name="T45" fmla="*/ 906 h 1218"/>
                <a:gd name="T46" fmla="*/ 46 w 1428"/>
                <a:gd name="T47" fmla="*/ 980 h 1218"/>
                <a:gd name="T48" fmla="*/ 138 w 1428"/>
                <a:gd name="T49" fmla="*/ 966 h 1218"/>
                <a:gd name="T50" fmla="*/ 156 w 1428"/>
                <a:gd name="T51" fmla="*/ 1060 h 1218"/>
                <a:gd name="T52" fmla="*/ 196 w 1428"/>
                <a:gd name="T53" fmla="*/ 1112 h 1218"/>
                <a:gd name="T54" fmla="*/ 240 w 1428"/>
                <a:gd name="T55" fmla="*/ 1114 h 1218"/>
                <a:gd name="T56" fmla="*/ 342 w 1428"/>
                <a:gd name="T57" fmla="*/ 1074 h 1218"/>
                <a:gd name="T58" fmla="*/ 386 w 1428"/>
                <a:gd name="T59" fmla="*/ 1108 h 1218"/>
                <a:gd name="T60" fmla="*/ 340 w 1428"/>
                <a:gd name="T61" fmla="*/ 1208 h 1218"/>
                <a:gd name="T62" fmla="*/ 450 w 1428"/>
                <a:gd name="T63" fmla="*/ 1204 h 1218"/>
                <a:gd name="T64" fmla="*/ 522 w 1428"/>
                <a:gd name="T65" fmla="*/ 1092 h 1218"/>
                <a:gd name="T66" fmla="*/ 538 w 1428"/>
                <a:gd name="T67" fmla="*/ 1180 h 1218"/>
                <a:gd name="T68" fmla="*/ 614 w 1428"/>
                <a:gd name="T69" fmla="*/ 1216 h 1218"/>
                <a:gd name="T70" fmla="*/ 690 w 1428"/>
                <a:gd name="T71" fmla="*/ 1108 h 1218"/>
                <a:gd name="T72" fmla="*/ 752 w 1428"/>
                <a:gd name="T73" fmla="*/ 1064 h 1218"/>
                <a:gd name="T74" fmla="*/ 806 w 1428"/>
                <a:gd name="T75" fmla="*/ 1052 h 1218"/>
                <a:gd name="T76" fmla="*/ 860 w 1428"/>
                <a:gd name="T77" fmla="*/ 992 h 1218"/>
                <a:gd name="T78" fmla="*/ 914 w 1428"/>
                <a:gd name="T79" fmla="*/ 940 h 1218"/>
                <a:gd name="T80" fmla="*/ 958 w 1428"/>
                <a:gd name="T81" fmla="*/ 840 h 1218"/>
                <a:gd name="T82" fmla="*/ 992 w 1428"/>
                <a:gd name="T83" fmla="*/ 896 h 1218"/>
                <a:gd name="T84" fmla="*/ 1068 w 1428"/>
                <a:gd name="T85" fmla="*/ 848 h 1218"/>
                <a:gd name="T86" fmla="*/ 1122 w 1428"/>
                <a:gd name="T87" fmla="*/ 796 h 1218"/>
                <a:gd name="T88" fmla="*/ 1158 w 1428"/>
                <a:gd name="T89" fmla="*/ 828 h 1218"/>
                <a:gd name="T90" fmla="*/ 1206 w 1428"/>
                <a:gd name="T91" fmla="*/ 890 h 1218"/>
                <a:gd name="T92" fmla="*/ 1266 w 1428"/>
                <a:gd name="T93" fmla="*/ 832 h 1218"/>
                <a:gd name="T94" fmla="*/ 1356 w 1428"/>
                <a:gd name="T95" fmla="*/ 756 h 1218"/>
                <a:gd name="T96" fmla="*/ 1412 w 1428"/>
                <a:gd name="T97" fmla="*/ 712 h 1218"/>
                <a:gd name="T98" fmla="*/ 1386 w 1428"/>
                <a:gd name="T99" fmla="*/ 642 h 1218"/>
                <a:gd name="T100" fmla="*/ 1328 w 1428"/>
                <a:gd name="T101" fmla="*/ 630 h 1218"/>
                <a:gd name="T102" fmla="*/ 1276 w 1428"/>
                <a:gd name="T103" fmla="*/ 524 h 1218"/>
                <a:gd name="T104" fmla="*/ 1338 w 1428"/>
                <a:gd name="T105" fmla="*/ 512 h 1218"/>
                <a:gd name="T106" fmla="*/ 1298 w 1428"/>
                <a:gd name="T107" fmla="*/ 406 h 1218"/>
                <a:gd name="T108" fmla="*/ 1334 w 1428"/>
                <a:gd name="T109" fmla="*/ 368 h 1218"/>
                <a:gd name="T110" fmla="*/ 1386 w 1428"/>
                <a:gd name="T111" fmla="*/ 284 h 1218"/>
                <a:gd name="T112" fmla="*/ 1398 w 1428"/>
                <a:gd name="T113" fmla="*/ 18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8" name="Freeform 10"/>
            <p:cNvSpPr/>
            <p:nvPr/>
          </p:nvSpPr>
          <p:spPr bwMode="auto">
            <a:xfrm>
              <a:off x="1958538" y="1528877"/>
              <a:ext cx="1632711" cy="1382076"/>
            </a:xfrm>
            <a:custGeom>
              <a:avLst/>
              <a:gdLst>
                <a:gd name="T0" fmla="*/ 536 w 912"/>
                <a:gd name="T1" fmla="*/ 310 h 772"/>
                <a:gd name="T2" fmla="*/ 494 w 912"/>
                <a:gd name="T3" fmla="*/ 314 h 772"/>
                <a:gd name="T4" fmla="*/ 446 w 912"/>
                <a:gd name="T5" fmla="*/ 258 h 772"/>
                <a:gd name="T6" fmla="*/ 406 w 912"/>
                <a:gd name="T7" fmla="*/ 228 h 772"/>
                <a:gd name="T8" fmla="*/ 416 w 912"/>
                <a:gd name="T9" fmla="*/ 162 h 772"/>
                <a:gd name="T10" fmla="*/ 348 w 912"/>
                <a:gd name="T11" fmla="*/ 164 h 772"/>
                <a:gd name="T12" fmla="*/ 324 w 912"/>
                <a:gd name="T13" fmla="*/ 176 h 772"/>
                <a:gd name="T14" fmla="*/ 288 w 912"/>
                <a:gd name="T15" fmla="*/ 108 h 772"/>
                <a:gd name="T16" fmla="*/ 268 w 912"/>
                <a:gd name="T17" fmla="*/ 32 h 772"/>
                <a:gd name="T18" fmla="*/ 216 w 912"/>
                <a:gd name="T19" fmla="*/ 4 h 772"/>
                <a:gd name="T20" fmla="*/ 178 w 912"/>
                <a:gd name="T21" fmla="*/ 64 h 772"/>
                <a:gd name="T22" fmla="*/ 108 w 912"/>
                <a:gd name="T23" fmla="*/ 86 h 772"/>
                <a:gd name="T24" fmla="*/ 60 w 912"/>
                <a:gd name="T25" fmla="*/ 132 h 772"/>
                <a:gd name="T26" fmla="*/ 8 w 912"/>
                <a:gd name="T27" fmla="*/ 158 h 772"/>
                <a:gd name="T28" fmla="*/ 10 w 912"/>
                <a:gd name="T29" fmla="*/ 232 h 772"/>
                <a:gd name="T30" fmla="*/ 80 w 912"/>
                <a:gd name="T31" fmla="*/ 236 h 772"/>
                <a:gd name="T32" fmla="*/ 154 w 912"/>
                <a:gd name="T33" fmla="*/ 272 h 772"/>
                <a:gd name="T34" fmla="*/ 222 w 912"/>
                <a:gd name="T35" fmla="*/ 274 h 772"/>
                <a:gd name="T36" fmla="*/ 302 w 912"/>
                <a:gd name="T37" fmla="*/ 284 h 772"/>
                <a:gd name="T38" fmla="*/ 352 w 912"/>
                <a:gd name="T39" fmla="*/ 296 h 772"/>
                <a:gd name="T40" fmla="*/ 404 w 912"/>
                <a:gd name="T41" fmla="*/ 338 h 772"/>
                <a:gd name="T42" fmla="*/ 492 w 912"/>
                <a:gd name="T43" fmla="*/ 392 h 772"/>
                <a:gd name="T44" fmla="*/ 548 w 912"/>
                <a:gd name="T45" fmla="*/ 440 h 772"/>
                <a:gd name="T46" fmla="*/ 544 w 912"/>
                <a:gd name="T47" fmla="*/ 576 h 772"/>
                <a:gd name="T48" fmla="*/ 500 w 912"/>
                <a:gd name="T49" fmla="*/ 622 h 772"/>
                <a:gd name="T50" fmla="*/ 492 w 912"/>
                <a:gd name="T51" fmla="*/ 656 h 772"/>
                <a:gd name="T52" fmla="*/ 452 w 912"/>
                <a:gd name="T53" fmla="*/ 696 h 772"/>
                <a:gd name="T54" fmla="*/ 500 w 912"/>
                <a:gd name="T55" fmla="*/ 706 h 772"/>
                <a:gd name="T56" fmla="*/ 520 w 912"/>
                <a:gd name="T57" fmla="*/ 678 h 772"/>
                <a:gd name="T58" fmla="*/ 552 w 912"/>
                <a:gd name="T59" fmla="*/ 644 h 772"/>
                <a:gd name="T60" fmla="*/ 576 w 912"/>
                <a:gd name="T61" fmla="*/ 664 h 772"/>
                <a:gd name="T62" fmla="*/ 644 w 912"/>
                <a:gd name="T63" fmla="*/ 690 h 772"/>
                <a:gd name="T64" fmla="*/ 668 w 912"/>
                <a:gd name="T65" fmla="*/ 726 h 772"/>
                <a:gd name="T66" fmla="*/ 684 w 912"/>
                <a:gd name="T67" fmla="*/ 762 h 772"/>
                <a:gd name="T68" fmla="*/ 732 w 912"/>
                <a:gd name="T69" fmla="*/ 742 h 772"/>
                <a:gd name="T70" fmla="*/ 736 w 912"/>
                <a:gd name="T71" fmla="*/ 700 h 772"/>
                <a:gd name="T72" fmla="*/ 776 w 912"/>
                <a:gd name="T73" fmla="*/ 664 h 772"/>
                <a:gd name="T74" fmla="*/ 792 w 912"/>
                <a:gd name="T75" fmla="*/ 582 h 772"/>
                <a:gd name="T76" fmla="*/ 840 w 912"/>
                <a:gd name="T77" fmla="*/ 596 h 772"/>
                <a:gd name="T78" fmla="*/ 860 w 912"/>
                <a:gd name="T79" fmla="*/ 562 h 772"/>
                <a:gd name="T80" fmla="*/ 904 w 912"/>
                <a:gd name="T81" fmla="*/ 536 h 772"/>
                <a:gd name="T82" fmla="*/ 906 w 912"/>
                <a:gd name="T83" fmla="*/ 488 h 772"/>
                <a:gd name="T84" fmla="*/ 840 w 912"/>
                <a:gd name="T85" fmla="*/ 454 h 772"/>
                <a:gd name="T86" fmla="*/ 788 w 912"/>
                <a:gd name="T87" fmla="*/ 476 h 772"/>
                <a:gd name="T88" fmla="*/ 816 w 912"/>
                <a:gd name="T89" fmla="*/ 510 h 772"/>
                <a:gd name="T90" fmla="*/ 798 w 912"/>
                <a:gd name="T91" fmla="*/ 548 h 772"/>
                <a:gd name="T92" fmla="*/ 780 w 912"/>
                <a:gd name="T93" fmla="*/ 552 h 772"/>
                <a:gd name="T94" fmla="*/ 758 w 912"/>
                <a:gd name="T95" fmla="*/ 576 h 772"/>
                <a:gd name="T96" fmla="*/ 728 w 912"/>
                <a:gd name="T97" fmla="*/ 546 h 772"/>
                <a:gd name="T98" fmla="*/ 712 w 912"/>
                <a:gd name="T99" fmla="*/ 512 h 772"/>
                <a:gd name="T100" fmla="*/ 698 w 912"/>
                <a:gd name="T101" fmla="*/ 444 h 772"/>
                <a:gd name="T102" fmla="*/ 644 w 912"/>
                <a:gd name="T103" fmla="*/ 410 h 772"/>
                <a:gd name="T104" fmla="*/ 604 w 912"/>
                <a:gd name="T105" fmla="*/ 384 h 772"/>
                <a:gd name="T106" fmla="*/ 606 w 912"/>
                <a:gd name="T107" fmla="*/ 324 h 772"/>
                <a:gd name="T108" fmla="*/ 640 w 912"/>
                <a:gd name="T109" fmla="*/ 254 h 772"/>
                <a:gd name="T110" fmla="*/ 590 w 912"/>
                <a:gd name="T111" fmla="*/ 286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9" name="Freeform 11"/>
            <p:cNvSpPr/>
            <p:nvPr/>
          </p:nvSpPr>
          <p:spPr bwMode="auto">
            <a:xfrm>
              <a:off x="3118622" y="2008665"/>
              <a:ext cx="329407" cy="544237"/>
            </a:xfrm>
            <a:custGeom>
              <a:avLst/>
              <a:gdLst>
                <a:gd name="T0" fmla="*/ 92 w 184"/>
                <a:gd name="T1" fmla="*/ 58 h 304"/>
                <a:gd name="T2" fmla="*/ 92 w 184"/>
                <a:gd name="T3" fmla="*/ 86 h 304"/>
                <a:gd name="T4" fmla="*/ 84 w 184"/>
                <a:gd name="T5" fmla="*/ 108 h 304"/>
                <a:gd name="T6" fmla="*/ 82 w 184"/>
                <a:gd name="T7" fmla="*/ 116 h 304"/>
                <a:gd name="T8" fmla="*/ 76 w 184"/>
                <a:gd name="T9" fmla="*/ 122 h 304"/>
                <a:gd name="T10" fmla="*/ 74 w 184"/>
                <a:gd name="T11" fmla="*/ 124 h 304"/>
                <a:gd name="T12" fmla="*/ 54 w 184"/>
                <a:gd name="T13" fmla="*/ 120 h 304"/>
                <a:gd name="T14" fmla="*/ 12 w 184"/>
                <a:gd name="T15" fmla="*/ 134 h 304"/>
                <a:gd name="T16" fmla="*/ 8 w 184"/>
                <a:gd name="T17" fmla="*/ 140 h 304"/>
                <a:gd name="T18" fmla="*/ 38 w 184"/>
                <a:gd name="T19" fmla="*/ 144 h 304"/>
                <a:gd name="T20" fmla="*/ 48 w 184"/>
                <a:gd name="T21" fmla="*/ 162 h 304"/>
                <a:gd name="T22" fmla="*/ 60 w 184"/>
                <a:gd name="T23" fmla="*/ 174 h 304"/>
                <a:gd name="T24" fmla="*/ 60 w 184"/>
                <a:gd name="T25" fmla="*/ 206 h 304"/>
                <a:gd name="T26" fmla="*/ 72 w 184"/>
                <a:gd name="T27" fmla="*/ 216 h 304"/>
                <a:gd name="T28" fmla="*/ 76 w 184"/>
                <a:gd name="T29" fmla="*/ 240 h 304"/>
                <a:gd name="T30" fmla="*/ 70 w 184"/>
                <a:gd name="T31" fmla="*/ 256 h 304"/>
                <a:gd name="T32" fmla="*/ 82 w 184"/>
                <a:gd name="T33" fmla="*/ 270 h 304"/>
                <a:gd name="T34" fmla="*/ 100 w 184"/>
                <a:gd name="T35" fmla="*/ 280 h 304"/>
                <a:gd name="T36" fmla="*/ 114 w 184"/>
                <a:gd name="T37" fmla="*/ 298 h 304"/>
                <a:gd name="T38" fmla="*/ 124 w 184"/>
                <a:gd name="T39" fmla="*/ 304 h 304"/>
                <a:gd name="T40" fmla="*/ 122 w 184"/>
                <a:gd name="T41" fmla="*/ 282 h 304"/>
                <a:gd name="T42" fmla="*/ 126 w 184"/>
                <a:gd name="T43" fmla="*/ 274 h 304"/>
                <a:gd name="T44" fmla="*/ 140 w 184"/>
                <a:gd name="T45" fmla="*/ 268 h 304"/>
                <a:gd name="T46" fmla="*/ 144 w 184"/>
                <a:gd name="T47" fmla="*/ 268 h 304"/>
                <a:gd name="T48" fmla="*/ 156 w 184"/>
                <a:gd name="T49" fmla="*/ 266 h 304"/>
                <a:gd name="T50" fmla="*/ 158 w 184"/>
                <a:gd name="T51" fmla="*/ 244 h 304"/>
                <a:gd name="T52" fmla="*/ 148 w 184"/>
                <a:gd name="T53" fmla="*/ 232 h 304"/>
                <a:gd name="T54" fmla="*/ 138 w 184"/>
                <a:gd name="T55" fmla="*/ 232 h 304"/>
                <a:gd name="T56" fmla="*/ 132 w 184"/>
                <a:gd name="T57" fmla="*/ 210 h 304"/>
                <a:gd name="T58" fmla="*/ 136 w 184"/>
                <a:gd name="T59" fmla="*/ 168 h 304"/>
                <a:gd name="T60" fmla="*/ 164 w 184"/>
                <a:gd name="T61" fmla="*/ 160 h 304"/>
                <a:gd name="T62" fmla="*/ 184 w 184"/>
                <a:gd name="T63" fmla="*/ 108 h 304"/>
                <a:gd name="T64" fmla="*/ 174 w 184"/>
                <a:gd name="T65" fmla="*/ 96 h 304"/>
                <a:gd name="T66" fmla="*/ 166 w 184"/>
                <a:gd name="T67" fmla="*/ 96 h 304"/>
                <a:gd name="T68" fmla="*/ 152 w 184"/>
                <a:gd name="T69" fmla="*/ 96 h 304"/>
                <a:gd name="T70" fmla="*/ 142 w 184"/>
                <a:gd name="T71" fmla="*/ 84 h 304"/>
                <a:gd name="T72" fmla="*/ 146 w 184"/>
                <a:gd name="T73" fmla="*/ 52 h 304"/>
                <a:gd name="T74" fmla="*/ 150 w 184"/>
                <a:gd name="T75" fmla="*/ 42 h 304"/>
                <a:gd name="T76" fmla="*/ 156 w 184"/>
                <a:gd name="T77" fmla="*/ 32 h 304"/>
                <a:gd name="T78" fmla="*/ 144 w 184"/>
                <a:gd name="T79" fmla="*/ 8 h 304"/>
                <a:gd name="T80" fmla="*/ 108 w 184"/>
                <a:gd name="T81" fmla="*/ 1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0" name="Freeform 12"/>
            <p:cNvSpPr/>
            <p:nvPr/>
          </p:nvSpPr>
          <p:spPr bwMode="auto">
            <a:xfrm>
              <a:off x="0" y="576462"/>
              <a:ext cx="2334491" cy="1765190"/>
            </a:xfrm>
            <a:custGeom>
              <a:avLst/>
              <a:gdLst>
                <a:gd name="T0" fmla="*/ 1262 w 1304"/>
                <a:gd name="T1" fmla="*/ 444 h 986"/>
                <a:gd name="T2" fmla="*/ 1222 w 1304"/>
                <a:gd name="T3" fmla="*/ 408 h 986"/>
                <a:gd name="T4" fmla="*/ 1202 w 1304"/>
                <a:gd name="T5" fmla="*/ 378 h 986"/>
                <a:gd name="T6" fmla="*/ 1140 w 1304"/>
                <a:gd name="T7" fmla="*/ 340 h 986"/>
                <a:gd name="T8" fmla="*/ 1032 w 1304"/>
                <a:gd name="T9" fmla="*/ 320 h 986"/>
                <a:gd name="T10" fmla="*/ 1044 w 1304"/>
                <a:gd name="T11" fmla="*/ 246 h 986"/>
                <a:gd name="T12" fmla="*/ 1024 w 1304"/>
                <a:gd name="T13" fmla="*/ 112 h 986"/>
                <a:gd name="T14" fmla="*/ 976 w 1304"/>
                <a:gd name="T15" fmla="*/ 90 h 986"/>
                <a:gd name="T16" fmla="*/ 954 w 1304"/>
                <a:gd name="T17" fmla="*/ 60 h 986"/>
                <a:gd name="T18" fmla="*/ 928 w 1304"/>
                <a:gd name="T19" fmla="*/ 0 h 986"/>
                <a:gd name="T20" fmla="*/ 876 w 1304"/>
                <a:gd name="T21" fmla="*/ 36 h 986"/>
                <a:gd name="T22" fmla="*/ 816 w 1304"/>
                <a:gd name="T23" fmla="*/ 66 h 986"/>
                <a:gd name="T24" fmla="*/ 798 w 1304"/>
                <a:gd name="T25" fmla="*/ 130 h 986"/>
                <a:gd name="T26" fmla="*/ 760 w 1304"/>
                <a:gd name="T27" fmla="*/ 146 h 986"/>
                <a:gd name="T28" fmla="*/ 674 w 1304"/>
                <a:gd name="T29" fmla="*/ 104 h 986"/>
                <a:gd name="T30" fmla="*/ 610 w 1304"/>
                <a:gd name="T31" fmla="*/ 232 h 986"/>
                <a:gd name="T32" fmla="*/ 576 w 1304"/>
                <a:gd name="T33" fmla="*/ 226 h 986"/>
                <a:gd name="T34" fmla="*/ 494 w 1304"/>
                <a:gd name="T35" fmla="*/ 216 h 986"/>
                <a:gd name="T36" fmla="*/ 494 w 1304"/>
                <a:gd name="T37" fmla="*/ 256 h 986"/>
                <a:gd name="T38" fmla="*/ 472 w 1304"/>
                <a:gd name="T39" fmla="*/ 388 h 986"/>
                <a:gd name="T40" fmla="*/ 464 w 1304"/>
                <a:gd name="T41" fmla="*/ 390 h 986"/>
                <a:gd name="T42" fmla="*/ 452 w 1304"/>
                <a:gd name="T43" fmla="*/ 392 h 986"/>
                <a:gd name="T44" fmla="*/ 412 w 1304"/>
                <a:gd name="T45" fmla="*/ 444 h 986"/>
                <a:gd name="T46" fmla="*/ 330 w 1304"/>
                <a:gd name="T47" fmla="*/ 468 h 986"/>
                <a:gd name="T48" fmla="*/ 248 w 1304"/>
                <a:gd name="T49" fmla="*/ 470 h 986"/>
                <a:gd name="T50" fmla="*/ 184 w 1304"/>
                <a:gd name="T51" fmla="*/ 506 h 986"/>
                <a:gd name="T52" fmla="*/ 106 w 1304"/>
                <a:gd name="T53" fmla="*/ 494 h 986"/>
                <a:gd name="T54" fmla="*/ 60 w 1304"/>
                <a:gd name="T55" fmla="*/ 482 h 986"/>
                <a:gd name="T56" fmla="*/ 10 w 1304"/>
                <a:gd name="T57" fmla="*/ 528 h 986"/>
                <a:gd name="T58" fmla="*/ 14 w 1304"/>
                <a:gd name="T59" fmla="*/ 562 h 986"/>
                <a:gd name="T60" fmla="*/ 14 w 1304"/>
                <a:gd name="T61" fmla="*/ 598 h 986"/>
                <a:gd name="T62" fmla="*/ 58 w 1304"/>
                <a:gd name="T63" fmla="*/ 652 h 986"/>
                <a:gd name="T64" fmla="*/ 6 w 1304"/>
                <a:gd name="T65" fmla="*/ 716 h 986"/>
                <a:gd name="T66" fmla="*/ 42 w 1304"/>
                <a:gd name="T67" fmla="*/ 734 h 986"/>
                <a:gd name="T68" fmla="*/ 74 w 1304"/>
                <a:gd name="T69" fmla="*/ 792 h 986"/>
                <a:gd name="T70" fmla="*/ 100 w 1304"/>
                <a:gd name="T71" fmla="*/ 852 h 986"/>
                <a:gd name="T72" fmla="*/ 174 w 1304"/>
                <a:gd name="T73" fmla="*/ 888 h 986"/>
                <a:gd name="T74" fmla="*/ 206 w 1304"/>
                <a:gd name="T75" fmla="*/ 982 h 986"/>
                <a:gd name="T76" fmla="*/ 260 w 1304"/>
                <a:gd name="T77" fmla="*/ 984 h 986"/>
                <a:gd name="T78" fmla="*/ 274 w 1304"/>
                <a:gd name="T79" fmla="*/ 952 h 986"/>
                <a:gd name="T80" fmla="*/ 298 w 1304"/>
                <a:gd name="T81" fmla="*/ 926 h 986"/>
                <a:gd name="T82" fmla="*/ 382 w 1304"/>
                <a:gd name="T83" fmla="*/ 946 h 986"/>
                <a:gd name="T84" fmla="*/ 452 w 1304"/>
                <a:gd name="T85" fmla="*/ 924 h 986"/>
                <a:gd name="T86" fmla="*/ 488 w 1304"/>
                <a:gd name="T87" fmla="*/ 960 h 986"/>
                <a:gd name="T88" fmla="*/ 552 w 1304"/>
                <a:gd name="T89" fmla="*/ 964 h 986"/>
                <a:gd name="T90" fmla="*/ 666 w 1304"/>
                <a:gd name="T91" fmla="*/ 944 h 986"/>
                <a:gd name="T92" fmla="*/ 754 w 1304"/>
                <a:gd name="T93" fmla="*/ 928 h 986"/>
                <a:gd name="T94" fmla="*/ 832 w 1304"/>
                <a:gd name="T95" fmla="*/ 948 h 986"/>
                <a:gd name="T96" fmla="*/ 908 w 1304"/>
                <a:gd name="T97" fmla="*/ 976 h 986"/>
                <a:gd name="T98" fmla="*/ 940 w 1304"/>
                <a:gd name="T99" fmla="*/ 940 h 986"/>
                <a:gd name="T100" fmla="*/ 954 w 1304"/>
                <a:gd name="T101" fmla="*/ 920 h 986"/>
                <a:gd name="T102" fmla="*/ 950 w 1304"/>
                <a:gd name="T103" fmla="*/ 884 h 986"/>
                <a:gd name="T104" fmla="*/ 922 w 1304"/>
                <a:gd name="T105" fmla="*/ 856 h 986"/>
                <a:gd name="T106" fmla="*/ 934 w 1304"/>
                <a:gd name="T107" fmla="*/ 804 h 986"/>
                <a:gd name="T108" fmla="*/ 1004 w 1304"/>
                <a:gd name="T109" fmla="*/ 794 h 986"/>
                <a:gd name="T110" fmla="*/ 1090 w 1304"/>
                <a:gd name="T111" fmla="*/ 772 h 986"/>
                <a:gd name="T112" fmla="*/ 1086 w 1304"/>
                <a:gd name="T113" fmla="*/ 748 h 986"/>
                <a:gd name="T114" fmla="*/ 1086 w 1304"/>
                <a:gd name="T115" fmla="*/ 702 h 986"/>
                <a:gd name="T116" fmla="*/ 1126 w 1304"/>
                <a:gd name="T117" fmla="*/ 676 h 986"/>
                <a:gd name="T118" fmla="*/ 1186 w 1304"/>
                <a:gd name="T119" fmla="*/ 614 h 986"/>
                <a:gd name="T120" fmla="*/ 1214 w 1304"/>
                <a:gd name="T121" fmla="*/ 596 h 986"/>
                <a:gd name="T122" fmla="*/ 1296 w 1304"/>
                <a:gd name="T123" fmla="*/ 580 h 986"/>
                <a:gd name="T124" fmla="*/ 1302 w 1304"/>
                <a:gd name="T125" fmla="*/ 53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" name="Freeform 13"/>
            <p:cNvSpPr/>
            <p:nvPr/>
          </p:nvSpPr>
          <p:spPr bwMode="auto">
            <a:xfrm>
              <a:off x="1514555" y="1962118"/>
              <a:ext cx="1453686" cy="1041928"/>
            </a:xfrm>
            <a:custGeom>
              <a:avLst/>
              <a:gdLst>
                <a:gd name="T0" fmla="*/ 480 w 812"/>
                <a:gd name="T1" fmla="*/ 58 h 582"/>
                <a:gd name="T2" fmla="*/ 460 w 812"/>
                <a:gd name="T3" fmla="*/ 82 h 582"/>
                <a:gd name="T4" fmla="*/ 396 w 812"/>
                <a:gd name="T5" fmla="*/ 38 h 582"/>
                <a:gd name="T6" fmla="*/ 344 w 812"/>
                <a:gd name="T7" fmla="*/ 10 h 582"/>
                <a:gd name="T8" fmla="*/ 288 w 812"/>
                <a:gd name="T9" fmla="*/ 4 h 582"/>
                <a:gd name="T10" fmla="*/ 248 w 812"/>
                <a:gd name="T11" fmla="*/ 6 h 582"/>
                <a:gd name="T12" fmla="*/ 198 w 812"/>
                <a:gd name="T13" fmla="*/ 18 h 582"/>
                <a:gd name="T14" fmla="*/ 158 w 812"/>
                <a:gd name="T15" fmla="*/ 28 h 582"/>
                <a:gd name="T16" fmla="*/ 92 w 812"/>
                <a:gd name="T17" fmla="*/ 38 h 582"/>
                <a:gd name="T18" fmla="*/ 84 w 812"/>
                <a:gd name="T19" fmla="*/ 78 h 582"/>
                <a:gd name="T20" fmla="*/ 120 w 812"/>
                <a:gd name="T21" fmla="*/ 114 h 582"/>
                <a:gd name="T22" fmla="*/ 128 w 812"/>
                <a:gd name="T23" fmla="*/ 142 h 582"/>
                <a:gd name="T24" fmla="*/ 112 w 812"/>
                <a:gd name="T25" fmla="*/ 196 h 582"/>
                <a:gd name="T26" fmla="*/ 106 w 812"/>
                <a:gd name="T27" fmla="*/ 214 h 582"/>
                <a:gd name="T28" fmla="*/ 60 w 812"/>
                <a:gd name="T29" fmla="*/ 210 h 582"/>
                <a:gd name="T30" fmla="*/ 22 w 812"/>
                <a:gd name="T31" fmla="*/ 202 h 582"/>
                <a:gd name="T32" fmla="*/ 8 w 812"/>
                <a:gd name="T33" fmla="*/ 250 h 582"/>
                <a:gd name="T34" fmla="*/ 4 w 812"/>
                <a:gd name="T35" fmla="*/ 272 h 582"/>
                <a:gd name="T36" fmla="*/ 18 w 812"/>
                <a:gd name="T37" fmla="*/ 310 h 582"/>
                <a:gd name="T38" fmla="*/ 0 w 812"/>
                <a:gd name="T39" fmla="*/ 362 h 582"/>
                <a:gd name="T40" fmla="*/ 26 w 812"/>
                <a:gd name="T41" fmla="*/ 406 h 582"/>
                <a:gd name="T42" fmla="*/ 68 w 812"/>
                <a:gd name="T43" fmla="*/ 422 h 582"/>
                <a:gd name="T44" fmla="*/ 92 w 812"/>
                <a:gd name="T45" fmla="*/ 424 h 582"/>
                <a:gd name="T46" fmla="*/ 108 w 812"/>
                <a:gd name="T47" fmla="*/ 448 h 582"/>
                <a:gd name="T48" fmla="*/ 132 w 812"/>
                <a:gd name="T49" fmla="*/ 460 h 582"/>
                <a:gd name="T50" fmla="*/ 162 w 812"/>
                <a:gd name="T51" fmla="*/ 474 h 582"/>
                <a:gd name="T52" fmla="*/ 232 w 812"/>
                <a:gd name="T53" fmla="*/ 498 h 582"/>
                <a:gd name="T54" fmla="*/ 304 w 812"/>
                <a:gd name="T55" fmla="*/ 494 h 582"/>
                <a:gd name="T56" fmla="*/ 332 w 812"/>
                <a:gd name="T57" fmla="*/ 532 h 582"/>
                <a:gd name="T58" fmla="*/ 348 w 812"/>
                <a:gd name="T59" fmla="*/ 554 h 582"/>
                <a:gd name="T60" fmla="*/ 364 w 812"/>
                <a:gd name="T61" fmla="*/ 578 h 582"/>
                <a:gd name="T62" fmla="*/ 390 w 812"/>
                <a:gd name="T63" fmla="*/ 568 h 582"/>
                <a:gd name="T64" fmla="*/ 428 w 812"/>
                <a:gd name="T65" fmla="*/ 574 h 582"/>
                <a:gd name="T66" fmla="*/ 456 w 812"/>
                <a:gd name="T67" fmla="*/ 546 h 582"/>
                <a:gd name="T68" fmla="*/ 476 w 812"/>
                <a:gd name="T69" fmla="*/ 492 h 582"/>
                <a:gd name="T70" fmla="*/ 476 w 812"/>
                <a:gd name="T71" fmla="*/ 438 h 582"/>
                <a:gd name="T72" fmla="*/ 480 w 812"/>
                <a:gd name="T73" fmla="*/ 418 h 582"/>
                <a:gd name="T74" fmla="*/ 514 w 812"/>
                <a:gd name="T75" fmla="*/ 410 h 582"/>
                <a:gd name="T76" fmla="*/ 556 w 812"/>
                <a:gd name="T77" fmla="*/ 428 h 582"/>
                <a:gd name="T78" fmla="*/ 568 w 812"/>
                <a:gd name="T79" fmla="*/ 462 h 582"/>
                <a:gd name="T80" fmla="*/ 584 w 812"/>
                <a:gd name="T81" fmla="*/ 478 h 582"/>
                <a:gd name="T82" fmla="*/ 610 w 812"/>
                <a:gd name="T83" fmla="*/ 506 h 582"/>
                <a:gd name="T84" fmla="*/ 652 w 812"/>
                <a:gd name="T85" fmla="*/ 518 h 582"/>
                <a:gd name="T86" fmla="*/ 664 w 812"/>
                <a:gd name="T87" fmla="*/ 518 h 582"/>
                <a:gd name="T88" fmla="*/ 700 w 812"/>
                <a:gd name="T89" fmla="*/ 508 h 582"/>
                <a:gd name="T90" fmla="*/ 698 w 812"/>
                <a:gd name="T91" fmla="*/ 480 h 582"/>
                <a:gd name="T92" fmla="*/ 722 w 812"/>
                <a:gd name="T93" fmla="*/ 472 h 582"/>
                <a:gd name="T94" fmla="*/ 688 w 812"/>
                <a:gd name="T95" fmla="*/ 426 h 582"/>
                <a:gd name="T96" fmla="*/ 744 w 812"/>
                <a:gd name="T97" fmla="*/ 396 h 582"/>
                <a:gd name="T98" fmla="*/ 730 w 812"/>
                <a:gd name="T99" fmla="*/ 378 h 582"/>
                <a:gd name="T100" fmla="*/ 752 w 812"/>
                <a:gd name="T101" fmla="*/ 350 h 582"/>
                <a:gd name="T102" fmla="*/ 796 w 812"/>
                <a:gd name="T103" fmla="*/ 310 h 582"/>
                <a:gd name="T104" fmla="*/ 800 w 812"/>
                <a:gd name="T105" fmla="*/ 254 h 582"/>
                <a:gd name="T106" fmla="*/ 778 w 812"/>
                <a:gd name="T107" fmla="*/ 182 h 582"/>
                <a:gd name="T108" fmla="*/ 736 w 812"/>
                <a:gd name="T109" fmla="*/ 158 h 582"/>
                <a:gd name="T110" fmla="*/ 672 w 812"/>
                <a:gd name="T111" fmla="*/ 100 h 582"/>
                <a:gd name="T112" fmla="*/ 658 w 812"/>
                <a:gd name="T113" fmla="*/ 106 h 582"/>
                <a:gd name="T114" fmla="*/ 616 w 812"/>
                <a:gd name="T115" fmla="*/ 78 h 582"/>
                <a:gd name="T116" fmla="*/ 584 w 812"/>
                <a:gd name="T117" fmla="*/ 52 h 582"/>
                <a:gd name="T118" fmla="*/ 552 w 812"/>
                <a:gd name="T119" fmla="*/ 50 h 582"/>
                <a:gd name="T120" fmla="*/ 484 w 812"/>
                <a:gd name="T121" fmla="*/ 3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2" name="Freeform 14"/>
            <p:cNvSpPr/>
            <p:nvPr/>
          </p:nvSpPr>
          <p:spPr bwMode="auto">
            <a:xfrm>
              <a:off x="2348813" y="2692542"/>
              <a:ext cx="1256758" cy="1102796"/>
            </a:xfrm>
            <a:custGeom>
              <a:avLst/>
              <a:gdLst>
                <a:gd name="T0" fmla="*/ 20 w 702"/>
                <a:gd name="T1" fmla="*/ 28 h 616"/>
                <a:gd name="T2" fmla="*/ 22 w 702"/>
                <a:gd name="T3" fmla="*/ 90 h 616"/>
                <a:gd name="T4" fmla="*/ 38 w 702"/>
                <a:gd name="T5" fmla="*/ 136 h 616"/>
                <a:gd name="T6" fmla="*/ 70 w 702"/>
                <a:gd name="T7" fmla="*/ 194 h 616"/>
                <a:gd name="T8" fmla="*/ 74 w 702"/>
                <a:gd name="T9" fmla="*/ 244 h 616"/>
                <a:gd name="T10" fmla="*/ 92 w 702"/>
                <a:gd name="T11" fmla="*/ 302 h 616"/>
                <a:gd name="T12" fmla="*/ 98 w 702"/>
                <a:gd name="T13" fmla="*/ 346 h 616"/>
                <a:gd name="T14" fmla="*/ 90 w 702"/>
                <a:gd name="T15" fmla="*/ 386 h 616"/>
                <a:gd name="T16" fmla="*/ 90 w 702"/>
                <a:gd name="T17" fmla="*/ 434 h 616"/>
                <a:gd name="T18" fmla="*/ 106 w 702"/>
                <a:gd name="T19" fmla="*/ 462 h 616"/>
                <a:gd name="T20" fmla="*/ 118 w 702"/>
                <a:gd name="T21" fmla="*/ 450 h 616"/>
                <a:gd name="T22" fmla="*/ 124 w 702"/>
                <a:gd name="T23" fmla="*/ 426 h 616"/>
                <a:gd name="T24" fmla="*/ 146 w 702"/>
                <a:gd name="T25" fmla="*/ 420 h 616"/>
                <a:gd name="T26" fmla="*/ 170 w 702"/>
                <a:gd name="T27" fmla="*/ 474 h 616"/>
                <a:gd name="T28" fmla="*/ 200 w 702"/>
                <a:gd name="T29" fmla="*/ 470 h 616"/>
                <a:gd name="T30" fmla="*/ 238 w 702"/>
                <a:gd name="T31" fmla="*/ 556 h 616"/>
                <a:gd name="T32" fmla="*/ 254 w 702"/>
                <a:gd name="T33" fmla="*/ 588 h 616"/>
                <a:gd name="T34" fmla="*/ 262 w 702"/>
                <a:gd name="T35" fmla="*/ 598 h 616"/>
                <a:gd name="T36" fmla="*/ 278 w 702"/>
                <a:gd name="T37" fmla="*/ 602 h 616"/>
                <a:gd name="T38" fmla="*/ 328 w 702"/>
                <a:gd name="T39" fmla="*/ 588 h 616"/>
                <a:gd name="T40" fmla="*/ 328 w 702"/>
                <a:gd name="T41" fmla="*/ 536 h 616"/>
                <a:gd name="T42" fmla="*/ 348 w 702"/>
                <a:gd name="T43" fmla="*/ 510 h 616"/>
                <a:gd name="T44" fmla="*/ 390 w 702"/>
                <a:gd name="T45" fmla="*/ 450 h 616"/>
                <a:gd name="T46" fmla="*/ 428 w 702"/>
                <a:gd name="T47" fmla="*/ 420 h 616"/>
                <a:gd name="T48" fmla="*/ 448 w 702"/>
                <a:gd name="T49" fmla="*/ 480 h 616"/>
                <a:gd name="T50" fmla="*/ 478 w 702"/>
                <a:gd name="T51" fmla="*/ 466 h 616"/>
                <a:gd name="T52" fmla="*/ 498 w 702"/>
                <a:gd name="T53" fmla="*/ 494 h 616"/>
                <a:gd name="T54" fmla="*/ 554 w 702"/>
                <a:gd name="T55" fmla="*/ 482 h 616"/>
                <a:gd name="T56" fmla="*/ 504 w 702"/>
                <a:gd name="T57" fmla="*/ 434 h 616"/>
                <a:gd name="T58" fmla="*/ 534 w 702"/>
                <a:gd name="T59" fmla="*/ 416 h 616"/>
                <a:gd name="T60" fmla="*/ 532 w 702"/>
                <a:gd name="T61" fmla="*/ 396 h 616"/>
                <a:gd name="T62" fmla="*/ 522 w 702"/>
                <a:gd name="T63" fmla="*/ 314 h 616"/>
                <a:gd name="T64" fmla="*/ 608 w 702"/>
                <a:gd name="T65" fmla="*/ 286 h 616"/>
                <a:gd name="T66" fmla="*/ 664 w 702"/>
                <a:gd name="T67" fmla="*/ 224 h 616"/>
                <a:gd name="T68" fmla="*/ 686 w 702"/>
                <a:gd name="T69" fmla="*/ 174 h 616"/>
                <a:gd name="T70" fmla="*/ 684 w 702"/>
                <a:gd name="T71" fmla="*/ 156 h 616"/>
                <a:gd name="T72" fmla="*/ 630 w 702"/>
                <a:gd name="T73" fmla="*/ 138 h 616"/>
                <a:gd name="T74" fmla="*/ 612 w 702"/>
                <a:gd name="T75" fmla="*/ 146 h 616"/>
                <a:gd name="T76" fmla="*/ 598 w 702"/>
                <a:gd name="T77" fmla="*/ 126 h 616"/>
                <a:gd name="T78" fmla="*/ 576 w 702"/>
                <a:gd name="T79" fmla="*/ 124 h 616"/>
                <a:gd name="T80" fmla="*/ 524 w 702"/>
                <a:gd name="T81" fmla="*/ 114 h 616"/>
                <a:gd name="T82" fmla="*/ 488 w 702"/>
                <a:gd name="T83" fmla="*/ 132 h 616"/>
                <a:gd name="T84" fmla="*/ 438 w 702"/>
                <a:gd name="T85" fmla="*/ 110 h 616"/>
                <a:gd name="T86" fmla="*/ 416 w 702"/>
                <a:gd name="T87" fmla="*/ 58 h 616"/>
                <a:gd name="T88" fmla="*/ 350 w 702"/>
                <a:gd name="T89" fmla="*/ 18 h 616"/>
                <a:gd name="T90" fmla="*/ 310 w 702"/>
                <a:gd name="T91" fmla="*/ 30 h 616"/>
                <a:gd name="T92" fmla="*/ 318 w 702"/>
                <a:gd name="T93" fmla="*/ 62 h 616"/>
                <a:gd name="T94" fmla="*/ 280 w 702"/>
                <a:gd name="T95" fmla="*/ 66 h 616"/>
                <a:gd name="T96" fmla="*/ 262 w 702"/>
                <a:gd name="T97" fmla="*/ 86 h 616"/>
                <a:gd name="T98" fmla="*/ 246 w 702"/>
                <a:gd name="T99" fmla="*/ 104 h 616"/>
                <a:gd name="T100" fmla="*/ 208 w 702"/>
                <a:gd name="T101" fmla="*/ 118 h 616"/>
                <a:gd name="T102" fmla="*/ 160 w 702"/>
                <a:gd name="T103" fmla="*/ 110 h 616"/>
                <a:gd name="T104" fmla="*/ 132 w 702"/>
                <a:gd name="T105" fmla="*/ 108 h 616"/>
                <a:gd name="T106" fmla="*/ 106 w 702"/>
                <a:gd name="T107" fmla="*/ 66 h 616"/>
                <a:gd name="T108" fmla="*/ 86 w 702"/>
                <a:gd name="T109" fmla="*/ 46 h 616"/>
                <a:gd name="T110" fmla="*/ 66 w 702"/>
                <a:gd name="T111" fmla="*/ 14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3" name="Freeform 15"/>
            <p:cNvSpPr/>
            <p:nvPr/>
          </p:nvSpPr>
          <p:spPr bwMode="auto">
            <a:xfrm>
              <a:off x="261377" y="2244978"/>
              <a:ext cx="2248559" cy="1367754"/>
            </a:xfrm>
            <a:custGeom>
              <a:avLst/>
              <a:gdLst>
                <a:gd name="T0" fmla="*/ 132 w 1256"/>
                <a:gd name="T1" fmla="*/ 26 h 764"/>
                <a:gd name="T2" fmla="*/ 122 w 1256"/>
                <a:gd name="T3" fmla="*/ 60 h 764"/>
                <a:gd name="T4" fmla="*/ 62 w 1256"/>
                <a:gd name="T5" fmla="*/ 70 h 764"/>
                <a:gd name="T6" fmla="*/ 44 w 1256"/>
                <a:gd name="T7" fmla="*/ 122 h 764"/>
                <a:gd name="T8" fmla="*/ 60 w 1256"/>
                <a:gd name="T9" fmla="*/ 188 h 764"/>
                <a:gd name="T10" fmla="*/ 6 w 1256"/>
                <a:gd name="T11" fmla="*/ 216 h 764"/>
                <a:gd name="T12" fmla="*/ 2 w 1256"/>
                <a:gd name="T13" fmla="*/ 262 h 764"/>
                <a:gd name="T14" fmla="*/ 28 w 1256"/>
                <a:gd name="T15" fmla="*/ 300 h 764"/>
                <a:gd name="T16" fmla="*/ 62 w 1256"/>
                <a:gd name="T17" fmla="*/ 338 h 764"/>
                <a:gd name="T18" fmla="*/ 150 w 1256"/>
                <a:gd name="T19" fmla="*/ 386 h 764"/>
                <a:gd name="T20" fmla="*/ 222 w 1256"/>
                <a:gd name="T21" fmla="*/ 454 h 764"/>
                <a:gd name="T22" fmla="*/ 290 w 1256"/>
                <a:gd name="T23" fmla="*/ 500 h 764"/>
                <a:gd name="T24" fmla="*/ 334 w 1256"/>
                <a:gd name="T25" fmla="*/ 556 h 764"/>
                <a:gd name="T26" fmla="*/ 404 w 1256"/>
                <a:gd name="T27" fmla="*/ 602 h 764"/>
                <a:gd name="T28" fmla="*/ 470 w 1256"/>
                <a:gd name="T29" fmla="*/ 628 h 764"/>
                <a:gd name="T30" fmla="*/ 580 w 1256"/>
                <a:gd name="T31" fmla="*/ 642 h 764"/>
                <a:gd name="T32" fmla="*/ 594 w 1256"/>
                <a:gd name="T33" fmla="*/ 664 h 764"/>
                <a:gd name="T34" fmla="*/ 586 w 1256"/>
                <a:gd name="T35" fmla="*/ 692 h 764"/>
                <a:gd name="T36" fmla="*/ 616 w 1256"/>
                <a:gd name="T37" fmla="*/ 676 h 764"/>
                <a:gd name="T38" fmla="*/ 660 w 1256"/>
                <a:gd name="T39" fmla="*/ 638 h 764"/>
                <a:gd name="T40" fmla="*/ 772 w 1256"/>
                <a:gd name="T41" fmla="*/ 680 h 764"/>
                <a:gd name="T42" fmla="*/ 802 w 1256"/>
                <a:gd name="T43" fmla="*/ 754 h 764"/>
                <a:gd name="T44" fmla="*/ 904 w 1256"/>
                <a:gd name="T45" fmla="*/ 748 h 764"/>
                <a:gd name="T46" fmla="*/ 1024 w 1256"/>
                <a:gd name="T47" fmla="*/ 680 h 764"/>
                <a:gd name="T48" fmla="*/ 1122 w 1256"/>
                <a:gd name="T49" fmla="*/ 712 h 764"/>
                <a:gd name="T50" fmla="*/ 1138 w 1256"/>
                <a:gd name="T51" fmla="*/ 716 h 764"/>
                <a:gd name="T52" fmla="*/ 1156 w 1256"/>
                <a:gd name="T53" fmla="*/ 666 h 764"/>
                <a:gd name="T54" fmla="*/ 1192 w 1256"/>
                <a:gd name="T55" fmla="*/ 696 h 764"/>
                <a:gd name="T56" fmla="*/ 1214 w 1256"/>
                <a:gd name="T57" fmla="*/ 664 h 764"/>
                <a:gd name="T58" fmla="*/ 1228 w 1256"/>
                <a:gd name="T59" fmla="*/ 644 h 764"/>
                <a:gd name="T60" fmla="*/ 1246 w 1256"/>
                <a:gd name="T61" fmla="*/ 568 h 764"/>
                <a:gd name="T62" fmla="*/ 1240 w 1256"/>
                <a:gd name="T63" fmla="*/ 510 h 764"/>
                <a:gd name="T64" fmla="*/ 1228 w 1256"/>
                <a:gd name="T65" fmla="*/ 448 h 764"/>
                <a:gd name="T66" fmla="*/ 1200 w 1256"/>
                <a:gd name="T67" fmla="*/ 412 h 764"/>
                <a:gd name="T68" fmla="*/ 1162 w 1256"/>
                <a:gd name="T69" fmla="*/ 366 h 764"/>
                <a:gd name="T70" fmla="*/ 1152 w 1256"/>
                <a:gd name="T71" fmla="*/ 418 h 764"/>
                <a:gd name="T72" fmla="*/ 1094 w 1256"/>
                <a:gd name="T73" fmla="*/ 430 h 764"/>
                <a:gd name="T74" fmla="*/ 1036 w 1256"/>
                <a:gd name="T75" fmla="*/ 386 h 764"/>
                <a:gd name="T76" fmla="*/ 1000 w 1256"/>
                <a:gd name="T77" fmla="*/ 344 h 764"/>
                <a:gd name="T78" fmla="*/ 900 w 1256"/>
                <a:gd name="T79" fmla="*/ 342 h 764"/>
                <a:gd name="T80" fmla="*/ 828 w 1256"/>
                <a:gd name="T81" fmla="*/ 312 h 764"/>
                <a:gd name="T82" fmla="*/ 796 w 1256"/>
                <a:gd name="T83" fmla="*/ 290 h 764"/>
                <a:gd name="T84" fmla="*/ 768 w 1256"/>
                <a:gd name="T85" fmla="*/ 274 h 764"/>
                <a:gd name="T86" fmla="*/ 746 w 1256"/>
                <a:gd name="T87" fmla="*/ 280 h 764"/>
                <a:gd name="T88" fmla="*/ 708 w 1256"/>
                <a:gd name="T89" fmla="*/ 238 h 764"/>
                <a:gd name="T90" fmla="*/ 692 w 1256"/>
                <a:gd name="T91" fmla="*/ 196 h 764"/>
                <a:gd name="T92" fmla="*/ 694 w 1256"/>
                <a:gd name="T93" fmla="*/ 118 h 764"/>
                <a:gd name="T94" fmla="*/ 708 w 1256"/>
                <a:gd name="T95" fmla="*/ 84 h 764"/>
                <a:gd name="T96" fmla="*/ 712 w 1256"/>
                <a:gd name="T97" fmla="*/ 44 h 764"/>
                <a:gd name="T98" fmla="*/ 680 w 1256"/>
                <a:gd name="T99" fmla="*/ 20 h 764"/>
                <a:gd name="T100" fmla="*/ 596 w 1256"/>
                <a:gd name="T101" fmla="*/ 10 h 764"/>
                <a:gd name="T102" fmla="*/ 518 w 1256"/>
                <a:gd name="T103" fmla="*/ 24 h 764"/>
                <a:gd name="T104" fmla="*/ 440 w 1256"/>
                <a:gd name="T105" fmla="*/ 36 h 764"/>
                <a:gd name="T106" fmla="*/ 372 w 1256"/>
                <a:gd name="T107" fmla="*/ 44 h 764"/>
                <a:gd name="T108" fmla="*/ 318 w 1256"/>
                <a:gd name="T109" fmla="*/ 20 h 764"/>
                <a:gd name="T110" fmla="*/ 296 w 1256"/>
                <a:gd name="T111" fmla="*/ 8 h 764"/>
                <a:gd name="T112" fmla="*/ 210 w 1256"/>
                <a:gd name="T113" fmla="*/ 16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4" name="Freeform 16"/>
            <p:cNvSpPr/>
            <p:nvPr/>
          </p:nvSpPr>
          <p:spPr bwMode="auto">
            <a:xfrm>
              <a:off x="2309427" y="3383580"/>
              <a:ext cx="1016864" cy="1059830"/>
            </a:xfrm>
            <a:custGeom>
              <a:avLst/>
              <a:gdLst>
                <a:gd name="T0" fmla="*/ 20 w 568"/>
                <a:gd name="T1" fmla="*/ 364 h 592"/>
                <a:gd name="T2" fmla="*/ 74 w 568"/>
                <a:gd name="T3" fmla="*/ 378 h 592"/>
                <a:gd name="T4" fmla="*/ 98 w 568"/>
                <a:gd name="T5" fmla="*/ 440 h 592"/>
                <a:gd name="T6" fmla="*/ 96 w 568"/>
                <a:gd name="T7" fmla="*/ 502 h 592"/>
                <a:gd name="T8" fmla="*/ 144 w 568"/>
                <a:gd name="T9" fmla="*/ 520 h 592"/>
                <a:gd name="T10" fmla="*/ 220 w 568"/>
                <a:gd name="T11" fmla="*/ 540 h 592"/>
                <a:gd name="T12" fmla="*/ 272 w 568"/>
                <a:gd name="T13" fmla="*/ 592 h 592"/>
                <a:gd name="T14" fmla="*/ 262 w 568"/>
                <a:gd name="T15" fmla="*/ 522 h 592"/>
                <a:gd name="T16" fmla="*/ 294 w 568"/>
                <a:gd name="T17" fmla="*/ 490 h 592"/>
                <a:gd name="T18" fmla="*/ 362 w 568"/>
                <a:gd name="T19" fmla="*/ 490 h 592"/>
                <a:gd name="T20" fmla="*/ 438 w 568"/>
                <a:gd name="T21" fmla="*/ 468 h 592"/>
                <a:gd name="T22" fmla="*/ 528 w 568"/>
                <a:gd name="T23" fmla="*/ 426 h 592"/>
                <a:gd name="T24" fmla="*/ 540 w 568"/>
                <a:gd name="T25" fmla="*/ 430 h 592"/>
                <a:gd name="T26" fmla="*/ 548 w 568"/>
                <a:gd name="T27" fmla="*/ 388 h 592"/>
                <a:gd name="T28" fmla="*/ 504 w 568"/>
                <a:gd name="T29" fmla="*/ 386 h 592"/>
                <a:gd name="T30" fmla="*/ 484 w 568"/>
                <a:gd name="T31" fmla="*/ 360 h 592"/>
                <a:gd name="T32" fmla="*/ 460 w 568"/>
                <a:gd name="T33" fmla="*/ 340 h 592"/>
                <a:gd name="T34" fmla="*/ 452 w 568"/>
                <a:gd name="T35" fmla="*/ 272 h 592"/>
                <a:gd name="T36" fmla="*/ 440 w 568"/>
                <a:gd name="T37" fmla="*/ 190 h 592"/>
                <a:gd name="T38" fmla="*/ 398 w 568"/>
                <a:gd name="T39" fmla="*/ 152 h 592"/>
                <a:gd name="T40" fmla="*/ 412 w 568"/>
                <a:gd name="T41" fmla="*/ 132 h 592"/>
                <a:gd name="T42" fmla="*/ 480 w 568"/>
                <a:gd name="T43" fmla="*/ 128 h 592"/>
                <a:gd name="T44" fmla="*/ 512 w 568"/>
                <a:gd name="T45" fmla="*/ 108 h 592"/>
                <a:gd name="T46" fmla="*/ 474 w 568"/>
                <a:gd name="T47" fmla="*/ 102 h 592"/>
                <a:gd name="T48" fmla="*/ 454 w 568"/>
                <a:gd name="T49" fmla="*/ 88 h 592"/>
                <a:gd name="T50" fmla="*/ 428 w 568"/>
                <a:gd name="T51" fmla="*/ 48 h 592"/>
                <a:gd name="T52" fmla="*/ 404 w 568"/>
                <a:gd name="T53" fmla="*/ 84 h 592"/>
                <a:gd name="T54" fmla="*/ 360 w 568"/>
                <a:gd name="T55" fmla="*/ 138 h 592"/>
                <a:gd name="T56" fmla="*/ 366 w 568"/>
                <a:gd name="T57" fmla="*/ 172 h 592"/>
                <a:gd name="T58" fmla="*/ 348 w 568"/>
                <a:gd name="T59" fmla="*/ 214 h 592"/>
                <a:gd name="T60" fmla="*/ 316 w 568"/>
                <a:gd name="T61" fmla="*/ 214 h 592"/>
                <a:gd name="T62" fmla="*/ 288 w 568"/>
                <a:gd name="T63" fmla="*/ 240 h 592"/>
                <a:gd name="T64" fmla="*/ 276 w 568"/>
                <a:gd name="T65" fmla="*/ 224 h 592"/>
                <a:gd name="T66" fmla="*/ 264 w 568"/>
                <a:gd name="T67" fmla="*/ 222 h 592"/>
                <a:gd name="T68" fmla="*/ 244 w 568"/>
                <a:gd name="T69" fmla="*/ 168 h 592"/>
                <a:gd name="T70" fmla="*/ 216 w 568"/>
                <a:gd name="T71" fmla="*/ 94 h 592"/>
                <a:gd name="T72" fmla="*/ 196 w 568"/>
                <a:gd name="T73" fmla="*/ 102 h 592"/>
                <a:gd name="T74" fmla="*/ 172 w 568"/>
                <a:gd name="T75" fmla="*/ 86 h 592"/>
                <a:gd name="T76" fmla="*/ 156 w 568"/>
                <a:gd name="T77" fmla="*/ 50 h 592"/>
                <a:gd name="T78" fmla="*/ 138 w 568"/>
                <a:gd name="T79" fmla="*/ 82 h 592"/>
                <a:gd name="T80" fmla="*/ 122 w 568"/>
                <a:gd name="T81" fmla="*/ 84 h 592"/>
                <a:gd name="T82" fmla="*/ 106 w 568"/>
                <a:gd name="T83" fmla="*/ 56 h 592"/>
                <a:gd name="T84" fmla="*/ 102 w 568"/>
                <a:gd name="T85" fmla="*/ 0 h 592"/>
                <a:gd name="T86" fmla="*/ 82 w 568"/>
                <a:gd name="T87" fmla="*/ 44 h 592"/>
                <a:gd name="T88" fmla="*/ 56 w 568"/>
                <a:gd name="T89" fmla="*/ 66 h 592"/>
                <a:gd name="T90" fmla="*/ 54 w 568"/>
                <a:gd name="T91" fmla="*/ 106 h 592"/>
                <a:gd name="T92" fmla="*/ 76 w 568"/>
                <a:gd name="T93" fmla="*/ 104 h 592"/>
                <a:gd name="T94" fmla="*/ 78 w 568"/>
                <a:gd name="T95" fmla="*/ 238 h 592"/>
                <a:gd name="T96" fmla="*/ 48 w 568"/>
                <a:gd name="T97" fmla="*/ 252 h 592"/>
                <a:gd name="T98" fmla="*/ 6 w 568"/>
                <a:gd name="T99" fmla="*/ 320 h 592"/>
                <a:gd name="T100" fmla="*/ 12 w 568"/>
                <a:gd name="T101" fmla="*/ 354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5" name="Freeform 17"/>
            <p:cNvSpPr/>
            <p:nvPr/>
          </p:nvSpPr>
          <p:spPr bwMode="auto">
            <a:xfrm>
              <a:off x="3039851" y="3369257"/>
              <a:ext cx="687457" cy="594364"/>
            </a:xfrm>
            <a:custGeom>
              <a:avLst/>
              <a:gdLst>
                <a:gd name="T0" fmla="*/ 288 w 384"/>
                <a:gd name="T1" fmla="*/ 8 h 332"/>
                <a:gd name="T2" fmla="*/ 276 w 384"/>
                <a:gd name="T3" fmla="*/ 24 h 332"/>
                <a:gd name="T4" fmla="*/ 264 w 384"/>
                <a:gd name="T5" fmla="*/ 20 h 332"/>
                <a:gd name="T6" fmla="*/ 260 w 384"/>
                <a:gd name="T7" fmla="*/ 10 h 332"/>
                <a:gd name="T8" fmla="*/ 252 w 384"/>
                <a:gd name="T9" fmla="*/ 0 h 332"/>
                <a:gd name="T10" fmla="*/ 248 w 384"/>
                <a:gd name="T11" fmla="*/ 20 h 332"/>
                <a:gd name="T12" fmla="*/ 236 w 384"/>
                <a:gd name="T13" fmla="*/ 36 h 332"/>
                <a:gd name="T14" fmla="*/ 208 w 384"/>
                <a:gd name="T15" fmla="*/ 44 h 332"/>
                <a:gd name="T16" fmla="*/ 188 w 384"/>
                <a:gd name="T17" fmla="*/ 58 h 332"/>
                <a:gd name="T18" fmla="*/ 184 w 384"/>
                <a:gd name="T19" fmla="*/ 52 h 332"/>
                <a:gd name="T20" fmla="*/ 168 w 384"/>
                <a:gd name="T21" fmla="*/ 60 h 332"/>
                <a:gd name="T22" fmla="*/ 160 w 384"/>
                <a:gd name="T23" fmla="*/ 50 h 332"/>
                <a:gd name="T24" fmla="*/ 132 w 384"/>
                <a:gd name="T25" fmla="*/ 56 h 332"/>
                <a:gd name="T26" fmla="*/ 170 w 384"/>
                <a:gd name="T27" fmla="*/ 82 h 332"/>
                <a:gd name="T28" fmla="*/ 176 w 384"/>
                <a:gd name="T29" fmla="*/ 110 h 332"/>
                <a:gd name="T30" fmla="*/ 160 w 384"/>
                <a:gd name="T31" fmla="*/ 122 h 332"/>
                <a:gd name="T32" fmla="*/ 114 w 384"/>
                <a:gd name="T33" fmla="*/ 126 h 332"/>
                <a:gd name="T34" fmla="*/ 94 w 384"/>
                <a:gd name="T35" fmla="*/ 142 h 332"/>
                <a:gd name="T36" fmla="*/ 60 w 384"/>
                <a:gd name="T37" fmla="*/ 142 h 332"/>
                <a:gd name="T38" fmla="*/ 16 w 384"/>
                <a:gd name="T39" fmla="*/ 148 h 332"/>
                <a:gd name="T40" fmla="*/ 0 w 384"/>
                <a:gd name="T41" fmla="*/ 172 h 332"/>
                <a:gd name="T42" fmla="*/ 22 w 384"/>
                <a:gd name="T43" fmla="*/ 200 h 332"/>
                <a:gd name="T44" fmla="*/ 30 w 384"/>
                <a:gd name="T45" fmla="*/ 190 h 332"/>
                <a:gd name="T46" fmla="*/ 56 w 384"/>
                <a:gd name="T47" fmla="*/ 192 h 332"/>
                <a:gd name="T48" fmla="*/ 62 w 384"/>
                <a:gd name="T49" fmla="*/ 236 h 332"/>
                <a:gd name="T50" fmla="*/ 52 w 384"/>
                <a:gd name="T51" fmla="*/ 260 h 332"/>
                <a:gd name="T52" fmla="*/ 76 w 384"/>
                <a:gd name="T53" fmla="*/ 296 h 332"/>
                <a:gd name="T54" fmla="*/ 68 w 384"/>
                <a:gd name="T55" fmla="*/ 320 h 332"/>
                <a:gd name="T56" fmla="*/ 70 w 384"/>
                <a:gd name="T57" fmla="*/ 330 h 332"/>
                <a:gd name="T58" fmla="*/ 108 w 384"/>
                <a:gd name="T59" fmla="*/ 320 h 332"/>
                <a:gd name="T60" fmla="*/ 160 w 384"/>
                <a:gd name="T61" fmla="*/ 330 h 332"/>
                <a:gd name="T62" fmla="*/ 196 w 384"/>
                <a:gd name="T63" fmla="*/ 302 h 332"/>
                <a:gd name="T64" fmla="*/ 216 w 384"/>
                <a:gd name="T65" fmla="*/ 290 h 332"/>
                <a:gd name="T66" fmla="*/ 248 w 384"/>
                <a:gd name="T67" fmla="*/ 280 h 332"/>
                <a:gd name="T68" fmla="*/ 256 w 384"/>
                <a:gd name="T69" fmla="*/ 292 h 332"/>
                <a:gd name="T70" fmla="*/ 274 w 384"/>
                <a:gd name="T71" fmla="*/ 292 h 332"/>
                <a:gd name="T72" fmla="*/ 288 w 384"/>
                <a:gd name="T73" fmla="*/ 298 h 332"/>
                <a:gd name="T74" fmla="*/ 296 w 384"/>
                <a:gd name="T75" fmla="*/ 290 h 332"/>
                <a:gd name="T76" fmla="*/ 312 w 384"/>
                <a:gd name="T77" fmla="*/ 276 h 332"/>
                <a:gd name="T78" fmla="*/ 324 w 384"/>
                <a:gd name="T79" fmla="*/ 268 h 332"/>
                <a:gd name="T80" fmla="*/ 342 w 384"/>
                <a:gd name="T81" fmla="*/ 256 h 332"/>
                <a:gd name="T82" fmla="*/ 352 w 384"/>
                <a:gd name="T83" fmla="*/ 248 h 332"/>
                <a:gd name="T84" fmla="*/ 366 w 384"/>
                <a:gd name="T85" fmla="*/ 244 h 332"/>
                <a:gd name="T86" fmla="*/ 380 w 384"/>
                <a:gd name="T87" fmla="*/ 236 h 332"/>
                <a:gd name="T88" fmla="*/ 376 w 384"/>
                <a:gd name="T89" fmla="*/ 218 h 332"/>
                <a:gd name="T90" fmla="*/ 376 w 384"/>
                <a:gd name="T91" fmla="*/ 188 h 332"/>
                <a:gd name="T92" fmla="*/ 380 w 384"/>
                <a:gd name="T93" fmla="*/ 160 h 332"/>
                <a:gd name="T94" fmla="*/ 348 w 384"/>
                <a:gd name="T95" fmla="*/ 166 h 332"/>
                <a:gd name="T96" fmla="*/ 356 w 384"/>
                <a:gd name="T97" fmla="*/ 132 h 332"/>
                <a:gd name="T98" fmla="*/ 366 w 384"/>
                <a:gd name="T99" fmla="*/ 84 h 332"/>
                <a:gd name="T100" fmla="*/ 372 w 384"/>
                <a:gd name="T101" fmla="*/ 68 h 332"/>
                <a:gd name="T102" fmla="*/ 360 w 384"/>
                <a:gd name="T103" fmla="*/ 64 h 332"/>
                <a:gd name="T104" fmla="*/ 348 w 384"/>
                <a:gd name="T105" fmla="*/ 82 h 332"/>
                <a:gd name="T106" fmla="*/ 336 w 384"/>
                <a:gd name="T107" fmla="*/ 76 h 332"/>
                <a:gd name="T108" fmla="*/ 332 w 384"/>
                <a:gd name="T109" fmla="*/ 60 h 332"/>
                <a:gd name="T110" fmla="*/ 316 w 384"/>
                <a:gd name="T111" fmla="*/ 60 h 332"/>
                <a:gd name="T112" fmla="*/ 304 w 384"/>
                <a:gd name="T113" fmla="*/ 2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6" name="Freeform 18"/>
            <p:cNvSpPr/>
            <p:nvPr/>
          </p:nvSpPr>
          <p:spPr bwMode="auto">
            <a:xfrm>
              <a:off x="3150847" y="3734469"/>
              <a:ext cx="898707" cy="683877"/>
            </a:xfrm>
            <a:custGeom>
              <a:avLst/>
              <a:gdLst>
                <a:gd name="T0" fmla="*/ 404 w 502"/>
                <a:gd name="T1" fmla="*/ 12 h 382"/>
                <a:gd name="T2" fmla="*/ 378 w 502"/>
                <a:gd name="T3" fmla="*/ 36 h 382"/>
                <a:gd name="T4" fmla="*/ 360 w 502"/>
                <a:gd name="T5" fmla="*/ 32 h 382"/>
                <a:gd name="T6" fmla="*/ 336 w 502"/>
                <a:gd name="T7" fmla="*/ 42 h 382"/>
                <a:gd name="T8" fmla="*/ 316 w 502"/>
                <a:gd name="T9" fmla="*/ 48 h 382"/>
                <a:gd name="T10" fmla="*/ 282 w 502"/>
                <a:gd name="T11" fmla="*/ 60 h 382"/>
                <a:gd name="T12" fmla="*/ 270 w 502"/>
                <a:gd name="T13" fmla="*/ 70 h 382"/>
                <a:gd name="T14" fmla="*/ 276 w 502"/>
                <a:gd name="T15" fmla="*/ 82 h 382"/>
                <a:gd name="T16" fmla="*/ 240 w 502"/>
                <a:gd name="T17" fmla="*/ 94 h 382"/>
                <a:gd name="T18" fmla="*/ 224 w 502"/>
                <a:gd name="T19" fmla="*/ 102 h 382"/>
                <a:gd name="T20" fmla="*/ 194 w 502"/>
                <a:gd name="T21" fmla="*/ 98 h 382"/>
                <a:gd name="T22" fmla="*/ 178 w 502"/>
                <a:gd name="T23" fmla="*/ 84 h 382"/>
                <a:gd name="T24" fmla="*/ 160 w 502"/>
                <a:gd name="T25" fmla="*/ 92 h 382"/>
                <a:gd name="T26" fmla="*/ 148 w 502"/>
                <a:gd name="T27" fmla="*/ 102 h 382"/>
                <a:gd name="T28" fmla="*/ 126 w 502"/>
                <a:gd name="T29" fmla="*/ 116 h 382"/>
                <a:gd name="T30" fmla="*/ 70 w 502"/>
                <a:gd name="T31" fmla="*/ 134 h 382"/>
                <a:gd name="T32" fmla="*/ 20 w 502"/>
                <a:gd name="T33" fmla="*/ 130 h 382"/>
                <a:gd name="T34" fmla="*/ 2 w 502"/>
                <a:gd name="T35" fmla="*/ 138 h 382"/>
                <a:gd name="T36" fmla="*/ 4 w 502"/>
                <a:gd name="T37" fmla="*/ 158 h 382"/>
                <a:gd name="T38" fmla="*/ 40 w 502"/>
                <a:gd name="T39" fmla="*/ 158 h 382"/>
                <a:gd name="T40" fmla="*/ 42 w 502"/>
                <a:gd name="T41" fmla="*/ 186 h 382"/>
                <a:gd name="T42" fmla="*/ 74 w 502"/>
                <a:gd name="T43" fmla="*/ 184 h 382"/>
                <a:gd name="T44" fmla="*/ 94 w 502"/>
                <a:gd name="T45" fmla="*/ 176 h 382"/>
                <a:gd name="T46" fmla="*/ 104 w 502"/>
                <a:gd name="T47" fmla="*/ 188 h 382"/>
                <a:gd name="T48" fmla="*/ 92 w 502"/>
                <a:gd name="T49" fmla="*/ 232 h 382"/>
                <a:gd name="T50" fmla="*/ 70 w 502"/>
                <a:gd name="T51" fmla="*/ 248 h 382"/>
                <a:gd name="T52" fmla="*/ 108 w 502"/>
                <a:gd name="T53" fmla="*/ 258 h 382"/>
                <a:gd name="T54" fmla="*/ 152 w 502"/>
                <a:gd name="T55" fmla="*/ 268 h 382"/>
                <a:gd name="T56" fmla="*/ 140 w 502"/>
                <a:gd name="T57" fmla="*/ 300 h 382"/>
                <a:gd name="T58" fmla="*/ 144 w 502"/>
                <a:gd name="T59" fmla="*/ 326 h 382"/>
                <a:gd name="T60" fmla="*/ 194 w 502"/>
                <a:gd name="T61" fmla="*/ 356 h 382"/>
                <a:gd name="T62" fmla="*/ 216 w 502"/>
                <a:gd name="T63" fmla="*/ 348 h 382"/>
                <a:gd name="T64" fmla="*/ 252 w 502"/>
                <a:gd name="T65" fmla="*/ 360 h 382"/>
                <a:gd name="T66" fmla="*/ 256 w 502"/>
                <a:gd name="T67" fmla="*/ 358 h 382"/>
                <a:gd name="T68" fmla="*/ 294 w 502"/>
                <a:gd name="T69" fmla="*/ 368 h 382"/>
                <a:gd name="T70" fmla="*/ 314 w 502"/>
                <a:gd name="T71" fmla="*/ 370 h 382"/>
                <a:gd name="T72" fmla="*/ 320 w 502"/>
                <a:gd name="T73" fmla="*/ 380 h 382"/>
                <a:gd name="T74" fmla="*/ 358 w 502"/>
                <a:gd name="T75" fmla="*/ 356 h 382"/>
                <a:gd name="T76" fmla="*/ 392 w 502"/>
                <a:gd name="T77" fmla="*/ 328 h 382"/>
                <a:gd name="T78" fmla="*/ 400 w 502"/>
                <a:gd name="T79" fmla="*/ 306 h 382"/>
                <a:gd name="T80" fmla="*/ 410 w 502"/>
                <a:gd name="T81" fmla="*/ 288 h 382"/>
                <a:gd name="T82" fmla="*/ 414 w 502"/>
                <a:gd name="T83" fmla="*/ 274 h 382"/>
                <a:gd name="T84" fmla="*/ 456 w 502"/>
                <a:gd name="T85" fmla="*/ 230 h 382"/>
                <a:gd name="T86" fmla="*/ 466 w 502"/>
                <a:gd name="T87" fmla="*/ 210 h 382"/>
                <a:gd name="T88" fmla="*/ 496 w 502"/>
                <a:gd name="T89" fmla="*/ 156 h 382"/>
                <a:gd name="T90" fmla="*/ 496 w 502"/>
                <a:gd name="T91" fmla="*/ 132 h 382"/>
                <a:gd name="T92" fmla="*/ 478 w 502"/>
                <a:gd name="T93" fmla="*/ 126 h 382"/>
                <a:gd name="T94" fmla="*/ 460 w 502"/>
                <a:gd name="T95" fmla="*/ 126 h 382"/>
                <a:gd name="T96" fmla="*/ 450 w 502"/>
                <a:gd name="T97" fmla="*/ 114 h 382"/>
                <a:gd name="T98" fmla="*/ 442 w 502"/>
                <a:gd name="T99" fmla="*/ 102 h 382"/>
                <a:gd name="T100" fmla="*/ 424 w 502"/>
                <a:gd name="T101" fmla="*/ 114 h 382"/>
                <a:gd name="T102" fmla="*/ 422 w 502"/>
                <a:gd name="T103" fmla="*/ 92 h 382"/>
                <a:gd name="T104" fmla="*/ 428 w 502"/>
                <a:gd name="T105" fmla="*/ 86 h 382"/>
                <a:gd name="T106" fmla="*/ 450 w 502"/>
                <a:gd name="T107" fmla="*/ 36 h 382"/>
                <a:gd name="T108" fmla="*/ 440 w 502"/>
                <a:gd name="T109" fmla="*/ 12 h 382"/>
                <a:gd name="T110" fmla="*/ 434 w 502"/>
                <a:gd name="T111" fmla="*/ 0 h 382"/>
                <a:gd name="T112" fmla="*/ 426 w 502"/>
                <a:gd name="T113" fmla="*/ 8 h 382"/>
                <a:gd name="T114" fmla="*/ 410 w 502"/>
                <a:gd name="T115" fmla="*/ 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7" name="Freeform 19"/>
            <p:cNvSpPr/>
            <p:nvPr/>
          </p:nvSpPr>
          <p:spPr bwMode="auto">
            <a:xfrm>
              <a:off x="3276165" y="2982563"/>
              <a:ext cx="508432" cy="515593"/>
            </a:xfrm>
            <a:custGeom>
              <a:avLst/>
              <a:gdLst>
                <a:gd name="T0" fmla="*/ 278 w 284"/>
                <a:gd name="T1" fmla="*/ 44 h 288"/>
                <a:gd name="T2" fmla="*/ 260 w 284"/>
                <a:gd name="T3" fmla="*/ 30 h 288"/>
                <a:gd name="T4" fmla="*/ 258 w 284"/>
                <a:gd name="T5" fmla="*/ 28 h 288"/>
                <a:gd name="T6" fmla="*/ 248 w 284"/>
                <a:gd name="T7" fmla="*/ 24 h 288"/>
                <a:gd name="T8" fmla="*/ 234 w 284"/>
                <a:gd name="T9" fmla="*/ 28 h 288"/>
                <a:gd name="T10" fmla="*/ 222 w 284"/>
                <a:gd name="T11" fmla="*/ 22 h 288"/>
                <a:gd name="T12" fmla="*/ 220 w 284"/>
                <a:gd name="T13" fmla="*/ 20 h 288"/>
                <a:gd name="T14" fmla="*/ 204 w 284"/>
                <a:gd name="T15" fmla="*/ 4 h 288"/>
                <a:gd name="T16" fmla="*/ 188 w 284"/>
                <a:gd name="T17" fmla="*/ 8 h 288"/>
                <a:gd name="T18" fmla="*/ 172 w 284"/>
                <a:gd name="T19" fmla="*/ 40 h 288"/>
                <a:gd name="T20" fmla="*/ 162 w 284"/>
                <a:gd name="T21" fmla="*/ 60 h 288"/>
                <a:gd name="T22" fmla="*/ 144 w 284"/>
                <a:gd name="T23" fmla="*/ 86 h 288"/>
                <a:gd name="T24" fmla="*/ 124 w 284"/>
                <a:gd name="T25" fmla="*/ 104 h 288"/>
                <a:gd name="T26" fmla="*/ 114 w 284"/>
                <a:gd name="T27" fmla="*/ 120 h 288"/>
                <a:gd name="T28" fmla="*/ 96 w 284"/>
                <a:gd name="T29" fmla="*/ 132 h 288"/>
                <a:gd name="T30" fmla="*/ 74 w 284"/>
                <a:gd name="T31" fmla="*/ 164 h 288"/>
                <a:gd name="T32" fmla="*/ 8 w 284"/>
                <a:gd name="T33" fmla="*/ 160 h 288"/>
                <a:gd name="T34" fmla="*/ 0 w 284"/>
                <a:gd name="T35" fmla="*/ 180 h 288"/>
                <a:gd name="T36" fmla="*/ 20 w 284"/>
                <a:gd name="T37" fmla="*/ 226 h 288"/>
                <a:gd name="T38" fmla="*/ 32 w 284"/>
                <a:gd name="T39" fmla="*/ 234 h 288"/>
                <a:gd name="T40" fmla="*/ 42 w 284"/>
                <a:gd name="T41" fmla="*/ 252 h 288"/>
                <a:gd name="T42" fmla="*/ 38 w 284"/>
                <a:gd name="T43" fmla="*/ 266 h 288"/>
                <a:gd name="T44" fmla="*/ 44 w 284"/>
                <a:gd name="T45" fmla="*/ 268 h 288"/>
                <a:gd name="T46" fmla="*/ 50 w 284"/>
                <a:gd name="T47" fmla="*/ 258 h 288"/>
                <a:gd name="T48" fmla="*/ 64 w 284"/>
                <a:gd name="T49" fmla="*/ 266 h 288"/>
                <a:gd name="T50" fmla="*/ 68 w 284"/>
                <a:gd name="T51" fmla="*/ 260 h 288"/>
                <a:gd name="T52" fmla="*/ 78 w 284"/>
                <a:gd name="T53" fmla="*/ 244 h 288"/>
                <a:gd name="T54" fmla="*/ 88 w 284"/>
                <a:gd name="T55" fmla="*/ 242 h 288"/>
                <a:gd name="T56" fmla="*/ 110 w 284"/>
                <a:gd name="T57" fmla="*/ 232 h 288"/>
                <a:gd name="T58" fmla="*/ 112 w 284"/>
                <a:gd name="T59" fmla="*/ 212 h 288"/>
                <a:gd name="T60" fmla="*/ 120 w 284"/>
                <a:gd name="T61" fmla="*/ 206 h 288"/>
                <a:gd name="T62" fmla="*/ 134 w 284"/>
                <a:gd name="T63" fmla="*/ 208 h 288"/>
                <a:gd name="T64" fmla="*/ 136 w 284"/>
                <a:gd name="T65" fmla="*/ 220 h 288"/>
                <a:gd name="T66" fmla="*/ 138 w 284"/>
                <a:gd name="T67" fmla="*/ 232 h 288"/>
                <a:gd name="T68" fmla="*/ 144 w 284"/>
                <a:gd name="T69" fmla="*/ 226 h 288"/>
                <a:gd name="T70" fmla="*/ 160 w 284"/>
                <a:gd name="T71" fmla="*/ 212 h 288"/>
                <a:gd name="T72" fmla="*/ 162 w 284"/>
                <a:gd name="T73" fmla="*/ 210 h 288"/>
                <a:gd name="T74" fmla="*/ 174 w 284"/>
                <a:gd name="T75" fmla="*/ 214 h 288"/>
                <a:gd name="T76" fmla="*/ 180 w 284"/>
                <a:gd name="T77" fmla="*/ 226 h 288"/>
                <a:gd name="T78" fmla="*/ 188 w 284"/>
                <a:gd name="T79" fmla="*/ 252 h 288"/>
                <a:gd name="T80" fmla="*/ 188 w 284"/>
                <a:gd name="T81" fmla="*/ 264 h 288"/>
                <a:gd name="T82" fmla="*/ 194 w 284"/>
                <a:gd name="T83" fmla="*/ 270 h 288"/>
                <a:gd name="T84" fmla="*/ 198 w 284"/>
                <a:gd name="T85" fmla="*/ 264 h 288"/>
                <a:gd name="T86" fmla="*/ 208 w 284"/>
                <a:gd name="T87" fmla="*/ 272 h 288"/>
                <a:gd name="T88" fmla="*/ 216 w 284"/>
                <a:gd name="T89" fmla="*/ 288 h 288"/>
                <a:gd name="T90" fmla="*/ 220 w 284"/>
                <a:gd name="T91" fmla="*/ 276 h 288"/>
                <a:gd name="T92" fmla="*/ 224 w 284"/>
                <a:gd name="T93" fmla="*/ 274 h 288"/>
                <a:gd name="T94" fmla="*/ 230 w 284"/>
                <a:gd name="T95" fmla="*/ 270 h 288"/>
                <a:gd name="T96" fmla="*/ 236 w 284"/>
                <a:gd name="T97" fmla="*/ 266 h 288"/>
                <a:gd name="T98" fmla="*/ 232 w 284"/>
                <a:gd name="T99" fmla="*/ 226 h 288"/>
                <a:gd name="T100" fmla="*/ 188 w 284"/>
                <a:gd name="T101" fmla="*/ 168 h 288"/>
                <a:gd name="T102" fmla="*/ 184 w 284"/>
                <a:gd name="T103" fmla="*/ 146 h 288"/>
                <a:gd name="T104" fmla="*/ 174 w 284"/>
                <a:gd name="T105" fmla="*/ 128 h 288"/>
                <a:gd name="T106" fmla="*/ 180 w 284"/>
                <a:gd name="T107" fmla="*/ 104 h 288"/>
                <a:gd name="T108" fmla="*/ 184 w 284"/>
                <a:gd name="T109" fmla="*/ 104 h 288"/>
                <a:gd name="T110" fmla="*/ 260 w 284"/>
                <a:gd name="T111" fmla="*/ 88 h 288"/>
                <a:gd name="T112" fmla="*/ 274 w 284"/>
                <a:gd name="T113" fmla="*/ 82 h 288"/>
                <a:gd name="T114" fmla="*/ 280 w 284"/>
                <a:gd name="T115" fmla="*/ 76 h 288"/>
                <a:gd name="T116" fmla="*/ 284 w 284"/>
                <a:gd name="T117" fmla="*/ 5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8" name="Freeform 20"/>
            <p:cNvSpPr/>
            <p:nvPr/>
          </p:nvSpPr>
          <p:spPr bwMode="auto">
            <a:xfrm>
              <a:off x="3276165" y="1980021"/>
              <a:ext cx="580042" cy="1034767"/>
            </a:xfrm>
            <a:custGeom>
              <a:avLst/>
              <a:gdLst>
                <a:gd name="T0" fmla="*/ 96 w 324"/>
                <a:gd name="T1" fmla="*/ 180 h 578"/>
                <a:gd name="T2" fmla="*/ 124 w 324"/>
                <a:gd name="T3" fmla="*/ 202 h 578"/>
                <a:gd name="T4" fmla="*/ 176 w 324"/>
                <a:gd name="T5" fmla="*/ 228 h 578"/>
                <a:gd name="T6" fmla="*/ 188 w 324"/>
                <a:gd name="T7" fmla="*/ 244 h 578"/>
                <a:gd name="T8" fmla="*/ 178 w 324"/>
                <a:gd name="T9" fmla="*/ 264 h 578"/>
                <a:gd name="T10" fmla="*/ 178 w 324"/>
                <a:gd name="T11" fmla="*/ 286 h 578"/>
                <a:gd name="T12" fmla="*/ 168 w 324"/>
                <a:gd name="T13" fmla="*/ 316 h 578"/>
                <a:gd name="T14" fmla="*/ 140 w 324"/>
                <a:gd name="T15" fmla="*/ 312 h 578"/>
                <a:gd name="T16" fmla="*/ 112 w 324"/>
                <a:gd name="T17" fmla="*/ 332 h 578"/>
                <a:gd name="T18" fmla="*/ 124 w 324"/>
                <a:gd name="T19" fmla="*/ 350 h 578"/>
                <a:gd name="T20" fmla="*/ 88 w 324"/>
                <a:gd name="T21" fmla="*/ 348 h 578"/>
                <a:gd name="T22" fmla="*/ 44 w 324"/>
                <a:gd name="T23" fmla="*/ 366 h 578"/>
                <a:gd name="T24" fmla="*/ 48 w 324"/>
                <a:gd name="T25" fmla="*/ 406 h 578"/>
                <a:gd name="T26" fmla="*/ 52 w 324"/>
                <a:gd name="T27" fmla="*/ 422 h 578"/>
                <a:gd name="T28" fmla="*/ 54 w 324"/>
                <a:gd name="T29" fmla="*/ 444 h 578"/>
                <a:gd name="T30" fmla="*/ 6 w 324"/>
                <a:gd name="T31" fmla="*/ 454 h 578"/>
                <a:gd name="T32" fmla="*/ 6 w 324"/>
                <a:gd name="T33" fmla="*/ 486 h 578"/>
                <a:gd name="T34" fmla="*/ 12 w 324"/>
                <a:gd name="T35" fmla="*/ 508 h 578"/>
                <a:gd name="T36" fmla="*/ 66 w 324"/>
                <a:gd name="T37" fmla="*/ 504 h 578"/>
                <a:gd name="T38" fmla="*/ 86 w 324"/>
                <a:gd name="T39" fmla="*/ 520 h 578"/>
                <a:gd name="T40" fmla="*/ 100 w 324"/>
                <a:gd name="T41" fmla="*/ 532 h 578"/>
                <a:gd name="T42" fmla="*/ 104 w 324"/>
                <a:gd name="T43" fmla="*/ 530 h 578"/>
                <a:gd name="T44" fmla="*/ 136 w 324"/>
                <a:gd name="T45" fmla="*/ 546 h 578"/>
                <a:gd name="T46" fmla="*/ 168 w 324"/>
                <a:gd name="T47" fmla="*/ 544 h 578"/>
                <a:gd name="T48" fmla="*/ 208 w 324"/>
                <a:gd name="T49" fmla="*/ 556 h 578"/>
                <a:gd name="T50" fmla="*/ 226 w 324"/>
                <a:gd name="T51" fmla="*/ 574 h 578"/>
                <a:gd name="T52" fmla="*/ 248 w 324"/>
                <a:gd name="T53" fmla="*/ 560 h 578"/>
                <a:gd name="T54" fmla="*/ 246 w 324"/>
                <a:gd name="T55" fmla="*/ 516 h 578"/>
                <a:gd name="T56" fmla="*/ 268 w 324"/>
                <a:gd name="T57" fmla="*/ 512 h 578"/>
                <a:gd name="T58" fmla="*/ 242 w 324"/>
                <a:gd name="T59" fmla="*/ 484 h 578"/>
                <a:gd name="T60" fmla="*/ 236 w 324"/>
                <a:gd name="T61" fmla="*/ 472 h 578"/>
                <a:gd name="T62" fmla="*/ 260 w 324"/>
                <a:gd name="T63" fmla="*/ 466 h 578"/>
                <a:gd name="T64" fmla="*/ 304 w 324"/>
                <a:gd name="T65" fmla="*/ 466 h 578"/>
                <a:gd name="T66" fmla="*/ 320 w 324"/>
                <a:gd name="T67" fmla="*/ 438 h 578"/>
                <a:gd name="T68" fmla="*/ 296 w 324"/>
                <a:gd name="T69" fmla="*/ 420 h 578"/>
                <a:gd name="T70" fmla="*/ 290 w 324"/>
                <a:gd name="T71" fmla="*/ 374 h 578"/>
                <a:gd name="T72" fmla="*/ 274 w 324"/>
                <a:gd name="T73" fmla="*/ 366 h 578"/>
                <a:gd name="T74" fmla="*/ 288 w 324"/>
                <a:gd name="T75" fmla="*/ 262 h 578"/>
                <a:gd name="T76" fmla="*/ 276 w 324"/>
                <a:gd name="T77" fmla="*/ 190 h 578"/>
                <a:gd name="T78" fmla="*/ 280 w 324"/>
                <a:gd name="T79" fmla="*/ 160 h 578"/>
                <a:gd name="T80" fmla="*/ 294 w 324"/>
                <a:gd name="T81" fmla="*/ 130 h 578"/>
                <a:gd name="T82" fmla="*/ 278 w 324"/>
                <a:gd name="T83" fmla="*/ 110 h 578"/>
                <a:gd name="T84" fmla="*/ 276 w 324"/>
                <a:gd name="T85" fmla="*/ 86 h 578"/>
                <a:gd name="T86" fmla="*/ 292 w 324"/>
                <a:gd name="T87" fmla="*/ 36 h 578"/>
                <a:gd name="T88" fmla="*/ 302 w 324"/>
                <a:gd name="T89" fmla="*/ 20 h 578"/>
                <a:gd name="T90" fmla="*/ 306 w 324"/>
                <a:gd name="T91" fmla="*/ 0 h 578"/>
                <a:gd name="T92" fmla="*/ 290 w 324"/>
                <a:gd name="T93" fmla="*/ 18 h 578"/>
                <a:gd name="T94" fmla="*/ 260 w 324"/>
                <a:gd name="T95" fmla="*/ 28 h 578"/>
                <a:gd name="T96" fmla="*/ 210 w 324"/>
                <a:gd name="T97" fmla="*/ 56 h 578"/>
                <a:gd name="T98" fmla="*/ 196 w 324"/>
                <a:gd name="T99" fmla="*/ 70 h 578"/>
                <a:gd name="T100" fmla="*/ 186 w 324"/>
                <a:gd name="T101" fmla="*/ 118 h 578"/>
                <a:gd name="T102" fmla="*/ 182 w 324"/>
                <a:gd name="T103" fmla="*/ 132 h 578"/>
                <a:gd name="T104" fmla="*/ 172 w 324"/>
                <a:gd name="T105" fmla="*/ 146 h 578"/>
                <a:gd name="T106" fmla="*/ 108 w 324"/>
                <a:gd name="T107" fmla="*/ 13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9" name="Freeform 21"/>
            <p:cNvSpPr/>
            <p:nvPr/>
          </p:nvSpPr>
          <p:spPr bwMode="auto">
            <a:xfrm>
              <a:off x="3777436" y="1786673"/>
              <a:ext cx="386695" cy="848580"/>
            </a:xfrm>
            <a:custGeom>
              <a:avLst/>
              <a:gdLst>
                <a:gd name="T0" fmla="*/ 204 w 216"/>
                <a:gd name="T1" fmla="*/ 20 h 474"/>
                <a:gd name="T2" fmla="*/ 194 w 216"/>
                <a:gd name="T3" fmla="*/ 0 h 474"/>
                <a:gd name="T4" fmla="*/ 176 w 216"/>
                <a:gd name="T5" fmla="*/ 24 h 474"/>
                <a:gd name="T6" fmla="*/ 156 w 216"/>
                <a:gd name="T7" fmla="*/ 30 h 474"/>
                <a:gd name="T8" fmla="*/ 136 w 216"/>
                <a:gd name="T9" fmla="*/ 28 h 474"/>
                <a:gd name="T10" fmla="*/ 122 w 216"/>
                <a:gd name="T11" fmla="*/ 40 h 474"/>
                <a:gd name="T12" fmla="*/ 112 w 216"/>
                <a:gd name="T13" fmla="*/ 48 h 474"/>
                <a:gd name="T14" fmla="*/ 94 w 216"/>
                <a:gd name="T15" fmla="*/ 46 h 474"/>
                <a:gd name="T16" fmla="*/ 92 w 216"/>
                <a:gd name="T17" fmla="*/ 64 h 474"/>
                <a:gd name="T18" fmla="*/ 82 w 216"/>
                <a:gd name="T19" fmla="*/ 76 h 474"/>
                <a:gd name="T20" fmla="*/ 66 w 216"/>
                <a:gd name="T21" fmla="*/ 92 h 474"/>
                <a:gd name="T22" fmla="*/ 40 w 216"/>
                <a:gd name="T23" fmla="*/ 106 h 474"/>
                <a:gd name="T24" fmla="*/ 42 w 216"/>
                <a:gd name="T25" fmla="*/ 124 h 474"/>
                <a:gd name="T26" fmla="*/ 28 w 216"/>
                <a:gd name="T27" fmla="*/ 136 h 474"/>
                <a:gd name="T28" fmla="*/ 26 w 216"/>
                <a:gd name="T29" fmla="*/ 154 h 474"/>
                <a:gd name="T30" fmla="*/ 26 w 216"/>
                <a:gd name="T31" fmla="*/ 170 h 474"/>
                <a:gd name="T32" fmla="*/ 16 w 216"/>
                <a:gd name="T33" fmla="*/ 184 h 474"/>
                <a:gd name="T34" fmla="*/ 6 w 216"/>
                <a:gd name="T35" fmla="*/ 214 h 474"/>
                <a:gd name="T36" fmla="*/ 22 w 216"/>
                <a:gd name="T37" fmla="*/ 236 h 474"/>
                <a:gd name="T38" fmla="*/ 24 w 216"/>
                <a:gd name="T39" fmla="*/ 262 h 474"/>
                <a:gd name="T40" fmla="*/ 6 w 216"/>
                <a:gd name="T41" fmla="*/ 276 h 474"/>
                <a:gd name="T42" fmla="*/ 6 w 216"/>
                <a:gd name="T43" fmla="*/ 324 h 474"/>
                <a:gd name="T44" fmla="*/ 18 w 216"/>
                <a:gd name="T45" fmla="*/ 368 h 474"/>
                <a:gd name="T46" fmla="*/ 18 w 216"/>
                <a:gd name="T47" fmla="*/ 372 h 474"/>
                <a:gd name="T48" fmla="*/ 2 w 216"/>
                <a:gd name="T49" fmla="*/ 468 h 474"/>
                <a:gd name="T50" fmla="*/ 32 w 216"/>
                <a:gd name="T51" fmla="*/ 456 h 474"/>
                <a:gd name="T52" fmla="*/ 96 w 216"/>
                <a:gd name="T53" fmla="*/ 432 h 474"/>
                <a:gd name="T54" fmla="*/ 114 w 216"/>
                <a:gd name="T55" fmla="*/ 416 h 474"/>
                <a:gd name="T56" fmla="*/ 150 w 216"/>
                <a:gd name="T57" fmla="*/ 420 h 474"/>
                <a:gd name="T58" fmla="*/ 180 w 216"/>
                <a:gd name="T59" fmla="*/ 408 h 474"/>
                <a:gd name="T60" fmla="*/ 182 w 216"/>
                <a:gd name="T61" fmla="*/ 392 h 474"/>
                <a:gd name="T62" fmla="*/ 190 w 216"/>
                <a:gd name="T63" fmla="*/ 372 h 474"/>
                <a:gd name="T64" fmla="*/ 190 w 216"/>
                <a:gd name="T65" fmla="*/ 368 h 474"/>
                <a:gd name="T66" fmla="*/ 192 w 216"/>
                <a:gd name="T67" fmla="*/ 360 h 474"/>
                <a:gd name="T68" fmla="*/ 190 w 216"/>
                <a:gd name="T69" fmla="*/ 352 h 474"/>
                <a:gd name="T70" fmla="*/ 198 w 216"/>
                <a:gd name="T71" fmla="*/ 336 h 474"/>
                <a:gd name="T72" fmla="*/ 184 w 216"/>
                <a:gd name="T73" fmla="*/ 310 h 474"/>
                <a:gd name="T74" fmla="*/ 180 w 216"/>
                <a:gd name="T75" fmla="*/ 302 h 474"/>
                <a:gd name="T76" fmla="*/ 182 w 216"/>
                <a:gd name="T77" fmla="*/ 294 h 474"/>
                <a:gd name="T78" fmla="*/ 190 w 216"/>
                <a:gd name="T79" fmla="*/ 280 h 474"/>
                <a:gd name="T80" fmla="*/ 202 w 216"/>
                <a:gd name="T81" fmla="*/ 248 h 474"/>
                <a:gd name="T82" fmla="*/ 216 w 216"/>
                <a:gd name="T83" fmla="*/ 216 h 474"/>
                <a:gd name="T84" fmla="*/ 184 w 216"/>
                <a:gd name="T85" fmla="*/ 184 h 474"/>
                <a:gd name="T86" fmla="*/ 176 w 216"/>
                <a:gd name="T87" fmla="*/ 170 h 474"/>
                <a:gd name="T88" fmla="*/ 180 w 216"/>
                <a:gd name="T89" fmla="*/ 146 h 474"/>
                <a:gd name="T90" fmla="*/ 184 w 216"/>
                <a:gd name="T91" fmla="*/ 122 h 474"/>
                <a:gd name="T92" fmla="*/ 190 w 216"/>
                <a:gd name="T93" fmla="*/ 114 h 474"/>
                <a:gd name="T94" fmla="*/ 208 w 216"/>
                <a:gd name="T95" fmla="*/ 112 h 474"/>
                <a:gd name="T96" fmla="*/ 216 w 216"/>
                <a:gd name="T97" fmla="*/ 76 h 474"/>
                <a:gd name="T98" fmla="*/ 200 w 216"/>
                <a:gd name="T99" fmla="*/ 64 h 474"/>
                <a:gd name="T100" fmla="*/ 182 w 216"/>
                <a:gd name="T101" fmla="*/ 54 h 474"/>
                <a:gd name="T102" fmla="*/ 180 w 216"/>
                <a:gd name="T103" fmla="*/ 32 h 474"/>
                <a:gd name="T104" fmla="*/ 202 w 216"/>
                <a:gd name="T105" fmla="*/ 2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0" name="Freeform 22"/>
            <p:cNvSpPr/>
            <p:nvPr/>
          </p:nvSpPr>
          <p:spPr bwMode="auto">
            <a:xfrm>
              <a:off x="3677181" y="3233198"/>
              <a:ext cx="615847" cy="716101"/>
            </a:xfrm>
            <a:custGeom>
              <a:avLst/>
              <a:gdLst>
                <a:gd name="T0" fmla="*/ 300 w 344"/>
                <a:gd name="T1" fmla="*/ 66 h 400"/>
                <a:gd name="T2" fmla="*/ 294 w 344"/>
                <a:gd name="T3" fmla="*/ 32 h 400"/>
                <a:gd name="T4" fmla="*/ 282 w 344"/>
                <a:gd name="T5" fmla="*/ 24 h 400"/>
                <a:gd name="T6" fmla="*/ 252 w 344"/>
                <a:gd name="T7" fmla="*/ 44 h 400"/>
                <a:gd name="T8" fmla="*/ 252 w 344"/>
                <a:gd name="T9" fmla="*/ 22 h 400"/>
                <a:gd name="T10" fmla="*/ 244 w 344"/>
                <a:gd name="T11" fmla="*/ 20 h 400"/>
                <a:gd name="T12" fmla="*/ 216 w 344"/>
                <a:gd name="T13" fmla="*/ 44 h 400"/>
                <a:gd name="T14" fmla="*/ 198 w 344"/>
                <a:gd name="T15" fmla="*/ 32 h 400"/>
                <a:gd name="T16" fmla="*/ 176 w 344"/>
                <a:gd name="T17" fmla="*/ 20 h 400"/>
                <a:gd name="T18" fmla="*/ 132 w 344"/>
                <a:gd name="T19" fmla="*/ 6 h 400"/>
                <a:gd name="T20" fmla="*/ 100 w 344"/>
                <a:gd name="T21" fmla="*/ 0 h 400"/>
                <a:gd name="T22" fmla="*/ 96 w 344"/>
                <a:gd name="T23" fmla="*/ 30 h 400"/>
                <a:gd name="T24" fmla="*/ 68 w 344"/>
                <a:gd name="T25" fmla="*/ 32 h 400"/>
                <a:gd name="T26" fmla="*/ 28 w 344"/>
                <a:gd name="T27" fmla="*/ 52 h 400"/>
                <a:gd name="T28" fmla="*/ 26 w 344"/>
                <a:gd name="T29" fmla="*/ 144 h 400"/>
                <a:gd name="T30" fmla="*/ 20 w 344"/>
                <a:gd name="T31" fmla="*/ 152 h 400"/>
                <a:gd name="T32" fmla="*/ 26 w 344"/>
                <a:gd name="T33" fmla="*/ 198 h 400"/>
                <a:gd name="T34" fmla="*/ 4 w 344"/>
                <a:gd name="T35" fmla="*/ 214 h 400"/>
                <a:gd name="T36" fmla="*/ 14 w 344"/>
                <a:gd name="T37" fmla="*/ 224 h 400"/>
                <a:gd name="T38" fmla="*/ 22 w 344"/>
                <a:gd name="T39" fmla="*/ 224 h 400"/>
                <a:gd name="T40" fmla="*/ 32 w 344"/>
                <a:gd name="T41" fmla="*/ 234 h 400"/>
                <a:gd name="T42" fmla="*/ 32 w 344"/>
                <a:gd name="T43" fmla="*/ 256 h 400"/>
                <a:gd name="T44" fmla="*/ 24 w 344"/>
                <a:gd name="T45" fmla="*/ 282 h 400"/>
                <a:gd name="T46" fmla="*/ 48 w 344"/>
                <a:gd name="T47" fmla="*/ 316 h 400"/>
                <a:gd name="T48" fmla="*/ 76 w 344"/>
                <a:gd name="T49" fmla="*/ 304 h 400"/>
                <a:gd name="T50" fmla="*/ 92 w 344"/>
                <a:gd name="T51" fmla="*/ 302 h 400"/>
                <a:gd name="T52" fmla="*/ 100 w 344"/>
                <a:gd name="T53" fmla="*/ 282 h 400"/>
                <a:gd name="T54" fmla="*/ 128 w 344"/>
                <a:gd name="T55" fmla="*/ 280 h 400"/>
                <a:gd name="T56" fmla="*/ 136 w 344"/>
                <a:gd name="T57" fmla="*/ 270 h 400"/>
                <a:gd name="T58" fmla="*/ 152 w 344"/>
                <a:gd name="T59" fmla="*/ 280 h 400"/>
                <a:gd name="T60" fmla="*/ 154 w 344"/>
                <a:gd name="T61" fmla="*/ 302 h 400"/>
                <a:gd name="T62" fmla="*/ 164 w 344"/>
                <a:gd name="T63" fmla="*/ 316 h 400"/>
                <a:gd name="T64" fmla="*/ 154 w 344"/>
                <a:gd name="T65" fmla="*/ 344 h 400"/>
                <a:gd name="T66" fmla="*/ 164 w 344"/>
                <a:gd name="T67" fmla="*/ 372 h 400"/>
                <a:gd name="T68" fmla="*/ 164 w 344"/>
                <a:gd name="T69" fmla="*/ 388 h 400"/>
                <a:gd name="T70" fmla="*/ 176 w 344"/>
                <a:gd name="T71" fmla="*/ 400 h 400"/>
                <a:gd name="T72" fmla="*/ 194 w 344"/>
                <a:gd name="T73" fmla="*/ 392 h 400"/>
                <a:gd name="T74" fmla="*/ 216 w 344"/>
                <a:gd name="T75" fmla="*/ 366 h 400"/>
                <a:gd name="T76" fmla="*/ 220 w 344"/>
                <a:gd name="T77" fmla="*/ 354 h 400"/>
                <a:gd name="T78" fmla="*/ 236 w 344"/>
                <a:gd name="T79" fmla="*/ 360 h 400"/>
                <a:gd name="T80" fmla="*/ 270 w 344"/>
                <a:gd name="T81" fmla="*/ 378 h 400"/>
                <a:gd name="T82" fmla="*/ 266 w 344"/>
                <a:gd name="T83" fmla="*/ 360 h 400"/>
                <a:gd name="T84" fmla="*/ 256 w 344"/>
                <a:gd name="T85" fmla="*/ 340 h 400"/>
                <a:gd name="T86" fmla="*/ 282 w 344"/>
                <a:gd name="T87" fmla="*/ 324 h 400"/>
                <a:gd name="T88" fmla="*/ 332 w 344"/>
                <a:gd name="T89" fmla="*/ 332 h 400"/>
                <a:gd name="T90" fmla="*/ 332 w 344"/>
                <a:gd name="T91" fmla="*/ 328 h 400"/>
                <a:gd name="T92" fmla="*/ 344 w 344"/>
                <a:gd name="T93" fmla="*/ 304 h 400"/>
                <a:gd name="T94" fmla="*/ 338 w 344"/>
                <a:gd name="T95" fmla="*/ 286 h 400"/>
                <a:gd name="T96" fmla="*/ 330 w 344"/>
                <a:gd name="T97" fmla="*/ 276 h 400"/>
                <a:gd name="T98" fmla="*/ 340 w 344"/>
                <a:gd name="T99" fmla="*/ 268 h 400"/>
                <a:gd name="T100" fmla="*/ 326 w 344"/>
                <a:gd name="T101" fmla="*/ 250 h 400"/>
                <a:gd name="T102" fmla="*/ 316 w 344"/>
                <a:gd name="T103" fmla="*/ 196 h 400"/>
                <a:gd name="T104" fmla="*/ 302 w 344"/>
                <a:gd name="T105" fmla="*/ 204 h 400"/>
                <a:gd name="T106" fmla="*/ 322 w 344"/>
                <a:gd name="T107" fmla="*/ 138 h 400"/>
                <a:gd name="T108" fmla="*/ 322 w 344"/>
                <a:gd name="T109" fmla="*/ 7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1" name="Freeform 23"/>
            <p:cNvSpPr/>
            <p:nvPr/>
          </p:nvSpPr>
          <p:spPr bwMode="auto">
            <a:xfrm>
              <a:off x="3605571" y="2821440"/>
              <a:ext cx="873644" cy="547818"/>
            </a:xfrm>
            <a:custGeom>
              <a:avLst/>
              <a:gdLst>
                <a:gd name="T0" fmla="*/ 64 w 488"/>
                <a:gd name="T1" fmla="*/ 10 h 306"/>
                <a:gd name="T2" fmla="*/ 98 w 488"/>
                <a:gd name="T3" fmla="*/ 40 h 306"/>
                <a:gd name="T4" fmla="*/ 88 w 488"/>
                <a:gd name="T5" fmla="*/ 52 h 306"/>
                <a:gd name="T6" fmla="*/ 60 w 488"/>
                <a:gd name="T7" fmla="*/ 58 h 306"/>
                <a:gd name="T8" fmla="*/ 72 w 488"/>
                <a:gd name="T9" fmla="*/ 86 h 306"/>
                <a:gd name="T10" fmla="*/ 88 w 488"/>
                <a:gd name="T11" fmla="*/ 114 h 306"/>
                <a:gd name="T12" fmla="*/ 102 w 488"/>
                <a:gd name="T13" fmla="*/ 130 h 306"/>
                <a:gd name="T14" fmla="*/ 106 w 488"/>
                <a:gd name="T15" fmla="*/ 164 h 306"/>
                <a:gd name="T16" fmla="*/ 80 w 488"/>
                <a:gd name="T17" fmla="*/ 184 h 306"/>
                <a:gd name="T18" fmla="*/ 4 w 488"/>
                <a:gd name="T19" fmla="*/ 204 h 306"/>
                <a:gd name="T20" fmla="*/ 8 w 488"/>
                <a:gd name="T21" fmla="*/ 234 h 306"/>
                <a:gd name="T22" fmla="*/ 40 w 488"/>
                <a:gd name="T23" fmla="*/ 286 h 306"/>
                <a:gd name="T24" fmla="*/ 60 w 488"/>
                <a:gd name="T25" fmla="*/ 278 h 306"/>
                <a:gd name="T26" fmla="*/ 78 w 488"/>
                <a:gd name="T27" fmla="*/ 254 h 306"/>
                <a:gd name="T28" fmla="*/ 112 w 488"/>
                <a:gd name="T29" fmla="*/ 254 h 306"/>
                <a:gd name="T30" fmla="*/ 126 w 488"/>
                <a:gd name="T31" fmla="*/ 222 h 306"/>
                <a:gd name="T32" fmla="*/ 160 w 488"/>
                <a:gd name="T33" fmla="*/ 222 h 306"/>
                <a:gd name="T34" fmla="*/ 220 w 488"/>
                <a:gd name="T35" fmla="*/ 242 h 306"/>
                <a:gd name="T36" fmla="*/ 250 w 488"/>
                <a:gd name="T37" fmla="*/ 262 h 306"/>
                <a:gd name="T38" fmla="*/ 264 w 488"/>
                <a:gd name="T39" fmla="*/ 254 h 306"/>
                <a:gd name="T40" fmla="*/ 296 w 488"/>
                <a:gd name="T41" fmla="*/ 238 h 306"/>
                <a:gd name="T42" fmla="*/ 300 w 488"/>
                <a:gd name="T43" fmla="*/ 252 h 306"/>
                <a:gd name="T44" fmla="*/ 308 w 488"/>
                <a:gd name="T45" fmla="*/ 256 h 306"/>
                <a:gd name="T46" fmla="*/ 330 w 488"/>
                <a:gd name="T47" fmla="*/ 246 h 306"/>
                <a:gd name="T48" fmla="*/ 342 w 488"/>
                <a:gd name="T49" fmla="*/ 260 h 306"/>
                <a:gd name="T50" fmla="*/ 346 w 488"/>
                <a:gd name="T51" fmla="*/ 290 h 306"/>
                <a:gd name="T52" fmla="*/ 372 w 488"/>
                <a:gd name="T53" fmla="*/ 268 h 306"/>
                <a:gd name="T54" fmla="*/ 408 w 488"/>
                <a:gd name="T55" fmla="*/ 260 h 306"/>
                <a:gd name="T56" fmla="*/ 432 w 488"/>
                <a:gd name="T57" fmla="*/ 242 h 306"/>
                <a:gd name="T58" fmla="*/ 488 w 488"/>
                <a:gd name="T59" fmla="*/ 228 h 306"/>
                <a:gd name="T60" fmla="*/ 488 w 488"/>
                <a:gd name="T61" fmla="*/ 216 h 306"/>
                <a:gd name="T62" fmla="*/ 458 w 488"/>
                <a:gd name="T63" fmla="*/ 150 h 306"/>
                <a:gd name="T64" fmla="*/ 446 w 488"/>
                <a:gd name="T65" fmla="*/ 126 h 306"/>
                <a:gd name="T66" fmla="*/ 430 w 488"/>
                <a:gd name="T67" fmla="*/ 110 h 306"/>
                <a:gd name="T68" fmla="*/ 416 w 488"/>
                <a:gd name="T69" fmla="*/ 100 h 306"/>
                <a:gd name="T70" fmla="*/ 394 w 488"/>
                <a:gd name="T71" fmla="*/ 114 h 306"/>
                <a:gd name="T72" fmla="*/ 372 w 488"/>
                <a:gd name="T73" fmla="*/ 94 h 306"/>
                <a:gd name="T74" fmla="*/ 352 w 488"/>
                <a:gd name="T75" fmla="*/ 90 h 306"/>
                <a:gd name="T76" fmla="*/ 324 w 488"/>
                <a:gd name="T77" fmla="*/ 94 h 306"/>
                <a:gd name="T78" fmla="*/ 320 w 488"/>
                <a:gd name="T79" fmla="*/ 70 h 306"/>
                <a:gd name="T80" fmla="*/ 216 w 488"/>
                <a:gd name="T81" fmla="*/ 50 h 306"/>
                <a:gd name="T82" fmla="*/ 178 w 488"/>
                <a:gd name="T83" fmla="*/ 34 h 306"/>
                <a:gd name="T84" fmla="*/ 144 w 488"/>
                <a:gd name="T85" fmla="*/ 0 h 306"/>
                <a:gd name="T86" fmla="*/ 74 w 488"/>
                <a:gd name="T87" fmla="*/ 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2" name="Freeform 24"/>
            <p:cNvSpPr/>
            <p:nvPr/>
          </p:nvSpPr>
          <p:spPr bwMode="auto">
            <a:xfrm>
              <a:off x="3798919" y="3827562"/>
              <a:ext cx="909449" cy="719682"/>
            </a:xfrm>
            <a:custGeom>
              <a:avLst/>
              <a:gdLst>
                <a:gd name="T0" fmla="*/ 484 w 508"/>
                <a:gd name="T1" fmla="*/ 134 h 402"/>
                <a:gd name="T2" fmla="*/ 490 w 508"/>
                <a:gd name="T3" fmla="*/ 126 h 402"/>
                <a:gd name="T4" fmla="*/ 508 w 508"/>
                <a:gd name="T5" fmla="*/ 116 h 402"/>
                <a:gd name="T6" fmla="*/ 472 w 508"/>
                <a:gd name="T7" fmla="*/ 88 h 402"/>
                <a:gd name="T8" fmla="*/ 424 w 508"/>
                <a:gd name="T9" fmla="*/ 42 h 402"/>
                <a:gd name="T10" fmla="*/ 404 w 508"/>
                <a:gd name="T11" fmla="*/ 54 h 402"/>
                <a:gd name="T12" fmla="*/ 400 w 508"/>
                <a:gd name="T13" fmla="*/ 58 h 402"/>
                <a:gd name="T14" fmla="*/ 372 w 508"/>
                <a:gd name="T15" fmla="*/ 50 h 402"/>
                <a:gd name="T16" fmla="*/ 332 w 508"/>
                <a:gd name="T17" fmla="*/ 64 h 402"/>
                <a:gd name="T18" fmla="*/ 310 w 508"/>
                <a:gd name="T19" fmla="*/ 70 h 402"/>
                <a:gd name="T20" fmla="*/ 298 w 508"/>
                <a:gd name="T21" fmla="*/ 76 h 402"/>
                <a:gd name="T22" fmla="*/ 286 w 508"/>
                <a:gd name="T23" fmla="*/ 58 h 402"/>
                <a:gd name="T24" fmla="*/ 314 w 508"/>
                <a:gd name="T25" fmla="*/ 22 h 402"/>
                <a:gd name="T26" fmla="*/ 312 w 508"/>
                <a:gd name="T27" fmla="*/ 12 h 402"/>
                <a:gd name="T28" fmla="*/ 288 w 508"/>
                <a:gd name="T29" fmla="*/ 26 h 402"/>
                <a:gd name="T30" fmla="*/ 278 w 508"/>
                <a:gd name="T31" fmla="*/ 20 h 402"/>
                <a:gd name="T32" fmla="*/ 254 w 508"/>
                <a:gd name="T33" fmla="*/ 16 h 402"/>
                <a:gd name="T34" fmla="*/ 236 w 508"/>
                <a:gd name="T35" fmla="*/ 8 h 402"/>
                <a:gd name="T36" fmla="*/ 208 w 508"/>
                <a:gd name="T37" fmla="*/ 2 h 402"/>
                <a:gd name="T38" fmla="*/ 204 w 508"/>
                <a:gd name="T39" fmla="*/ 24 h 402"/>
                <a:gd name="T40" fmla="*/ 210 w 508"/>
                <a:gd name="T41" fmla="*/ 48 h 402"/>
                <a:gd name="T42" fmla="*/ 200 w 508"/>
                <a:gd name="T43" fmla="*/ 54 h 402"/>
                <a:gd name="T44" fmla="*/ 182 w 508"/>
                <a:gd name="T45" fmla="*/ 46 h 402"/>
                <a:gd name="T46" fmla="*/ 156 w 508"/>
                <a:gd name="T47" fmla="*/ 34 h 402"/>
                <a:gd name="T48" fmla="*/ 144 w 508"/>
                <a:gd name="T49" fmla="*/ 80 h 402"/>
                <a:gd name="T50" fmla="*/ 140 w 508"/>
                <a:gd name="T51" fmla="*/ 108 h 402"/>
                <a:gd name="T52" fmla="*/ 124 w 508"/>
                <a:gd name="T53" fmla="*/ 134 h 402"/>
                <a:gd name="T54" fmla="*/ 60 w 508"/>
                <a:gd name="T55" fmla="*/ 230 h 402"/>
                <a:gd name="T56" fmla="*/ 60 w 508"/>
                <a:gd name="T57" fmla="*/ 266 h 402"/>
                <a:gd name="T58" fmla="*/ 16 w 508"/>
                <a:gd name="T59" fmla="*/ 284 h 402"/>
                <a:gd name="T60" fmla="*/ 0 w 508"/>
                <a:gd name="T61" fmla="*/ 356 h 402"/>
                <a:gd name="T62" fmla="*/ 6 w 508"/>
                <a:gd name="T63" fmla="*/ 380 h 402"/>
                <a:gd name="T64" fmla="*/ 42 w 508"/>
                <a:gd name="T65" fmla="*/ 400 h 402"/>
                <a:gd name="T66" fmla="*/ 52 w 508"/>
                <a:gd name="T67" fmla="*/ 388 h 402"/>
                <a:gd name="T68" fmla="*/ 24 w 508"/>
                <a:gd name="T69" fmla="*/ 364 h 402"/>
                <a:gd name="T70" fmla="*/ 36 w 508"/>
                <a:gd name="T71" fmla="*/ 346 h 402"/>
                <a:gd name="T72" fmla="*/ 64 w 508"/>
                <a:gd name="T73" fmla="*/ 324 h 402"/>
                <a:gd name="T74" fmla="*/ 128 w 508"/>
                <a:gd name="T75" fmla="*/ 282 h 402"/>
                <a:gd name="T76" fmla="*/ 146 w 508"/>
                <a:gd name="T77" fmla="*/ 296 h 402"/>
                <a:gd name="T78" fmla="*/ 168 w 508"/>
                <a:gd name="T79" fmla="*/ 282 h 402"/>
                <a:gd name="T80" fmla="*/ 194 w 508"/>
                <a:gd name="T81" fmla="*/ 272 h 402"/>
                <a:gd name="T82" fmla="*/ 218 w 508"/>
                <a:gd name="T83" fmla="*/ 238 h 402"/>
                <a:gd name="T84" fmla="*/ 250 w 508"/>
                <a:gd name="T85" fmla="*/ 252 h 402"/>
                <a:gd name="T86" fmla="*/ 248 w 508"/>
                <a:gd name="T87" fmla="*/ 186 h 402"/>
                <a:gd name="T88" fmla="*/ 264 w 508"/>
                <a:gd name="T89" fmla="*/ 190 h 402"/>
                <a:gd name="T90" fmla="*/ 318 w 508"/>
                <a:gd name="T91" fmla="*/ 224 h 402"/>
                <a:gd name="T92" fmla="*/ 312 w 508"/>
                <a:gd name="T93" fmla="*/ 206 h 402"/>
                <a:gd name="T94" fmla="*/ 340 w 508"/>
                <a:gd name="T95" fmla="*/ 206 h 402"/>
                <a:gd name="T96" fmla="*/ 350 w 508"/>
                <a:gd name="T97" fmla="*/ 190 h 402"/>
                <a:gd name="T98" fmla="*/ 376 w 508"/>
                <a:gd name="T99" fmla="*/ 194 h 402"/>
                <a:gd name="T100" fmla="*/ 388 w 508"/>
                <a:gd name="T101" fmla="*/ 206 h 402"/>
                <a:gd name="T102" fmla="*/ 400 w 508"/>
                <a:gd name="T103" fmla="*/ 182 h 402"/>
                <a:gd name="T104" fmla="*/ 414 w 508"/>
                <a:gd name="T105" fmla="*/ 186 h 402"/>
                <a:gd name="T106" fmla="*/ 432 w 508"/>
                <a:gd name="T107" fmla="*/ 180 h 402"/>
                <a:gd name="T108" fmla="*/ 464 w 508"/>
                <a:gd name="T109" fmla="*/ 14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3" name="Freeform 25"/>
            <p:cNvSpPr/>
            <p:nvPr/>
          </p:nvSpPr>
          <p:spPr bwMode="auto">
            <a:xfrm>
              <a:off x="4228580" y="3204554"/>
              <a:ext cx="544237" cy="741165"/>
            </a:xfrm>
            <a:custGeom>
              <a:avLst/>
              <a:gdLst>
                <a:gd name="T0" fmla="*/ 220 w 304"/>
                <a:gd name="T1" fmla="*/ 0 h 414"/>
                <a:gd name="T2" fmla="*/ 200 w 304"/>
                <a:gd name="T3" fmla="*/ 24 h 414"/>
                <a:gd name="T4" fmla="*/ 180 w 304"/>
                <a:gd name="T5" fmla="*/ 34 h 414"/>
                <a:gd name="T6" fmla="*/ 174 w 304"/>
                <a:gd name="T7" fmla="*/ 22 h 414"/>
                <a:gd name="T8" fmla="*/ 152 w 304"/>
                <a:gd name="T9" fmla="*/ 24 h 414"/>
                <a:gd name="T10" fmla="*/ 108 w 304"/>
                <a:gd name="T11" fmla="*/ 36 h 414"/>
                <a:gd name="T12" fmla="*/ 68 w 304"/>
                <a:gd name="T13" fmla="*/ 54 h 414"/>
                <a:gd name="T14" fmla="*/ 34 w 304"/>
                <a:gd name="T15" fmla="*/ 56 h 414"/>
                <a:gd name="T16" fmla="*/ 16 w 304"/>
                <a:gd name="T17" fmla="*/ 84 h 414"/>
                <a:gd name="T18" fmla="*/ 22 w 304"/>
                <a:gd name="T19" fmla="*/ 92 h 414"/>
                <a:gd name="T20" fmla="*/ 34 w 304"/>
                <a:gd name="T21" fmla="*/ 144 h 414"/>
                <a:gd name="T22" fmla="*/ 0 w 304"/>
                <a:gd name="T23" fmla="*/ 200 h 414"/>
                <a:gd name="T24" fmla="*/ 16 w 304"/>
                <a:gd name="T25" fmla="*/ 198 h 414"/>
                <a:gd name="T26" fmla="*/ 16 w 304"/>
                <a:gd name="T27" fmla="*/ 226 h 414"/>
                <a:gd name="T28" fmla="*/ 24 w 304"/>
                <a:gd name="T29" fmla="*/ 262 h 414"/>
                <a:gd name="T30" fmla="*/ 40 w 304"/>
                <a:gd name="T31" fmla="*/ 286 h 414"/>
                <a:gd name="T32" fmla="*/ 44 w 304"/>
                <a:gd name="T33" fmla="*/ 310 h 414"/>
                <a:gd name="T34" fmla="*/ 34 w 304"/>
                <a:gd name="T35" fmla="*/ 344 h 414"/>
                <a:gd name="T36" fmla="*/ 52 w 304"/>
                <a:gd name="T37" fmla="*/ 362 h 414"/>
                <a:gd name="T38" fmla="*/ 72 w 304"/>
                <a:gd name="T39" fmla="*/ 352 h 414"/>
                <a:gd name="T40" fmla="*/ 86 w 304"/>
                <a:gd name="T41" fmla="*/ 362 h 414"/>
                <a:gd name="T42" fmla="*/ 66 w 304"/>
                <a:gd name="T43" fmla="*/ 392 h 414"/>
                <a:gd name="T44" fmla="*/ 72 w 304"/>
                <a:gd name="T45" fmla="*/ 408 h 414"/>
                <a:gd name="T46" fmla="*/ 94 w 304"/>
                <a:gd name="T47" fmla="*/ 402 h 414"/>
                <a:gd name="T48" fmla="*/ 134 w 304"/>
                <a:gd name="T49" fmla="*/ 390 h 414"/>
                <a:gd name="T50" fmla="*/ 154 w 304"/>
                <a:gd name="T51" fmla="*/ 400 h 414"/>
                <a:gd name="T52" fmla="*/ 152 w 304"/>
                <a:gd name="T53" fmla="*/ 384 h 414"/>
                <a:gd name="T54" fmla="*/ 150 w 304"/>
                <a:gd name="T55" fmla="*/ 362 h 414"/>
                <a:gd name="T56" fmla="*/ 166 w 304"/>
                <a:gd name="T57" fmla="*/ 346 h 414"/>
                <a:gd name="T58" fmla="*/ 166 w 304"/>
                <a:gd name="T59" fmla="*/ 328 h 414"/>
                <a:gd name="T60" fmla="*/ 164 w 304"/>
                <a:gd name="T61" fmla="*/ 316 h 414"/>
                <a:gd name="T62" fmla="*/ 178 w 304"/>
                <a:gd name="T63" fmla="*/ 298 h 414"/>
                <a:gd name="T64" fmla="*/ 186 w 304"/>
                <a:gd name="T65" fmla="*/ 278 h 414"/>
                <a:gd name="T66" fmla="*/ 194 w 304"/>
                <a:gd name="T67" fmla="*/ 266 h 414"/>
                <a:gd name="T68" fmla="*/ 194 w 304"/>
                <a:gd name="T69" fmla="*/ 242 h 414"/>
                <a:gd name="T70" fmla="*/ 194 w 304"/>
                <a:gd name="T71" fmla="*/ 228 h 414"/>
                <a:gd name="T72" fmla="*/ 224 w 304"/>
                <a:gd name="T73" fmla="*/ 200 h 414"/>
                <a:gd name="T74" fmla="*/ 220 w 304"/>
                <a:gd name="T75" fmla="*/ 186 h 414"/>
                <a:gd name="T76" fmla="*/ 224 w 304"/>
                <a:gd name="T77" fmla="*/ 156 h 414"/>
                <a:gd name="T78" fmla="*/ 250 w 304"/>
                <a:gd name="T79" fmla="*/ 136 h 414"/>
                <a:gd name="T80" fmla="*/ 272 w 304"/>
                <a:gd name="T81" fmla="*/ 140 h 414"/>
                <a:gd name="T82" fmla="*/ 296 w 304"/>
                <a:gd name="T83" fmla="*/ 108 h 414"/>
                <a:gd name="T84" fmla="*/ 300 w 304"/>
                <a:gd name="T85" fmla="*/ 102 h 414"/>
                <a:gd name="T86" fmla="*/ 296 w 304"/>
                <a:gd name="T87" fmla="*/ 84 h 414"/>
                <a:gd name="T88" fmla="*/ 274 w 304"/>
                <a:gd name="T89" fmla="*/ 46 h 414"/>
                <a:gd name="T90" fmla="*/ 280 w 304"/>
                <a:gd name="T91" fmla="*/ 2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4" name="Freeform 26"/>
            <p:cNvSpPr/>
            <p:nvPr/>
          </p:nvSpPr>
          <p:spPr bwMode="auto">
            <a:xfrm>
              <a:off x="4511440" y="3401482"/>
              <a:ext cx="504852" cy="615847"/>
            </a:xfrm>
            <a:custGeom>
              <a:avLst/>
              <a:gdLst>
                <a:gd name="T0" fmla="*/ 132 w 282"/>
                <a:gd name="T1" fmla="*/ 24 h 344"/>
                <a:gd name="T2" fmla="*/ 118 w 282"/>
                <a:gd name="T3" fmla="*/ 40 h 344"/>
                <a:gd name="T4" fmla="*/ 84 w 282"/>
                <a:gd name="T5" fmla="*/ 38 h 344"/>
                <a:gd name="T6" fmla="*/ 70 w 282"/>
                <a:gd name="T7" fmla="*/ 60 h 344"/>
                <a:gd name="T8" fmla="*/ 74 w 282"/>
                <a:gd name="T9" fmla="*/ 92 h 344"/>
                <a:gd name="T10" fmla="*/ 42 w 282"/>
                <a:gd name="T11" fmla="*/ 124 h 344"/>
                <a:gd name="T12" fmla="*/ 54 w 282"/>
                <a:gd name="T13" fmla="*/ 140 h 344"/>
                <a:gd name="T14" fmla="*/ 56 w 282"/>
                <a:gd name="T15" fmla="*/ 148 h 344"/>
                <a:gd name="T16" fmla="*/ 38 w 282"/>
                <a:gd name="T17" fmla="*/ 174 h 344"/>
                <a:gd name="T18" fmla="*/ 30 w 282"/>
                <a:gd name="T19" fmla="*/ 190 h 344"/>
                <a:gd name="T20" fmla="*/ 14 w 282"/>
                <a:gd name="T21" fmla="*/ 208 h 344"/>
                <a:gd name="T22" fmla="*/ 14 w 282"/>
                <a:gd name="T23" fmla="*/ 226 h 344"/>
                <a:gd name="T24" fmla="*/ 14 w 282"/>
                <a:gd name="T25" fmla="*/ 242 h 344"/>
                <a:gd name="T26" fmla="*/ 0 w 282"/>
                <a:gd name="T27" fmla="*/ 252 h 344"/>
                <a:gd name="T28" fmla="*/ 28 w 282"/>
                <a:gd name="T29" fmla="*/ 272 h 344"/>
                <a:gd name="T30" fmla="*/ 52 w 282"/>
                <a:gd name="T31" fmla="*/ 274 h 344"/>
                <a:gd name="T32" fmla="*/ 82 w 282"/>
                <a:gd name="T33" fmla="*/ 322 h 344"/>
                <a:gd name="T34" fmla="*/ 112 w 282"/>
                <a:gd name="T35" fmla="*/ 320 h 344"/>
                <a:gd name="T36" fmla="*/ 150 w 282"/>
                <a:gd name="T37" fmla="*/ 306 h 344"/>
                <a:gd name="T38" fmla="*/ 156 w 282"/>
                <a:gd name="T39" fmla="*/ 290 h 344"/>
                <a:gd name="T40" fmla="*/ 170 w 282"/>
                <a:gd name="T41" fmla="*/ 278 h 344"/>
                <a:gd name="T42" fmla="*/ 194 w 282"/>
                <a:gd name="T43" fmla="*/ 276 h 344"/>
                <a:gd name="T44" fmla="*/ 208 w 282"/>
                <a:gd name="T45" fmla="*/ 256 h 344"/>
                <a:gd name="T46" fmla="*/ 222 w 282"/>
                <a:gd name="T47" fmla="*/ 226 h 344"/>
                <a:gd name="T48" fmla="*/ 218 w 282"/>
                <a:gd name="T49" fmla="*/ 208 h 344"/>
                <a:gd name="T50" fmla="*/ 236 w 282"/>
                <a:gd name="T51" fmla="*/ 194 h 344"/>
                <a:gd name="T52" fmla="*/ 238 w 282"/>
                <a:gd name="T53" fmla="*/ 182 h 344"/>
                <a:gd name="T54" fmla="*/ 244 w 282"/>
                <a:gd name="T55" fmla="*/ 172 h 344"/>
                <a:gd name="T56" fmla="*/ 238 w 282"/>
                <a:gd name="T57" fmla="*/ 154 h 344"/>
                <a:gd name="T58" fmla="*/ 240 w 282"/>
                <a:gd name="T59" fmla="*/ 120 h 344"/>
                <a:gd name="T60" fmla="*/ 236 w 282"/>
                <a:gd name="T61" fmla="*/ 108 h 344"/>
                <a:gd name="T62" fmla="*/ 266 w 282"/>
                <a:gd name="T63" fmla="*/ 98 h 344"/>
                <a:gd name="T64" fmla="*/ 282 w 282"/>
                <a:gd name="T65" fmla="*/ 74 h 344"/>
                <a:gd name="T66" fmla="*/ 270 w 282"/>
                <a:gd name="T67" fmla="*/ 64 h 344"/>
                <a:gd name="T68" fmla="*/ 268 w 282"/>
                <a:gd name="T69" fmla="*/ 58 h 344"/>
                <a:gd name="T70" fmla="*/ 256 w 282"/>
                <a:gd name="T71" fmla="*/ 64 h 344"/>
                <a:gd name="T72" fmla="*/ 234 w 282"/>
                <a:gd name="T73" fmla="*/ 54 h 344"/>
                <a:gd name="T74" fmla="*/ 222 w 282"/>
                <a:gd name="T75" fmla="*/ 50 h 344"/>
                <a:gd name="T76" fmla="*/ 200 w 282"/>
                <a:gd name="T77" fmla="*/ 62 h 344"/>
                <a:gd name="T78" fmla="*/ 182 w 282"/>
                <a:gd name="T79" fmla="*/ 58 h 344"/>
                <a:gd name="T80" fmla="*/ 170 w 282"/>
                <a:gd name="T81" fmla="*/ 30 h 344"/>
                <a:gd name="T82" fmla="*/ 160 w 282"/>
                <a:gd name="T83" fmla="*/ 2 h 344"/>
                <a:gd name="T84" fmla="*/ 148 w 282"/>
                <a:gd name="T85" fmla="*/ 1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5" name="Freeform 27"/>
            <p:cNvSpPr/>
            <p:nvPr/>
          </p:nvSpPr>
          <p:spPr bwMode="auto">
            <a:xfrm>
              <a:off x="4737012" y="3011207"/>
              <a:ext cx="433241" cy="501271"/>
            </a:xfrm>
            <a:custGeom>
              <a:avLst/>
              <a:gdLst>
                <a:gd name="T0" fmla="*/ 148 w 242"/>
                <a:gd name="T1" fmla="*/ 4 h 280"/>
                <a:gd name="T2" fmla="*/ 126 w 242"/>
                <a:gd name="T3" fmla="*/ 12 h 280"/>
                <a:gd name="T4" fmla="*/ 102 w 242"/>
                <a:gd name="T5" fmla="*/ 6 h 280"/>
                <a:gd name="T6" fmla="*/ 78 w 242"/>
                <a:gd name="T7" fmla="*/ 6 h 280"/>
                <a:gd name="T8" fmla="*/ 62 w 242"/>
                <a:gd name="T9" fmla="*/ 28 h 280"/>
                <a:gd name="T10" fmla="*/ 54 w 242"/>
                <a:gd name="T11" fmla="*/ 64 h 280"/>
                <a:gd name="T12" fmla="*/ 44 w 242"/>
                <a:gd name="T13" fmla="*/ 74 h 280"/>
                <a:gd name="T14" fmla="*/ 44 w 242"/>
                <a:gd name="T15" fmla="*/ 82 h 280"/>
                <a:gd name="T16" fmla="*/ 36 w 242"/>
                <a:gd name="T17" fmla="*/ 100 h 280"/>
                <a:gd name="T18" fmla="*/ 4 w 242"/>
                <a:gd name="T19" fmla="*/ 132 h 280"/>
                <a:gd name="T20" fmla="*/ 6 w 242"/>
                <a:gd name="T21" fmla="*/ 140 h 280"/>
                <a:gd name="T22" fmla="*/ 0 w 242"/>
                <a:gd name="T23" fmla="*/ 148 h 280"/>
                <a:gd name="T24" fmla="*/ 0 w 242"/>
                <a:gd name="T25" fmla="*/ 156 h 280"/>
                <a:gd name="T26" fmla="*/ 30 w 242"/>
                <a:gd name="T27" fmla="*/ 202 h 280"/>
                <a:gd name="T28" fmla="*/ 30 w 242"/>
                <a:gd name="T29" fmla="*/ 206 h 280"/>
                <a:gd name="T30" fmla="*/ 28 w 242"/>
                <a:gd name="T31" fmla="*/ 210 h 280"/>
                <a:gd name="T32" fmla="*/ 40 w 242"/>
                <a:gd name="T33" fmla="*/ 214 h 280"/>
                <a:gd name="T34" fmla="*/ 48 w 242"/>
                <a:gd name="T35" fmla="*/ 224 h 280"/>
                <a:gd name="T36" fmla="*/ 52 w 242"/>
                <a:gd name="T37" fmla="*/ 246 h 280"/>
                <a:gd name="T38" fmla="*/ 58 w 242"/>
                <a:gd name="T39" fmla="*/ 266 h 280"/>
                <a:gd name="T40" fmla="*/ 68 w 242"/>
                <a:gd name="T41" fmla="*/ 272 h 280"/>
                <a:gd name="T42" fmla="*/ 80 w 242"/>
                <a:gd name="T43" fmla="*/ 270 h 280"/>
                <a:gd name="T44" fmla="*/ 90 w 242"/>
                <a:gd name="T45" fmla="*/ 264 h 280"/>
                <a:gd name="T46" fmla="*/ 90 w 242"/>
                <a:gd name="T47" fmla="*/ 258 h 280"/>
                <a:gd name="T48" fmla="*/ 104 w 242"/>
                <a:gd name="T49" fmla="*/ 250 h 280"/>
                <a:gd name="T50" fmla="*/ 122 w 242"/>
                <a:gd name="T51" fmla="*/ 270 h 280"/>
                <a:gd name="T52" fmla="*/ 134 w 242"/>
                <a:gd name="T53" fmla="*/ 272 h 280"/>
                <a:gd name="T54" fmla="*/ 146 w 242"/>
                <a:gd name="T55" fmla="*/ 268 h 280"/>
                <a:gd name="T56" fmla="*/ 152 w 242"/>
                <a:gd name="T57" fmla="*/ 270 h 280"/>
                <a:gd name="T58" fmla="*/ 170 w 242"/>
                <a:gd name="T59" fmla="*/ 274 h 280"/>
                <a:gd name="T60" fmla="*/ 170 w 242"/>
                <a:gd name="T61" fmla="*/ 246 h 280"/>
                <a:gd name="T62" fmla="*/ 180 w 242"/>
                <a:gd name="T63" fmla="*/ 232 h 280"/>
                <a:gd name="T64" fmla="*/ 172 w 242"/>
                <a:gd name="T65" fmla="*/ 224 h 280"/>
                <a:gd name="T66" fmla="*/ 176 w 242"/>
                <a:gd name="T67" fmla="*/ 220 h 280"/>
                <a:gd name="T68" fmla="*/ 198 w 242"/>
                <a:gd name="T69" fmla="*/ 186 h 280"/>
                <a:gd name="T70" fmla="*/ 204 w 242"/>
                <a:gd name="T71" fmla="*/ 188 h 280"/>
                <a:gd name="T72" fmla="*/ 204 w 242"/>
                <a:gd name="T73" fmla="*/ 204 h 280"/>
                <a:gd name="T74" fmla="*/ 226 w 242"/>
                <a:gd name="T75" fmla="*/ 172 h 280"/>
                <a:gd name="T76" fmla="*/ 214 w 242"/>
                <a:gd name="T77" fmla="*/ 174 h 280"/>
                <a:gd name="T78" fmla="*/ 216 w 242"/>
                <a:gd name="T79" fmla="*/ 136 h 280"/>
                <a:gd name="T80" fmla="*/ 214 w 242"/>
                <a:gd name="T81" fmla="*/ 134 h 280"/>
                <a:gd name="T82" fmla="*/ 208 w 242"/>
                <a:gd name="T83" fmla="*/ 122 h 280"/>
                <a:gd name="T84" fmla="*/ 230 w 242"/>
                <a:gd name="T85" fmla="*/ 116 h 280"/>
                <a:gd name="T86" fmla="*/ 240 w 242"/>
                <a:gd name="T87" fmla="*/ 106 h 280"/>
                <a:gd name="T88" fmla="*/ 216 w 242"/>
                <a:gd name="T89" fmla="*/ 86 h 280"/>
                <a:gd name="T90" fmla="*/ 232 w 242"/>
                <a:gd name="T91" fmla="*/ 66 h 280"/>
                <a:gd name="T92" fmla="*/ 220 w 242"/>
                <a:gd name="T93" fmla="*/ 68 h 280"/>
                <a:gd name="T94" fmla="*/ 220 w 242"/>
                <a:gd name="T95" fmla="*/ 64 h 280"/>
                <a:gd name="T96" fmla="*/ 214 w 242"/>
                <a:gd name="T97" fmla="*/ 54 h 280"/>
                <a:gd name="T98" fmla="*/ 204 w 242"/>
                <a:gd name="T99" fmla="*/ 48 h 280"/>
                <a:gd name="T100" fmla="*/ 160 w 242"/>
                <a:gd name="T101" fmla="*/ 64 h 280"/>
                <a:gd name="T102" fmla="*/ 104 w 242"/>
                <a:gd name="T103" fmla="*/ 48 h 280"/>
                <a:gd name="T104" fmla="*/ 158 w 242"/>
                <a:gd name="T105" fmla="*/ 34 h 280"/>
                <a:gd name="T106" fmla="*/ 178 w 242"/>
                <a:gd name="T107" fmla="*/ 12 h 280"/>
                <a:gd name="T108" fmla="*/ 148 w 242"/>
                <a:gd name="T109" fmla="*/ 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6" name="Freeform 28"/>
            <p:cNvSpPr/>
            <p:nvPr/>
          </p:nvSpPr>
          <p:spPr bwMode="auto">
            <a:xfrm>
              <a:off x="4314512" y="2577965"/>
              <a:ext cx="547818" cy="669555"/>
            </a:xfrm>
            <a:custGeom>
              <a:avLst/>
              <a:gdLst>
                <a:gd name="T0" fmla="*/ 186 w 306"/>
                <a:gd name="T1" fmla="*/ 86 h 374"/>
                <a:gd name="T2" fmla="*/ 170 w 306"/>
                <a:gd name="T3" fmla="*/ 56 h 374"/>
                <a:gd name="T4" fmla="*/ 110 w 306"/>
                <a:gd name="T5" fmla="*/ 34 h 374"/>
                <a:gd name="T6" fmla="*/ 80 w 306"/>
                <a:gd name="T7" fmla="*/ 0 h 374"/>
                <a:gd name="T8" fmla="*/ 82 w 306"/>
                <a:gd name="T9" fmla="*/ 14 h 374"/>
                <a:gd name="T10" fmla="*/ 98 w 306"/>
                <a:gd name="T11" fmla="*/ 38 h 374"/>
                <a:gd name="T12" fmla="*/ 74 w 306"/>
                <a:gd name="T13" fmla="*/ 72 h 374"/>
                <a:gd name="T14" fmla="*/ 52 w 306"/>
                <a:gd name="T15" fmla="*/ 50 h 374"/>
                <a:gd name="T16" fmla="*/ 46 w 306"/>
                <a:gd name="T17" fmla="*/ 70 h 374"/>
                <a:gd name="T18" fmla="*/ 44 w 306"/>
                <a:gd name="T19" fmla="*/ 82 h 374"/>
                <a:gd name="T20" fmla="*/ 22 w 306"/>
                <a:gd name="T21" fmla="*/ 94 h 374"/>
                <a:gd name="T22" fmla="*/ 20 w 306"/>
                <a:gd name="T23" fmla="*/ 124 h 374"/>
                <a:gd name="T24" fmla="*/ 0 w 306"/>
                <a:gd name="T25" fmla="*/ 122 h 374"/>
                <a:gd name="T26" fmla="*/ 18 w 306"/>
                <a:gd name="T27" fmla="*/ 144 h 374"/>
                <a:gd name="T28" fmla="*/ 36 w 306"/>
                <a:gd name="T29" fmla="*/ 162 h 374"/>
                <a:gd name="T30" fmla="*/ 54 w 306"/>
                <a:gd name="T31" fmla="*/ 164 h 374"/>
                <a:gd name="T32" fmla="*/ 68 w 306"/>
                <a:gd name="T33" fmla="*/ 200 h 374"/>
                <a:gd name="T34" fmla="*/ 68 w 306"/>
                <a:gd name="T35" fmla="*/ 214 h 374"/>
                <a:gd name="T36" fmla="*/ 54 w 306"/>
                <a:gd name="T37" fmla="*/ 220 h 374"/>
                <a:gd name="T38" fmla="*/ 44 w 306"/>
                <a:gd name="T39" fmla="*/ 244 h 374"/>
                <a:gd name="T40" fmla="*/ 76 w 306"/>
                <a:gd name="T41" fmla="*/ 258 h 374"/>
                <a:gd name="T42" fmla="*/ 102 w 306"/>
                <a:gd name="T43" fmla="*/ 352 h 374"/>
                <a:gd name="T44" fmla="*/ 100 w 306"/>
                <a:gd name="T45" fmla="*/ 364 h 374"/>
                <a:gd name="T46" fmla="*/ 138 w 306"/>
                <a:gd name="T47" fmla="*/ 362 h 374"/>
                <a:gd name="T48" fmla="*/ 146 w 306"/>
                <a:gd name="T49" fmla="*/ 366 h 374"/>
                <a:gd name="T50" fmla="*/ 158 w 306"/>
                <a:gd name="T51" fmla="*/ 350 h 374"/>
                <a:gd name="T52" fmla="*/ 196 w 306"/>
                <a:gd name="T53" fmla="*/ 358 h 374"/>
                <a:gd name="T54" fmla="*/ 260 w 306"/>
                <a:gd name="T55" fmla="*/ 342 h 374"/>
                <a:gd name="T56" fmla="*/ 272 w 306"/>
                <a:gd name="T57" fmla="*/ 320 h 374"/>
                <a:gd name="T58" fmla="*/ 254 w 306"/>
                <a:gd name="T59" fmla="*/ 286 h 374"/>
                <a:gd name="T60" fmla="*/ 288 w 306"/>
                <a:gd name="T61" fmla="*/ 270 h 374"/>
                <a:gd name="T62" fmla="*/ 298 w 306"/>
                <a:gd name="T63" fmla="*/ 234 h 374"/>
                <a:gd name="T64" fmla="*/ 282 w 306"/>
                <a:gd name="T65" fmla="*/ 222 h 374"/>
                <a:gd name="T66" fmla="*/ 270 w 306"/>
                <a:gd name="T67" fmla="*/ 230 h 374"/>
                <a:gd name="T68" fmla="*/ 244 w 306"/>
                <a:gd name="T69" fmla="*/ 210 h 374"/>
                <a:gd name="T70" fmla="*/ 218 w 306"/>
                <a:gd name="T71" fmla="*/ 192 h 374"/>
                <a:gd name="T72" fmla="*/ 214 w 306"/>
                <a:gd name="T73" fmla="*/ 184 h 374"/>
                <a:gd name="T74" fmla="*/ 230 w 306"/>
                <a:gd name="T75" fmla="*/ 152 h 374"/>
                <a:gd name="T76" fmla="*/ 234 w 306"/>
                <a:gd name="T77" fmla="*/ 128 h 374"/>
                <a:gd name="T78" fmla="*/ 260 w 306"/>
                <a:gd name="T79" fmla="*/ 122 h 374"/>
                <a:gd name="T80" fmla="*/ 242 w 306"/>
                <a:gd name="T81" fmla="*/ 116 h 374"/>
                <a:gd name="T82" fmla="*/ 214 w 306"/>
                <a:gd name="T83" fmla="*/ 120 h 374"/>
                <a:gd name="T84" fmla="*/ 194 w 306"/>
                <a:gd name="T85" fmla="*/ 10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7" name="Freeform 29"/>
            <p:cNvSpPr/>
            <p:nvPr/>
          </p:nvSpPr>
          <p:spPr bwMode="auto">
            <a:xfrm>
              <a:off x="4421927" y="1804576"/>
              <a:ext cx="143220" cy="207669"/>
            </a:xfrm>
            <a:custGeom>
              <a:avLst/>
              <a:gdLst>
                <a:gd name="T0" fmla="*/ 46 w 80"/>
                <a:gd name="T1" fmla="*/ 2 h 116"/>
                <a:gd name="T2" fmla="*/ 44 w 80"/>
                <a:gd name="T3" fmla="*/ 0 h 116"/>
                <a:gd name="T4" fmla="*/ 40 w 80"/>
                <a:gd name="T5" fmla="*/ 2 h 116"/>
                <a:gd name="T6" fmla="*/ 38 w 80"/>
                <a:gd name="T7" fmla="*/ 4 h 116"/>
                <a:gd name="T8" fmla="*/ 32 w 80"/>
                <a:gd name="T9" fmla="*/ 14 h 116"/>
                <a:gd name="T10" fmla="*/ 28 w 80"/>
                <a:gd name="T11" fmla="*/ 12 h 116"/>
                <a:gd name="T12" fmla="*/ 28 w 80"/>
                <a:gd name="T13" fmla="*/ 14 h 116"/>
                <a:gd name="T14" fmla="*/ 22 w 80"/>
                <a:gd name="T15" fmla="*/ 20 h 116"/>
                <a:gd name="T16" fmla="*/ 18 w 80"/>
                <a:gd name="T17" fmla="*/ 22 h 116"/>
                <a:gd name="T18" fmla="*/ 10 w 80"/>
                <a:gd name="T19" fmla="*/ 26 h 116"/>
                <a:gd name="T20" fmla="*/ 8 w 80"/>
                <a:gd name="T21" fmla="*/ 32 h 116"/>
                <a:gd name="T22" fmla="*/ 8 w 80"/>
                <a:gd name="T23" fmla="*/ 44 h 116"/>
                <a:gd name="T24" fmla="*/ 6 w 80"/>
                <a:gd name="T25" fmla="*/ 48 h 116"/>
                <a:gd name="T26" fmla="*/ 4 w 80"/>
                <a:gd name="T27" fmla="*/ 50 h 116"/>
                <a:gd name="T28" fmla="*/ 0 w 80"/>
                <a:gd name="T29" fmla="*/ 60 h 116"/>
                <a:gd name="T30" fmla="*/ 0 w 80"/>
                <a:gd name="T31" fmla="*/ 66 h 116"/>
                <a:gd name="T32" fmla="*/ 0 w 80"/>
                <a:gd name="T33" fmla="*/ 78 h 116"/>
                <a:gd name="T34" fmla="*/ 4 w 80"/>
                <a:gd name="T35" fmla="*/ 102 h 116"/>
                <a:gd name="T36" fmla="*/ 8 w 80"/>
                <a:gd name="T37" fmla="*/ 106 h 116"/>
                <a:gd name="T38" fmla="*/ 18 w 80"/>
                <a:gd name="T39" fmla="*/ 112 h 116"/>
                <a:gd name="T40" fmla="*/ 36 w 80"/>
                <a:gd name="T41" fmla="*/ 116 h 116"/>
                <a:gd name="T42" fmla="*/ 44 w 80"/>
                <a:gd name="T43" fmla="*/ 114 h 116"/>
                <a:gd name="T44" fmla="*/ 54 w 80"/>
                <a:gd name="T45" fmla="*/ 110 h 116"/>
                <a:gd name="T46" fmla="*/ 50 w 80"/>
                <a:gd name="T47" fmla="*/ 100 h 116"/>
                <a:gd name="T48" fmla="*/ 50 w 80"/>
                <a:gd name="T49" fmla="*/ 98 h 116"/>
                <a:gd name="T50" fmla="*/ 52 w 80"/>
                <a:gd name="T51" fmla="*/ 90 h 116"/>
                <a:gd name="T52" fmla="*/ 60 w 80"/>
                <a:gd name="T53" fmla="*/ 74 h 116"/>
                <a:gd name="T54" fmla="*/ 76 w 80"/>
                <a:gd name="T55" fmla="*/ 74 h 116"/>
                <a:gd name="T56" fmla="*/ 80 w 80"/>
                <a:gd name="T57" fmla="*/ 74 h 116"/>
                <a:gd name="T58" fmla="*/ 74 w 80"/>
                <a:gd name="T59" fmla="*/ 64 h 116"/>
                <a:gd name="T60" fmla="*/ 64 w 80"/>
                <a:gd name="T61" fmla="*/ 48 h 116"/>
                <a:gd name="T62" fmla="*/ 58 w 80"/>
                <a:gd name="T63" fmla="*/ 40 h 116"/>
                <a:gd name="T64" fmla="*/ 54 w 80"/>
                <a:gd name="T65" fmla="*/ 30 h 116"/>
                <a:gd name="T66" fmla="*/ 52 w 80"/>
                <a:gd name="T67" fmla="*/ 18 h 116"/>
                <a:gd name="T68" fmla="*/ 48 w 80"/>
                <a:gd name="T69" fmla="*/ 8 h 116"/>
                <a:gd name="T70" fmla="*/ 46 w 80"/>
                <a:gd name="T71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8" name="Freeform 30"/>
            <p:cNvSpPr/>
            <p:nvPr/>
          </p:nvSpPr>
          <p:spPr bwMode="auto">
            <a:xfrm>
              <a:off x="4278707" y="1711483"/>
              <a:ext cx="189767" cy="204089"/>
            </a:xfrm>
            <a:custGeom>
              <a:avLst/>
              <a:gdLst>
                <a:gd name="T0" fmla="*/ 52 w 106"/>
                <a:gd name="T1" fmla="*/ 24 h 114"/>
                <a:gd name="T2" fmla="*/ 52 w 106"/>
                <a:gd name="T3" fmla="*/ 26 h 114"/>
                <a:gd name="T4" fmla="*/ 48 w 106"/>
                <a:gd name="T5" fmla="*/ 26 h 114"/>
                <a:gd name="T6" fmla="*/ 38 w 106"/>
                <a:gd name="T7" fmla="*/ 24 h 114"/>
                <a:gd name="T8" fmla="*/ 38 w 106"/>
                <a:gd name="T9" fmla="*/ 28 h 114"/>
                <a:gd name="T10" fmla="*/ 38 w 106"/>
                <a:gd name="T11" fmla="*/ 30 h 114"/>
                <a:gd name="T12" fmla="*/ 36 w 106"/>
                <a:gd name="T13" fmla="*/ 30 h 114"/>
                <a:gd name="T14" fmla="*/ 18 w 106"/>
                <a:gd name="T15" fmla="*/ 38 h 114"/>
                <a:gd name="T16" fmla="*/ 18 w 106"/>
                <a:gd name="T17" fmla="*/ 40 h 114"/>
                <a:gd name="T18" fmla="*/ 16 w 106"/>
                <a:gd name="T19" fmla="*/ 44 h 114"/>
                <a:gd name="T20" fmla="*/ 18 w 106"/>
                <a:gd name="T21" fmla="*/ 48 h 114"/>
                <a:gd name="T22" fmla="*/ 24 w 106"/>
                <a:gd name="T23" fmla="*/ 56 h 114"/>
                <a:gd name="T24" fmla="*/ 24 w 106"/>
                <a:gd name="T25" fmla="*/ 58 h 114"/>
                <a:gd name="T26" fmla="*/ 24 w 106"/>
                <a:gd name="T27" fmla="*/ 60 h 114"/>
                <a:gd name="T28" fmla="*/ 14 w 106"/>
                <a:gd name="T29" fmla="*/ 72 h 114"/>
                <a:gd name="T30" fmla="*/ 4 w 106"/>
                <a:gd name="T31" fmla="*/ 82 h 114"/>
                <a:gd name="T32" fmla="*/ 0 w 106"/>
                <a:gd name="T33" fmla="*/ 86 h 114"/>
                <a:gd name="T34" fmla="*/ 0 w 106"/>
                <a:gd name="T35" fmla="*/ 90 h 114"/>
                <a:gd name="T36" fmla="*/ 4 w 106"/>
                <a:gd name="T37" fmla="*/ 96 h 114"/>
                <a:gd name="T38" fmla="*/ 14 w 106"/>
                <a:gd name="T39" fmla="*/ 100 h 114"/>
                <a:gd name="T40" fmla="*/ 20 w 106"/>
                <a:gd name="T41" fmla="*/ 100 h 114"/>
                <a:gd name="T42" fmla="*/ 32 w 106"/>
                <a:gd name="T43" fmla="*/ 102 h 114"/>
                <a:gd name="T44" fmla="*/ 36 w 106"/>
                <a:gd name="T45" fmla="*/ 102 h 114"/>
                <a:gd name="T46" fmla="*/ 40 w 106"/>
                <a:gd name="T47" fmla="*/ 106 h 114"/>
                <a:gd name="T48" fmla="*/ 48 w 106"/>
                <a:gd name="T49" fmla="*/ 110 h 114"/>
                <a:gd name="T50" fmla="*/ 56 w 106"/>
                <a:gd name="T51" fmla="*/ 114 h 114"/>
                <a:gd name="T52" fmla="*/ 62 w 106"/>
                <a:gd name="T53" fmla="*/ 114 h 114"/>
                <a:gd name="T54" fmla="*/ 66 w 106"/>
                <a:gd name="T55" fmla="*/ 112 h 114"/>
                <a:gd name="T56" fmla="*/ 72 w 106"/>
                <a:gd name="T57" fmla="*/ 106 h 114"/>
                <a:gd name="T58" fmla="*/ 78 w 106"/>
                <a:gd name="T59" fmla="*/ 98 h 114"/>
                <a:gd name="T60" fmla="*/ 84 w 106"/>
                <a:gd name="T61" fmla="*/ 84 h 114"/>
                <a:gd name="T62" fmla="*/ 80 w 106"/>
                <a:gd name="T63" fmla="*/ 66 h 114"/>
                <a:gd name="T64" fmla="*/ 86 w 106"/>
                <a:gd name="T65" fmla="*/ 68 h 114"/>
                <a:gd name="T66" fmla="*/ 96 w 106"/>
                <a:gd name="T67" fmla="*/ 68 h 114"/>
                <a:gd name="T68" fmla="*/ 100 w 106"/>
                <a:gd name="T69" fmla="*/ 66 h 114"/>
                <a:gd name="T70" fmla="*/ 102 w 106"/>
                <a:gd name="T71" fmla="*/ 62 h 114"/>
                <a:gd name="T72" fmla="*/ 94 w 106"/>
                <a:gd name="T73" fmla="*/ 38 h 114"/>
                <a:gd name="T74" fmla="*/ 96 w 106"/>
                <a:gd name="T75" fmla="*/ 30 h 114"/>
                <a:gd name="T76" fmla="*/ 102 w 106"/>
                <a:gd name="T77" fmla="*/ 26 h 114"/>
                <a:gd name="T78" fmla="*/ 106 w 106"/>
                <a:gd name="T79" fmla="*/ 22 h 114"/>
                <a:gd name="T80" fmla="*/ 104 w 106"/>
                <a:gd name="T81" fmla="*/ 18 h 114"/>
                <a:gd name="T82" fmla="*/ 86 w 106"/>
                <a:gd name="T83" fmla="*/ 18 h 114"/>
                <a:gd name="T84" fmla="*/ 68 w 106"/>
                <a:gd name="T85" fmla="*/ 6 h 114"/>
                <a:gd name="T86" fmla="*/ 62 w 106"/>
                <a:gd name="T87" fmla="*/ 2 h 114"/>
                <a:gd name="T88" fmla="*/ 58 w 106"/>
                <a:gd name="T89" fmla="*/ 0 h 114"/>
                <a:gd name="T90" fmla="*/ 48 w 106"/>
                <a:gd name="T91" fmla="*/ 2 h 114"/>
                <a:gd name="T92" fmla="*/ 44 w 106"/>
                <a:gd name="T93" fmla="*/ 2 h 114"/>
                <a:gd name="T94" fmla="*/ 44 w 106"/>
                <a:gd name="T95" fmla="*/ 8 h 114"/>
                <a:gd name="T96" fmla="*/ 50 w 106"/>
                <a:gd name="T97" fmla="*/ 10 h 114"/>
                <a:gd name="T98" fmla="*/ 54 w 106"/>
                <a:gd name="T99" fmla="*/ 16 h 114"/>
                <a:gd name="T100" fmla="*/ 54 w 106"/>
                <a:gd name="T101" fmla="*/ 20 h 114"/>
                <a:gd name="T102" fmla="*/ 52 w 106"/>
                <a:gd name="T103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9" name="Freeform 31"/>
            <p:cNvSpPr/>
            <p:nvPr/>
          </p:nvSpPr>
          <p:spPr bwMode="auto">
            <a:xfrm>
              <a:off x="4600952" y="1306885"/>
              <a:ext cx="673135" cy="640911"/>
            </a:xfrm>
            <a:custGeom>
              <a:avLst/>
              <a:gdLst>
                <a:gd name="T0" fmla="*/ 160 w 376"/>
                <a:gd name="T1" fmla="*/ 64 h 358"/>
                <a:gd name="T2" fmla="*/ 142 w 376"/>
                <a:gd name="T3" fmla="*/ 80 h 358"/>
                <a:gd name="T4" fmla="*/ 116 w 376"/>
                <a:gd name="T5" fmla="*/ 92 h 358"/>
                <a:gd name="T6" fmla="*/ 90 w 376"/>
                <a:gd name="T7" fmla="*/ 116 h 358"/>
                <a:gd name="T8" fmla="*/ 68 w 376"/>
                <a:gd name="T9" fmla="*/ 140 h 358"/>
                <a:gd name="T10" fmla="*/ 42 w 376"/>
                <a:gd name="T11" fmla="*/ 138 h 358"/>
                <a:gd name="T12" fmla="*/ 28 w 376"/>
                <a:gd name="T13" fmla="*/ 156 h 358"/>
                <a:gd name="T14" fmla="*/ 4 w 376"/>
                <a:gd name="T15" fmla="*/ 208 h 358"/>
                <a:gd name="T16" fmla="*/ 2 w 376"/>
                <a:gd name="T17" fmla="*/ 232 h 358"/>
                <a:gd name="T18" fmla="*/ 34 w 376"/>
                <a:gd name="T19" fmla="*/ 238 h 358"/>
                <a:gd name="T20" fmla="*/ 46 w 376"/>
                <a:gd name="T21" fmla="*/ 248 h 358"/>
                <a:gd name="T22" fmla="*/ 52 w 376"/>
                <a:gd name="T23" fmla="*/ 258 h 358"/>
                <a:gd name="T24" fmla="*/ 86 w 376"/>
                <a:gd name="T25" fmla="*/ 270 h 358"/>
                <a:gd name="T26" fmla="*/ 122 w 376"/>
                <a:gd name="T27" fmla="*/ 212 h 358"/>
                <a:gd name="T28" fmla="*/ 148 w 376"/>
                <a:gd name="T29" fmla="*/ 202 h 358"/>
                <a:gd name="T30" fmla="*/ 164 w 376"/>
                <a:gd name="T31" fmla="*/ 194 h 358"/>
                <a:gd name="T32" fmla="*/ 174 w 376"/>
                <a:gd name="T33" fmla="*/ 200 h 358"/>
                <a:gd name="T34" fmla="*/ 190 w 376"/>
                <a:gd name="T35" fmla="*/ 238 h 358"/>
                <a:gd name="T36" fmla="*/ 184 w 376"/>
                <a:gd name="T37" fmla="*/ 270 h 358"/>
                <a:gd name="T38" fmla="*/ 170 w 376"/>
                <a:gd name="T39" fmla="*/ 312 h 358"/>
                <a:gd name="T40" fmla="*/ 184 w 376"/>
                <a:gd name="T41" fmla="*/ 304 h 358"/>
                <a:gd name="T42" fmla="*/ 194 w 376"/>
                <a:gd name="T43" fmla="*/ 308 h 358"/>
                <a:gd name="T44" fmla="*/ 186 w 376"/>
                <a:gd name="T45" fmla="*/ 324 h 358"/>
                <a:gd name="T46" fmla="*/ 182 w 376"/>
                <a:gd name="T47" fmla="*/ 336 h 358"/>
                <a:gd name="T48" fmla="*/ 168 w 376"/>
                <a:gd name="T49" fmla="*/ 346 h 358"/>
                <a:gd name="T50" fmla="*/ 158 w 376"/>
                <a:gd name="T51" fmla="*/ 358 h 358"/>
                <a:gd name="T52" fmla="*/ 198 w 376"/>
                <a:gd name="T53" fmla="*/ 328 h 358"/>
                <a:gd name="T54" fmla="*/ 272 w 376"/>
                <a:gd name="T55" fmla="*/ 260 h 358"/>
                <a:gd name="T56" fmla="*/ 304 w 376"/>
                <a:gd name="T57" fmla="*/ 252 h 358"/>
                <a:gd name="T58" fmla="*/ 376 w 376"/>
                <a:gd name="T59" fmla="*/ 156 h 358"/>
                <a:gd name="T60" fmla="*/ 364 w 376"/>
                <a:gd name="T61" fmla="*/ 122 h 358"/>
                <a:gd name="T62" fmla="*/ 356 w 376"/>
                <a:gd name="T63" fmla="*/ 122 h 358"/>
                <a:gd name="T64" fmla="*/ 344 w 376"/>
                <a:gd name="T65" fmla="*/ 110 h 358"/>
                <a:gd name="T66" fmla="*/ 336 w 376"/>
                <a:gd name="T67" fmla="*/ 62 h 358"/>
                <a:gd name="T68" fmla="*/ 308 w 376"/>
                <a:gd name="T69" fmla="*/ 30 h 358"/>
                <a:gd name="T70" fmla="*/ 308 w 376"/>
                <a:gd name="T71" fmla="*/ 12 h 358"/>
                <a:gd name="T72" fmla="*/ 294 w 376"/>
                <a:gd name="T73" fmla="*/ 24 h 358"/>
                <a:gd name="T74" fmla="*/ 274 w 376"/>
                <a:gd name="T75" fmla="*/ 20 h 358"/>
                <a:gd name="T76" fmla="*/ 268 w 376"/>
                <a:gd name="T77" fmla="*/ 8 h 358"/>
                <a:gd name="T78" fmla="*/ 236 w 376"/>
                <a:gd name="T79" fmla="*/ 0 h 358"/>
                <a:gd name="T80" fmla="*/ 234 w 376"/>
                <a:gd name="T81" fmla="*/ 12 h 358"/>
                <a:gd name="T82" fmla="*/ 226 w 376"/>
                <a:gd name="T83" fmla="*/ 30 h 358"/>
                <a:gd name="T84" fmla="*/ 210 w 376"/>
                <a:gd name="T85" fmla="*/ 48 h 358"/>
                <a:gd name="T86" fmla="*/ 172 w 376"/>
                <a:gd name="T87" fmla="*/ 4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0" name="Freeform 32"/>
            <p:cNvSpPr/>
            <p:nvPr/>
          </p:nvSpPr>
          <p:spPr bwMode="auto">
            <a:xfrm>
              <a:off x="4751334" y="920190"/>
              <a:ext cx="959576" cy="651652"/>
            </a:xfrm>
            <a:custGeom>
              <a:avLst/>
              <a:gdLst>
                <a:gd name="T0" fmla="*/ 92 w 536"/>
                <a:gd name="T1" fmla="*/ 6 h 364"/>
                <a:gd name="T2" fmla="*/ 70 w 536"/>
                <a:gd name="T3" fmla="*/ 20 h 364"/>
                <a:gd name="T4" fmla="*/ 58 w 536"/>
                <a:gd name="T5" fmla="*/ 36 h 364"/>
                <a:gd name="T6" fmla="*/ 28 w 536"/>
                <a:gd name="T7" fmla="*/ 40 h 364"/>
                <a:gd name="T8" fmla="*/ 0 w 536"/>
                <a:gd name="T9" fmla="*/ 40 h 364"/>
                <a:gd name="T10" fmla="*/ 34 w 536"/>
                <a:gd name="T11" fmla="*/ 64 h 364"/>
                <a:gd name="T12" fmla="*/ 50 w 536"/>
                <a:gd name="T13" fmla="*/ 140 h 364"/>
                <a:gd name="T14" fmla="*/ 88 w 536"/>
                <a:gd name="T15" fmla="*/ 122 h 364"/>
                <a:gd name="T16" fmla="*/ 126 w 536"/>
                <a:gd name="T17" fmla="*/ 176 h 364"/>
                <a:gd name="T18" fmla="*/ 128 w 536"/>
                <a:gd name="T19" fmla="*/ 220 h 364"/>
                <a:gd name="T20" fmla="*/ 158 w 536"/>
                <a:gd name="T21" fmla="*/ 208 h 364"/>
                <a:gd name="T22" fmla="*/ 188 w 536"/>
                <a:gd name="T23" fmla="*/ 216 h 364"/>
                <a:gd name="T24" fmla="*/ 194 w 536"/>
                <a:gd name="T25" fmla="*/ 228 h 364"/>
                <a:gd name="T26" fmla="*/ 210 w 536"/>
                <a:gd name="T27" fmla="*/ 214 h 364"/>
                <a:gd name="T28" fmla="*/ 230 w 536"/>
                <a:gd name="T29" fmla="*/ 218 h 364"/>
                <a:gd name="T30" fmla="*/ 232 w 536"/>
                <a:gd name="T31" fmla="*/ 242 h 364"/>
                <a:gd name="T32" fmla="*/ 262 w 536"/>
                <a:gd name="T33" fmla="*/ 274 h 364"/>
                <a:gd name="T34" fmla="*/ 268 w 536"/>
                <a:gd name="T35" fmla="*/ 324 h 364"/>
                <a:gd name="T36" fmla="*/ 282 w 536"/>
                <a:gd name="T37" fmla="*/ 330 h 364"/>
                <a:gd name="T38" fmla="*/ 298 w 536"/>
                <a:gd name="T39" fmla="*/ 344 h 364"/>
                <a:gd name="T40" fmla="*/ 326 w 536"/>
                <a:gd name="T41" fmla="*/ 304 h 364"/>
                <a:gd name="T42" fmla="*/ 352 w 536"/>
                <a:gd name="T43" fmla="*/ 294 h 364"/>
                <a:gd name="T44" fmla="*/ 400 w 536"/>
                <a:gd name="T45" fmla="*/ 272 h 364"/>
                <a:gd name="T46" fmla="*/ 404 w 536"/>
                <a:gd name="T47" fmla="*/ 260 h 364"/>
                <a:gd name="T48" fmla="*/ 430 w 536"/>
                <a:gd name="T49" fmla="*/ 256 h 364"/>
                <a:gd name="T50" fmla="*/ 454 w 536"/>
                <a:gd name="T51" fmla="*/ 228 h 364"/>
                <a:gd name="T52" fmla="*/ 476 w 536"/>
                <a:gd name="T53" fmla="*/ 170 h 364"/>
                <a:gd name="T54" fmla="*/ 496 w 536"/>
                <a:gd name="T55" fmla="*/ 168 h 364"/>
                <a:gd name="T56" fmla="*/ 518 w 536"/>
                <a:gd name="T57" fmla="*/ 176 h 364"/>
                <a:gd name="T58" fmla="*/ 536 w 536"/>
                <a:gd name="T59" fmla="*/ 124 h 364"/>
                <a:gd name="T60" fmla="*/ 504 w 536"/>
                <a:gd name="T61" fmla="*/ 118 h 364"/>
                <a:gd name="T62" fmla="*/ 484 w 536"/>
                <a:gd name="T63" fmla="*/ 104 h 364"/>
                <a:gd name="T64" fmla="*/ 470 w 536"/>
                <a:gd name="T65" fmla="*/ 112 h 364"/>
                <a:gd name="T66" fmla="*/ 446 w 536"/>
                <a:gd name="T67" fmla="*/ 110 h 364"/>
                <a:gd name="T68" fmla="*/ 446 w 536"/>
                <a:gd name="T69" fmla="*/ 136 h 364"/>
                <a:gd name="T70" fmla="*/ 428 w 536"/>
                <a:gd name="T71" fmla="*/ 146 h 364"/>
                <a:gd name="T72" fmla="*/ 414 w 536"/>
                <a:gd name="T73" fmla="*/ 140 h 364"/>
                <a:gd name="T74" fmla="*/ 374 w 536"/>
                <a:gd name="T75" fmla="*/ 104 h 364"/>
                <a:gd name="T76" fmla="*/ 366 w 536"/>
                <a:gd name="T77" fmla="*/ 88 h 364"/>
                <a:gd name="T78" fmla="*/ 368 w 536"/>
                <a:gd name="T79" fmla="*/ 100 h 364"/>
                <a:gd name="T80" fmla="*/ 340 w 536"/>
                <a:gd name="T81" fmla="*/ 116 h 364"/>
                <a:gd name="T82" fmla="*/ 336 w 536"/>
                <a:gd name="T83" fmla="*/ 100 h 364"/>
                <a:gd name="T84" fmla="*/ 314 w 536"/>
                <a:gd name="T85" fmla="*/ 84 h 364"/>
                <a:gd name="T86" fmla="*/ 288 w 536"/>
                <a:gd name="T87" fmla="*/ 80 h 364"/>
                <a:gd name="T88" fmla="*/ 284 w 536"/>
                <a:gd name="T89" fmla="*/ 56 h 364"/>
                <a:gd name="T90" fmla="*/ 252 w 536"/>
                <a:gd name="T91" fmla="*/ 70 h 364"/>
                <a:gd name="T92" fmla="*/ 234 w 536"/>
                <a:gd name="T93" fmla="*/ 66 h 364"/>
                <a:gd name="T94" fmla="*/ 212 w 536"/>
                <a:gd name="T95" fmla="*/ 46 h 364"/>
                <a:gd name="T96" fmla="*/ 194 w 536"/>
                <a:gd name="T97" fmla="*/ 46 h 364"/>
                <a:gd name="T98" fmla="*/ 152 w 536"/>
                <a:gd name="T99" fmla="*/ 58 h 364"/>
                <a:gd name="T100" fmla="*/ 120 w 536"/>
                <a:gd name="T101" fmla="*/ 4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1" name="Freeform 33"/>
            <p:cNvSpPr/>
            <p:nvPr/>
          </p:nvSpPr>
          <p:spPr bwMode="auto">
            <a:xfrm>
              <a:off x="4547245" y="0"/>
              <a:ext cx="1285402" cy="1167245"/>
            </a:xfrm>
            <a:custGeom>
              <a:avLst/>
              <a:gdLst>
                <a:gd name="T0" fmla="*/ 712 w 718"/>
                <a:gd name="T1" fmla="*/ 290 h 652"/>
                <a:gd name="T2" fmla="*/ 704 w 718"/>
                <a:gd name="T3" fmla="*/ 270 h 652"/>
                <a:gd name="T4" fmla="*/ 692 w 718"/>
                <a:gd name="T5" fmla="*/ 234 h 652"/>
                <a:gd name="T6" fmla="*/ 662 w 718"/>
                <a:gd name="T7" fmla="*/ 254 h 652"/>
                <a:gd name="T8" fmla="*/ 632 w 718"/>
                <a:gd name="T9" fmla="*/ 276 h 652"/>
                <a:gd name="T10" fmla="*/ 618 w 718"/>
                <a:gd name="T11" fmla="*/ 320 h 652"/>
                <a:gd name="T12" fmla="*/ 510 w 718"/>
                <a:gd name="T13" fmla="*/ 308 h 652"/>
                <a:gd name="T14" fmla="*/ 496 w 718"/>
                <a:gd name="T15" fmla="*/ 280 h 652"/>
                <a:gd name="T16" fmla="*/ 452 w 718"/>
                <a:gd name="T17" fmla="*/ 246 h 652"/>
                <a:gd name="T18" fmla="*/ 332 w 718"/>
                <a:gd name="T19" fmla="*/ 234 h 652"/>
                <a:gd name="T20" fmla="*/ 258 w 718"/>
                <a:gd name="T21" fmla="*/ 110 h 652"/>
                <a:gd name="T22" fmla="*/ 164 w 718"/>
                <a:gd name="T23" fmla="*/ 14 h 652"/>
                <a:gd name="T24" fmla="*/ 94 w 718"/>
                <a:gd name="T25" fmla="*/ 6 h 652"/>
                <a:gd name="T26" fmla="*/ 54 w 718"/>
                <a:gd name="T27" fmla="*/ 4 h 652"/>
                <a:gd name="T28" fmla="*/ 8 w 718"/>
                <a:gd name="T29" fmla="*/ 36 h 652"/>
                <a:gd name="T30" fmla="*/ 0 w 718"/>
                <a:gd name="T31" fmla="*/ 62 h 652"/>
                <a:gd name="T32" fmla="*/ 22 w 718"/>
                <a:gd name="T33" fmla="*/ 86 h 652"/>
                <a:gd name="T34" fmla="*/ 42 w 718"/>
                <a:gd name="T35" fmla="*/ 70 h 652"/>
                <a:gd name="T36" fmla="*/ 74 w 718"/>
                <a:gd name="T37" fmla="*/ 94 h 652"/>
                <a:gd name="T38" fmla="*/ 96 w 718"/>
                <a:gd name="T39" fmla="*/ 140 h 652"/>
                <a:gd name="T40" fmla="*/ 124 w 718"/>
                <a:gd name="T41" fmla="*/ 148 h 652"/>
                <a:gd name="T42" fmla="*/ 176 w 718"/>
                <a:gd name="T43" fmla="*/ 110 h 652"/>
                <a:gd name="T44" fmla="*/ 230 w 718"/>
                <a:gd name="T45" fmla="*/ 138 h 652"/>
                <a:gd name="T46" fmla="*/ 238 w 718"/>
                <a:gd name="T47" fmla="*/ 196 h 652"/>
                <a:gd name="T48" fmla="*/ 240 w 718"/>
                <a:gd name="T49" fmla="*/ 250 h 652"/>
                <a:gd name="T50" fmla="*/ 232 w 718"/>
                <a:gd name="T51" fmla="*/ 284 h 652"/>
                <a:gd name="T52" fmla="*/ 228 w 718"/>
                <a:gd name="T53" fmla="*/ 330 h 652"/>
                <a:gd name="T54" fmla="*/ 214 w 718"/>
                <a:gd name="T55" fmla="*/ 366 h 652"/>
                <a:gd name="T56" fmla="*/ 180 w 718"/>
                <a:gd name="T57" fmla="*/ 370 h 652"/>
                <a:gd name="T58" fmla="*/ 154 w 718"/>
                <a:gd name="T59" fmla="*/ 414 h 652"/>
                <a:gd name="T60" fmla="*/ 144 w 718"/>
                <a:gd name="T61" fmla="*/ 446 h 652"/>
                <a:gd name="T62" fmla="*/ 178 w 718"/>
                <a:gd name="T63" fmla="*/ 476 h 652"/>
                <a:gd name="T64" fmla="*/ 188 w 718"/>
                <a:gd name="T65" fmla="*/ 516 h 652"/>
                <a:gd name="T66" fmla="*/ 226 w 718"/>
                <a:gd name="T67" fmla="*/ 528 h 652"/>
                <a:gd name="T68" fmla="*/ 254 w 718"/>
                <a:gd name="T69" fmla="*/ 560 h 652"/>
                <a:gd name="T70" fmla="*/ 274 w 718"/>
                <a:gd name="T71" fmla="*/ 560 h 652"/>
                <a:gd name="T72" fmla="*/ 308 w 718"/>
                <a:gd name="T73" fmla="*/ 552 h 652"/>
                <a:gd name="T74" fmla="*/ 334 w 718"/>
                <a:gd name="T75" fmla="*/ 544 h 652"/>
                <a:gd name="T76" fmla="*/ 344 w 718"/>
                <a:gd name="T77" fmla="*/ 556 h 652"/>
                <a:gd name="T78" fmla="*/ 362 w 718"/>
                <a:gd name="T79" fmla="*/ 576 h 652"/>
                <a:gd name="T80" fmla="*/ 364 w 718"/>
                <a:gd name="T81" fmla="*/ 564 h 652"/>
                <a:gd name="T82" fmla="*/ 402 w 718"/>
                <a:gd name="T83" fmla="*/ 562 h 652"/>
                <a:gd name="T84" fmla="*/ 422 w 718"/>
                <a:gd name="T85" fmla="*/ 588 h 652"/>
                <a:gd name="T86" fmla="*/ 456 w 718"/>
                <a:gd name="T87" fmla="*/ 608 h 652"/>
                <a:gd name="T88" fmla="*/ 474 w 718"/>
                <a:gd name="T89" fmla="*/ 616 h 652"/>
                <a:gd name="T90" fmla="*/ 474 w 718"/>
                <a:gd name="T91" fmla="*/ 596 h 652"/>
                <a:gd name="T92" fmla="*/ 486 w 718"/>
                <a:gd name="T93" fmla="*/ 590 h 652"/>
                <a:gd name="T94" fmla="*/ 496 w 718"/>
                <a:gd name="T95" fmla="*/ 616 h 652"/>
                <a:gd name="T96" fmla="*/ 512 w 718"/>
                <a:gd name="T97" fmla="*/ 626 h 652"/>
                <a:gd name="T98" fmla="*/ 544 w 718"/>
                <a:gd name="T99" fmla="*/ 638 h 652"/>
                <a:gd name="T100" fmla="*/ 556 w 718"/>
                <a:gd name="T101" fmla="*/ 618 h 652"/>
                <a:gd name="T102" fmla="*/ 592 w 718"/>
                <a:gd name="T103" fmla="*/ 598 h 652"/>
                <a:gd name="T104" fmla="*/ 610 w 718"/>
                <a:gd name="T105" fmla="*/ 600 h 652"/>
                <a:gd name="T106" fmla="*/ 610 w 718"/>
                <a:gd name="T107" fmla="*/ 618 h 652"/>
                <a:gd name="T108" fmla="*/ 640 w 718"/>
                <a:gd name="T109" fmla="*/ 630 h 652"/>
                <a:gd name="T110" fmla="*/ 624 w 718"/>
                <a:gd name="T111" fmla="*/ 562 h 652"/>
                <a:gd name="T112" fmla="*/ 616 w 718"/>
                <a:gd name="T113" fmla="*/ 518 h 652"/>
                <a:gd name="T114" fmla="*/ 662 w 718"/>
                <a:gd name="T115" fmla="*/ 482 h 652"/>
                <a:gd name="T116" fmla="*/ 704 w 718"/>
                <a:gd name="T117" fmla="*/ 476 h 652"/>
                <a:gd name="T118" fmla="*/ 716 w 718"/>
                <a:gd name="T119" fmla="*/ 38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2" name="Freeform 34"/>
            <p:cNvSpPr/>
            <p:nvPr/>
          </p:nvSpPr>
          <p:spPr bwMode="auto">
            <a:xfrm>
              <a:off x="4293029" y="2094597"/>
              <a:ext cx="776970" cy="486949"/>
            </a:xfrm>
            <a:custGeom>
              <a:avLst/>
              <a:gdLst>
                <a:gd name="T0" fmla="*/ 396 w 434"/>
                <a:gd name="T1" fmla="*/ 8 h 272"/>
                <a:gd name="T2" fmla="*/ 388 w 434"/>
                <a:gd name="T3" fmla="*/ 14 h 272"/>
                <a:gd name="T4" fmla="*/ 330 w 434"/>
                <a:gd name="T5" fmla="*/ 6 h 272"/>
                <a:gd name="T6" fmla="*/ 270 w 434"/>
                <a:gd name="T7" fmla="*/ 42 h 272"/>
                <a:gd name="T8" fmla="*/ 268 w 434"/>
                <a:gd name="T9" fmla="*/ 62 h 272"/>
                <a:gd name="T10" fmla="*/ 228 w 434"/>
                <a:gd name="T11" fmla="*/ 62 h 272"/>
                <a:gd name="T12" fmla="*/ 218 w 434"/>
                <a:gd name="T13" fmla="*/ 60 h 272"/>
                <a:gd name="T14" fmla="*/ 212 w 434"/>
                <a:gd name="T15" fmla="*/ 52 h 272"/>
                <a:gd name="T16" fmla="*/ 168 w 434"/>
                <a:gd name="T17" fmla="*/ 0 h 272"/>
                <a:gd name="T18" fmla="*/ 150 w 434"/>
                <a:gd name="T19" fmla="*/ 20 h 272"/>
                <a:gd name="T20" fmla="*/ 144 w 434"/>
                <a:gd name="T21" fmla="*/ 0 h 272"/>
                <a:gd name="T22" fmla="*/ 120 w 434"/>
                <a:gd name="T23" fmla="*/ 18 h 272"/>
                <a:gd name="T24" fmla="*/ 102 w 434"/>
                <a:gd name="T25" fmla="*/ 24 h 272"/>
                <a:gd name="T26" fmla="*/ 56 w 434"/>
                <a:gd name="T27" fmla="*/ 70 h 272"/>
                <a:gd name="T28" fmla="*/ 22 w 434"/>
                <a:gd name="T29" fmla="*/ 148 h 272"/>
                <a:gd name="T30" fmla="*/ 20 w 434"/>
                <a:gd name="T31" fmla="*/ 152 h 272"/>
                <a:gd name="T32" fmla="*/ 20 w 434"/>
                <a:gd name="T33" fmla="*/ 160 h 272"/>
                <a:gd name="T34" fmla="*/ 32 w 434"/>
                <a:gd name="T35" fmla="*/ 188 h 272"/>
                <a:gd name="T36" fmla="*/ 34 w 434"/>
                <a:gd name="T37" fmla="*/ 206 h 272"/>
                <a:gd name="T38" fmla="*/ 0 w 434"/>
                <a:gd name="T39" fmla="*/ 228 h 272"/>
                <a:gd name="T40" fmla="*/ 16 w 434"/>
                <a:gd name="T41" fmla="*/ 244 h 272"/>
                <a:gd name="T42" fmla="*/ 18 w 434"/>
                <a:gd name="T43" fmla="*/ 252 h 272"/>
                <a:gd name="T44" fmla="*/ 36 w 434"/>
                <a:gd name="T45" fmla="*/ 264 h 272"/>
                <a:gd name="T46" fmla="*/ 74 w 434"/>
                <a:gd name="T47" fmla="*/ 266 h 272"/>
                <a:gd name="T48" fmla="*/ 92 w 434"/>
                <a:gd name="T49" fmla="*/ 230 h 272"/>
                <a:gd name="T50" fmla="*/ 118 w 434"/>
                <a:gd name="T51" fmla="*/ 240 h 272"/>
                <a:gd name="T52" fmla="*/ 118 w 434"/>
                <a:gd name="T53" fmla="*/ 244 h 272"/>
                <a:gd name="T54" fmla="*/ 116 w 434"/>
                <a:gd name="T55" fmla="*/ 256 h 272"/>
                <a:gd name="T56" fmla="*/ 124 w 434"/>
                <a:gd name="T57" fmla="*/ 264 h 272"/>
                <a:gd name="T58" fmla="*/ 160 w 434"/>
                <a:gd name="T59" fmla="*/ 260 h 272"/>
                <a:gd name="T60" fmla="*/ 172 w 434"/>
                <a:gd name="T61" fmla="*/ 252 h 272"/>
                <a:gd name="T62" fmla="*/ 184 w 434"/>
                <a:gd name="T63" fmla="*/ 252 h 272"/>
                <a:gd name="T64" fmla="*/ 202 w 434"/>
                <a:gd name="T65" fmla="*/ 258 h 272"/>
                <a:gd name="T66" fmla="*/ 212 w 434"/>
                <a:gd name="T67" fmla="*/ 250 h 272"/>
                <a:gd name="T68" fmla="*/ 216 w 434"/>
                <a:gd name="T69" fmla="*/ 248 h 272"/>
                <a:gd name="T70" fmla="*/ 224 w 434"/>
                <a:gd name="T71" fmla="*/ 236 h 272"/>
                <a:gd name="T72" fmla="*/ 238 w 434"/>
                <a:gd name="T73" fmla="*/ 220 h 272"/>
                <a:gd name="T74" fmla="*/ 250 w 434"/>
                <a:gd name="T75" fmla="*/ 212 h 272"/>
                <a:gd name="T76" fmla="*/ 252 w 434"/>
                <a:gd name="T77" fmla="*/ 214 h 272"/>
                <a:gd name="T78" fmla="*/ 260 w 434"/>
                <a:gd name="T79" fmla="*/ 216 h 272"/>
                <a:gd name="T80" fmla="*/ 280 w 434"/>
                <a:gd name="T81" fmla="*/ 172 h 272"/>
                <a:gd name="T82" fmla="*/ 296 w 434"/>
                <a:gd name="T83" fmla="*/ 160 h 272"/>
                <a:gd name="T84" fmla="*/ 300 w 434"/>
                <a:gd name="T85" fmla="*/ 150 h 272"/>
                <a:gd name="T86" fmla="*/ 294 w 434"/>
                <a:gd name="T87" fmla="*/ 128 h 272"/>
                <a:gd name="T88" fmla="*/ 298 w 434"/>
                <a:gd name="T89" fmla="*/ 120 h 272"/>
                <a:gd name="T90" fmla="*/ 310 w 434"/>
                <a:gd name="T91" fmla="*/ 120 h 272"/>
                <a:gd name="T92" fmla="*/ 322 w 434"/>
                <a:gd name="T93" fmla="*/ 112 h 272"/>
                <a:gd name="T94" fmla="*/ 322 w 434"/>
                <a:gd name="T95" fmla="*/ 108 h 272"/>
                <a:gd name="T96" fmla="*/ 338 w 434"/>
                <a:gd name="T97" fmla="*/ 96 h 272"/>
                <a:gd name="T98" fmla="*/ 328 w 434"/>
                <a:gd name="T99" fmla="*/ 94 h 272"/>
                <a:gd name="T100" fmla="*/ 328 w 434"/>
                <a:gd name="T101" fmla="*/ 88 h 272"/>
                <a:gd name="T102" fmla="*/ 332 w 434"/>
                <a:gd name="T103" fmla="*/ 86 h 272"/>
                <a:gd name="T104" fmla="*/ 342 w 434"/>
                <a:gd name="T105" fmla="*/ 84 h 272"/>
                <a:gd name="T106" fmla="*/ 404 w 434"/>
                <a:gd name="T107" fmla="*/ 40 h 272"/>
                <a:gd name="T108" fmla="*/ 428 w 434"/>
                <a:gd name="T109" fmla="*/ 48 h 272"/>
                <a:gd name="T110" fmla="*/ 424 w 434"/>
                <a:gd name="T111" fmla="*/ 28 h 272"/>
                <a:gd name="T112" fmla="*/ 432 w 434"/>
                <a:gd name="T113" fmla="*/ 12 h 272"/>
                <a:gd name="T114" fmla="*/ 426 w 434"/>
                <a:gd name="T115" fmla="*/ 14 h 272"/>
                <a:gd name="T116" fmla="*/ 408 w 434"/>
                <a:gd name="T117" fmla="*/ 16 h 272"/>
                <a:gd name="T118" fmla="*/ 404 w 434"/>
                <a:gd name="T119" fmla="*/ 12 h 272"/>
                <a:gd name="T120" fmla="*/ 396 w 434"/>
                <a:gd name="T121" fmla="*/ 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3" name="Freeform 35"/>
            <p:cNvSpPr/>
            <p:nvPr/>
          </p:nvSpPr>
          <p:spPr bwMode="auto">
            <a:xfrm>
              <a:off x="5019872" y="2903792"/>
              <a:ext cx="121737" cy="107415"/>
            </a:xfrm>
            <a:custGeom>
              <a:avLst/>
              <a:gdLst>
                <a:gd name="T0" fmla="*/ 62 w 68"/>
                <a:gd name="T1" fmla="*/ 32 h 60"/>
                <a:gd name="T2" fmla="*/ 68 w 68"/>
                <a:gd name="T3" fmla="*/ 24 h 60"/>
                <a:gd name="T4" fmla="*/ 48 w 68"/>
                <a:gd name="T5" fmla="*/ 8 h 60"/>
                <a:gd name="T6" fmla="*/ 40 w 68"/>
                <a:gd name="T7" fmla="*/ 4 h 60"/>
                <a:gd name="T8" fmla="*/ 34 w 68"/>
                <a:gd name="T9" fmla="*/ 0 h 60"/>
                <a:gd name="T10" fmla="*/ 28 w 68"/>
                <a:gd name="T11" fmla="*/ 0 h 60"/>
                <a:gd name="T12" fmla="*/ 22 w 68"/>
                <a:gd name="T13" fmla="*/ 0 h 60"/>
                <a:gd name="T14" fmla="*/ 14 w 68"/>
                <a:gd name="T15" fmla="*/ 2 h 60"/>
                <a:gd name="T16" fmla="*/ 14 w 68"/>
                <a:gd name="T17" fmla="*/ 20 h 60"/>
                <a:gd name="T18" fmla="*/ 10 w 68"/>
                <a:gd name="T19" fmla="*/ 28 h 60"/>
                <a:gd name="T20" fmla="*/ 4 w 68"/>
                <a:gd name="T21" fmla="*/ 36 h 60"/>
                <a:gd name="T22" fmla="*/ 0 w 68"/>
                <a:gd name="T23" fmla="*/ 40 h 60"/>
                <a:gd name="T24" fmla="*/ 8 w 68"/>
                <a:gd name="T25" fmla="*/ 48 h 60"/>
                <a:gd name="T26" fmla="*/ 10 w 68"/>
                <a:gd name="T27" fmla="*/ 48 h 60"/>
                <a:gd name="T28" fmla="*/ 12 w 68"/>
                <a:gd name="T29" fmla="*/ 56 h 60"/>
                <a:gd name="T30" fmla="*/ 22 w 68"/>
                <a:gd name="T31" fmla="*/ 60 h 60"/>
                <a:gd name="T32" fmla="*/ 28 w 68"/>
                <a:gd name="T33" fmla="*/ 56 h 60"/>
                <a:gd name="T34" fmla="*/ 34 w 68"/>
                <a:gd name="T35" fmla="*/ 54 h 60"/>
                <a:gd name="T36" fmla="*/ 52 w 68"/>
                <a:gd name="T37" fmla="*/ 58 h 60"/>
                <a:gd name="T38" fmla="*/ 52 w 68"/>
                <a:gd name="T39" fmla="*/ 52 h 60"/>
                <a:gd name="T40" fmla="*/ 54 w 68"/>
                <a:gd name="T41" fmla="*/ 44 h 60"/>
                <a:gd name="T42" fmla="*/ 56 w 68"/>
                <a:gd name="T43" fmla="*/ 38 h 60"/>
                <a:gd name="T44" fmla="*/ 58 w 68"/>
                <a:gd name="T45" fmla="*/ 34 h 60"/>
                <a:gd name="T46" fmla="*/ 62 w 68"/>
                <a:gd name="T47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4" name="Freeform 36"/>
            <p:cNvSpPr/>
            <p:nvPr/>
          </p:nvSpPr>
          <p:spPr bwMode="auto">
            <a:xfrm>
              <a:off x="4450571" y="2492033"/>
              <a:ext cx="676716" cy="522754"/>
            </a:xfrm>
            <a:custGeom>
              <a:avLst/>
              <a:gdLst>
                <a:gd name="T0" fmla="*/ 264 w 378"/>
                <a:gd name="T1" fmla="*/ 86 h 292"/>
                <a:gd name="T2" fmla="*/ 252 w 378"/>
                <a:gd name="T3" fmla="*/ 70 h 292"/>
                <a:gd name="T4" fmla="*/ 226 w 378"/>
                <a:gd name="T5" fmla="*/ 44 h 292"/>
                <a:gd name="T6" fmla="*/ 204 w 378"/>
                <a:gd name="T7" fmla="*/ 38 h 292"/>
                <a:gd name="T8" fmla="*/ 194 w 378"/>
                <a:gd name="T9" fmla="*/ 28 h 292"/>
                <a:gd name="T10" fmla="*/ 170 w 378"/>
                <a:gd name="T11" fmla="*/ 18 h 292"/>
                <a:gd name="T12" fmla="*/ 170 w 378"/>
                <a:gd name="T13" fmla="*/ 2 h 292"/>
                <a:gd name="T14" fmla="*/ 164 w 378"/>
                <a:gd name="T15" fmla="*/ 0 h 292"/>
                <a:gd name="T16" fmla="*/ 148 w 378"/>
                <a:gd name="T17" fmla="*/ 12 h 292"/>
                <a:gd name="T18" fmla="*/ 140 w 378"/>
                <a:gd name="T19" fmla="*/ 26 h 292"/>
                <a:gd name="T20" fmla="*/ 126 w 378"/>
                <a:gd name="T21" fmla="*/ 46 h 292"/>
                <a:gd name="T22" fmla="*/ 120 w 378"/>
                <a:gd name="T23" fmla="*/ 52 h 292"/>
                <a:gd name="T24" fmla="*/ 116 w 378"/>
                <a:gd name="T25" fmla="*/ 48 h 292"/>
                <a:gd name="T26" fmla="*/ 102 w 378"/>
                <a:gd name="T27" fmla="*/ 40 h 292"/>
                <a:gd name="T28" fmla="*/ 88 w 378"/>
                <a:gd name="T29" fmla="*/ 40 h 292"/>
                <a:gd name="T30" fmla="*/ 62 w 378"/>
                <a:gd name="T31" fmla="*/ 50 h 292"/>
                <a:gd name="T32" fmla="*/ 26 w 378"/>
                <a:gd name="T33" fmla="*/ 44 h 292"/>
                <a:gd name="T34" fmla="*/ 20 w 378"/>
                <a:gd name="T35" fmla="*/ 32 h 292"/>
                <a:gd name="T36" fmla="*/ 8 w 378"/>
                <a:gd name="T37" fmla="*/ 18 h 292"/>
                <a:gd name="T38" fmla="*/ 4 w 378"/>
                <a:gd name="T39" fmla="*/ 36 h 292"/>
                <a:gd name="T40" fmla="*/ 0 w 378"/>
                <a:gd name="T41" fmla="*/ 40 h 292"/>
                <a:gd name="T42" fmla="*/ 10 w 378"/>
                <a:gd name="T43" fmla="*/ 42 h 292"/>
                <a:gd name="T44" fmla="*/ 40 w 378"/>
                <a:gd name="T45" fmla="*/ 76 h 292"/>
                <a:gd name="T46" fmla="*/ 98 w 378"/>
                <a:gd name="T47" fmla="*/ 96 h 292"/>
                <a:gd name="T48" fmla="*/ 112 w 378"/>
                <a:gd name="T49" fmla="*/ 112 h 292"/>
                <a:gd name="T50" fmla="*/ 124 w 378"/>
                <a:gd name="T51" fmla="*/ 150 h 292"/>
                <a:gd name="T52" fmla="*/ 146 w 378"/>
                <a:gd name="T53" fmla="*/ 162 h 292"/>
                <a:gd name="T54" fmla="*/ 180 w 378"/>
                <a:gd name="T55" fmla="*/ 144 h 292"/>
                <a:gd name="T56" fmla="*/ 184 w 378"/>
                <a:gd name="T57" fmla="*/ 144 h 292"/>
                <a:gd name="T58" fmla="*/ 200 w 378"/>
                <a:gd name="T59" fmla="*/ 146 h 292"/>
                <a:gd name="T60" fmla="*/ 198 w 378"/>
                <a:gd name="T61" fmla="*/ 152 h 292"/>
                <a:gd name="T62" fmla="*/ 186 w 378"/>
                <a:gd name="T63" fmla="*/ 186 h 292"/>
                <a:gd name="T64" fmla="*/ 166 w 378"/>
                <a:gd name="T65" fmla="*/ 194 h 292"/>
                <a:gd name="T66" fmla="*/ 152 w 378"/>
                <a:gd name="T67" fmla="*/ 222 h 292"/>
                <a:gd name="T68" fmla="*/ 148 w 378"/>
                <a:gd name="T69" fmla="*/ 234 h 292"/>
                <a:gd name="T70" fmla="*/ 172 w 378"/>
                <a:gd name="T71" fmla="*/ 252 h 292"/>
                <a:gd name="T72" fmla="*/ 182 w 378"/>
                <a:gd name="T73" fmla="*/ 254 h 292"/>
                <a:gd name="T74" fmla="*/ 194 w 378"/>
                <a:gd name="T75" fmla="*/ 270 h 292"/>
                <a:gd name="T76" fmla="*/ 204 w 378"/>
                <a:gd name="T77" fmla="*/ 262 h 292"/>
                <a:gd name="T78" fmla="*/ 214 w 378"/>
                <a:gd name="T79" fmla="*/ 264 h 292"/>
                <a:gd name="T80" fmla="*/ 224 w 378"/>
                <a:gd name="T81" fmla="*/ 270 h 292"/>
                <a:gd name="T82" fmla="*/ 236 w 378"/>
                <a:gd name="T83" fmla="*/ 286 h 292"/>
                <a:gd name="T84" fmla="*/ 242 w 378"/>
                <a:gd name="T85" fmla="*/ 284 h 292"/>
                <a:gd name="T86" fmla="*/ 264 w 378"/>
                <a:gd name="T87" fmla="*/ 288 h 292"/>
                <a:gd name="T88" fmla="*/ 304 w 378"/>
                <a:gd name="T89" fmla="*/ 286 h 292"/>
                <a:gd name="T90" fmla="*/ 318 w 378"/>
                <a:gd name="T91" fmla="*/ 278 h 292"/>
                <a:gd name="T92" fmla="*/ 312 w 378"/>
                <a:gd name="T93" fmla="*/ 268 h 292"/>
                <a:gd name="T94" fmla="*/ 322 w 378"/>
                <a:gd name="T95" fmla="*/ 256 h 292"/>
                <a:gd name="T96" fmla="*/ 324 w 378"/>
                <a:gd name="T97" fmla="*/ 238 h 292"/>
                <a:gd name="T98" fmla="*/ 326 w 378"/>
                <a:gd name="T99" fmla="*/ 230 h 292"/>
                <a:gd name="T100" fmla="*/ 340 w 378"/>
                <a:gd name="T101" fmla="*/ 222 h 292"/>
                <a:gd name="T102" fmla="*/ 356 w 378"/>
                <a:gd name="T103" fmla="*/ 226 h 292"/>
                <a:gd name="T104" fmla="*/ 378 w 378"/>
                <a:gd name="T105" fmla="*/ 238 h 292"/>
                <a:gd name="T106" fmla="*/ 364 w 378"/>
                <a:gd name="T107" fmla="*/ 210 h 292"/>
                <a:gd name="T108" fmla="*/ 348 w 378"/>
                <a:gd name="T109" fmla="*/ 194 h 292"/>
                <a:gd name="T110" fmla="*/ 294 w 378"/>
                <a:gd name="T111" fmla="*/ 170 h 292"/>
                <a:gd name="T112" fmla="*/ 292 w 378"/>
                <a:gd name="T113" fmla="*/ 146 h 292"/>
                <a:gd name="T114" fmla="*/ 270 w 378"/>
                <a:gd name="T115" fmla="*/ 9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5" name="Freeform 37"/>
            <p:cNvSpPr/>
            <p:nvPr/>
          </p:nvSpPr>
          <p:spPr bwMode="auto">
            <a:xfrm>
              <a:off x="4096101" y="1493072"/>
              <a:ext cx="630169" cy="898707"/>
            </a:xfrm>
            <a:custGeom>
              <a:avLst/>
              <a:gdLst>
                <a:gd name="T0" fmla="*/ 312 w 352"/>
                <a:gd name="T1" fmla="*/ 144 h 502"/>
                <a:gd name="T2" fmla="*/ 270 w 352"/>
                <a:gd name="T3" fmla="*/ 122 h 502"/>
                <a:gd name="T4" fmla="*/ 278 w 352"/>
                <a:gd name="T5" fmla="*/ 102 h 502"/>
                <a:gd name="T6" fmla="*/ 246 w 352"/>
                <a:gd name="T7" fmla="*/ 88 h 502"/>
                <a:gd name="T8" fmla="*/ 234 w 352"/>
                <a:gd name="T9" fmla="*/ 48 h 502"/>
                <a:gd name="T10" fmla="*/ 226 w 352"/>
                <a:gd name="T11" fmla="*/ 40 h 502"/>
                <a:gd name="T12" fmla="*/ 210 w 352"/>
                <a:gd name="T13" fmla="*/ 30 h 502"/>
                <a:gd name="T14" fmla="*/ 200 w 352"/>
                <a:gd name="T15" fmla="*/ 0 h 502"/>
                <a:gd name="T16" fmla="*/ 178 w 352"/>
                <a:gd name="T17" fmla="*/ 16 h 502"/>
                <a:gd name="T18" fmla="*/ 146 w 352"/>
                <a:gd name="T19" fmla="*/ 64 h 502"/>
                <a:gd name="T20" fmla="*/ 130 w 352"/>
                <a:gd name="T21" fmla="*/ 68 h 502"/>
                <a:gd name="T22" fmla="*/ 114 w 352"/>
                <a:gd name="T23" fmla="*/ 78 h 502"/>
                <a:gd name="T24" fmla="*/ 80 w 352"/>
                <a:gd name="T25" fmla="*/ 96 h 502"/>
                <a:gd name="T26" fmla="*/ 50 w 352"/>
                <a:gd name="T27" fmla="*/ 94 h 502"/>
                <a:gd name="T28" fmla="*/ 42 w 352"/>
                <a:gd name="T29" fmla="*/ 56 h 502"/>
                <a:gd name="T30" fmla="*/ 16 w 352"/>
                <a:gd name="T31" fmla="*/ 96 h 502"/>
                <a:gd name="T32" fmla="*/ 0 w 352"/>
                <a:gd name="T33" fmla="*/ 122 h 502"/>
                <a:gd name="T34" fmla="*/ 38 w 352"/>
                <a:gd name="T35" fmla="*/ 186 h 502"/>
                <a:gd name="T36" fmla="*/ 12 w 352"/>
                <a:gd name="T37" fmla="*/ 200 h 502"/>
                <a:gd name="T38" fmla="*/ 48 w 352"/>
                <a:gd name="T39" fmla="*/ 240 h 502"/>
                <a:gd name="T40" fmla="*/ 36 w 352"/>
                <a:gd name="T41" fmla="*/ 284 h 502"/>
                <a:gd name="T42" fmla="*/ 8 w 352"/>
                <a:gd name="T43" fmla="*/ 332 h 502"/>
                <a:gd name="T44" fmla="*/ 48 w 352"/>
                <a:gd name="T45" fmla="*/ 376 h 502"/>
                <a:gd name="T46" fmla="*/ 32 w 352"/>
                <a:gd name="T47" fmla="*/ 416 h 502"/>
                <a:gd name="T48" fmla="*/ 14 w 352"/>
                <a:gd name="T49" fmla="*/ 456 h 502"/>
                <a:gd name="T50" fmla="*/ 14 w 352"/>
                <a:gd name="T51" fmla="*/ 468 h 502"/>
                <a:gd name="T52" fmla="*/ 28 w 352"/>
                <a:gd name="T53" fmla="*/ 488 h 502"/>
                <a:gd name="T54" fmla="*/ 80 w 352"/>
                <a:gd name="T55" fmla="*/ 500 h 502"/>
                <a:gd name="T56" fmla="*/ 122 w 352"/>
                <a:gd name="T57" fmla="*/ 486 h 502"/>
                <a:gd name="T58" fmla="*/ 158 w 352"/>
                <a:gd name="T59" fmla="*/ 400 h 502"/>
                <a:gd name="T60" fmla="*/ 240 w 352"/>
                <a:gd name="T61" fmla="*/ 332 h 502"/>
                <a:gd name="T62" fmla="*/ 226 w 352"/>
                <a:gd name="T63" fmla="*/ 302 h 502"/>
                <a:gd name="T64" fmla="*/ 196 w 352"/>
                <a:gd name="T65" fmla="*/ 292 h 502"/>
                <a:gd name="T66" fmla="*/ 176 w 352"/>
                <a:gd name="T67" fmla="*/ 256 h 502"/>
                <a:gd name="T68" fmla="*/ 146 w 352"/>
                <a:gd name="T69" fmla="*/ 240 h 502"/>
                <a:gd name="T70" fmla="*/ 110 w 352"/>
                <a:gd name="T71" fmla="*/ 226 h 502"/>
                <a:gd name="T72" fmla="*/ 96 w 352"/>
                <a:gd name="T73" fmla="*/ 210 h 502"/>
                <a:gd name="T74" fmla="*/ 110 w 352"/>
                <a:gd name="T75" fmla="*/ 192 h 502"/>
                <a:gd name="T76" fmla="*/ 112 w 352"/>
                <a:gd name="T77" fmla="*/ 164 h 502"/>
                <a:gd name="T78" fmla="*/ 120 w 352"/>
                <a:gd name="T79" fmla="*/ 152 h 502"/>
                <a:gd name="T80" fmla="*/ 150 w 352"/>
                <a:gd name="T81" fmla="*/ 140 h 502"/>
                <a:gd name="T82" fmla="*/ 140 w 352"/>
                <a:gd name="T83" fmla="*/ 128 h 502"/>
                <a:gd name="T84" fmla="*/ 160 w 352"/>
                <a:gd name="T85" fmla="*/ 116 h 502"/>
                <a:gd name="T86" fmla="*/ 208 w 352"/>
                <a:gd name="T87" fmla="*/ 134 h 502"/>
                <a:gd name="T88" fmla="*/ 210 w 352"/>
                <a:gd name="T89" fmla="*/ 152 h 502"/>
                <a:gd name="T90" fmla="*/ 210 w 352"/>
                <a:gd name="T91" fmla="*/ 180 h 502"/>
                <a:gd name="T92" fmla="*/ 234 w 352"/>
                <a:gd name="T93" fmla="*/ 172 h 502"/>
                <a:gd name="T94" fmla="*/ 246 w 352"/>
                <a:gd name="T95" fmla="*/ 210 h 502"/>
                <a:gd name="T96" fmla="*/ 300 w 352"/>
                <a:gd name="T97" fmla="*/ 244 h 502"/>
                <a:gd name="T98" fmla="*/ 336 w 352"/>
                <a:gd name="T99" fmla="*/ 188 h 502"/>
                <a:gd name="T100" fmla="*/ 350 w 352"/>
                <a:gd name="T101" fmla="*/ 176 h 502"/>
                <a:gd name="T102" fmla="*/ 326 w 352"/>
                <a:gd name="T103" fmla="*/ 15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6" name="Freeform 38"/>
            <p:cNvSpPr/>
            <p:nvPr/>
          </p:nvSpPr>
          <p:spPr bwMode="auto">
            <a:xfrm>
              <a:off x="3809660" y="2355974"/>
              <a:ext cx="662394" cy="655233"/>
            </a:xfrm>
            <a:custGeom>
              <a:avLst/>
              <a:gdLst>
                <a:gd name="T0" fmla="*/ 80 w 370"/>
                <a:gd name="T1" fmla="*/ 120 h 366"/>
                <a:gd name="T2" fmla="*/ 2 w 370"/>
                <a:gd name="T3" fmla="*/ 162 h 366"/>
                <a:gd name="T4" fmla="*/ 2 w 370"/>
                <a:gd name="T5" fmla="*/ 196 h 366"/>
                <a:gd name="T6" fmla="*/ 10 w 370"/>
                <a:gd name="T7" fmla="*/ 210 h 366"/>
                <a:gd name="T8" fmla="*/ 30 w 370"/>
                <a:gd name="T9" fmla="*/ 222 h 366"/>
                <a:gd name="T10" fmla="*/ 54 w 370"/>
                <a:gd name="T11" fmla="*/ 276 h 366"/>
                <a:gd name="T12" fmla="*/ 66 w 370"/>
                <a:gd name="T13" fmla="*/ 286 h 366"/>
                <a:gd name="T14" fmla="*/ 86 w 370"/>
                <a:gd name="T15" fmla="*/ 290 h 366"/>
                <a:gd name="T16" fmla="*/ 104 w 370"/>
                <a:gd name="T17" fmla="*/ 300 h 366"/>
                <a:gd name="T18" fmla="*/ 194 w 370"/>
                <a:gd name="T19" fmla="*/ 304 h 366"/>
                <a:gd name="T20" fmla="*/ 210 w 370"/>
                <a:gd name="T21" fmla="*/ 310 h 366"/>
                <a:gd name="T22" fmla="*/ 214 w 370"/>
                <a:gd name="T23" fmla="*/ 318 h 366"/>
                <a:gd name="T24" fmla="*/ 214 w 370"/>
                <a:gd name="T25" fmla="*/ 342 h 366"/>
                <a:gd name="T26" fmla="*/ 234 w 370"/>
                <a:gd name="T27" fmla="*/ 342 h 366"/>
                <a:gd name="T28" fmla="*/ 250 w 370"/>
                <a:gd name="T29" fmla="*/ 338 h 366"/>
                <a:gd name="T30" fmla="*/ 258 w 370"/>
                <a:gd name="T31" fmla="*/ 342 h 366"/>
                <a:gd name="T32" fmla="*/ 278 w 370"/>
                <a:gd name="T33" fmla="*/ 362 h 366"/>
                <a:gd name="T34" fmla="*/ 282 w 370"/>
                <a:gd name="T35" fmla="*/ 366 h 366"/>
                <a:gd name="T36" fmla="*/ 298 w 370"/>
                <a:gd name="T37" fmla="*/ 350 h 366"/>
                <a:gd name="T38" fmla="*/ 314 w 370"/>
                <a:gd name="T39" fmla="*/ 358 h 366"/>
                <a:gd name="T40" fmla="*/ 326 w 370"/>
                <a:gd name="T41" fmla="*/ 342 h 366"/>
                <a:gd name="T42" fmla="*/ 334 w 370"/>
                <a:gd name="T43" fmla="*/ 334 h 366"/>
                <a:gd name="T44" fmla="*/ 346 w 370"/>
                <a:gd name="T45" fmla="*/ 330 h 366"/>
                <a:gd name="T46" fmla="*/ 342 w 370"/>
                <a:gd name="T47" fmla="*/ 326 h 366"/>
                <a:gd name="T48" fmla="*/ 338 w 370"/>
                <a:gd name="T49" fmla="*/ 300 h 366"/>
                <a:gd name="T50" fmla="*/ 328 w 370"/>
                <a:gd name="T51" fmla="*/ 294 h 366"/>
                <a:gd name="T52" fmla="*/ 310 w 370"/>
                <a:gd name="T53" fmla="*/ 296 h 366"/>
                <a:gd name="T54" fmla="*/ 302 w 370"/>
                <a:gd name="T55" fmla="*/ 294 h 366"/>
                <a:gd name="T56" fmla="*/ 302 w 370"/>
                <a:gd name="T57" fmla="*/ 286 h 366"/>
                <a:gd name="T58" fmla="*/ 282 w 370"/>
                <a:gd name="T59" fmla="*/ 262 h 366"/>
                <a:gd name="T60" fmla="*/ 274 w 370"/>
                <a:gd name="T61" fmla="*/ 250 h 366"/>
                <a:gd name="T62" fmla="*/ 274 w 370"/>
                <a:gd name="T63" fmla="*/ 238 h 366"/>
                <a:gd name="T64" fmla="*/ 298 w 370"/>
                <a:gd name="T65" fmla="*/ 240 h 366"/>
                <a:gd name="T66" fmla="*/ 296 w 370"/>
                <a:gd name="T67" fmla="*/ 216 h 366"/>
                <a:gd name="T68" fmla="*/ 300 w 370"/>
                <a:gd name="T69" fmla="*/ 210 h 366"/>
                <a:gd name="T70" fmla="*/ 310 w 370"/>
                <a:gd name="T71" fmla="*/ 204 h 366"/>
                <a:gd name="T72" fmla="*/ 318 w 370"/>
                <a:gd name="T73" fmla="*/ 196 h 366"/>
                <a:gd name="T74" fmla="*/ 312 w 370"/>
                <a:gd name="T75" fmla="*/ 170 h 366"/>
                <a:gd name="T76" fmla="*/ 318 w 370"/>
                <a:gd name="T77" fmla="*/ 162 h 366"/>
                <a:gd name="T78" fmla="*/ 338 w 370"/>
                <a:gd name="T79" fmla="*/ 166 h 366"/>
                <a:gd name="T80" fmla="*/ 340 w 370"/>
                <a:gd name="T81" fmla="*/ 168 h 366"/>
                <a:gd name="T82" fmla="*/ 370 w 370"/>
                <a:gd name="T83" fmla="*/ 162 h 366"/>
                <a:gd name="T84" fmla="*/ 348 w 370"/>
                <a:gd name="T85" fmla="*/ 128 h 366"/>
                <a:gd name="T86" fmla="*/ 334 w 370"/>
                <a:gd name="T87" fmla="*/ 134 h 366"/>
                <a:gd name="T88" fmla="*/ 292 w 370"/>
                <a:gd name="T89" fmla="*/ 122 h 366"/>
                <a:gd name="T90" fmla="*/ 280 w 370"/>
                <a:gd name="T91" fmla="*/ 110 h 366"/>
                <a:gd name="T92" fmla="*/ 260 w 370"/>
                <a:gd name="T93" fmla="*/ 96 h 366"/>
                <a:gd name="T94" fmla="*/ 294 w 370"/>
                <a:gd name="T95" fmla="*/ 58 h 366"/>
                <a:gd name="T96" fmla="*/ 286 w 370"/>
                <a:gd name="T97" fmla="*/ 30 h 366"/>
                <a:gd name="T98" fmla="*/ 258 w 370"/>
                <a:gd name="T99" fmla="*/ 22 h 366"/>
                <a:gd name="T100" fmla="*/ 226 w 370"/>
                <a:gd name="T101" fmla="*/ 28 h 366"/>
                <a:gd name="T102" fmla="*/ 200 w 370"/>
                <a:gd name="T103" fmla="*/ 14 h 366"/>
                <a:gd name="T104" fmla="*/ 190 w 370"/>
                <a:gd name="T105" fmla="*/ 10 h 366"/>
                <a:gd name="T106" fmla="*/ 186 w 370"/>
                <a:gd name="T107" fmla="*/ 2 h 366"/>
                <a:gd name="T108" fmla="*/ 184 w 370"/>
                <a:gd name="T109" fmla="*/ 22 h 366"/>
                <a:gd name="T110" fmla="*/ 180 w 370"/>
                <a:gd name="T111" fmla="*/ 34 h 366"/>
                <a:gd name="T112" fmla="*/ 184 w 370"/>
                <a:gd name="T113" fmla="*/ 40 h 366"/>
                <a:gd name="T114" fmla="*/ 182 w 370"/>
                <a:gd name="T115" fmla="*/ 50 h 366"/>
                <a:gd name="T116" fmla="*/ 184 w 370"/>
                <a:gd name="T117" fmla="*/ 68 h 366"/>
                <a:gd name="T118" fmla="*/ 182 w 370"/>
                <a:gd name="T119" fmla="*/ 70 h 366"/>
                <a:gd name="T120" fmla="*/ 172 w 370"/>
                <a:gd name="T121" fmla="*/ 96 h 366"/>
                <a:gd name="T122" fmla="*/ 148 w 370"/>
                <a:gd name="T123" fmla="*/ 106 h 366"/>
                <a:gd name="T124" fmla="*/ 98 w 370"/>
                <a:gd name="T125" fmla="*/ 10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7" name="Freeform 39"/>
            <p:cNvSpPr/>
            <p:nvPr/>
          </p:nvSpPr>
          <p:spPr bwMode="auto">
            <a:xfrm>
              <a:off x="5055677" y="3755952"/>
              <a:ext cx="189767" cy="458305"/>
            </a:xfrm>
            <a:custGeom>
              <a:avLst/>
              <a:gdLst>
                <a:gd name="T0" fmla="*/ 80 w 106"/>
                <a:gd name="T1" fmla="*/ 0 h 256"/>
                <a:gd name="T2" fmla="*/ 80 w 106"/>
                <a:gd name="T3" fmla="*/ 0 h 256"/>
                <a:gd name="T4" fmla="*/ 62 w 106"/>
                <a:gd name="T5" fmla="*/ 14 h 256"/>
                <a:gd name="T6" fmla="*/ 46 w 106"/>
                <a:gd name="T7" fmla="*/ 32 h 256"/>
                <a:gd name="T8" fmla="*/ 34 w 106"/>
                <a:gd name="T9" fmla="*/ 50 h 256"/>
                <a:gd name="T10" fmla="*/ 24 w 106"/>
                <a:gd name="T11" fmla="*/ 70 h 256"/>
                <a:gd name="T12" fmla="*/ 10 w 106"/>
                <a:gd name="T13" fmla="*/ 98 h 256"/>
                <a:gd name="T14" fmla="*/ 4 w 106"/>
                <a:gd name="T15" fmla="*/ 104 h 256"/>
                <a:gd name="T16" fmla="*/ 0 w 106"/>
                <a:gd name="T17" fmla="*/ 108 h 256"/>
                <a:gd name="T18" fmla="*/ 6 w 106"/>
                <a:gd name="T19" fmla="*/ 152 h 256"/>
                <a:gd name="T20" fmla="*/ 6 w 106"/>
                <a:gd name="T21" fmla="*/ 154 h 256"/>
                <a:gd name="T22" fmla="*/ 2 w 106"/>
                <a:gd name="T23" fmla="*/ 184 h 256"/>
                <a:gd name="T24" fmla="*/ 2 w 106"/>
                <a:gd name="T25" fmla="*/ 196 h 256"/>
                <a:gd name="T26" fmla="*/ 2 w 106"/>
                <a:gd name="T27" fmla="*/ 200 h 256"/>
                <a:gd name="T28" fmla="*/ 4 w 106"/>
                <a:gd name="T29" fmla="*/ 202 h 256"/>
                <a:gd name="T30" fmla="*/ 36 w 106"/>
                <a:gd name="T31" fmla="*/ 224 h 256"/>
                <a:gd name="T32" fmla="*/ 38 w 106"/>
                <a:gd name="T33" fmla="*/ 224 h 256"/>
                <a:gd name="T34" fmla="*/ 38 w 106"/>
                <a:gd name="T35" fmla="*/ 226 h 256"/>
                <a:gd name="T36" fmla="*/ 42 w 106"/>
                <a:gd name="T37" fmla="*/ 236 h 256"/>
                <a:gd name="T38" fmla="*/ 50 w 106"/>
                <a:gd name="T39" fmla="*/ 248 h 256"/>
                <a:gd name="T40" fmla="*/ 56 w 106"/>
                <a:gd name="T41" fmla="*/ 252 h 256"/>
                <a:gd name="T42" fmla="*/ 62 w 106"/>
                <a:gd name="T43" fmla="*/ 256 h 256"/>
                <a:gd name="T44" fmla="*/ 66 w 106"/>
                <a:gd name="T45" fmla="*/ 204 h 256"/>
                <a:gd name="T46" fmla="*/ 66 w 106"/>
                <a:gd name="T47" fmla="*/ 202 h 256"/>
                <a:gd name="T48" fmla="*/ 90 w 106"/>
                <a:gd name="T49" fmla="*/ 146 h 256"/>
                <a:gd name="T50" fmla="*/ 98 w 106"/>
                <a:gd name="T51" fmla="*/ 80 h 256"/>
                <a:gd name="T52" fmla="*/ 98 w 106"/>
                <a:gd name="T53" fmla="*/ 78 h 256"/>
                <a:gd name="T54" fmla="*/ 106 w 106"/>
                <a:gd name="T55" fmla="*/ 60 h 256"/>
                <a:gd name="T56" fmla="*/ 100 w 106"/>
                <a:gd name="T57" fmla="*/ 44 h 256"/>
                <a:gd name="T58" fmla="*/ 98 w 106"/>
                <a:gd name="T59" fmla="*/ 44 h 256"/>
                <a:gd name="T60" fmla="*/ 98 w 106"/>
                <a:gd name="T61" fmla="*/ 24 h 256"/>
                <a:gd name="T62" fmla="*/ 98 w 106"/>
                <a:gd name="T63" fmla="*/ 22 h 256"/>
                <a:gd name="T64" fmla="*/ 102 w 106"/>
                <a:gd name="T65" fmla="*/ 16 h 256"/>
                <a:gd name="T66" fmla="*/ 106 w 106"/>
                <a:gd name="T67" fmla="*/ 12 h 256"/>
                <a:gd name="T68" fmla="*/ 80 w 106"/>
                <a:gd name="T6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3659279" y="4568727"/>
              <a:ext cx="286441" cy="250636"/>
            </a:xfrm>
            <a:custGeom>
              <a:avLst/>
              <a:gdLst>
                <a:gd name="T0" fmla="*/ 72 w 160"/>
                <a:gd name="T1" fmla="*/ 14 h 140"/>
                <a:gd name="T2" fmla="*/ 70 w 160"/>
                <a:gd name="T3" fmla="*/ 18 h 140"/>
                <a:gd name="T4" fmla="*/ 68 w 160"/>
                <a:gd name="T5" fmla="*/ 20 h 140"/>
                <a:gd name="T6" fmla="*/ 36 w 160"/>
                <a:gd name="T7" fmla="*/ 28 h 140"/>
                <a:gd name="T8" fmla="*/ 38 w 160"/>
                <a:gd name="T9" fmla="*/ 32 h 140"/>
                <a:gd name="T10" fmla="*/ 48 w 160"/>
                <a:gd name="T11" fmla="*/ 44 h 140"/>
                <a:gd name="T12" fmla="*/ 44 w 160"/>
                <a:gd name="T13" fmla="*/ 46 h 140"/>
                <a:gd name="T14" fmla="*/ 30 w 160"/>
                <a:gd name="T15" fmla="*/ 54 h 140"/>
                <a:gd name="T16" fmla="*/ 6 w 160"/>
                <a:gd name="T17" fmla="*/ 72 h 140"/>
                <a:gd name="T18" fmla="*/ 2 w 160"/>
                <a:gd name="T19" fmla="*/ 80 h 140"/>
                <a:gd name="T20" fmla="*/ 0 w 160"/>
                <a:gd name="T21" fmla="*/ 92 h 140"/>
                <a:gd name="T22" fmla="*/ 4 w 160"/>
                <a:gd name="T23" fmla="*/ 108 h 140"/>
                <a:gd name="T24" fmla="*/ 10 w 160"/>
                <a:gd name="T25" fmla="*/ 126 h 140"/>
                <a:gd name="T26" fmla="*/ 34 w 160"/>
                <a:gd name="T27" fmla="*/ 128 h 140"/>
                <a:gd name="T28" fmla="*/ 36 w 160"/>
                <a:gd name="T29" fmla="*/ 128 h 140"/>
                <a:gd name="T30" fmla="*/ 60 w 160"/>
                <a:gd name="T31" fmla="*/ 140 h 140"/>
                <a:gd name="T32" fmla="*/ 86 w 160"/>
                <a:gd name="T33" fmla="*/ 136 h 140"/>
                <a:gd name="T34" fmla="*/ 94 w 160"/>
                <a:gd name="T35" fmla="*/ 132 h 140"/>
                <a:gd name="T36" fmla="*/ 102 w 160"/>
                <a:gd name="T37" fmla="*/ 126 h 140"/>
                <a:gd name="T38" fmla="*/ 112 w 160"/>
                <a:gd name="T39" fmla="*/ 118 h 140"/>
                <a:gd name="T40" fmla="*/ 122 w 160"/>
                <a:gd name="T41" fmla="*/ 106 h 140"/>
                <a:gd name="T42" fmla="*/ 124 w 160"/>
                <a:gd name="T43" fmla="*/ 106 h 140"/>
                <a:gd name="T44" fmla="*/ 126 w 160"/>
                <a:gd name="T45" fmla="*/ 104 h 140"/>
                <a:gd name="T46" fmla="*/ 136 w 160"/>
                <a:gd name="T47" fmla="*/ 100 h 140"/>
                <a:gd name="T48" fmla="*/ 134 w 160"/>
                <a:gd name="T49" fmla="*/ 66 h 140"/>
                <a:gd name="T50" fmla="*/ 148 w 160"/>
                <a:gd name="T51" fmla="*/ 44 h 140"/>
                <a:gd name="T52" fmla="*/ 160 w 160"/>
                <a:gd name="T53" fmla="*/ 34 h 140"/>
                <a:gd name="T54" fmla="*/ 160 w 160"/>
                <a:gd name="T55" fmla="*/ 22 h 140"/>
                <a:gd name="T56" fmla="*/ 158 w 160"/>
                <a:gd name="T57" fmla="*/ 14 h 140"/>
                <a:gd name="T58" fmla="*/ 156 w 160"/>
                <a:gd name="T59" fmla="*/ 10 h 140"/>
                <a:gd name="T60" fmla="*/ 152 w 160"/>
                <a:gd name="T61" fmla="*/ 2 h 140"/>
                <a:gd name="T62" fmla="*/ 146 w 160"/>
                <a:gd name="T63" fmla="*/ 0 h 140"/>
                <a:gd name="T64" fmla="*/ 146 w 160"/>
                <a:gd name="T65" fmla="*/ 12 h 140"/>
                <a:gd name="T66" fmla="*/ 126 w 160"/>
                <a:gd name="T67" fmla="*/ 8 h 140"/>
                <a:gd name="T68" fmla="*/ 116 w 160"/>
                <a:gd name="T69" fmla="*/ 14 h 140"/>
                <a:gd name="T70" fmla="*/ 114 w 160"/>
                <a:gd name="T71" fmla="*/ 14 h 140"/>
                <a:gd name="T72" fmla="*/ 72 w 160"/>
                <a:gd name="T73" fmla="*/ 1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89" name="正圆 181"/>
          <p:cNvSpPr>
            <a:spLocks noChangeArrowheads="1"/>
          </p:cNvSpPr>
          <p:nvPr/>
        </p:nvSpPr>
        <p:spPr bwMode="auto">
          <a:xfrm>
            <a:off x="7195637" y="1316766"/>
            <a:ext cx="1299493" cy="12996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120215" tIns="62647" rIns="120215" bIns="62647" anchor="ctr"/>
          <a:lstStyle/>
          <a:p>
            <a:pPr algn="ctr"/>
            <a:r>
              <a:rPr lang="en-US" sz="5300" dirty="0">
                <a:solidFill>
                  <a:srgbClr val="FFFFFF"/>
                </a:solidFill>
                <a:latin typeface="+mj-lt"/>
                <a:ea typeface="微软雅黑" panose="020B0503020204020204" pitchFamily="34" charset="-122"/>
              </a:rPr>
              <a:t>1</a:t>
            </a:r>
            <a:endParaRPr lang="en-US" sz="5300" dirty="0">
              <a:solidFill>
                <a:srgbClr val="FFFFFF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90" name="正圆 181"/>
          <p:cNvSpPr>
            <a:spLocks noChangeArrowheads="1"/>
          </p:cNvSpPr>
          <p:nvPr/>
        </p:nvSpPr>
        <p:spPr bwMode="auto">
          <a:xfrm>
            <a:off x="5731094" y="4541179"/>
            <a:ext cx="1299493" cy="128808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120215" tIns="62647" rIns="120215" bIns="62647" anchor="ctr"/>
          <a:lstStyle/>
          <a:p>
            <a:pPr algn="ctr"/>
            <a:r>
              <a:rPr lang="en-US" sz="5300" dirty="0">
                <a:solidFill>
                  <a:srgbClr val="FFFFFF"/>
                </a:solidFill>
                <a:latin typeface="+mj-lt"/>
                <a:ea typeface="微软雅黑" panose="020B0503020204020204" pitchFamily="34" charset="-122"/>
              </a:rPr>
              <a:t>2</a:t>
            </a:r>
            <a:endParaRPr lang="en-US" sz="5300" dirty="0">
              <a:solidFill>
                <a:srgbClr val="FFFFFF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91" name="正圆 181"/>
          <p:cNvSpPr>
            <a:spLocks noChangeArrowheads="1"/>
          </p:cNvSpPr>
          <p:nvPr/>
        </p:nvSpPr>
        <p:spPr bwMode="auto">
          <a:xfrm>
            <a:off x="8899034" y="4457869"/>
            <a:ext cx="1299493" cy="1288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120215" tIns="62647" rIns="120215" bIns="62647" anchor="ctr"/>
          <a:lstStyle/>
          <a:p>
            <a:pPr algn="ctr"/>
            <a:r>
              <a:rPr lang="en-US" sz="5300">
                <a:solidFill>
                  <a:srgbClr val="FFFFFF"/>
                </a:solidFill>
                <a:latin typeface="+mj-lt"/>
                <a:ea typeface="微软雅黑" panose="020B0503020204020204" pitchFamily="34" charset="-122"/>
              </a:rPr>
              <a:t>3</a:t>
            </a:r>
            <a:endParaRPr lang="en-US" sz="5300">
              <a:solidFill>
                <a:srgbClr val="FFFFFF"/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92" name="Group 44"/>
          <p:cNvGrpSpPr/>
          <p:nvPr/>
        </p:nvGrpSpPr>
        <p:grpSpPr bwMode="auto">
          <a:xfrm>
            <a:off x="2160077" y="2084852"/>
            <a:ext cx="2593425" cy="730227"/>
            <a:chOff x="0" y="0"/>
            <a:chExt cx="3062" cy="862"/>
          </a:xfrm>
        </p:grpSpPr>
        <p:sp>
          <p:nvSpPr>
            <p:cNvPr id="93" name="Text Box 45"/>
            <p:cNvSpPr txBox="1">
              <a:spLocks noChangeArrowheads="1"/>
            </p:cNvSpPr>
            <p:nvPr/>
          </p:nvSpPr>
          <p:spPr bwMode="auto">
            <a:xfrm>
              <a:off x="227" y="0"/>
              <a:ext cx="2835" cy="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点击此处添加说明文本内容文本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46"/>
            <p:cNvSpPr>
              <a:spLocks noChangeShapeType="1"/>
            </p:cNvSpPr>
            <p:nvPr/>
          </p:nvSpPr>
          <p:spPr bwMode="auto">
            <a:xfrm>
              <a:off x="0" y="70"/>
              <a:ext cx="2" cy="792"/>
            </a:xfrm>
            <a:prstGeom prst="line">
              <a:avLst/>
            </a:prstGeom>
            <a:noFill/>
            <a:ln w="25400" cmpd="sng">
              <a:solidFill>
                <a:srgbClr val="414455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5" name="Group 47"/>
          <p:cNvGrpSpPr/>
          <p:nvPr/>
        </p:nvGrpSpPr>
        <p:grpSpPr bwMode="auto">
          <a:xfrm>
            <a:off x="2160077" y="3306168"/>
            <a:ext cx="2593425" cy="728533"/>
            <a:chOff x="0" y="0"/>
            <a:chExt cx="3062" cy="860"/>
          </a:xfrm>
        </p:grpSpPr>
        <p:sp>
          <p:nvSpPr>
            <p:cNvPr id="96" name="Text Box 48"/>
            <p:cNvSpPr txBox="1">
              <a:spLocks noChangeArrowheads="1"/>
            </p:cNvSpPr>
            <p:nvPr/>
          </p:nvSpPr>
          <p:spPr bwMode="auto">
            <a:xfrm>
              <a:off x="227" y="0"/>
              <a:ext cx="2835" cy="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点击此处添加说明文本内容文本</a:t>
              </a:r>
              <a:endParaRPr lang="en-US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49"/>
            <p:cNvSpPr>
              <a:spLocks noChangeShapeType="1"/>
            </p:cNvSpPr>
            <p:nvPr/>
          </p:nvSpPr>
          <p:spPr bwMode="auto">
            <a:xfrm>
              <a:off x="0" y="68"/>
              <a:ext cx="2" cy="792"/>
            </a:xfrm>
            <a:prstGeom prst="line">
              <a:avLst/>
            </a:prstGeom>
            <a:noFill/>
            <a:ln w="25400" cmpd="sng">
              <a:solidFill>
                <a:srgbClr val="414455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8" name="Group 50"/>
          <p:cNvGrpSpPr/>
          <p:nvPr/>
        </p:nvGrpSpPr>
        <p:grpSpPr bwMode="auto">
          <a:xfrm>
            <a:off x="2160077" y="4546535"/>
            <a:ext cx="2593425" cy="707353"/>
            <a:chOff x="0" y="0"/>
            <a:chExt cx="3062" cy="835"/>
          </a:xfrm>
        </p:grpSpPr>
        <p:sp>
          <p:nvSpPr>
            <p:cNvPr id="99" name="Text Box 51"/>
            <p:cNvSpPr txBox="1">
              <a:spLocks noChangeArrowheads="1"/>
            </p:cNvSpPr>
            <p:nvPr/>
          </p:nvSpPr>
          <p:spPr bwMode="auto">
            <a:xfrm>
              <a:off x="227" y="0"/>
              <a:ext cx="2835" cy="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点击此处添加说明文本内容文本</a:t>
              </a:r>
              <a:endParaRPr lang="en-US" altLang="zh-CN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52"/>
            <p:cNvSpPr>
              <a:spLocks noChangeShapeType="1"/>
            </p:cNvSpPr>
            <p:nvPr/>
          </p:nvSpPr>
          <p:spPr bwMode="auto">
            <a:xfrm>
              <a:off x="0" y="43"/>
              <a:ext cx="2" cy="792"/>
            </a:xfrm>
            <a:prstGeom prst="line">
              <a:avLst/>
            </a:prstGeom>
            <a:noFill/>
            <a:ln w="25400" cmpd="sng">
              <a:solidFill>
                <a:srgbClr val="414455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9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847 0.202315 C 0.023681 0.187593 0.103264 0.319815 0.156875 0.322593 C 0.210556 0.325278 0.247361 0.225185 0.248750 0.184722 C 0.250278 0.144259 0.223542 0.066852 0.171389 0.023704 C 0.119375 -0.019444 0.030000 0.021667 0.004653 0.000000 " pathEditMode="relative" rAng="0" ptsTypes="aaaaa">
                                      <p:cBhvr>
                                        <p:cTn id="2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0" y="-37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5764 -0.116759 C 0.092014 -0.117222 0.148125 -0.319907 0.102014 -0.353148 C 0.055764 -0.386481 -0.073194 -0.285000 -0.094236 -0.263056 C -0.115069 -0.241019 -0.125764 -0.168796 -0.106736 -0.117407 C -0.087708 -0.066019 0.005903 -0.026759 0.000764 -0.006296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-6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3472 -0.113611 C -0.120972 -0.088611 -0.286597 0.042963 -0.261875 0.065556 C -0.237222 0.088241 -0.137292 0.184444 -0.084931 0.171296 C -0.032569 0.158148 -0.019722 0.004352 0.000000 0.000000 " pathEditMode="relative" rAng="0" ptsTypes="aaaa">
                                      <p:cBhvr>
                                        <p:cTn id="24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89" grpId="0" bldLvl="0" animBg="1" autoUpdateAnimBg="0"/>
      <p:bldP spid="89" grpId="1" animBg="1"/>
      <p:bldP spid="90" grpId="0" bldLvl="0" animBg="1" autoUpdateAnimBg="0"/>
      <p:bldP spid="90" grpId="1" animBg="1"/>
      <p:bldP spid="91" grpId="0" bldLvl="0" animBg="1" autoUpdateAnimBg="0"/>
      <p:bldP spid="9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3"/>
          <p:cNvSpPr>
            <a:spLocks noChangeArrowheads="1"/>
          </p:cNvSpPr>
          <p:nvPr/>
        </p:nvSpPr>
        <p:spPr bwMode="gray">
          <a:xfrm>
            <a:off x="4822807" y="1209084"/>
            <a:ext cx="2765803" cy="2769488"/>
          </a:xfrm>
          <a:prstGeom prst="ellipse">
            <a:avLst/>
          </a:prstGeom>
          <a:solidFill>
            <a:schemeClr val="accent2">
              <a:alpha val="69804"/>
            </a:schemeClr>
          </a:solidFill>
          <a:ln>
            <a:noFill/>
          </a:ln>
        </p:spPr>
        <p:txBody>
          <a:bodyPr wrap="none" lIns="121908" tIns="60954" rIns="121908" bIns="60954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Oval 4"/>
          <p:cNvSpPr>
            <a:spLocks noChangeArrowheads="1"/>
          </p:cNvSpPr>
          <p:nvPr/>
        </p:nvSpPr>
        <p:spPr bwMode="gray">
          <a:xfrm>
            <a:off x="5806796" y="2666973"/>
            <a:ext cx="2767465" cy="2767825"/>
          </a:xfrm>
          <a:prstGeom prst="ellipse">
            <a:avLst/>
          </a:prstGeom>
          <a:solidFill>
            <a:schemeClr val="accent3">
              <a:alpha val="69804"/>
            </a:schemeClr>
          </a:solidFill>
          <a:ln>
            <a:noFill/>
          </a:ln>
        </p:spPr>
        <p:txBody>
          <a:bodyPr wrap="none" lIns="121908" tIns="60954" rIns="121908" bIns="60954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Oval 5"/>
          <p:cNvSpPr>
            <a:spLocks noChangeArrowheads="1"/>
          </p:cNvSpPr>
          <p:nvPr/>
        </p:nvSpPr>
        <p:spPr bwMode="gray">
          <a:xfrm>
            <a:off x="3730780" y="2630400"/>
            <a:ext cx="2769128" cy="2767825"/>
          </a:xfrm>
          <a:prstGeom prst="ellipse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txBody>
          <a:bodyPr wrap="none" lIns="121908" tIns="60954" rIns="121908" bIns="60954" anchor="ctr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1872081" y="1536568"/>
            <a:ext cx="2477016" cy="13803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08" tIns="60954" rIns="121908" bIns="60954">
            <a:spAutoFit/>
          </a:bodyPr>
          <a:lstStyle/>
          <a:p>
            <a:pPr marL="160655" indent="-160655" algn="ctr">
              <a:spcBef>
                <a:spcPct val="50000"/>
              </a:spcBef>
              <a:defRPr/>
            </a:pPr>
            <a:r>
              <a:rPr lang="en-US" altLang="zh-CN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标题</a:t>
            </a:r>
            <a:r>
              <a:rPr lang="en-US" altLang="zh-CN" sz="19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endParaRPr lang="en-US" altLang="zh-CN" sz="19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8173682" y="1536568"/>
            <a:ext cx="2338234" cy="13803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08" tIns="60954" rIns="121908" bIns="60954">
            <a:spAutoFit/>
          </a:bodyPr>
          <a:lstStyle/>
          <a:p>
            <a:pPr marL="160655" indent="-160655" algn="ctr">
              <a:spcBef>
                <a:spcPct val="50000"/>
              </a:spcBef>
              <a:defRPr/>
            </a:pPr>
            <a:r>
              <a:rPr lang="en-US" altLang="zh-CN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标题</a:t>
            </a:r>
            <a:r>
              <a:rPr lang="en-US" altLang="zh-CN" sz="19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  <a:endParaRPr lang="en-US" altLang="zh-CN" sz="19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4967413" y="5242087"/>
            <a:ext cx="2480745" cy="138036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21908" tIns="60954" rIns="121908" bIns="60954">
            <a:spAutoFit/>
          </a:bodyPr>
          <a:lstStyle/>
          <a:p>
            <a:pPr marL="160655" indent="-160655" algn="ctr">
              <a:spcBef>
                <a:spcPct val="50000"/>
              </a:spcBef>
              <a:defRPr/>
            </a:pPr>
            <a:r>
              <a:rPr lang="en-US" altLang="zh-CN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  <a:r>
              <a:rPr lang="zh-CN" altLang="en-US" sz="19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标题</a:t>
            </a:r>
            <a:r>
              <a:rPr lang="en-US" altLang="zh-CN" sz="19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en-US" altLang="zh-CN" sz="19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160655" indent="-160655" algn="ctr">
              <a:lnSpc>
                <a:spcPct val="6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单击此处添加文字</a:t>
            </a:r>
            <a:endParaRPr lang="en-US" altLang="zh-CN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black">
          <a:xfrm>
            <a:off x="5256627" y="1703131"/>
            <a:ext cx="1909799" cy="86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</a:rPr>
              <a:t>单击此处添加文字单击此处添加文字</a:t>
            </a: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单击此处添加文字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black">
          <a:xfrm>
            <a:off x="3984042" y="4007387"/>
            <a:ext cx="1909799" cy="86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</a:rPr>
              <a:t>单击此处添加文字单击此处添加文字</a:t>
            </a: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单击此处添加文字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black">
          <a:xfrm>
            <a:off x="6235413" y="4007387"/>
            <a:ext cx="1909799" cy="86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</a:rPr>
              <a:t>单击此处添加文字单击此处添加文字</a:t>
            </a: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单击此处添加文字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29" name="TextBox 10"/>
          <p:cNvSpPr txBox="1"/>
          <p:nvPr/>
        </p:nvSpPr>
        <p:spPr bwMode="auto">
          <a:xfrm>
            <a:off x="5328016" y="2948947"/>
            <a:ext cx="1750255" cy="850990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zh-CN" altLang="en-US" sz="4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4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六边形 30"/>
          <p:cNvSpPr>
            <a:spLocks noChangeArrowheads="1"/>
          </p:cNvSpPr>
          <p:nvPr/>
        </p:nvSpPr>
        <p:spPr bwMode="auto">
          <a:xfrm>
            <a:off x="2683370" y="2523104"/>
            <a:ext cx="2047801" cy="17653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1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zh-CN" sz="16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六边形 41"/>
          <p:cNvSpPr>
            <a:spLocks noChangeArrowheads="1"/>
          </p:cNvSpPr>
          <p:nvPr/>
        </p:nvSpPr>
        <p:spPr bwMode="auto">
          <a:xfrm>
            <a:off x="4356842" y="3405755"/>
            <a:ext cx="2047801" cy="17653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2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zh-CN" sz="16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六边形 42"/>
          <p:cNvSpPr>
            <a:spLocks noChangeArrowheads="1"/>
          </p:cNvSpPr>
          <p:nvPr/>
        </p:nvSpPr>
        <p:spPr bwMode="auto">
          <a:xfrm>
            <a:off x="6030314" y="2523104"/>
            <a:ext cx="2047801" cy="17653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3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zh-CN" sz="16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六边形 43"/>
          <p:cNvSpPr>
            <a:spLocks noChangeArrowheads="1"/>
          </p:cNvSpPr>
          <p:nvPr/>
        </p:nvSpPr>
        <p:spPr bwMode="auto">
          <a:xfrm>
            <a:off x="7703786" y="3405755"/>
            <a:ext cx="2047801" cy="1765300"/>
          </a:xfrm>
          <a:prstGeom prst="hexagon">
            <a:avLst>
              <a:gd name="adj" fmla="val 24999"/>
              <a:gd name="vf" fmla="val 115470"/>
            </a:avLst>
          </a:prstGeom>
          <a:solidFill>
            <a:schemeClr val="accent4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/>
            <a:endParaRPr lang="zh-CN" altLang="zh-CN" sz="16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六边形 101"/>
          <p:cNvSpPr>
            <a:spLocks noChangeArrowheads="1"/>
          </p:cNvSpPr>
          <p:nvPr/>
        </p:nvSpPr>
        <p:spPr bwMode="auto">
          <a:xfrm>
            <a:off x="1010361" y="3405755"/>
            <a:ext cx="2047608" cy="1765300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chemeClr val="tx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/>
          <a:p>
            <a:pPr algn="ctr"/>
            <a:endParaRPr lang="zh-CN" altLang="zh-CN" sz="16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六边形 102"/>
          <p:cNvSpPr>
            <a:spLocks noChangeArrowheads="1"/>
          </p:cNvSpPr>
          <p:nvPr/>
        </p:nvSpPr>
        <p:spPr bwMode="auto">
          <a:xfrm>
            <a:off x="9376984" y="2548505"/>
            <a:ext cx="2047608" cy="1765300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chemeClr val="accent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5" rIns="91431" bIns="45715" anchor="ctr"/>
          <a:lstStyle/>
          <a:p>
            <a:pPr algn="ctr"/>
            <a:endParaRPr lang="zh-CN" altLang="zh-CN" sz="16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文本框 103"/>
          <p:cNvSpPr>
            <a:spLocks noChangeArrowheads="1"/>
          </p:cNvSpPr>
          <p:nvPr/>
        </p:nvSpPr>
        <p:spPr bwMode="auto">
          <a:xfrm>
            <a:off x="2988979" y="3134294"/>
            <a:ext cx="141575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8" name="文本框 104"/>
          <p:cNvSpPr>
            <a:spLocks noChangeArrowheads="1"/>
          </p:cNvSpPr>
          <p:nvPr/>
        </p:nvSpPr>
        <p:spPr bwMode="auto">
          <a:xfrm>
            <a:off x="4731827" y="4078855"/>
            <a:ext cx="141575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9" name="文本框 105"/>
          <p:cNvSpPr>
            <a:spLocks noChangeArrowheads="1"/>
          </p:cNvSpPr>
          <p:nvPr/>
        </p:nvSpPr>
        <p:spPr bwMode="auto">
          <a:xfrm>
            <a:off x="6342928" y="3194619"/>
            <a:ext cx="141575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文本框 106"/>
          <p:cNvSpPr>
            <a:spLocks noChangeArrowheads="1"/>
          </p:cNvSpPr>
          <p:nvPr/>
        </p:nvSpPr>
        <p:spPr bwMode="auto">
          <a:xfrm>
            <a:off x="7960381" y="4021706"/>
            <a:ext cx="141575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添加内容</a:t>
            </a:r>
            <a:endParaRPr lang="zh-CN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1" name="Freeform 2345"/>
          <p:cNvSpPr>
            <a:spLocks noEditPoints="1" noChangeArrowheads="1"/>
          </p:cNvSpPr>
          <p:nvPr/>
        </p:nvSpPr>
        <p:spPr bwMode="auto">
          <a:xfrm>
            <a:off x="1748452" y="3829618"/>
            <a:ext cx="585712" cy="1084263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91431" tIns="45715" rIns="91431" bIns="45715"/>
          <a:lstStyle/>
          <a:p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2" name="Freeform 2345"/>
          <p:cNvSpPr>
            <a:spLocks noEditPoints="1" noChangeArrowheads="1"/>
          </p:cNvSpPr>
          <p:nvPr/>
        </p:nvSpPr>
        <p:spPr bwMode="auto">
          <a:xfrm>
            <a:off x="10091266" y="2934269"/>
            <a:ext cx="585712" cy="1084263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31" tIns="45715" rIns="91431" bIns="45715"/>
          <a:lstStyle/>
          <a:p>
            <a:endParaRPr lang="zh-CN" altLang="zh-CN" sz="160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3" name="文本框 37"/>
          <p:cNvSpPr txBox="1"/>
          <p:nvPr/>
        </p:nvSpPr>
        <p:spPr>
          <a:xfrm>
            <a:off x="2518625" y="1542451"/>
            <a:ext cx="2296148" cy="89254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请在此处输入您的文本内容数据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37"/>
          <p:cNvSpPr txBox="1"/>
          <p:nvPr/>
        </p:nvSpPr>
        <p:spPr>
          <a:xfrm>
            <a:off x="5781967" y="1542451"/>
            <a:ext cx="2296148" cy="89254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请在此处输入您的文本内容数据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37"/>
          <p:cNvSpPr txBox="1"/>
          <p:nvPr/>
        </p:nvSpPr>
        <p:spPr>
          <a:xfrm>
            <a:off x="4434285" y="5311747"/>
            <a:ext cx="2296148" cy="89254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请在此处输入您的文本内容数据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37"/>
          <p:cNvSpPr txBox="1"/>
          <p:nvPr/>
        </p:nvSpPr>
        <p:spPr>
          <a:xfrm>
            <a:off x="7697627" y="5311747"/>
            <a:ext cx="2296148" cy="89254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  <a:buClr>
                <a:srgbClr val="5ADAB0"/>
              </a:buClr>
              <a:buSzPct val="50000"/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请在此处输入您的文本内容数据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 animBg="1"/>
      <p:bldP spid="42" grpId="0" animBg="1"/>
      <p:bldP spid="43" grpId="0"/>
      <p:bldP spid="44" grpId="0"/>
      <p:bldP spid="45" grpId="0"/>
      <p:bldP spid="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3"/>
          <p:cNvSpPr/>
          <p:nvPr/>
        </p:nvSpPr>
        <p:spPr bwMode="auto">
          <a:xfrm>
            <a:off x="7277932" y="1567026"/>
            <a:ext cx="1229234" cy="911473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53"/>
          <p:cNvSpPr/>
          <p:nvPr/>
        </p:nvSpPr>
        <p:spPr bwMode="auto">
          <a:xfrm>
            <a:off x="3616201" y="1567026"/>
            <a:ext cx="1229234" cy="911473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53"/>
          <p:cNvSpPr/>
          <p:nvPr/>
        </p:nvSpPr>
        <p:spPr bwMode="auto">
          <a:xfrm flipH="1">
            <a:off x="6176898" y="2515041"/>
            <a:ext cx="1052189" cy="78019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3"/>
          <p:cNvSpPr/>
          <p:nvPr/>
        </p:nvSpPr>
        <p:spPr bwMode="auto">
          <a:xfrm>
            <a:off x="4951888" y="2515041"/>
            <a:ext cx="1052189" cy="78019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53"/>
          <p:cNvSpPr/>
          <p:nvPr/>
        </p:nvSpPr>
        <p:spPr bwMode="auto">
          <a:xfrm>
            <a:off x="2834142" y="2803076"/>
            <a:ext cx="1052189" cy="78019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53"/>
          <p:cNvSpPr/>
          <p:nvPr/>
        </p:nvSpPr>
        <p:spPr bwMode="auto">
          <a:xfrm flipH="1">
            <a:off x="8237037" y="2803076"/>
            <a:ext cx="1052189" cy="780195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Elbow Connector 212"/>
          <p:cNvCxnSpPr/>
          <p:nvPr/>
        </p:nvCxnSpPr>
        <p:spPr>
          <a:xfrm>
            <a:off x="3354155" y="3583270"/>
            <a:ext cx="1701565" cy="907154"/>
          </a:xfrm>
          <a:prstGeom prst="bentConnector3">
            <a:avLst>
              <a:gd name="adj1" fmla="val -72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214"/>
          <p:cNvCxnSpPr/>
          <p:nvPr/>
        </p:nvCxnSpPr>
        <p:spPr>
          <a:xfrm flipH="1">
            <a:off x="7067650" y="3583270"/>
            <a:ext cx="1701565" cy="907154"/>
          </a:xfrm>
          <a:prstGeom prst="bentConnector3">
            <a:avLst>
              <a:gd name="adj1" fmla="val -72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215"/>
          <p:cNvCxnSpPr/>
          <p:nvPr/>
        </p:nvCxnSpPr>
        <p:spPr>
          <a:xfrm rot="5400000">
            <a:off x="6674375" y="2871773"/>
            <a:ext cx="1636734" cy="850185"/>
          </a:xfrm>
          <a:prstGeom prst="bentConnector3">
            <a:avLst>
              <a:gd name="adj1" fmla="val 100048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221"/>
          <p:cNvCxnSpPr/>
          <p:nvPr/>
        </p:nvCxnSpPr>
        <p:spPr>
          <a:xfrm rot="16200000" flipH="1">
            <a:off x="3791279" y="2871774"/>
            <a:ext cx="1636734" cy="850185"/>
          </a:xfrm>
          <a:prstGeom prst="bentConnector3">
            <a:avLst>
              <a:gd name="adj1" fmla="val 100048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23"/>
          <p:cNvCxnSpPr/>
          <p:nvPr/>
        </p:nvCxnSpPr>
        <p:spPr>
          <a:xfrm>
            <a:off x="5475024" y="3295236"/>
            <a:ext cx="0" cy="335461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24"/>
          <p:cNvCxnSpPr/>
          <p:nvPr/>
        </p:nvCxnSpPr>
        <p:spPr>
          <a:xfrm>
            <a:off x="6706804" y="3295236"/>
            <a:ext cx="0" cy="33546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31"/>
          <p:cNvSpPr/>
          <p:nvPr/>
        </p:nvSpPr>
        <p:spPr bwMode="auto">
          <a:xfrm>
            <a:off x="3133783" y="3092695"/>
            <a:ext cx="358551" cy="363984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82"/>
          <p:cNvSpPr>
            <a:spLocks noEditPoints="1"/>
          </p:cNvSpPr>
          <p:nvPr/>
        </p:nvSpPr>
        <p:spPr bwMode="auto">
          <a:xfrm>
            <a:off x="4041526" y="1880461"/>
            <a:ext cx="349554" cy="413109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135"/>
          <p:cNvSpPr>
            <a:spLocks noEditPoints="1"/>
          </p:cNvSpPr>
          <p:nvPr/>
        </p:nvSpPr>
        <p:spPr bwMode="auto">
          <a:xfrm>
            <a:off x="5261227" y="2776772"/>
            <a:ext cx="403135" cy="377620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145"/>
          <p:cNvSpPr/>
          <p:nvPr/>
        </p:nvSpPr>
        <p:spPr bwMode="auto">
          <a:xfrm>
            <a:off x="6502311" y="2782409"/>
            <a:ext cx="398237" cy="34340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36"/>
          <p:cNvSpPr>
            <a:spLocks noEditPoints="1"/>
          </p:cNvSpPr>
          <p:nvPr/>
        </p:nvSpPr>
        <p:spPr bwMode="auto">
          <a:xfrm>
            <a:off x="7735838" y="1902685"/>
            <a:ext cx="344945" cy="374590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182"/>
          <p:cNvSpPr>
            <a:spLocks noEditPoints="1"/>
          </p:cNvSpPr>
          <p:nvPr/>
        </p:nvSpPr>
        <p:spPr bwMode="auto">
          <a:xfrm>
            <a:off x="8577238" y="3092695"/>
            <a:ext cx="383952" cy="358728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252"/>
          <p:cNvSpPr/>
          <p:nvPr/>
        </p:nvSpPr>
        <p:spPr>
          <a:xfrm>
            <a:off x="2524139" y="3640877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253"/>
          <p:cNvSpPr/>
          <p:nvPr/>
        </p:nvSpPr>
        <p:spPr>
          <a:xfrm>
            <a:off x="8906694" y="3640877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254"/>
          <p:cNvSpPr/>
          <p:nvPr/>
        </p:nvSpPr>
        <p:spPr>
          <a:xfrm>
            <a:off x="8042598" y="2516597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255"/>
          <p:cNvSpPr/>
          <p:nvPr/>
        </p:nvSpPr>
        <p:spPr>
          <a:xfrm>
            <a:off x="3414224" y="2516597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56"/>
          <p:cNvSpPr/>
          <p:nvPr/>
        </p:nvSpPr>
        <p:spPr>
          <a:xfrm>
            <a:off x="6818462" y="3352842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257"/>
          <p:cNvSpPr/>
          <p:nvPr/>
        </p:nvSpPr>
        <p:spPr>
          <a:xfrm>
            <a:off x="4643458" y="3352842"/>
            <a:ext cx="718145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Group 41"/>
          <p:cNvGrpSpPr/>
          <p:nvPr/>
        </p:nvGrpSpPr>
        <p:grpSpPr>
          <a:xfrm>
            <a:off x="4577372" y="3640877"/>
            <a:ext cx="2968625" cy="1552598"/>
            <a:chOff x="2844800" y="1304396"/>
            <a:chExt cx="2803525" cy="1466250"/>
          </a:xfrm>
        </p:grpSpPr>
        <p:grpSp>
          <p:nvGrpSpPr>
            <p:cNvPr id="33" name="Group 44"/>
            <p:cNvGrpSpPr/>
            <p:nvPr/>
          </p:nvGrpSpPr>
          <p:grpSpPr>
            <a:xfrm>
              <a:off x="3209925" y="1304396"/>
              <a:ext cx="2073275" cy="1397000"/>
              <a:chOff x="4843457" y="992546"/>
              <a:chExt cx="2073275" cy="1397000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4843457" y="992546"/>
                <a:ext cx="2073275" cy="1397000"/>
              </a:xfrm>
              <a:custGeom>
                <a:avLst/>
                <a:gdLst/>
                <a:ahLst/>
                <a:cxnLst>
                  <a:cxn ang="0">
                    <a:pos x="1146" y="737"/>
                  </a:cxn>
                  <a:cxn ang="0">
                    <a:pos x="1120" y="772"/>
                  </a:cxn>
                  <a:cxn ang="0">
                    <a:pos x="26" y="772"/>
                  </a:cxn>
                  <a:cxn ang="0">
                    <a:pos x="0" y="737"/>
                  </a:cxn>
                  <a:cxn ang="0">
                    <a:pos x="0" y="35"/>
                  </a:cxn>
                  <a:cxn ang="0">
                    <a:pos x="26" y="0"/>
                  </a:cxn>
                  <a:cxn ang="0">
                    <a:pos x="1120" y="0"/>
                  </a:cxn>
                  <a:cxn ang="0">
                    <a:pos x="1146" y="35"/>
                  </a:cxn>
                  <a:cxn ang="0">
                    <a:pos x="1146" y="737"/>
                  </a:cxn>
                </a:cxnLst>
                <a:rect l="0" t="0" r="r" b="b"/>
                <a:pathLst>
                  <a:path w="1146" h="772">
                    <a:moveTo>
                      <a:pt x="1146" y="737"/>
                    </a:moveTo>
                    <a:cubicBezTo>
                      <a:pt x="1146" y="756"/>
                      <a:pt x="1134" y="772"/>
                      <a:pt x="1120" y="772"/>
                    </a:cubicBezTo>
                    <a:cubicBezTo>
                      <a:pt x="26" y="772"/>
                      <a:pt x="26" y="772"/>
                      <a:pt x="26" y="772"/>
                    </a:cubicBezTo>
                    <a:cubicBezTo>
                      <a:pt x="12" y="772"/>
                      <a:pt x="0" y="756"/>
                      <a:pt x="0" y="73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16"/>
                      <a:pt x="12" y="0"/>
                      <a:pt x="26" y="0"/>
                    </a:cubicBezTo>
                    <a:cubicBezTo>
                      <a:pt x="1120" y="0"/>
                      <a:pt x="1120" y="0"/>
                      <a:pt x="1120" y="0"/>
                    </a:cubicBezTo>
                    <a:cubicBezTo>
                      <a:pt x="1134" y="0"/>
                      <a:pt x="1146" y="16"/>
                      <a:pt x="1146" y="35"/>
                    </a:cubicBezTo>
                    <a:cubicBezTo>
                      <a:pt x="1146" y="737"/>
                      <a:pt x="1146" y="737"/>
                      <a:pt x="1146" y="737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9" name="Rectangle 13"/>
              <p:cNvSpPr>
                <a:spLocks noChangeArrowheads="1"/>
              </p:cNvSpPr>
              <p:nvPr/>
            </p:nvSpPr>
            <p:spPr bwMode="auto">
              <a:xfrm>
                <a:off x="4926007" y="1068746"/>
                <a:ext cx="1914525" cy="11811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Freeform 21"/>
              <p:cNvSpPr/>
              <p:nvPr/>
            </p:nvSpPr>
            <p:spPr bwMode="auto">
              <a:xfrm>
                <a:off x="4936351" y="1068746"/>
                <a:ext cx="1901825" cy="1089025"/>
              </a:xfrm>
              <a:custGeom>
                <a:avLst/>
                <a:gdLst/>
                <a:ahLst/>
                <a:cxnLst>
                  <a:cxn ang="0">
                    <a:pos x="1198" y="0"/>
                  </a:cxn>
                  <a:cxn ang="0">
                    <a:pos x="0" y="0"/>
                  </a:cxn>
                  <a:cxn ang="0">
                    <a:pos x="1198" y="686"/>
                  </a:cxn>
                  <a:cxn ang="0">
                    <a:pos x="1198" y="0"/>
                  </a:cxn>
                </a:cxnLst>
                <a:rect l="0" t="0" r="r" b="b"/>
                <a:pathLst>
                  <a:path w="1198" h="686">
                    <a:moveTo>
                      <a:pt x="1198" y="0"/>
                    </a:moveTo>
                    <a:lnTo>
                      <a:pt x="0" y="0"/>
                    </a:lnTo>
                    <a:lnTo>
                      <a:pt x="1198" y="686"/>
                    </a:lnTo>
                    <a:lnTo>
                      <a:pt x="1198" y="0"/>
                    </a:lnTo>
                    <a:close/>
                  </a:path>
                </a:pathLst>
              </a:custGeom>
              <a:solidFill>
                <a:schemeClr val="bg1">
                  <a:alpha val="23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34" name="Group 43"/>
            <p:cNvGrpSpPr/>
            <p:nvPr/>
          </p:nvGrpSpPr>
          <p:grpSpPr>
            <a:xfrm>
              <a:off x="2844800" y="2648409"/>
              <a:ext cx="2803525" cy="122237"/>
              <a:chOff x="4462463" y="2425701"/>
              <a:chExt cx="2803525" cy="122237"/>
            </a:xfrm>
          </p:grpSpPr>
          <p:sp>
            <p:nvSpPr>
              <p:cNvPr id="35" name="Freeform 15"/>
              <p:cNvSpPr/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6" name="Freeform 16"/>
              <p:cNvSpPr/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Freeform 31"/>
              <p:cNvSpPr/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grpSp>
        <p:nvGrpSpPr>
          <p:cNvPr id="41" name="Group 72"/>
          <p:cNvGrpSpPr/>
          <p:nvPr/>
        </p:nvGrpSpPr>
        <p:grpSpPr>
          <a:xfrm>
            <a:off x="5683592" y="3954313"/>
            <a:ext cx="756182" cy="760229"/>
            <a:chOff x="-327025" y="473075"/>
            <a:chExt cx="1779588" cy="178911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446088" y="1243013"/>
              <a:ext cx="1006475" cy="1019175"/>
            </a:xfrm>
            <a:custGeom>
              <a:avLst/>
              <a:gdLst/>
              <a:ahLst/>
              <a:cxnLst>
                <a:cxn ang="0">
                  <a:pos x="256" y="203"/>
                </a:cxn>
                <a:cxn ang="0">
                  <a:pos x="214" y="161"/>
                </a:cxn>
                <a:cxn ang="0">
                  <a:pos x="192" y="41"/>
                </a:cxn>
                <a:cxn ang="0">
                  <a:pos x="41" y="41"/>
                </a:cxn>
                <a:cxn ang="0">
                  <a:pos x="41" y="192"/>
                </a:cxn>
                <a:cxn ang="0">
                  <a:pos x="161" y="214"/>
                </a:cxn>
                <a:cxn ang="0">
                  <a:pos x="203" y="256"/>
                </a:cxn>
                <a:cxn ang="0">
                  <a:pos x="256" y="256"/>
                </a:cxn>
                <a:cxn ang="0">
                  <a:pos x="267" y="229"/>
                </a:cxn>
                <a:cxn ang="0">
                  <a:pos x="256" y="203"/>
                </a:cxn>
                <a:cxn ang="0">
                  <a:pos x="166" y="166"/>
                </a:cxn>
                <a:cxn ang="0">
                  <a:pos x="68" y="166"/>
                </a:cxn>
                <a:cxn ang="0">
                  <a:pos x="68" y="68"/>
                </a:cxn>
                <a:cxn ang="0">
                  <a:pos x="166" y="68"/>
                </a:cxn>
                <a:cxn ang="0">
                  <a:pos x="166" y="166"/>
                </a:cxn>
                <a:cxn ang="0">
                  <a:pos x="166" y="166"/>
                </a:cxn>
                <a:cxn ang="0">
                  <a:pos x="166" y="166"/>
                </a:cxn>
              </a:cxnLst>
              <a:rect l="0" t="0" r="r" b="b"/>
              <a:pathLst>
                <a:path w="267" h="270">
                  <a:moveTo>
                    <a:pt x="256" y="203"/>
                  </a:moveTo>
                  <a:cubicBezTo>
                    <a:pt x="214" y="161"/>
                    <a:pt x="214" y="161"/>
                    <a:pt x="214" y="161"/>
                  </a:cubicBezTo>
                  <a:cubicBezTo>
                    <a:pt x="232" y="122"/>
                    <a:pt x="225" y="74"/>
                    <a:pt x="192" y="41"/>
                  </a:cubicBezTo>
                  <a:cubicBezTo>
                    <a:pt x="151" y="0"/>
                    <a:pt x="83" y="0"/>
                    <a:pt x="41" y="41"/>
                  </a:cubicBezTo>
                  <a:cubicBezTo>
                    <a:pt x="0" y="83"/>
                    <a:pt x="0" y="151"/>
                    <a:pt x="41" y="192"/>
                  </a:cubicBezTo>
                  <a:cubicBezTo>
                    <a:pt x="74" y="225"/>
                    <a:pt x="122" y="232"/>
                    <a:pt x="161" y="214"/>
                  </a:cubicBezTo>
                  <a:cubicBezTo>
                    <a:pt x="203" y="256"/>
                    <a:pt x="203" y="256"/>
                    <a:pt x="203" y="256"/>
                  </a:cubicBezTo>
                  <a:cubicBezTo>
                    <a:pt x="217" y="270"/>
                    <a:pt x="241" y="270"/>
                    <a:pt x="256" y="256"/>
                  </a:cubicBezTo>
                  <a:cubicBezTo>
                    <a:pt x="263" y="249"/>
                    <a:pt x="267" y="239"/>
                    <a:pt x="267" y="229"/>
                  </a:cubicBezTo>
                  <a:cubicBezTo>
                    <a:pt x="267" y="220"/>
                    <a:pt x="263" y="210"/>
                    <a:pt x="256" y="203"/>
                  </a:cubicBezTo>
                  <a:close/>
                  <a:moveTo>
                    <a:pt x="166" y="166"/>
                  </a:moveTo>
                  <a:cubicBezTo>
                    <a:pt x="139" y="193"/>
                    <a:pt x="95" y="193"/>
                    <a:pt x="68" y="166"/>
                  </a:cubicBezTo>
                  <a:cubicBezTo>
                    <a:pt x="41" y="139"/>
                    <a:pt x="41" y="95"/>
                    <a:pt x="68" y="68"/>
                  </a:cubicBezTo>
                  <a:cubicBezTo>
                    <a:pt x="95" y="41"/>
                    <a:pt x="139" y="41"/>
                    <a:pt x="166" y="68"/>
                  </a:cubicBezTo>
                  <a:cubicBezTo>
                    <a:pt x="193" y="95"/>
                    <a:pt x="193" y="139"/>
                    <a:pt x="166" y="166"/>
                  </a:cubicBezTo>
                  <a:close/>
                  <a:moveTo>
                    <a:pt x="166" y="166"/>
                  </a:moveTo>
                  <a:cubicBezTo>
                    <a:pt x="166" y="166"/>
                    <a:pt x="166" y="166"/>
                    <a:pt x="166" y="16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566738" y="654050"/>
              <a:ext cx="869950" cy="1109663"/>
            </a:xfrm>
            <a:custGeom>
              <a:avLst/>
              <a:gdLst/>
              <a:ahLst/>
              <a:cxnLst>
                <a:cxn ang="0">
                  <a:pos x="89" y="21"/>
                </a:cxn>
                <a:cxn ang="0">
                  <a:pos x="70" y="4"/>
                </a:cxn>
                <a:cxn ang="0">
                  <a:pos x="48" y="0"/>
                </a:cxn>
                <a:cxn ang="0">
                  <a:pos x="48" y="10"/>
                </a:cxn>
                <a:cxn ang="0">
                  <a:pos x="69" y="31"/>
                </a:cxn>
                <a:cxn ang="0">
                  <a:pos x="80" y="43"/>
                </a:cxn>
                <a:cxn ang="0">
                  <a:pos x="68" y="49"/>
                </a:cxn>
                <a:cxn ang="0">
                  <a:pos x="58" y="47"/>
                </a:cxn>
                <a:cxn ang="0">
                  <a:pos x="44" y="41"/>
                </a:cxn>
                <a:cxn ang="0">
                  <a:pos x="44" y="29"/>
                </a:cxn>
                <a:cxn ang="0">
                  <a:pos x="25" y="21"/>
                </a:cxn>
                <a:cxn ang="0">
                  <a:pos x="19" y="48"/>
                </a:cxn>
                <a:cxn ang="0">
                  <a:pos x="0" y="53"/>
                </a:cxn>
                <a:cxn ang="0">
                  <a:pos x="2" y="68"/>
                </a:cxn>
                <a:cxn ang="0">
                  <a:pos x="27" y="73"/>
                </a:cxn>
                <a:cxn ang="0">
                  <a:pos x="31" y="48"/>
                </a:cxn>
                <a:cxn ang="0">
                  <a:pos x="52" y="51"/>
                </a:cxn>
                <a:cxn ang="0">
                  <a:pos x="61" y="57"/>
                </a:cxn>
                <a:cxn ang="0">
                  <a:pos x="77" y="57"/>
                </a:cxn>
                <a:cxn ang="0">
                  <a:pos x="87" y="78"/>
                </a:cxn>
                <a:cxn ang="0">
                  <a:pos x="115" y="106"/>
                </a:cxn>
                <a:cxn ang="0">
                  <a:pos x="113" y="117"/>
                </a:cxn>
                <a:cxn ang="0">
                  <a:pos x="90" y="115"/>
                </a:cxn>
                <a:cxn ang="0">
                  <a:pos x="52" y="134"/>
                </a:cxn>
                <a:cxn ang="0">
                  <a:pos x="24" y="167"/>
                </a:cxn>
                <a:cxn ang="0">
                  <a:pos x="85" y="151"/>
                </a:cxn>
                <a:cxn ang="0">
                  <a:pos x="171" y="187"/>
                </a:cxn>
                <a:cxn ang="0">
                  <a:pos x="205" y="294"/>
                </a:cxn>
                <a:cxn ang="0">
                  <a:pos x="231" y="187"/>
                </a:cxn>
                <a:cxn ang="0">
                  <a:pos x="191" y="56"/>
                </a:cxn>
                <a:cxn ang="0">
                  <a:pos x="184" y="59"/>
                </a:cxn>
                <a:cxn ang="0">
                  <a:pos x="147" y="62"/>
                </a:cxn>
                <a:cxn ang="0">
                  <a:pos x="136" y="79"/>
                </a:cxn>
                <a:cxn ang="0">
                  <a:pos x="129" y="76"/>
                </a:cxn>
                <a:cxn ang="0">
                  <a:pos x="99" y="49"/>
                </a:cxn>
                <a:cxn ang="0">
                  <a:pos x="95" y="36"/>
                </a:cxn>
                <a:cxn ang="0">
                  <a:pos x="89" y="21"/>
                </a:cxn>
                <a:cxn ang="0">
                  <a:pos x="89" y="21"/>
                </a:cxn>
                <a:cxn ang="0">
                  <a:pos x="89" y="21"/>
                </a:cxn>
              </a:cxnLst>
              <a:rect l="0" t="0" r="r" b="b"/>
              <a:pathLst>
                <a:path w="231" h="294">
                  <a:moveTo>
                    <a:pt x="89" y="21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61" y="57"/>
                    <a:pt x="61" y="57"/>
                    <a:pt x="61" y="57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115" y="106"/>
                    <a:pt x="115" y="106"/>
                    <a:pt x="115" y="106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90" y="115"/>
                    <a:pt x="90" y="115"/>
                    <a:pt x="90" y="115"/>
                  </a:cubicBezTo>
                  <a:cubicBezTo>
                    <a:pt x="52" y="134"/>
                    <a:pt x="52" y="134"/>
                    <a:pt x="52" y="134"/>
                  </a:cubicBezTo>
                  <a:cubicBezTo>
                    <a:pt x="24" y="167"/>
                    <a:pt x="24" y="167"/>
                    <a:pt x="24" y="167"/>
                  </a:cubicBezTo>
                  <a:cubicBezTo>
                    <a:pt x="43" y="156"/>
                    <a:pt x="63" y="151"/>
                    <a:pt x="85" y="151"/>
                  </a:cubicBezTo>
                  <a:cubicBezTo>
                    <a:pt x="117" y="151"/>
                    <a:pt x="148" y="164"/>
                    <a:pt x="171" y="187"/>
                  </a:cubicBezTo>
                  <a:cubicBezTo>
                    <a:pt x="199" y="215"/>
                    <a:pt x="211" y="256"/>
                    <a:pt x="205" y="294"/>
                  </a:cubicBezTo>
                  <a:cubicBezTo>
                    <a:pt x="221" y="262"/>
                    <a:pt x="231" y="225"/>
                    <a:pt x="231" y="187"/>
                  </a:cubicBezTo>
                  <a:cubicBezTo>
                    <a:pt x="231" y="138"/>
                    <a:pt x="216" y="94"/>
                    <a:pt x="191" y="56"/>
                  </a:cubicBezTo>
                  <a:cubicBezTo>
                    <a:pt x="184" y="59"/>
                    <a:pt x="184" y="59"/>
                    <a:pt x="184" y="59"/>
                  </a:cubicBezTo>
                  <a:cubicBezTo>
                    <a:pt x="147" y="62"/>
                    <a:pt x="147" y="62"/>
                    <a:pt x="147" y="62"/>
                  </a:cubicBezTo>
                  <a:cubicBezTo>
                    <a:pt x="136" y="79"/>
                    <a:pt x="136" y="79"/>
                    <a:pt x="136" y="79"/>
                  </a:cubicBezTo>
                  <a:cubicBezTo>
                    <a:pt x="129" y="76"/>
                    <a:pt x="129" y="76"/>
                    <a:pt x="129" y="76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5" y="36"/>
                    <a:pt x="95" y="36"/>
                    <a:pt x="95" y="36"/>
                  </a:cubicBezTo>
                  <a:lnTo>
                    <a:pt x="89" y="21"/>
                  </a:lnTo>
                  <a:close/>
                  <a:moveTo>
                    <a:pt x="89" y="21"/>
                  </a:moveTo>
                  <a:cubicBezTo>
                    <a:pt x="89" y="21"/>
                    <a:pt x="89" y="21"/>
                    <a:pt x="89" y="2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7"/>
            <p:cNvSpPr>
              <a:spLocks noEditPoints="1"/>
            </p:cNvSpPr>
            <p:nvPr/>
          </p:nvSpPr>
          <p:spPr bwMode="auto">
            <a:xfrm>
              <a:off x="465138" y="1311275"/>
              <a:ext cx="120650" cy="10636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" y="28"/>
                </a:cxn>
                <a:cxn ang="0">
                  <a:pos x="13" y="19"/>
                </a:cxn>
                <a:cxn ang="0">
                  <a:pos x="20" y="18"/>
                </a:cxn>
                <a:cxn ang="0">
                  <a:pos x="25" y="13"/>
                </a:cxn>
                <a:cxn ang="0">
                  <a:pos x="32" y="6"/>
                </a:cxn>
                <a:cxn ang="0">
                  <a:pos x="18" y="0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</a:cxnLst>
              <a:rect l="0" t="0" r="r" b="b"/>
              <a:pathLst>
                <a:path w="32" h="28">
                  <a:moveTo>
                    <a:pt x="0" y="9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6"/>
                    <a:pt x="24" y="14"/>
                    <a:pt x="25" y="13"/>
                  </a:cubicBezTo>
                  <a:cubicBezTo>
                    <a:pt x="28" y="10"/>
                    <a:pt x="30" y="8"/>
                    <a:pt x="32" y="6"/>
                  </a:cubicBezTo>
                  <a:cubicBezTo>
                    <a:pt x="18" y="0"/>
                    <a:pt x="18" y="0"/>
                    <a:pt x="18" y="0"/>
                  </a:cubicBezTo>
                  <a:lnTo>
                    <a:pt x="0" y="9"/>
                  </a:lnTo>
                  <a:close/>
                  <a:moveTo>
                    <a:pt x="0" y="9"/>
                  </a:moveTo>
                  <a:cubicBezTo>
                    <a:pt x="0" y="9"/>
                    <a:pt x="0" y="9"/>
                    <a:pt x="0" y="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8"/>
            <p:cNvSpPr>
              <a:spLocks noEditPoints="1"/>
            </p:cNvSpPr>
            <p:nvPr/>
          </p:nvSpPr>
          <p:spPr bwMode="auto">
            <a:xfrm>
              <a:off x="762000" y="2133600"/>
              <a:ext cx="211138" cy="84138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4" y="7"/>
                </a:cxn>
                <a:cxn ang="0">
                  <a:pos x="0" y="22"/>
                </a:cxn>
                <a:cxn ang="0">
                  <a:pos x="56" y="0"/>
                </a:cxn>
                <a:cxn ang="0">
                  <a:pos x="33" y="3"/>
                </a:cxn>
                <a:cxn ang="0">
                  <a:pos x="12" y="1"/>
                </a:cxn>
                <a:cxn ang="0">
                  <a:pos x="12" y="1"/>
                </a:cxn>
                <a:cxn ang="0">
                  <a:pos x="12" y="1"/>
                </a:cxn>
              </a:cxnLst>
              <a:rect l="0" t="0" r="r" b="b"/>
              <a:pathLst>
                <a:path w="56" h="22">
                  <a:moveTo>
                    <a:pt x="12" y="1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0" y="17"/>
                    <a:pt x="39" y="10"/>
                    <a:pt x="56" y="0"/>
                  </a:cubicBezTo>
                  <a:cubicBezTo>
                    <a:pt x="48" y="2"/>
                    <a:pt x="40" y="3"/>
                    <a:pt x="33" y="3"/>
                  </a:cubicBezTo>
                  <a:cubicBezTo>
                    <a:pt x="26" y="3"/>
                    <a:pt x="19" y="2"/>
                    <a:pt x="12" y="1"/>
                  </a:cubicBezTo>
                  <a:close/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-327025" y="900113"/>
              <a:ext cx="990600" cy="1343025"/>
            </a:xfrm>
            <a:custGeom>
              <a:avLst/>
              <a:gdLst/>
              <a:ahLst/>
              <a:cxnLst>
                <a:cxn ang="0">
                  <a:pos x="235" y="294"/>
                </a:cxn>
                <a:cxn ang="0">
                  <a:pos x="200" y="208"/>
                </a:cxn>
                <a:cxn ang="0">
                  <a:pos x="212" y="154"/>
                </a:cxn>
                <a:cxn ang="0">
                  <a:pos x="187" y="149"/>
                </a:cxn>
                <a:cxn ang="0">
                  <a:pos x="174" y="122"/>
                </a:cxn>
                <a:cxn ang="0">
                  <a:pos x="174" y="138"/>
                </a:cxn>
                <a:cxn ang="0">
                  <a:pos x="169" y="138"/>
                </a:cxn>
                <a:cxn ang="0">
                  <a:pos x="135" y="92"/>
                </a:cxn>
                <a:cxn ang="0">
                  <a:pos x="135" y="55"/>
                </a:cxn>
                <a:cxn ang="0">
                  <a:pos x="110" y="15"/>
                </a:cxn>
                <a:cxn ang="0">
                  <a:pos x="71" y="22"/>
                </a:cxn>
                <a:cxn ang="0">
                  <a:pos x="45" y="22"/>
                </a:cxn>
                <a:cxn ang="0">
                  <a:pos x="32" y="13"/>
                </a:cxn>
                <a:cxn ang="0">
                  <a:pos x="49" y="0"/>
                </a:cxn>
                <a:cxn ang="0">
                  <a:pos x="32" y="4"/>
                </a:cxn>
                <a:cxn ang="0">
                  <a:pos x="0" y="122"/>
                </a:cxn>
                <a:cxn ang="0">
                  <a:pos x="234" y="356"/>
                </a:cxn>
                <a:cxn ang="0">
                  <a:pos x="263" y="354"/>
                </a:cxn>
                <a:cxn ang="0">
                  <a:pos x="261" y="325"/>
                </a:cxn>
                <a:cxn ang="0">
                  <a:pos x="263" y="315"/>
                </a:cxn>
                <a:cxn ang="0">
                  <a:pos x="235" y="294"/>
                </a:cxn>
                <a:cxn ang="0">
                  <a:pos x="235" y="294"/>
                </a:cxn>
                <a:cxn ang="0">
                  <a:pos x="235" y="294"/>
                </a:cxn>
              </a:cxnLst>
              <a:rect l="0" t="0" r="r" b="b"/>
              <a:pathLst>
                <a:path w="263" h="356">
                  <a:moveTo>
                    <a:pt x="235" y="294"/>
                  </a:moveTo>
                  <a:cubicBezTo>
                    <a:pt x="212" y="271"/>
                    <a:pt x="200" y="241"/>
                    <a:pt x="200" y="208"/>
                  </a:cubicBezTo>
                  <a:cubicBezTo>
                    <a:pt x="200" y="189"/>
                    <a:pt x="204" y="171"/>
                    <a:pt x="212" y="154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74" y="122"/>
                    <a:pt x="174" y="122"/>
                    <a:pt x="174" y="122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35" y="92"/>
                    <a:pt x="135" y="92"/>
                    <a:pt x="135" y="92"/>
                  </a:cubicBezTo>
                  <a:cubicBezTo>
                    <a:pt x="135" y="55"/>
                    <a:pt x="135" y="55"/>
                    <a:pt x="135" y="5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11" y="38"/>
                    <a:pt x="0" y="79"/>
                    <a:pt x="0" y="122"/>
                  </a:cubicBezTo>
                  <a:cubicBezTo>
                    <a:pt x="0" y="251"/>
                    <a:pt x="104" y="356"/>
                    <a:pt x="234" y="356"/>
                  </a:cubicBezTo>
                  <a:cubicBezTo>
                    <a:pt x="244" y="356"/>
                    <a:pt x="253" y="355"/>
                    <a:pt x="263" y="354"/>
                  </a:cubicBezTo>
                  <a:cubicBezTo>
                    <a:pt x="261" y="325"/>
                    <a:pt x="261" y="325"/>
                    <a:pt x="261" y="325"/>
                  </a:cubicBezTo>
                  <a:cubicBezTo>
                    <a:pt x="261" y="325"/>
                    <a:pt x="262" y="321"/>
                    <a:pt x="263" y="315"/>
                  </a:cubicBezTo>
                  <a:cubicBezTo>
                    <a:pt x="253" y="310"/>
                    <a:pt x="244" y="303"/>
                    <a:pt x="235" y="294"/>
                  </a:cubicBezTo>
                  <a:close/>
                  <a:moveTo>
                    <a:pt x="235" y="294"/>
                  </a:moveTo>
                  <a:cubicBezTo>
                    <a:pt x="235" y="294"/>
                    <a:pt x="235" y="294"/>
                    <a:pt x="235" y="29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10"/>
            <p:cNvSpPr>
              <a:spLocks noEditPoints="1"/>
            </p:cNvSpPr>
            <p:nvPr/>
          </p:nvSpPr>
          <p:spPr bwMode="auto">
            <a:xfrm>
              <a:off x="-127000" y="473075"/>
              <a:ext cx="1055688" cy="325438"/>
            </a:xfrm>
            <a:custGeom>
              <a:avLst/>
              <a:gdLst/>
              <a:ahLst/>
              <a:cxnLst>
                <a:cxn ang="0">
                  <a:pos x="34" y="76"/>
                </a:cxn>
                <a:cxn ang="0">
                  <a:pos x="75" y="70"/>
                </a:cxn>
                <a:cxn ang="0">
                  <a:pos x="94" y="60"/>
                </a:cxn>
                <a:cxn ang="0">
                  <a:pos x="116" y="66"/>
                </a:cxn>
                <a:cxn ang="0">
                  <a:pos x="150" y="64"/>
                </a:cxn>
                <a:cxn ang="0">
                  <a:pos x="162" y="45"/>
                </a:cxn>
                <a:cxn ang="0">
                  <a:pos x="179" y="48"/>
                </a:cxn>
                <a:cxn ang="0">
                  <a:pos x="221" y="44"/>
                </a:cxn>
                <a:cxn ang="0">
                  <a:pos x="233" y="32"/>
                </a:cxn>
                <a:cxn ang="0">
                  <a:pos x="249" y="21"/>
                </a:cxn>
                <a:cxn ang="0">
                  <a:pos x="272" y="24"/>
                </a:cxn>
                <a:cxn ang="0">
                  <a:pos x="280" y="23"/>
                </a:cxn>
                <a:cxn ang="0">
                  <a:pos x="181" y="0"/>
                </a:cxn>
                <a:cxn ang="0">
                  <a:pos x="0" y="86"/>
                </a:cxn>
                <a:cxn ang="0">
                  <a:pos x="0" y="86"/>
                </a:cxn>
                <a:cxn ang="0">
                  <a:pos x="34" y="76"/>
                </a:cxn>
                <a:cxn ang="0">
                  <a:pos x="191" y="24"/>
                </a:cxn>
                <a:cxn ang="0">
                  <a:pos x="215" y="11"/>
                </a:cxn>
                <a:cxn ang="0">
                  <a:pos x="230" y="19"/>
                </a:cxn>
                <a:cxn ang="0">
                  <a:pos x="208" y="36"/>
                </a:cxn>
                <a:cxn ang="0">
                  <a:pos x="186" y="39"/>
                </a:cxn>
                <a:cxn ang="0">
                  <a:pos x="177" y="32"/>
                </a:cxn>
                <a:cxn ang="0">
                  <a:pos x="191" y="24"/>
                </a:cxn>
                <a:cxn ang="0">
                  <a:pos x="120" y="26"/>
                </a:cxn>
                <a:cxn ang="0">
                  <a:pos x="130" y="30"/>
                </a:cxn>
                <a:cxn ang="0">
                  <a:pos x="144" y="26"/>
                </a:cxn>
                <a:cxn ang="0">
                  <a:pos x="152" y="39"/>
                </a:cxn>
                <a:cxn ang="0">
                  <a:pos x="120" y="47"/>
                </a:cxn>
                <a:cxn ang="0">
                  <a:pos x="104" y="38"/>
                </a:cxn>
                <a:cxn ang="0">
                  <a:pos x="120" y="26"/>
                </a:cxn>
                <a:cxn ang="0">
                  <a:pos x="120" y="26"/>
                </a:cxn>
                <a:cxn ang="0">
                  <a:pos x="120" y="26"/>
                </a:cxn>
              </a:cxnLst>
              <a:rect l="0" t="0" r="r" b="b"/>
              <a:pathLst>
                <a:path w="280" h="86">
                  <a:moveTo>
                    <a:pt x="34" y="76"/>
                  </a:moveTo>
                  <a:cubicBezTo>
                    <a:pt x="75" y="70"/>
                    <a:pt x="75" y="70"/>
                    <a:pt x="75" y="7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50" y="64"/>
                    <a:pt x="150" y="64"/>
                    <a:pt x="150" y="6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79" y="48"/>
                    <a:pt x="179" y="48"/>
                    <a:pt x="179" y="48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33" y="32"/>
                    <a:pt x="233" y="32"/>
                    <a:pt x="233" y="32"/>
                  </a:cubicBezTo>
                  <a:cubicBezTo>
                    <a:pt x="249" y="21"/>
                    <a:pt x="249" y="21"/>
                    <a:pt x="249" y="21"/>
                  </a:cubicBezTo>
                  <a:cubicBezTo>
                    <a:pt x="272" y="24"/>
                    <a:pt x="272" y="24"/>
                    <a:pt x="272" y="24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50" y="9"/>
                    <a:pt x="216" y="0"/>
                    <a:pt x="181" y="0"/>
                  </a:cubicBezTo>
                  <a:cubicBezTo>
                    <a:pt x="108" y="0"/>
                    <a:pt x="43" y="34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34" y="76"/>
                  </a:lnTo>
                  <a:close/>
                  <a:moveTo>
                    <a:pt x="191" y="24"/>
                  </a:moveTo>
                  <a:cubicBezTo>
                    <a:pt x="215" y="11"/>
                    <a:pt x="215" y="11"/>
                    <a:pt x="215" y="11"/>
                  </a:cubicBezTo>
                  <a:cubicBezTo>
                    <a:pt x="230" y="19"/>
                    <a:pt x="230" y="19"/>
                    <a:pt x="230" y="19"/>
                  </a:cubicBezTo>
                  <a:cubicBezTo>
                    <a:pt x="208" y="36"/>
                    <a:pt x="208" y="36"/>
                    <a:pt x="208" y="36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77" y="32"/>
                    <a:pt x="177" y="32"/>
                    <a:pt x="177" y="32"/>
                  </a:cubicBezTo>
                  <a:lnTo>
                    <a:pt x="191" y="24"/>
                  </a:lnTo>
                  <a:close/>
                  <a:moveTo>
                    <a:pt x="120" y="26"/>
                  </a:moveTo>
                  <a:cubicBezTo>
                    <a:pt x="130" y="30"/>
                    <a:pt x="130" y="30"/>
                    <a:pt x="130" y="30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19" y="28"/>
                    <a:pt x="120" y="26"/>
                  </a:cubicBezTo>
                  <a:close/>
                  <a:moveTo>
                    <a:pt x="120" y="26"/>
                  </a:moveTo>
                  <a:cubicBezTo>
                    <a:pt x="120" y="26"/>
                    <a:pt x="120" y="26"/>
                    <a:pt x="120" y="2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999738" y="6011996"/>
            <a:ext cx="817290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52964" y="5577047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  <a:latin typeface="Impact MT Std" pitchFamily="34" charset="0"/>
                <a:ea typeface="微软雅黑" panose="020B0503020204020204" pitchFamily="34" charset="-122"/>
              </a:rPr>
              <a:t>点击输入标题文本</a:t>
            </a:r>
            <a:endParaRPr lang="zh-CN" altLang="en-US" sz="2000" b="1" dirty="0">
              <a:solidFill>
                <a:schemeClr val="tx2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"/>
          <p:cNvSpPr/>
          <p:nvPr/>
        </p:nvSpPr>
        <p:spPr bwMode="auto">
          <a:xfrm>
            <a:off x="1356757" y="968174"/>
            <a:ext cx="2576347" cy="2888159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6903" y="1181333"/>
            <a:ext cx="2196057" cy="2461843"/>
            <a:chOff x="5002386" y="2208630"/>
            <a:chExt cx="2196057" cy="2461843"/>
          </a:xfrm>
        </p:grpSpPr>
        <p:sp>
          <p:nvSpPr>
            <p:cNvPr id="4" name="Freeform 19"/>
            <p:cNvSpPr/>
            <p:nvPr/>
          </p:nvSpPr>
          <p:spPr bwMode="auto">
            <a:xfrm>
              <a:off x="5002386" y="2208630"/>
              <a:ext cx="2196057" cy="2461843"/>
            </a:xfrm>
            <a:custGeom>
              <a:avLst/>
              <a:gdLst>
                <a:gd name="T0" fmla="*/ 772 w 772"/>
                <a:gd name="T1" fmla="*/ 596 h 865"/>
                <a:gd name="T2" fmla="*/ 721 w 772"/>
                <a:gd name="T3" fmla="*/ 685 h 865"/>
                <a:gd name="T4" fmla="*/ 437 w 772"/>
                <a:gd name="T5" fmla="*/ 849 h 865"/>
                <a:gd name="T6" fmla="*/ 335 w 772"/>
                <a:gd name="T7" fmla="*/ 849 h 865"/>
                <a:gd name="T8" fmla="*/ 51 w 772"/>
                <a:gd name="T9" fmla="*/ 685 h 865"/>
                <a:gd name="T10" fmla="*/ 0 w 772"/>
                <a:gd name="T11" fmla="*/ 596 h 865"/>
                <a:gd name="T12" fmla="*/ 0 w 772"/>
                <a:gd name="T13" fmla="*/ 268 h 865"/>
                <a:gd name="T14" fmla="*/ 51 w 772"/>
                <a:gd name="T15" fmla="*/ 180 h 865"/>
                <a:gd name="T16" fmla="*/ 335 w 772"/>
                <a:gd name="T17" fmla="*/ 16 h 865"/>
                <a:gd name="T18" fmla="*/ 437 w 772"/>
                <a:gd name="T19" fmla="*/ 16 h 865"/>
                <a:gd name="T20" fmla="*/ 721 w 772"/>
                <a:gd name="T21" fmla="*/ 180 h 865"/>
                <a:gd name="T22" fmla="*/ 772 w 772"/>
                <a:gd name="T23" fmla="*/ 268 h 865"/>
                <a:gd name="T24" fmla="*/ 772 w 772"/>
                <a:gd name="T25" fmla="*/ 596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2" h="865">
                  <a:moveTo>
                    <a:pt x="772" y="596"/>
                  </a:moveTo>
                  <a:cubicBezTo>
                    <a:pt x="772" y="629"/>
                    <a:pt x="749" y="668"/>
                    <a:pt x="721" y="685"/>
                  </a:cubicBezTo>
                  <a:cubicBezTo>
                    <a:pt x="437" y="849"/>
                    <a:pt x="437" y="849"/>
                    <a:pt x="437" y="849"/>
                  </a:cubicBezTo>
                  <a:cubicBezTo>
                    <a:pt x="409" y="865"/>
                    <a:pt x="363" y="865"/>
                    <a:pt x="335" y="849"/>
                  </a:cubicBezTo>
                  <a:cubicBezTo>
                    <a:pt x="51" y="685"/>
                    <a:pt x="51" y="685"/>
                    <a:pt x="51" y="685"/>
                  </a:cubicBezTo>
                  <a:cubicBezTo>
                    <a:pt x="23" y="668"/>
                    <a:pt x="0" y="629"/>
                    <a:pt x="0" y="596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36"/>
                    <a:pt x="23" y="196"/>
                    <a:pt x="51" y="180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63" y="0"/>
                    <a:pt x="409" y="0"/>
                    <a:pt x="437" y="16"/>
                  </a:cubicBezTo>
                  <a:cubicBezTo>
                    <a:pt x="721" y="180"/>
                    <a:pt x="721" y="180"/>
                    <a:pt x="721" y="180"/>
                  </a:cubicBezTo>
                  <a:cubicBezTo>
                    <a:pt x="749" y="196"/>
                    <a:pt x="772" y="236"/>
                    <a:pt x="772" y="268"/>
                  </a:cubicBezTo>
                  <a:lnTo>
                    <a:pt x="772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5221808" y="2508527"/>
              <a:ext cx="1757212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26545" y="168394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4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4058941" y="2577276"/>
            <a:ext cx="128922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5"/>
          <p:cNvSpPr txBox="1"/>
          <p:nvPr/>
        </p:nvSpPr>
        <p:spPr>
          <a:xfrm>
            <a:off x="5600975" y="2574125"/>
            <a:ext cx="1331236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7139851" y="2577275"/>
            <a:ext cx="145761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4058941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8"/>
          <p:cNvSpPr txBox="1"/>
          <p:nvPr/>
        </p:nvSpPr>
        <p:spPr>
          <a:xfrm>
            <a:off x="5600975" y="3005218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160373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/>
        </p:nvSpPr>
        <p:spPr bwMode="auto">
          <a:xfrm>
            <a:off x="1398730" y="1485235"/>
            <a:ext cx="1816950" cy="150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981" tIns="42990" rIns="85981" bIns="429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这里输入小标题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4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模板，每个页面都是作者精心制作，所有内容可自行编辑修改，欢迎下载！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Line 21"/>
          <p:cNvSpPr>
            <a:spLocks noChangeShapeType="1"/>
          </p:cNvSpPr>
          <p:nvPr/>
        </p:nvSpPr>
        <p:spPr bwMode="auto">
          <a:xfrm flipV="1">
            <a:off x="1277189" y="2169289"/>
            <a:ext cx="0" cy="1071693"/>
          </a:xfrm>
          <a:prstGeom prst="line">
            <a:avLst/>
          </a:prstGeom>
          <a:noFill/>
          <a:ln w="12700" cmpd="sng">
            <a:solidFill>
              <a:srgbClr val="7F7F7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5981" tIns="42990" rIns="85981" bIns="429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Line 23"/>
          <p:cNvSpPr>
            <a:spLocks noChangeShapeType="1"/>
          </p:cNvSpPr>
          <p:nvPr/>
        </p:nvSpPr>
        <p:spPr bwMode="auto">
          <a:xfrm flipV="1">
            <a:off x="3991721" y="2129986"/>
            <a:ext cx="0" cy="1071693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5981" tIns="42990" rIns="85981" bIns="429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Line 25"/>
          <p:cNvSpPr>
            <a:spLocks noChangeShapeType="1"/>
          </p:cNvSpPr>
          <p:nvPr/>
        </p:nvSpPr>
        <p:spPr bwMode="auto">
          <a:xfrm flipV="1">
            <a:off x="6131393" y="2184406"/>
            <a:ext cx="0" cy="1071693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5981" tIns="42990" rIns="85981" bIns="429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V="1">
            <a:off x="2871865" y="4228029"/>
            <a:ext cx="0" cy="1110994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5981" tIns="42990" rIns="85981" bIns="42990"/>
          <a:lstStyle/>
          <a:p>
            <a:endParaRPr lang="zh-CN" altLang="en-US"/>
          </a:p>
        </p:txBody>
      </p:sp>
      <p:sp>
        <p:nvSpPr>
          <p:cNvPr id="7" name="Line 29"/>
          <p:cNvSpPr>
            <a:spLocks noChangeShapeType="1"/>
          </p:cNvSpPr>
          <p:nvPr/>
        </p:nvSpPr>
        <p:spPr bwMode="auto">
          <a:xfrm flipV="1">
            <a:off x="5026469" y="4113147"/>
            <a:ext cx="0" cy="1201686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5981" tIns="42990" rIns="85981" bIns="42990"/>
          <a:lstStyle/>
          <a:p>
            <a:endParaRPr lang="zh-CN" altLang="en-US"/>
          </a:p>
        </p:txBody>
      </p:sp>
      <p:sp>
        <p:nvSpPr>
          <p:cNvPr id="8" name="Line 31"/>
          <p:cNvSpPr>
            <a:spLocks noChangeShapeType="1"/>
          </p:cNvSpPr>
          <p:nvPr/>
        </p:nvSpPr>
        <p:spPr bwMode="auto">
          <a:xfrm flipV="1">
            <a:off x="7439386" y="4123728"/>
            <a:ext cx="0" cy="1100411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5981" tIns="42990" rIns="85981" bIns="42990"/>
          <a:lstStyle/>
          <a:p>
            <a:endParaRPr lang="zh-CN" altLang="en-US"/>
          </a:p>
        </p:txBody>
      </p:sp>
      <p:sp>
        <p:nvSpPr>
          <p:cNvPr id="9" name="Freeform 39"/>
          <p:cNvSpPr/>
          <p:nvPr/>
        </p:nvSpPr>
        <p:spPr bwMode="auto">
          <a:xfrm>
            <a:off x="2483649" y="4714747"/>
            <a:ext cx="22398" cy="1512"/>
          </a:xfrm>
          <a:custGeom>
            <a:avLst/>
            <a:gdLst>
              <a:gd name="T0" fmla="*/ 12 w 12"/>
              <a:gd name="T1" fmla="*/ 0 h 1587"/>
              <a:gd name="T2" fmla="*/ 0 w 12"/>
              <a:gd name="T3" fmla="*/ 0 h 1587"/>
              <a:gd name="T4" fmla="*/ 12 w 12"/>
              <a:gd name="T5" fmla="*/ 0 h 1587"/>
              <a:gd name="T6" fmla="*/ 0 w 12"/>
              <a:gd name="T7" fmla="*/ 0 h 1587"/>
              <a:gd name="T8" fmla="*/ 12 w 12"/>
              <a:gd name="T9" fmla="*/ 1587 h 1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12" h="1587">
                <a:moveTo>
                  <a:pt x="12" y="0"/>
                </a:move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202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85981" tIns="42990" rIns="85981" bIns="429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6278306" y="1485235"/>
            <a:ext cx="1868506" cy="150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981" tIns="42990" rIns="85981" bIns="429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这里输入小标题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4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模板，每个页面都是作者精心制作，所有内容可自行编辑修改，欢迎下载！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4129677" y="1485235"/>
            <a:ext cx="1784889" cy="150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981" tIns="42990" rIns="85981" bIns="429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这里输入小标题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4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模板，每个页面都是作者精心制作，所有内容可自行编辑修改，欢迎下载！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8845014" y="1485235"/>
            <a:ext cx="1859498" cy="150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981" tIns="42990" rIns="85981" bIns="429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这里输入小标题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4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模板，每个页面都是作者精心制作，所有内容可自行编辑修改，欢迎下载！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899364" y="4820634"/>
            <a:ext cx="1884268" cy="150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981" tIns="42990" rIns="85981" bIns="429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这里输入小标题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4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模板，每个页面都是作者精心制作，所有内容可自行编辑修改，欢迎下载！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5518599" y="4767664"/>
            <a:ext cx="1860526" cy="150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981" tIns="42990" rIns="85981" bIns="429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这里输入小标题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4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模板，每个页面都是作者精心制作，所有内容可自行编辑修改，欢迎下载！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097673" y="4786798"/>
            <a:ext cx="1884343" cy="150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981" tIns="42990" rIns="85981" bIns="429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这里输入小标题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4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模板，每个页面都是作者精心制作，所有内容可自行编辑修改，欢迎下载！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8112226" y="4786798"/>
            <a:ext cx="1849521" cy="150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5981" tIns="42990" rIns="85981" bIns="429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indent="-22860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00000"/>
              </a:lnSpc>
              <a:buNone/>
            </a:pPr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这里输入小标题</a:t>
            </a:r>
            <a:endParaRPr lang="en-US" altLang="zh-CN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400" cap="small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模板，每个页面都是作者精心制作，所有内容可自行编辑修改，欢迎下载！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Line 31"/>
          <p:cNvSpPr>
            <a:spLocks noChangeShapeType="1"/>
          </p:cNvSpPr>
          <p:nvPr/>
        </p:nvSpPr>
        <p:spPr bwMode="auto">
          <a:xfrm flipV="1">
            <a:off x="10088219" y="4212910"/>
            <a:ext cx="0" cy="1101924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5981" tIns="42990" rIns="85981" bIns="42990"/>
          <a:lstStyle/>
          <a:p>
            <a:endParaRPr lang="zh-CN" altLang="en-US"/>
          </a:p>
        </p:txBody>
      </p:sp>
      <p:sp>
        <p:nvSpPr>
          <p:cNvPr id="18" name="Line 25"/>
          <p:cNvSpPr>
            <a:spLocks noChangeShapeType="1"/>
          </p:cNvSpPr>
          <p:nvPr/>
        </p:nvSpPr>
        <p:spPr bwMode="auto">
          <a:xfrm flipV="1">
            <a:off x="8747378" y="2184406"/>
            <a:ext cx="0" cy="1071693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5981" tIns="42990" rIns="85981" bIns="429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组合 24"/>
          <p:cNvGrpSpPr/>
          <p:nvPr/>
        </p:nvGrpSpPr>
        <p:grpSpPr bwMode="auto">
          <a:xfrm>
            <a:off x="732207" y="3079243"/>
            <a:ext cx="10692387" cy="1254590"/>
            <a:chOff x="0" y="0"/>
            <a:chExt cx="11367328" cy="1316921"/>
          </a:xfrm>
        </p:grpSpPr>
        <p:sp>
          <p:nvSpPr>
            <p:cNvPr id="20" name="Freeform 2"/>
            <p:cNvSpPr/>
            <p:nvPr/>
          </p:nvSpPr>
          <p:spPr bwMode="auto">
            <a:xfrm flipH="1">
              <a:off x="5517204" y="915858"/>
              <a:ext cx="831648" cy="222978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3"/>
            <p:cNvSpPr/>
            <p:nvPr/>
          </p:nvSpPr>
          <p:spPr bwMode="auto">
            <a:xfrm>
              <a:off x="0" y="974221"/>
              <a:ext cx="934099" cy="342700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0875F8">
                    <a:alpha val="0"/>
                  </a:srgbClr>
                </a:gs>
                <a:gs pos="100000">
                  <a:srgbClr val="044087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4"/>
            <p:cNvSpPr/>
            <p:nvPr/>
          </p:nvSpPr>
          <p:spPr bwMode="auto">
            <a:xfrm flipH="1">
              <a:off x="6740570" y="838040"/>
              <a:ext cx="819595" cy="366643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 flipH="1">
              <a:off x="8084465" y="868218"/>
              <a:ext cx="795491" cy="342698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1446346" y="841033"/>
              <a:ext cx="795491" cy="342698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2675739" y="915858"/>
              <a:ext cx="840688" cy="222978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937112" y="0"/>
              <a:ext cx="1062160" cy="1312432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51 h 1251"/>
                <a:gd name="T4" fmla="*/ 1006 w 1006"/>
                <a:gd name="T5" fmla="*/ 1154 h 1251"/>
                <a:gd name="T6" fmla="*/ 1006 w 1006"/>
                <a:gd name="T7" fmla="*/ 81 h 1251"/>
                <a:gd name="T8" fmla="*/ 0 w 1006"/>
                <a:gd name="T9" fmla="*/ 0 h 1251"/>
                <a:gd name="T10" fmla="*/ 0 w 1006"/>
                <a:gd name="T11" fmla="*/ 0 h 1251"/>
                <a:gd name="T12" fmla="*/ 1006 w 1006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578538" y="0"/>
              <a:ext cx="358573" cy="1312432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w 339"/>
                <a:gd name="T11" fmla="*/ 0 h 1251"/>
                <a:gd name="T12" fmla="*/ 339 w 339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2255394" y="91286"/>
              <a:ext cx="1027507" cy="1120880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w 973"/>
                <a:gd name="T11" fmla="*/ 0 h 1069"/>
                <a:gd name="T12" fmla="*/ 973 w 973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2056523" y="77818"/>
              <a:ext cx="207912" cy="1120880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w 197"/>
                <a:gd name="T11" fmla="*/ 0 h 1069"/>
                <a:gd name="T12" fmla="*/ 197 w 197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2"/>
            <p:cNvSpPr/>
            <p:nvPr/>
          </p:nvSpPr>
          <p:spPr bwMode="auto">
            <a:xfrm>
              <a:off x="3484788" y="128698"/>
              <a:ext cx="964230" cy="1019117"/>
            </a:xfrm>
            <a:custGeom>
              <a:avLst/>
              <a:gdLst>
                <a:gd name="T0" fmla="*/ 913 w 913"/>
                <a:gd name="T1" fmla="*/ 958 h 972"/>
                <a:gd name="T2" fmla="*/ 0 w 913"/>
                <a:gd name="T3" fmla="*/ 972 h 972"/>
                <a:gd name="T4" fmla="*/ 0 w 913"/>
                <a:gd name="T5" fmla="*/ 0 h 972"/>
                <a:gd name="T6" fmla="*/ 913 w 913"/>
                <a:gd name="T7" fmla="*/ 6 h 972"/>
                <a:gd name="T8" fmla="*/ 913 w 913"/>
                <a:gd name="T9" fmla="*/ 958 h 972"/>
                <a:gd name="T10" fmla="*/ 0 w 913"/>
                <a:gd name="T11" fmla="*/ 0 h 972"/>
                <a:gd name="T12" fmla="*/ 913 w 913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3"/>
            <p:cNvSpPr/>
            <p:nvPr/>
          </p:nvSpPr>
          <p:spPr bwMode="auto">
            <a:xfrm>
              <a:off x="3412471" y="128698"/>
              <a:ext cx="72317" cy="1019117"/>
            </a:xfrm>
            <a:custGeom>
              <a:avLst/>
              <a:gdLst>
                <a:gd name="T0" fmla="*/ 0 w 69"/>
                <a:gd name="T1" fmla="*/ 87 h 972"/>
                <a:gd name="T2" fmla="*/ 0 w 69"/>
                <a:gd name="T3" fmla="*/ 906 h 972"/>
                <a:gd name="T4" fmla="*/ 69 w 69"/>
                <a:gd name="T5" fmla="*/ 972 h 972"/>
                <a:gd name="T6" fmla="*/ 69 w 69"/>
                <a:gd name="T7" fmla="*/ 0 h 972"/>
                <a:gd name="T8" fmla="*/ 0 w 69"/>
                <a:gd name="T9" fmla="*/ 87 h 972"/>
                <a:gd name="T10" fmla="*/ 0 w 69"/>
                <a:gd name="T11" fmla="*/ 0 h 972"/>
                <a:gd name="T12" fmla="*/ 69 w 69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4"/>
            <p:cNvSpPr>
              <a:spLocks noChangeArrowheads="1"/>
            </p:cNvSpPr>
            <p:nvPr/>
          </p:nvSpPr>
          <p:spPr bwMode="auto">
            <a:xfrm flipH="1">
              <a:off x="9946595" y="77817"/>
              <a:ext cx="1062160" cy="1239104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39104 h 1251"/>
                <a:gd name="T4" fmla="*/ 1062160 w 1006"/>
                <a:gd name="T5" fmla="*/ 1143026 h 1251"/>
                <a:gd name="T6" fmla="*/ 1062160 w 1006"/>
                <a:gd name="T7" fmla="*/ 80230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`</a:t>
              </a: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3" name="Freeform 15"/>
            <p:cNvSpPr/>
            <p:nvPr/>
          </p:nvSpPr>
          <p:spPr bwMode="auto">
            <a:xfrm flipH="1">
              <a:off x="11008756" y="77817"/>
              <a:ext cx="358572" cy="1239104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w 339"/>
                <a:gd name="T11" fmla="*/ 0 h 1251"/>
                <a:gd name="T12" fmla="*/ 339 w 339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16"/>
            <p:cNvSpPr/>
            <p:nvPr/>
          </p:nvSpPr>
          <p:spPr bwMode="auto">
            <a:xfrm flipH="1">
              <a:off x="5740182" y="128698"/>
              <a:ext cx="1012442" cy="1069998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w 973"/>
                <a:gd name="T11" fmla="*/ 0 h 1069"/>
                <a:gd name="T12" fmla="*/ 973 w 973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7"/>
            <p:cNvSpPr/>
            <p:nvPr/>
          </p:nvSpPr>
          <p:spPr bwMode="auto">
            <a:xfrm flipH="1">
              <a:off x="6755671" y="128698"/>
              <a:ext cx="204865" cy="1069998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w 197"/>
                <a:gd name="T11" fmla="*/ 0 h 1069"/>
                <a:gd name="T12" fmla="*/ 197 w 197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8"/>
            <p:cNvSpPr/>
            <p:nvPr/>
          </p:nvSpPr>
          <p:spPr bwMode="auto">
            <a:xfrm flipH="1">
              <a:off x="4568040" y="128698"/>
              <a:ext cx="964230" cy="1019117"/>
            </a:xfrm>
            <a:custGeom>
              <a:avLst/>
              <a:gdLst>
                <a:gd name="T0" fmla="*/ 913 w 913"/>
                <a:gd name="T1" fmla="*/ 958 h 972"/>
                <a:gd name="T2" fmla="*/ 0 w 913"/>
                <a:gd name="T3" fmla="*/ 972 h 972"/>
                <a:gd name="T4" fmla="*/ 0 w 913"/>
                <a:gd name="T5" fmla="*/ 0 h 972"/>
                <a:gd name="T6" fmla="*/ 913 w 913"/>
                <a:gd name="T7" fmla="*/ 6 h 972"/>
                <a:gd name="T8" fmla="*/ 913 w 913"/>
                <a:gd name="T9" fmla="*/ 958 h 972"/>
                <a:gd name="T10" fmla="*/ 0 w 913"/>
                <a:gd name="T11" fmla="*/ 0 h 972"/>
                <a:gd name="T12" fmla="*/ 913 w 913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19"/>
            <p:cNvSpPr/>
            <p:nvPr/>
          </p:nvSpPr>
          <p:spPr bwMode="auto">
            <a:xfrm flipH="1">
              <a:off x="5532270" y="128698"/>
              <a:ext cx="72317" cy="1019117"/>
            </a:xfrm>
            <a:custGeom>
              <a:avLst/>
              <a:gdLst>
                <a:gd name="T0" fmla="*/ 0 w 69"/>
                <a:gd name="T1" fmla="*/ 87 h 972"/>
                <a:gd name="T2" fmla="*/ 0 w 69"/>
                <a:gd name="T3" fmla="*/ 906 h 972"/>
                <a:gd name="T4" fmla="*/ 69 w 69"/>
                <a:gd name="T5" fmla="*/ 972 h 972"/>
                <a:gd name="T6" fmla="*/ 69 w 69"/>
                <a:gd name="T7" fmla="*/ 0 h 972"/>
                <a:gd name="T8" fmla="*/ 0 w 69"/>
                <a:gd name="T9" fmla="*/ 87 h 972"/>
                <a:gd name="T10" fmla="*/ 0 w 69"/>
                <a:gd name="T11" fmla="*/ 0 h 972"/>
                <a:gd name="T12" fmla="*/ 69 w 69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2187597" y="1257062"/>
              <a:ext cx="22600" cy="1496"/>
            </a:xfrm>
            <a:custGeom>
              <a:avLst/>
              <a:gdLst>
                <a:gd name="T0" fmla="*/ 12 w 12"/>
                <a:gd name="T1" fmla="*/ 0 h 1587"/>
                <a:gd name="T2" fmla="*/ 0 w 12"/>
                <a:gd name="T3" fmla="*/ 0 h 1587"/>
                <a:gd name="T4" fmla="*/ 12 w 12"/>
                <a:gd name="T5" fmla="*/ 0 h 1587"/>
                <a:gd name="T6" fmla="*/ 0 w 12"/>
                <a:gd name="T7" fmla="*/ 0 h 1587"/>
                <a:gd name="T8" fmla="*/ 12 w 12"/>
                <a:gd name="T9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87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1190221" y="209472"/>
              <a:ext cx="448970" cy="9072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5100" dirty="0">
                  <a:solidFill>
                    <a:srgbClr val="FFFFFF"/>
                  </a:solidFill>
                  <a:latin typeface="Impact" panose="020B0806030902050204"/>
                </a:rPr>
                <a:t>1</a:t>
              </a:r>
              <a:endParaRPr lang="zh-CN" altLang="en-US" sz="5100" dirty="0">
                <a:solidFill>
                  <a:srgbClr val="FFFFFF"/>
                </a:solidFill>
                <a:latin typeface="Impact" panose="020B0806030902050204"/>
              </a:endParaRPr>
            </a:p>
          </p:txBody>
        </p:sp>
        <p:sp>
          <p:nvSpPr>
            <p:cNvPr id="40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2468169" y="169875"/>
              <a:ext cx="567660" cy="90728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5100" dirty="0">
                  <a:solidFill>
                    <a:srgbClr val="FFFFFF"/>
                  </a:solidFill>
                  <a:latin typeface="Impact" panose="020B0806030902050204"/>
                </a:rPr>
                <a:t>2</a:t>
              </a:r>
              <a:endParaRPr lang="zh-CN" altLang="en-US" sz="5100" dirty="0">
                <a:solidFill>
                  <a:srgbClr val="FFFFFF"/>
                </a:solidFill>
                <a:latin typeface="Impact" panose="020B0806030902050204"/>
              </a:endParaRPr>
            </a:p>
          </p:txBody>
        </p:sp>
        <p:sp>
          <p:nvSpPr>
            <p:cNvPr id="41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3633820" y="184615"/>
              <a:ext cx="567660" cy="90728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5100" dirty="0">
                  <a:solidFill>
                    <a:srgbClr val="FFFFFF"/>
                  </a:solidFill>
                  <a:latin typeface="Impact" panose="020B0806030902050204"/>
                </a:rPr>
                <a:t>3</a:t>
              </a:r>
              <a:endParaRPr lang="zh-CN" altLang="en-US" sz="5100" dirty="0">
                <a:solidFill>
                  <a:srgbClr val="FFFFFF"/>
                </a:solidFill>
                <a:latin typeface="Impact" panose="020B0806030902050204"/>
              </a:endParaRPr>
            </a:p>
          </p:txBody>
        </p:sp>
        <p:sp>
          <p:nvSpPr>
            <p:cNvPr id="42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4712439" y="184615"/>
              <a:ext cx="567660" cy="90728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5100">
                  <a:solidFill>
                    <a:srgbClr val="FFFFFF"/>
                  </a:solidFill>
                  <a:latin typeface="Impact" panose="020B0806030902050204"/>
                </a:rPr>
                <a:t>4</a:t>
              </a:r>
              <a:endParaRPr lang="zh-CN" altLang="en-US" sz="5100">
                <a:solidFill>
                  <a:srgbClr val="FFFFFF"/>
                </a:solidFill>
                <a:latin typeface="Impact" panose="020B0806030902050204"/>
              </a:endParaRPr>
            </a:p>
          </p:txBody>
        </p:sp>
        <p:sp>
          <p:nvSpPr>
            <p:cNvPr id="43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5963937" y="230063"/>
              <a:ext cx="521047" cy="86610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5100">
                  <a:solidFill>
                    <a:srgbClr val="FFFFFF"/>
                  </a:solidFill>
                  <a:latin typeface="Impact" panose="020B0806030902050204"/>
                </a:rPr>
                <a:t>5</a:t>
              </a:r>
              <a:endParaRPr lang="zh-CN" altLang="en-US" sz="5100">
                <a:solidFill>
                  <a:srgbClr val="FFFFFF"/>
                </a:solidFill>
                <a:latin typeface="Impact" panose="020B0806030902050204"/>
              </a:endParaRPr>
            </a:p>
          </p:txBody>
        </p:sp>
        <p:sp>
          <p:nvSpPr>
            <p:cNvPr id="44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10191738" y="238048"/>
              <a:ext cx="593464" cy="918641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5100" dirty="0">
                  <a:solidFill>
                    <a:srgbClr val="FFFFFF"/>
                  </a:solidFill>
                  <a:latin typeface="Impact" panose="020B0806030902050204"/>
                </a:rPr>
                <a:t>8</a:t>
              </a:r>
              <a:endParaRPr lang="zh-CN" altLang="en-US" sz="5100" dirty="0">
                <a:solidFill>
                  <a:srgbClr val="FFFFFF"/>
                </a:solidFill>
                <a:latin typeface="Impact" panose="020B0806030902050204"/>
              </a:endParaRPr>
            </a:p>
          </p:txBody>
        </p:sp>
        <p:sp>
          <p:nvSpPr>
            <p:cNvPr id="45" name="Freeform 14"/>
            <p:cNvSpPr/>
            <p:nvPr/>
          </p:nvSpPr>
          <p:spPr bwMode="auto">
            <a:xfrm flipH="1">
              <a:off x="8521102" y="77816"/>
              <a:ext cx="1062160" cy="1208201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51 h 1251"/>
                <a:gd name="T4" fmla="*/ 1006 w 1006"/>
                <a:gd name="T5" fmla="*/ 1154 h 1251"/>
                <a:gd name="T6" fmla="*/ 1006 w 1006"/>
                <a:gd name="T7" fmla="*/ 81 h 1251"/>
                <a:gd name="T8" fmla="*/ 0 w 1006"/>
                <a:gd name="T9" fmla="*/ 0 h 1251"/>
                <a:gd name="T10" fmla="*/ 0 w 1006"/>
                <a:gd name="T11" fmla="*/ 0 h 1251"/>
                <a:gd name="T12" fmla="*/ 1006 w 1006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5"/>
            <p:cNvSpPr/>
            <p:nvPr/>
          </p:nvSpPr>
          <p:spPr bwMode="auto">
            <a:xfrm flipH="1">
              <a:off x="9583260" y="84890"/>
              <a:ext cx="306620" cy="1211935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w 339"/>
                <a:gd name="T11" fmla="*/ 0 h 1251"/>
                <a:gd name="T12" fmla="*/ 339 w 339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8738042" y="209466"/>
              <a:ext cx="593461" cy="907291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5100" dirty="0">
                  <a:solidFill>
                    <a:srgbClr val="FFFFFF"/>
                  </a:solidFill>
                  <a:latin typeface="Impact" panose="020B0806030902050204"/>
                </a:rPr>
                <a:t>7</a:t>
              </a:r>
              <a:endParaRPr lang="zh-CN" altLang="en-US" sz="5100" dirty="0">
                <a:solidFill>
                  <a:srgbClr val="FFFFFF"/>
                </a:solidFill>
                <a:latin typeface="Impact" panose="020B0806030902050204"/>
              </a:endParaRPr>
            </a:p>
          </p:txBody>
        </p:sp>
        <p:sp>
          <p:nvSpPr>
            <p:cNvPr id="48" name="Freeform 16"/>
            <p:cNvSpPr/>
            <p:nvPr/>
          </p:nvSpPr>
          <p:spPr bwMode="auto">
            <a:xfrm flipH="1">
              <a:off x="7130049" y="128695"/>
              <a:ext cx="1027507" cy="1077849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w 973"/>
                <a:gd name="T11" fmla="*/ 0 h 1069"/>
                <a:gd name="T12" fmla="*/ 973 w 973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7"/>
            <p:cNvSpPr/>
            <p:nvPr/>
          </p:nvSpPr>
          <p:spPr bwMode="auto">
            <a:xfrm flipH="1">
              <a:off x="8152337" y="128695"/>
              <a:ext cx="207912" cy="1077849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w 197"/>
                <a:gd name="T11" fmla="*/ 0 h 1069"/>
                <a:gd name="T12" fmla="*/ 197 w 197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7338927" y="210201"/>
              <a:ext cx="539127" cy="906559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5100" dirty="0">
                  <a:solidFill>
                    <a:srgbClr val="FFFFFF"/>
                  </a:solidFill>
                  <a:latin typeface="Impact" panose="020B0806030902050204"/>
                </a:rPr>
                <a:t>6</a:t>
              </a:r>
              <a:endParaRPr lang="zh-CN" altLang="en-US" sz="5100" dirty="0">
                <a:solidFill>
                  <a:srgbClr val="FFFFFF"/>
                </a:solidFill>
                <a:latin typeface="Impact" panose="020B0806030902050204"/>
              </a:endParaRPr>
            </a:p>
          </p:txBody>
        </p:sp>
      </p:grpSp>
      <p:sp>
        <p:nvSpPr>
          <p:cNvPr id="51" name="标题 5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5770398" y="1958392"/>
            <a:ext cx="653720" cy="4899607"/>
          </a:xfrm>
          <a:custGeom>
            <a:avLst/>
            <a:gdLst>
              <a:gd name="T0" fmla="*/ 182 w 260"/>
              <a:gd name="T1" fmla="*/ 130 h 1902"/>
              <a:gd name="T2" fmla="*/ 182 w 260"/>
              <a:gd name="T3" fmla="*/ 1902 h 1902"/>
              <a:gd name="T4" fmla="*/ 75 w 260"/>
              <a:gd name="T5" fmla="*/ 1902 h 1902"/>
              <a:gd name="T6" fmla="*/ 75 w 260"/>
              <a:gd name="T7" fmla="*/ 130 h 1902"/>
              <a:gd name="T8" fmla="*/ 0 w 260"/>
              <a:gd name="T9" fmla="*/ 130 h 1902"/>
              <a:gd name="T10" fmla="*/ 130 w 260"/>
              <a:gd name="T11" fmla="*/ 0 h 1902"/>
              <a:gd name="T12" fmla="*/ 260 w 260"/>
              <a:gd name="T13" fmla="*/ 130 h 1902"/>
              <a:gd name="T14" fmla="*/ 182 w 260"/>
              <a:gd name="T15" fmla="*/ 130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0" h="1902">
                <a:moveTo>
                  <a:pt x="182" y="130"/>
                </a:moveTo>
                <a:lnTo>
                  <a:pt x="182" y="1902"/>
                </a:lnTo>
                <a:lnTo>
                  <a:pt x="75" y="1902"/>
                </a:lnTo>
                <a:lnTo>
                  <a:pt x="75" y="130"/>
                </a:lnTo>
                <a:lnTo>
                  <a:pt x="0" y="130"/>
                </a:lnTo>
                <a:lnTo>
                  <a:pt x="130" y="0"/>
                </a:lnTo>
                <a:lnTo>
                  <a:pt x="260" y="130"/>
                </a:lnTo>
                <a:lnTo>
                  <a:pt x="182" y="13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4053125" y="3999230"/>
            <a:ext cx="2695339" cy="2858770"/>
          </a:xfrm>
          <a:custGeom>
            <a:avLst/>
            <a:gdLst>
              <a:gd name="T0" fmla="*/ 225 w 454"/>
              <a:gd name="T1" fmla="*/ 35 h 481"/>
              <a:gd name="T2" fmla="*/ 55 w 454"/>
              <a:gd name="T3" fmla="*/ 35 h 481"/>
              <a:gd name="T4" fmla="*/ 55 w 454"/>
              <a:gd name="T5" fmla="*/ 0 h 481"/>
              <a:gd name="T6" fmla="*/ 0 w 454"/>
              <a:gd name="T7" fmla="*/ 55 h 481"/>
              <a:gd name="T8" fmla="*/ 55 w 454"/>
              <a:gd name="T9" fmla="*/ 110 h 481"/>
              <a:gd name="T10" fmla="*/ 55 w 454"/>
              <a:gd name="T11" fmla="*/ 80 h 481"/>
              <a:gd name="T12" fmla="*/ 224 w 454"/>
              <a:gd name="T13" fmla="*/ 80 h 481"/>
              <a:gd name="T14" fmla="*/ 409 w 454"/>
              <a:gd name="T15" fmla="*/ 277 h 481"/>
              <a:gd name="T16" fmla="*/ 409 w 454"/>
              <a:gd name="T17" fmla="*/ 481 h 481"/>
              <a:gd name="T18" fmla="*/ 454 w 454"/>
              <a:gd name="T19" fmla="*/ 481 h 481"/>
              <a:gd name="T20" fmla="*/ 454 w 454"/>
              <a:gd name="T21" fmla="*/ 277 h 481"/>
              <a:gd name="T22" fmla="*/ 225 w 454"/>
              <a:gd name="T23" fmla="*/ 35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4" h="481">
                <a:moveTo>
                  <a:pt x="225" y="35"/>
                </a:moveTo>
                <a:cubicBezTo>
                  <a:pt x="55" y="35"/>
                  <a:pt x="55" y="35"/>
                  <a:pt x="55" y="35"/>
                </a:cubicBezTo>
                <a:cubicBezTo>
                  <a:pt x="55" y="0"/>
                  <a:pt x="55" y="0"/>
                  <a:pt x="55" y="0"/>
                </a:cubicBezTo>
                <a:cubicBezTo>
                  <a:pt x="0" y="55"/>
                  <a:pt x="0" y="55"/>
                  <a:pt x="0" y="55"/>
                </a:cubicBezTo>
                <a:cubicBezTo>
                  <a:pt x="55" y="110"/>
                  <a:pt x="55" y="110"/>
                  <a:pt x="55" y="110"/>
                </a:cubicBezTo>
                <a:cubicBezTo>
                  <a:pt x="55" y="80"/>
                  <a:pt x="55" y="80"/>
                  <a:pt x="55" y="80"/>
                </a:cubicBezTo>
                <a:cubicBezTo>
                  <a:pt x="224" y="80"/>
                  <a:pt x="224" y="80"/>
                  <a:pt x="224" y="80"/>
                </a:cubicBezTo>
                <a:cubicBezTo>
                  <a:pt x="340" y="80"/>
                  <a:pt x="409" y="168"/>
                  <a:pt x="409" y="277"/>
                </a:cubicBezTo>
                <a:cubicBezTo>
                  <a:pt x="409" y="481"/>
                  <a:pt x="409" y="481"/>
                  <a:pt x="409" y="481"/>
                </a:cubicBezTo>
                <a:cubicBezTo>
                  <a:pt x="454" y="481"/>
                  <a:pt x="454" y="481"/>
                  <a:pt x="454" y="481"/>
                </a:cubicBezTo>
                <a:cubicBezTo>
                  <a:pt x="454" y="277"/>
                  <a:pt x="454" y="277"/>
                  <a:pt x="454" y="277"/>
                </a:cubicBezTo>
                <a:cubicBezTo>
                  <a:pt x="454" y="145"/>
                  <a:pt x="363" y="35"/>
                  <a:pt x="225" y="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450386" y="2780929"/>
            <a:ext cx="980581" cy="9780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0" tIns="45720" rIns="0" bIns="4572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</a:rPr>
              <a:t>2015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6756008" y="2780929"/>
            <a:ext cx="985609" cy="978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45720" rIns="0" bIns="4572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</a:rPr>
              <a:t>2016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9456" y="5204267"/>
            <a:ext cx="26353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61877" y="4844227"/>
            <a:ext cx="2272938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99456" y="1772816"/>
            <a:ext cx="26353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7569" y="1412776"/>
            <a:ext cx="1627246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aphicFrame>
        <p:nvGraphicFramePr>
          <p:cNvPr id="16" name="图表 15"/>
          <p:cNvGraphicFramePr/>
          <p:nvPr/>
        </p:nvGraphicFramePr>
        <p:xfrm>
          <a:off x="911425" y="2779305"/>
          <a:ext cx="2923391" cy="198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8301961" y="5204267"/>
            <a:ext cx="26353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01961" y="4844227"/>
            <a:ext cx="2332924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01961" y="1772816"/>
            <a:ext cx="263535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01961" y="1412776"/>
            <a:ext cx="1627246" cy="41549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aphicFrame>
        <p:nvGraphicFramePr>
          <p:cNvPr id="21" name="图表 20"/>
          <p:cNvGraphicFramePr/>
          <p:nvPr/>
        </p:nvGraphicFramePr>
        <p:xfrm>
          <a:off x="8229953" y="2779305"/>
          <a:ext cx="2923391" cy="198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Freeform 7"/>
          <p:cNvSpPr/>
          <p:nvPr/>
        </p:nvSpPr>
        <p:spPr bwMode="auto">
          <a:xfrm>
            <a:off x="5443539" y="3999230"/>
            <a:ext cx="2695339" cy="2858770"/>
          </a:xfrm>
          <a:custGeom>
            <a:avLst/>
            <a:gdLst>
              <a:gd name="T0" fmla="*/ 229 w 454"/>
              <a:gd name="T1" fmla="*/ 35 h 481"/>
              <a:gd name="T2" fmla="*/ 399 w 454"/>
              <a:gd name="T3" fmla="*/ 35 h 481"/>
              <a:gd name="T4" fmla="*/ 399 w 454"/>
              <a:gd name="T5" fmla="*/ 0 h 481"/>
              <a:gd name="T6" fmla="*/ 454 w 454"/>
              <a:gd name="T7" fmla="*/ 55 h 481"/>
              <a:gd name="T8" fmla="*/ 399 w 454"/>
              <a:gd name="T9" fmla="*/ 110 h 481"/>
              <a:gd name="T10" fmla="*/ 399 w 454"/>
              <a:gd name="T11" fmla="*/ 80 h 481"/>
              <a:gd name="T12" fmla="*/ 230 w 454"/>
              <a:gd name="T13" fmla="*/ 80 h 481"/>
              <a:gd name="T14" fmla="*/ 45 w 454"/>
              <a:gd name="T15" fmla="*/ 277 h 481"/>
              <a:gd name="T16" fmla="*/ 45 w 454"/>
              <a:gd name="T17" fmla="*/ 481 h 481"/>
              <a:gd name="T18" fmla="*/ 0 w 454"/>
              <a:gd name="T19" fmla="*/ 481 h 481"/>
              <a:gd name="T20" fmla="*/ 0 w 454"/>
              <a:gd name="T21" fmla="*/ 277 h 481"/>
              <a:gd name="T22" fmla="*/ 229 w 454"/>
              <a:gd name="T23" fmla="*/ 35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54" h="481">
                <a:moveTo>
                  <a:pt x="229" y="35"/>
                </a:moveTo>
                <a:cubicBezTo>
                  <a:pt x="399" y="35"/>
                  <a:pt x="399" y="35"/>
                  <a:pt x="399" y="35"/>
                </a:cubicBezTo>
                <a:cubicBezTo>
                  <a:pt x="399" y="0"/>
                  <a:pt x="399" y="0"/>
                  <a:pt x="399" y="0"/>
                </a:cubicBezTo>
                <a:cubicBezTo>
                  <a:pt x="454" y="55"/>
                  <a:pt x="454" y="55"/>
                  <a:pt x="454" y="55"/>
                </a:cubicBezTo>
                <a:cubicBezTo>
                  <a:pt x="399" y="110"/>
                  <a:pt x="399" y="110"/>
                  <a:pt x="399" y="110"/>
                </a:cubicBezTo>
                <a:cubicBezTo>
                  <a:pt x="399" y="80"/>
                  <a:pt x="399" y="80"/>
                  <a:pt x="399" y="80"/>
                </a:cubicBezTo>
                <a:cubicBezTo>
                  <a:pt x="230" y="80"/>
                  <a:pt x="230" y="80"/>
                  <a:pt x="230" y="80"/>
                </a:cubicBezTo>
                <a:cubicBezTo>
                  <a:pt x="114" y="80"/>
                  <a:pt x="45" y="168"/>
                  <a:pt x="45" y="277"/>
                </a:cubicBezTo>
                <a:cubicBezTo>
                  <a:pt x="45" y="481"/>
                  <a:pt x="45" y="481"/>
                  <a:pt x="45" y="481"/>
                </a:cubicBezTo>
                <a:cubicBezTo>
                  <a:pt x="0" y="481"/>
                  <a:pt x="0" y="481"/>
                  <a:pt x="0" y="48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145"/>
                  <a:pt x="90" y="35"/>
                  <a:pt x="229" y="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vant GardeBook" pitchFamily="50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Graphic spid="16" grpId="0">
        <p:bldAsOne/>
      </p:bldGraphic>
      <p:bldP spid="17" grpId="0"/>
      <p:bldP spid="18" grpId="0"/>
      <p:bldP spid="19" grpId="0"/>
      <p:bldP spid="20" grpId="0"/>
      <p:bldGraphic spid="21" grpId="0">
        <p:bldAsOne/>
      </p:bldGraphic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9"/>
          <p:cNvSpPr>
            <a:spLocks noChangeArrowheads="1"/>
          </p:cNvSpPr>
          <p:nvPr/>
        </p:nvSpPr>
        <p:spPr bwMode="auto">
          <a:xfrm>
            <a:off x="1296092" y="4559275"/>
            <a:ext cx="2304200" cy="1317796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Rectangle 71"/>
          <p:cNvSpPr>
            <a:spLocks noChangeArrowheads="1"/>
          </p:cNvSpPr>
          <p:nvPr/>
        </p:nvSpPr>
        <p:spPr bwMode="auto">
          <a:xfrm>
            <a:off x="1296092" y="3812525"/>
            <a:ext cx="2304200" cy="585687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Rectangle 72"/>
          <p:cNvSpPr>
            <a:spLocks noChangeArrowheads="1"/>
          </p:cNvSpPr>
          <p:nvPr/>
        </p:nvSpPr>
        <p:spPr bwMode="auto">
          <a:xfrm>
            <a:off x="6238604" y="3812525"/>
            <a:ext cx="2304200" cy="585687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Rectangle 73"/>
          <p:cNvSpPr>
            <a:spLocks noChangeArrowheads="1"/>
          </p:cNvSpPr>
          <p:nvPr/>
        </p:nvSpPr>
        <p:spPr bwMode="auto">
          <a:xfrm>
            <a:off x="6238604" y="5291386"/>
            <a:ext cx="2304200" cy="585687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Rectangle 74"/>
          <p:cNvSpPr>
            <a:spLocks noChangeArrowheads="1"/>
          </p:cNvSpPr>
          <p:nvPr/>
        </p:nvSpPr>
        <p:spPr bwMode="auto">
          <a:xfrm>
            <a:off x="3767349" y="5291386"/>
            <a:ext cx="2322487" cy="585687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Rectangle 76"/>
          <p:cNvSpPr>
            <a:spLocks noChangeArrowheads="1"/>
          </p:cNvSpPr>
          <p:nvPr/>
        </p:nvSpPr>
        <p:spPr bwMode="auto">
          <a:xfrm>
            <a:off x="8709859" y="3812525"/>
            <a:ext cx="2304200" cy="585687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Rectangle 77"/>
          <p:cNvSpPr>
            <a:spLocks noChangeArrowheads="1"/>
          </p:cNvSpPr>
          <p:nvPr/>
        </p:nvSpPr>
        <p:spPr bwMode="auto">
          <a:xfrm>
            <a:off x="8709861" y="4559277"/>
            <a:ext cx="2306689" cy="585687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Rectangle 78"/>
          <p:cNvSpPr>
            <a:spLocks noChangeArrowheads="1"/>
          </p:cNvSpPr>
          <p:nvPr/>
        </p:nvSpPr>
        <p:spPr bwMode="auto">
          <a:xfrm>
            <a:off x="8709861" y="5291386"/>
            <a:ext cx="2306689" cy="585687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Rectangle 79"/>
          <p:cNvSpPr>
            <a:spLocks noChangeArrowheads="1"/>
          </p:cNvSpPr>
          <p:nvPr/>
        </p:nvSpPr>
        <p:spPr bwMode="auto">
          <a:xfrm>
            <a:off x="6238605" y="4559277"/>
            <a:ext cx="2306689" cy="585687"/>
          </a:xfrm>
          <a:prstGeom prst="rect">
            <a:avLst/>
          </a:pr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lIns="121901" tIns="60950" rIns="121901" bIns="60950" anchor="ctr"/>
          <a:lstStyle/>
          <a:p>
            <a:pPr algn="ctr">
              <a:lnSpc>
                <a:spcPct val="90000"/>
              </a:lnSpc>
              <a:spcBef>
                <a:spcPts val="835"/>
              </a:spcBef>
              <a:buClr>
                <a:srgbClr val="FFFF99"/>
              </a:buClr>
              <a:buSzPct val="120000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" name="Group 21"/>
          <p:cNvGrpSpPr/>
          <p:nvPr/>
        </p:nvGrpSpPr>
        <p:grpSpPr bwMode="auto">
          <a:xfrm>
            <a:off x="1296094" y="1988643"/>
            <a:ext cx="2308463" cy="1669208"/>
            <a:chOff x="0" y="0"/>
            <a:chExt cx="2683370" cy="1725473"/>
          </a:xfrm>
        </p:grpSpPr>
        <p:sp>
          <p:nvSpPr>
            <p:cNvPr id="14" name="Rectangle 5"/>
            <p:cNvSpPr>
              <a:spLocks noChangeAspect="1"/>
            </p:cNvSpPr>
            <p:nvPr/>
          </p:nvSpPr>
          <p:spPr bwMode="auto">
            <a:xfrm>
              <a:off x="0" y="0"/>
              <a:ext cx="2683370" cy="1725473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rgbClr val="FFFFFF">
                  <a:alpha val="50195"/>
                </a:srgbClr>
              </a:solidFill>
              <a:bevel/>
            </a:ln>
          </p:spPr>
          <p:txBody>
            <a:bodyPr lIns="121893" tIns="60947" rIns="121893" bIns="60947" anchor="b"/>
            <a:lstStyle/>
            <a:p>
              <a:pPr>
                <a:lnSpc>
                  <a:spcPct val="90000"/>
                </a:lnSpc>
                <a:spcBef>
                  <a:spcPts val="835"/>
                </a:spcBef>
                <a:buClr>
                  <a:srgbClr val="FFFF99"/>
                </a:buClr>
                <a:buSzPct val="120000"/>
              </a:pPr>
              <a:r>
                <a:rPr lang="zh-CN" altLang="en-US" sz="1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领导支持</a:t>
              </a:r>
              <a:endParaRPr 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5" name="Group 23"/>
            <p:cNvGrpSpPr/>
            <p:nvPr/>
          </p:nvGrpSpPr>
          <p:grpSpPr bwMode="auto">
            <a:xfrm>
              <a:off x="105381" y="99575"/>
              <a:ext cx="673018" cy="862136"/>
              <a:chOff x="0" y="0"/>
              <a:chExt cx="2692401" cy="3448051"/>
            </a:xfrm>
          </p:grpSpPr>
          <p:sp>
            <p:nvSpPr>
              <p:cNvPr id="16" name="Freeform 19"/>
              <p:cNvSpPr>
                <a:spLocks noEditPoints="1" noChangeArrowheads="1"/>
              </p:cNvSpPr>
              <p:nvPr/>
            </p:nvSpPr>
            <p:spPr bwMode="auto">
              <a:xfrm>
                <a:off x="865188" y="147638"/>
                <a:ext cx="641350" cy="641350"/>
              </a:xfrm>
              <a:custGeom>
                <a:avLst/>
                <a:gdLst>
                  <a:gd name="T0" fmla="*/ 2147483647 w 171"/>
                  <a:gd name="T1" fmla="*/ 1111283273 h 171"/>
                  <a:gd name="T2" fmla="*/ 2147483647 w 171"/>
                  <a:gd name="T3" fmla="*/ 1083150136 h 171"/>
                  <a:gd name="T4" fmla="*/ 2138167135 w 171"/>
                  <a:gd name="T5" fmla="*/ 914347566 h 171"/>
                  <a:gd name="T6" fmla="*/ 2147483647 w 171"/>
                  <a:gd name="T7" fmla="*/ 759613440 h 171"/>
                  <a:gd name="T8" fmla="*/ 2147483647 w 171"/>
                  <a:gd name="T9" fmla="*/ 731476553 h 171"/>
                  <a:gd name="T10" fmla="*/ 1997497702 w 171"/>
                  <a:gd name="T11" fmla="*/ 633008699 h 171"/>
                  <a:gd name="T12" fmla="*/ 2138167135 w 171"/>
                  <a:gd name="T13" fmla="*/ 450141437 h 171"/>
                  <a:gd name="T14" fmla="*/ 2067832419 w 171"/>
                  <a:gd name="T15" fmla="*/ 422008300 h 171"/>
                  <a:gd name="T16" fmla="*/ 1786493552 w 171"/>
                  <a:gd name="T17" fmla="*/ 422008300 h 171"/>
                  <a:gd name="T18" fmla="*/ 1856828269 w 171"/>
                  <a:gd name="T19" fmla="*/ 211004150 h 171"/>
                  <a:gd name="T20" fmla="*/ 1786493552 w 171"/>
                  <a:gd name="T21" fmla="*/ 196935706 h 171"/>
                  <a:gd name="T22" fmla="*/ 1519223129 w 171"/>
                  <a:gd name="T23" fmla="*/ 281338867 h 171"/>
                  <a:gd name="T24" fmla="*/ 1519223129 w 171"/>
                  <a:gd name="T25" fmla="*/ 70334717 h 171"/>
                  <a:gd name="T26" fmla="*/ 1448888412 w 171"/>
                  <a:gd name="T27" fmla="*/ 56266273 h 171"/>
                  <a:gd name="T28" fmla="*/ 1209751126 w 171"/>
                  <a:gd name="T29" fmla="*/ 225068843 h 171"/>
                  <a:gd name="T30" fmla="*/ 1111283273 w 171"/>
                  <a:gd name="T31" fmla="*/ 0 h 171"/>
                  <a:gd name="T32" fmla="*/ 1083150136 w 171"/>
                  <a:gd name="T33" fmla="*/ 42201580 h 171"/>
                  <a:gd name="T34" fmla="*/ 914347566 w 171"/>
                  <a:gd name="T35" fmla="*/ 267270423 h 171"/>
                  <a:gd name="T36" fmla="*/ 745544996 w 171"/>
                  <a:gd name="T37" fmla="*/ 84403160 h 171"/>
                  <a:gd name="T38" fmla="*/ 731476553 w 171"/>
                  <a:gd name="T39" fmla="*/ 140669433 h 171"/>
                  <a:gd name="T40" fmla="*/ 633008699 w 171"/>
                  <a:gd name="T41" fmla="*/ 407939856 h 171"/>
                  <a:gd name="T42" fmla="*/ 422008300 w 171"/>
                  <a:gd name="T43" fmla="*/ 281338867 h 171"/>
                  <a:gd name="T44" fmla="*/ 422008300 w 171"/>
                  <a:gd name="T45" fmla="*/ 337605140 h 171"/>
                  <a:gd name="T46" fmla="*/ 422008300 w 171"/>
                  <a:gd name="T47" fmla="*/ 618944006 h 171"/>
                  <a:gd name="T48" fmla="*/ 182871013 w 171"/>
                  <a:gd name="T49" fmla="*/ 562673983 h 171"/>
                  <a:gd name="T50" fmla="*/ 196935706 w 171"/>
                  <a:gd name="T51" fmla="*/ 618944006 h 171"/>
                  <a:gd name="T52" fmla="*/ 281338867 w 171"/>
                  <a:gd name="T53" fmla="*/ 886214430 h 171"/>
                  <a:gd name="T54" fmla="*/ 28133137 w 171"/>
                  <a:gd name="T55" fmla="*/ 914347566 h 171"/>
                  <a:gd name="T56" fmla="*/ 56266273 w 171"/>
                  <a:gd name="T57" fmla="*/ 956549146 h 171"/>
                  <a:gd name="T58" fmla="*/ 225068843 w 171"/>
                  <a:gd name="T59" fmla="*/ 1181617989 h 171"/>
                  <a:gd name="T60" fmla="*/ 0 w 171"/>
                  <a:gd name="T61" fmla="*/ 1280085842 h 171"/>
                  <a:gd name="T62" fmla="*/ 42201580 w 171"/>
                  <a:gd name="T63" fmla="*/ 1322287423 h 171"/>
                  <a:gd name="T64" fmla="*/ 267270423 w 171"/>
                  <a:gd name="T65" fmla="*/ 1491089992 h 171"/>
                  <a:gd name="T66" fmla="*/ 84403160 w 171"/>
                  <a:gd name="T67" fmla="*/ 1631759426 h 171"/>
                  <a:gd name="T68" fmla="*/ 140669433 w 171"/>
                  <a:gd name="T69" fmla="*/ 1673961006 h 171"/>
                  <a:gd name="T70" fmla="*/ 407939856 w 171"/>
                  <a:gd name="T71" fmla="*/ 1758360415 h 171"/>
                  <a:gd name="T72" fmla="*/ 267270423 w 171"/>
                  <a:gd name="T73" fmla="*/ 1955296122 h 171"/>
                  <a:gd name="T74" fmla="*/ 337605140 w 171"/>
                  <a:gd name="T75" fmla="*/ 1983429258 h 171"/>
                  <a:gd name="T76" fmla="*/ 618944006 w 171"/>
                  <a:gd name="T77" fmla="*/ 1983429258 h 171"/>
                  <a:gd name="T78" fmla="*/ 548609290 w 171"/>
                  <a:gd name="T79" fmla="*/ 2147483647 h 171"/>
                  <a:gd name="T80" fmla="*/ 618944006 w 171"/>
                  <a:gd name="T81" fmla="*/ 2147483647 h 171"/>
                  <a:gd name="T82" fmla="*/ 886214430 w 171"/>
                  <a:gd name="T83" fmla="*/ 2124098692 h 171"/>
                  <a:gd name="T84" fmla="*/ 886214430 w 171"/>
                  <a:gd name="T85" fmla="*/ 2147483647 h 171"/>
                  <a:gd name="T86" fmla="*/ 956549146 w 171"/>
                  <a:gd name="T87" fmla="*/ 2147483647 h 171"/>
                  <a:gd name="T88" fmla="*/ 1195686433 w 171"/>
                  <a:gd name="T89" fmla="*/ 2147483647 h 171"/>
                  <a:gd name="T90" fmla="*/ 1280085842 w 171"/>
                  <a:gd name="T91" fmla="*/ 2147483647 h 171"/>
                  <a:gd name="T92" fmla="*/ 1322287423 w 171"/>
                  <a:gd name="T93" fmla="*/ 2147483647 h 171"/>
                  <a:gd name="T94" fmla="*/ 1350420559 w 171"/>
                  <a:gd name="T95" fmla="*/ 2147483647 h 171"/>
                  <a:gd name="T96" fmla="*/ 1603626289 w 171"/>
                  <a:gd name="T97" fmla="*/ 2147483647 h 171"/>
                  <a:gd name="T98" fmla="*/ 1673961006 w 171"/>
                  <a:gd name="T99" fmla="*/ 2147483647 h 171"/>
                  <a:gd name="T100" fmla="*/ 1645824119 w 171"/>
                  <a:gd name="T101" fmla="*/ 2067832419 h 171"/>
                  <a:gd name="T102" fmla="*/ 1927162985 w 171"/>
                  <a:gd name="T103" fmla="*/ 2110033999 h 171"/>
                  <a:gd name="T104" fmla="*/ 1997497702 w 171"/>
                  <a:gd name="T105" fmla="*/ 2095965555 h 171"/>
                  <a:gd name="T106" fmla="*/ 1899029849 w 171"/>
                  <a:gd name="T107" fmla="*/ 1884961405 h 171"/>
                  <a:gd name="T108" fmla="*/ 2147483647 w 171"/>
                  <a:gd name="T109" fmla="*/ 1842763576 h 171"/>
                  <a:gd name="T110" fmla="*/ 2147483647 w 171"/>
                  <a:gd name="T111" fmla="*/ 1814626689 h 171"/>
                  <a:gd name="T112" fmla="*/ 2067832419 w 171"/>
                  <a:gd name="T113" fmla="*/ 1645824119 h 171"/>
                  <a:gd name="T114" fmla="*/ 2147483647 w 171"/>
                  <a:gd name="T115" fmla="*/ 1519223129 h 171"/>
                  <a:gd name="T116" fmla="*/ 2147483647 w 171"/>
                  <a:gd name="T117" fmla="*/ 1477021549 h 171"/>
                  <a:gd name="T118" fmla="*/ 2147483647 w 171"/>
                  <a:gd name="T119" fmla="*/ 1350420559 h 171"/>
                  <a:gd name="T120" fmla="*/ 2147483647 w 171"/>
                  <a:gd name="T121" fmla="*/ 1153484853 h 171"/>
                  <a:gd name="T122" fmla="*/ 984682283 w 171"/>
                  <a:gd name="T123" fmla="*/ 1195686433 h 171"/>
                  <a:gd name="T124" fmla="*/ 1420755276 w 171"/>
                  <a:gd name="T125" fmla="*/ 1195686433 h 17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71"/>
                  <a:gd name="T190" fmla="*/ 0 h 171"/>
                  <a:gd name="T191" fmla="*/ 171 w 171"/>
                  <a:gd name="T192" fmla="*/ 171 h 17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20"/>
              <p:cNvSpPr>
                <a:spLocks noEditPoints="1" noChangeArrowheads="1"/>
              </p:cNvSpPr>
              <p:nvPr/>
            </p:nvSpPr>
            <p:spPr bwMode="auto">
              <a:xfrm>
                <a:off x="1439863" y="0"/>
                <a:ext cx="454025" cy="454025"/>
              </a:xfrm>
              <a:custGeom>
                <a:avLst/>
                <a:gdLst>
                  <a:gd name="T0" fmla="*/ 1703625625 w 121"/>
                  <a:gd name="T1" fmla="*/ 788453811 h 121"/>
                  <a:gd name="T2" fmla="*/ 1675464818 w 121"/>
                  <a:gd name="T3" fmla="*/ 760296757 h 121"/>
                  <a:gd name="T4" fmla="*/ 1520589761 w 121"/>
                  <a:gd name="T5" fmla="*/ 647661034 h 121"/>
                  <a:gd name="T6" fmla="*/ 1647307764 w 121"/>
                  <a:gd name="T7" fmla="*/ 535021559 h 121"/>
                  <a:gd name="T8" fmla="*/ 1619146957 w 121"/>
                  <a:gd name="T9" fmla="*/ 520943032 h 121"/>
                  <a:gd name="T10" fmla="*/ 1422036318 w 121"/>
                  <a:gd name="T11" fmla="*/ 450546643 h 121"/>
                  <a:gd name="T12" fmla="*/ 1520589761 w 121"/>
                  <a:gd name="T13" fmla="*/ 323828641 h 121"/>
                  <a:gd name="T14" fmla="*/ 1478354180 w 121"/>
                  <a:gd name="T15" fmla="*/ 295671586 h 121"/>
                  <a:gd name="T16" fmla="*/ 1267161261 w 121"/>
                  <a:gd name="T17" fmla="*/ 295671586 h 121"/>
                  <a:gd name="T18" fmla="*/ 1323479123 w 121"/>
                  <a:gd name="T19" fmla="*/ 154875057 h 121"/>
                  <a:gd name="T20" fmla="*/ 1267161261 w 121"/>
                  <a:gd name="T21" fmla="*/ 140796530 h 121"/>
                  <a:gd name="T22" fmla="*/ 1084125398 w 121"/>
                  <a:gd name="T23" fmla="*/ 197114391 h 121"/>
                  <a:gd name="T24" fmla="*/ 1084125398 w 121"/>
                  <a:gd name="T25" fmla="*/ 42239334 h 121"/>
                  <a:gd name="T26" fmla="*/ 1027807536 w 121"/>
                  <a:gd name="T27" fmla="*/ 42239334 h 121"/>
                  <a:gd name="T28" fmla="*/ 858853952 w 121"/>
                  <a:gd name="T29" fmla="*/ 154875057 h 121"/>
                  <a:gd name="T30" fmla="*/ 788453811 w 121"/>
                  <a:gd name="T31" fmla="*/ 0 h 121"/>
                  <a:gd name="T32" fmla="*/ 774375284 w 121"/>
                  <a:gd name="T33" fmla="*/ 28160807 h 121"/>
                  <a:gd name="T34" fmla="*/ 647661034 w 121"/>
                  <a:gd name="T35" fmla="*/ 183035864 h 121"/>
                  <a:gd name="T36" fmla="*/ 535021559 w 121"/>
                  <a:gd name="T37" fmla="*/ 56317861 h 121"/>
                  <a:gd name="T38" fmla="*/ 520943032 w 121"/>
                  <a:gd name="T39" fmla="*/ 98557195 h 121"/>
                  <a:gd name="T40" fmla="*/ 450546643 w 121"/>
                  <a:gd name="T41" fmla="*/ 281589307 h 121"/>
                  <a:gd name="T42" fmla="*/ 309750114 w 121"/>
                  <a:gd name="T43" fmla="*/ 197114391 h 121"/>
                  <a:gd name="T44" fmla="*/ 295671586 w 121"/>
                  <a:gd name="T45" fmla="*/ 239353725 h 121"/>
                  <a:gd name="T46" fmla="*/ 295671586 w 121"/>
                  <a:gd name="T47" fmla="*/ 436464364 h 121"/>
                  <a:gd name="T48" fmla="*/ 126714250 w 121"/>
                  <a:gd name="T49" fmla="*/ 394228782 h 121"/>
                  <a:gd name="T50" fmla="*/ 140796530 w 121"/>
                  <a:gd name="T51" fmla="*/ 436464364 h 121"/>
                  <a:gd name="T52" fmla="*/ 197114391 w 121"/>
                  <a:gd name="T53" fmla="*/ 633578755 h 121"/>
                  <a:gd name="T54" fmla="*/ 28160807 w 121"/>
                  <a:gd name="T55" fmla="*/ 647661034 h 121"/>
                  <a:gd name="T56" fmla="*/ 42239334 w 121"/>
                  <a:gd name="T57" fmla="*/ 675818089 h 121"/>
                  <a:gd name="T58" fmla="*/ 154875057 w 121"/>
                  <a:gd name="T59" fmla="*/ 844771673 h 121"/>
                  <a:gd name="T60" fmla="*/ 0 w 121"/>
                  <a:gd name="T61" fmla="*/ 915171814 h 121"/>
                  <a:gd name="T62" fmla="*/ 28160807 w 121"/>
                  <a:gd name="T63" fmla="*/ 943328868 h 121"/>
                  <a:gd name="T64" fmla="*/ 197114391 w 121"/>
                  <a:gd name="T65" fmla="*/ 1055964591 h 121"/>
                  <a:gd name="T66" fmla="*/ 56317861 w 121"/>
                  <a:gd name="T67" fmla="*/ 1168604066 h 121"/>
                  <a:gd name="T68" fmla="*/ 98557195 w 121"/>
                  <a:gd name="T69" fmla="*/ 1182682593 h 121"/>
                  <a:gd name="T70" fmla="*/ 281589307 w 121"/>
                  <a:gd name="T71" fmla="*/ 1253078982 h 121"/>
                  <a:gd name="T72" fmla="*/ 197114391 w 121"/>
                  <a:gd name="T73" fmla="*/ 1379796984 h 121"/>
                  <a:gd name="T74" fmla="*/ 239353725 w 121"/>
                  <a:gd name="T75" fmla="*/ 1407954039 h 121"/>
                  <a:gd name="T76" fmla="*/ 436464364 w 121"/>
                  <a:gd name="T77" fmla="*/ 1407954039 h 121"/>
                  <a:gd name="T78" fmla="*/ 394228782 w 121"/>
                  <a:gd name="T79" fmla="*/ 1548750568 h 121"/>
                  <a:gd name="T80" fmla="*/ 436464364 w 121"/>
                  <a:gd name="T81" fmla="*/ 1576911375 h 121"/>
                  <a:gd name="T82" fmla="*/ 633578755 w 121"/>
                  <a:gd name="T83" fmla="*/ 1506511234 h 121"/>
                  <a:gd name="T84" fmla="*/ 633578755 w 121"/>
                  <a:gd name="T85" fmla="*/ 1661386291 h 121"/>
                  <a:gd name="T86" fmla="*/ 689896616 w 121"/>
                  <a:gd name="T87" fmla="*/ 1661386291 h 121"/>
                  <a:gd name="T88" fmla="*/ 844771673 w 121"/>
                  <a:gd name="T89" fmla="*/ 1548750568 h 121"/>
                  <a:gd name="T90" fmla="*/ 915171814 w 121"/>
                  <a:gd name="T91" fmla="*/ 1703625625 h 121"/>
                  <a:gd name="T92" fmla="*/ 943328868 w 121"/>
                  <a:gd name="T93" fmla="*/ 1675464818 h 121"/>
                  <a:gd name="T94" fmla="*/ 957411148 w 121"/>
                  <a:gd name="T95" fmla="*/ 1534672041 h 121"/>
                  <a:gd name="T96" fmla="*/ 1140443259 w 121"/>
                  <a:gd name="T97" fmla="*/ 1633229236 h 121"/>
                  <a:gd name="T98" fmla="*/ 1196761120 w 121"/>
                  <a:gd name="T99" fmla="*/ 1619146957 h 121"/>
                  <a:gd name="T100" fmla="*/ 1168604066 w 121"/>
                  <a:gd name="T101" fmla="*/ 1464271900 h 121"/>
                  <a:gd name="T102" fmla="*/ 1365714705 w 121"/>
                  <a:gd name="T103" fmla="*/ 1506511234 h 121"/>
                  <a:gd name="T104" fmla="*/ 1422036318 w 121"/>
                  <a:gd name="T105" fmla="*/ 1492432707 h 121"/>
                  <a:gd name="T106" fmla="*/ 1351636177 w 121"/>
                  <a:gd name="T107" fmla="*/ 1337557650 h 121"/>
                  <a:gd name="T108" fmla="*/ 1548750568 w 121"/>
                  <a:gd name="T109" fmla="*/ 1309396843 h 121"/>
                  <a:gd name="T110" fmla="*/ 1590989902 w 121"/>
                  <a:gd name="T111" fmla="*/ 1295318316 h 121"/>
                  <a:gd name="T112" fmla="*/ 1478354180 w 121"/>
                  <a:gd name="T113" fmla="*/ 1168604066 h 121"/>
                  <a:gd name="T114" fmla="*/ 1647307764 w 121"/>
                  <a:gd name="T115" fmla="*/ 1084125398 h 121"/>
                  <a:gd name="T116" fmla="*/ 1689547098 w 121"/>
                  <a:gd name="T117" fmla="*/ 1055964591 h 121"/>
                  <a:gd name="T118" fmla="*/ 1534672041 w 121"/>
                  <a:gd name="T119" fmla="*/ 957411148 h 121"/>
                  <a:gd name="T120" fmla="*/ 1689547098 w 121"/>
                  <a:gd name="T121" fmla="*/ 816614618 h 121"/>
                  <a:gd name="T122" fmla="*/ 703978895 w 121"/>
                  <a:gd name="T123" fmla="*/ 858853952 h 121"/>
                  <a:gd name="T124" fmla="*/ 1013729009 w 121"/>
                  <a:gd name="T125" fmla="*/ 858853952 h 12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1"/>
                  <a:gd name="T190" fmla="*/ 0 h 121"/>
                  <a:gd name="T191" fmla="*/ 121 w 121"/>
                  <a:gd name="T192" fmla="*/ 121 h 12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1" h="121">
                    <a:moveTo>
                      <a:pt x="120" y="58"/>
                    </a:moveTo>
                    <a:cubicBezTo>
                      <a:pt x="121" y="58"/>
                      <a:pt x="121" y="57"/>
                      <a:pt x="12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55"/>
                      <a:pt x="120" y="54"/>
                      <a:pt x="119" y="54"/>
                    </a:cubicBezTo>
                    <a:cubicBezTo>
                      <a:pt x="110" y="53"/>
                      <a:pt x="110" y="53"/>
                      <a:pt x="110" y="53"/>
                    </a:cubicBezTo>
                    <a:cubicBezTo>
                      <a:pt x="109" y="50"/>
                      <a:pt x="109" y="48"/>
                      <a:pt x="108" y="46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7" y="40"/>
                      <a:pt x="117" y="39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7"/>
                      <a:pt x="116" y="36"/>
                      <a:pt x="115" y="37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4" y="36"/>
                      <a:pt x="102" y="34"/>
                      <a:pt x="101" y="32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4"/>
                      <a:pt x="108" y="23"/>
                      <a:pt x="108" y="23"/>
                    </a:cubicBezTo>
                    <a:cubicBezTo>
                      <a:pt x="108" y="22"/>
                      <a:pt x="108" y="22"/>
                      <a:pt x="107" y="21"/>
                    </a:cubicBezTo>
                    <a:cubicBezTo>
                      <a:pt x="107" y="21"/>
                      <a:pt x="105" y="20"/>
                      <a:pt x="105" y="21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4" y="24"/>
                      <a:pt x="92" y="22"/>
                      <a:pt x="9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0"/>
                      <a:pt x="94" y="9"/>
                      <a:pt x="93" y="9"/>
                    </a:cubicBezTo>
                    <a:cubicBezTo>
                      <a:pt x="92" y="8"/>
                      <a:pt x="91" y="9"/>
                      <a:pt x="90" y="10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1" y="15"/>
                      <a:pt x="79" y="15"/>
                      <a:pt x="77" y="1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3"/>
                    </a:cubicBezTo>
                    <a:cubicBezTo>
                      <a:pt x="77" y="2"/>
                      <a:pt x="76" y="2"/>
                      <a:pt x="75" y="1"/>
                    </a:cubicBezTo>
                    <a:cubicBezTo>
                      <a:pt x="74" y="1"/>
                      <a:pt x="73" y="2"/>
                      <a:pt x="73" y="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6" y="11"/>
                      <a:pt x="64" y="11"/>
                      <a:pt x="6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1"/>
                      <a:pt x="58" y="0"/>
                      <a:pt x="56" y="0"/>
                    </a:cubicBezTo>
                    <a:cubicBezTo>
                      <a:pt x="55" y="0"/>
                      <a:pt x="55" y="1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2"/>
                      <a:pt x="48" y="13"/>
                      <a:pt x="46" y="1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7" y="6"/>
                      <a:pt x="37" y="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8"/>
                      <a:pt x="34" y="19"/>
                      <a:pt x="32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2" y="13"/>
                      <a:pt x="22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6"/>
                      <a:pt x="21" y="16"/>
                      <a:pt x="21" y="1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7"/>
                      <a:pt x="23" y="29"/>
                      <a:pt x="2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7"/>
                      <a:pt x="10" y="27"/>
                      <a:pt x="9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40"/>
                      <a:pt x="15" y="42"/>
                      <a:pt x="14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3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8"/>
                      <a:pt x="3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11" y="60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1" y="67"/>
                      <a:pt x="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1"/>
                      <a:pt x="13" y="73"/>
                      <a:pt x="14" y="7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4" y="82"/>
                      <a:pt x="4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5" y="84"/>
                      <a:pt x="6" y="85"/>
                      <a:pt x="7" y="84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5"/>
                      <a:pt x="19" y="87"/>
                      <a:pt x="20" y="89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8"/>
                      <a:pt x="14" y="98"/>
                    </a:cubicBezTo>
                    <a:cubicBezTo>
                      <a:pt x="14" y="99"/>
                      <a:pt x="14" y="99"/>
                      <a:pt x="14" y="100"/>
                    </a:cubicBezTo>
                    <a:cubicBezTo>
                      <a:pt x="15" y="100"/>
                      <a:pt x="16" y="101"/>
                      <a:pt x="17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8" y="97"/>
                      <a:pt x="29" y="99"/>
                      <a:pt x="31" y="100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2"/>
                      <a:pt x="29" y="112"/>
                    </a:cubicBezTo>
                    <a:cubicBezTo>
                      <a:pt x="30" y="113"/>
                      <a:pt x="31" y="112"/>
                      <a:pt x="31" y="112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40" y="106"/>
                      <a:pt x="43" y="106"/>
                      <a:pt x="45" y="10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5" y="117"/>
                      <a:pt x="45" y="117"/>
                      <a:pt x="45" y="118"/>
                    </a:cubicBezTo>
                    <a:cubicBezTo>
                      <a:pt x="45" y="119"/>
                      <a:pt x="45" y="119"/>
                      <a:pt x="46" y="120"/>
                    </a:cubicBezTo>
                    <a:cubicBezTo>
                      <a:pt x="47" y="120"/>
                      <a:pt x="48" y="119"/>
                      <a:pt x="49" y="11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5" y="110"/>
                      <a:pt x="58" y="110"/>
                      <a:pt x="60" y="11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120"/>
                      <a:pt x="64" y="121"/>
                      <a:pt x="65" y="121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21"/>
                      <a:pt x="67" y="120"/>
                      <a:pt x="67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71" y="109"/>
                      <a:pt x="73" y="108"/>
                      <a:pt x="75" y="108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2" y="117"/>
                      <a:pt x="83" y="117"/>
                      <a:pt x="84" y="117"/>
                    </a:cubicBezTo>
                    <a:cubicBezTo>
                      <a:pt x="84" y="117"/>
                      <a:pt x="85" y="116"/>
                      <a:pt x="85" y="115"/>
                    </a:cubicBezTo>
                    <a:cubicBezTo>
                      <a:pt x="85" y="115"/>
                      <a:pt x="85" y="115"/>
                      <a:pt x="85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85" y="103"/>
                      <a:pt x="87" y="102"/>
                      <a:pt x="89" y="101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8"/>
                      <a:pt x="99" y="108"/>
                      <a:pt x="100" y="107"/>
                    </a:cubicBezTo>
                    <a:cubicBezTo>
                      <a:pt x="100" y="107"/>
                      <a:pt x="101" y="106"/>
                      <a:pt x="101" y="106"/>
                    </a:cubicBezTo>
                    <a:cubicBezTo>
                      <a:pt x="101" y="105"/>
                      <a:pt x="100" y="105"/>
                      <a:pt x="100" y="104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7" y="94"/>
                      <a:pt x="99" y="92"/>
                      <a:pt x="100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4"/>
                      <a:pt x="112" y="94"/>
                      <a:pt x="112" y="93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3" y="91"/>
                      <a:pt x="112" y="90"/>
                      <a:pt x="112" y="90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1"/>
                      <a:pt x="107" y="79"/>
                      <a:pt x="107" y="76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20" y="76"/>
                      <a:pt x="120" y="75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0" y="74"/>
                      <a:pt x="119" y="73"/>
                      <a:pt x="118" y="73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0" y="66"/>
                      <a:pt x="110" y="64"/>
                      <a:pt x="110" y="61"/>
                    </a:cubicBezTo>
                    <a:lnTo>
                      <a:pt x="120" y="58"/>
                    </a:lnTo>
                    <a:close/>
                    <a:moveTo>
                      <a:pt x="61" y="72"/>
                    </a:moveTo>
                    <a:cubicBezTo>
                      <a:pt x="55" y="72"/>
                      <a:pt x="50" y="67"/>
                      <a:pt x="50" y="61"/>
                    </a:cubicBezTo>
                    <a:cubicBezTo>
                      <a:pt x="50" y="54"/>
                      <a:pt x="55" y="49"/>
                      <a:pt x="61" y="49"/>
                    </a:cubicBezTo>
                    <a:cubicBezTo>
                      <a:pt x="67" y="49"/>
                      <a:pt x="72" y="54"/>
                      <a:pt x="72" y="61"/>
                    </a:cubicBezTo>
                    <a:cubicBezTo>
                      <a:pt x="72" y="67"/>
                      <a:pt x="67" y="72"/>
                      <a:pt x="61" y="7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Oval 21"/>
              <p:cNvSpPr>
                <a:spLocks noChangeArrowheads="1"/>
              </p:cNvSpPr>
              <p:nvPr/>
            </p:nvSpPr>
            <p:spPr bwMode="auto">
              <a:xfrm>
                <a:off x="1717675" y="811213"/>
                <a:ext cx="171450" cy="1714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1600">
                  <a:solidFill>
                    <a:schemeClr val="bg1"/>
                  </a:solidFill>
                  <a:latin typeface="Segoe UI" panose="020B0502040204020203" pitchFamily="34" charset="0"/>
                  <a:sym typeface="Segoe UI" panose="020B0502040204020203" pitchFamily="34" charset="0"/>
                </a:endParaRPr>
              </a:p>
            </p:txBody>
          </p:sp>
          <p:sp>
            <p:nvSpPr>
              <p:cNvPr id="19" name="Oval 22"/>
              <p:cNvSpPr>
                <a:spLocks noChangeArrowheads="1"/>
              </p:cNvSpPr>
              <p:nvPr/>
            </p:nvSpPr>
            <p:spPr bwMode="auto">
              <a:xfrm>
                <a:off x="996950" y="1141413"/>
                <a:ext cx="115888" cy="119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1600">
                  <a:solidFill>
                    <a:schemeClr val="bg1"/>
                  </a:solidFill>
                  <a:latin typeface="Segoe UI" panose="020B0502040204020203" pitchFamily="34" charset="0"/>
                  <a:sym typeface="Segoe UI" panose="020B0502040204020203" pitchFamily="34" charset="0"/>
                </a:endParaRPr>
              </a:p>
            </p:txBody>
          </p:sp>
          <p:sp>
            <p:nvSpPr>
              <p:cNvPr id="20" name="Freeform 23"/>
              <p:cNvSpPr>
                <a:spLocks noEditPoints="1" noChangeArrowheads="1"/>
              </p:cNvSpPr>
              <p:nvPr/>
            </p:nvSpPr>
            <p:spPr bwMode="auto">
              <a:xfrm>
                <a:off x="0" y="788988"/>
                <a:ext cx="2692401" cy="2659063"/>
              </a:xfrm>
              <a:custGeom>
                <a:avLst/>
                <a:gdLst>
                  <a:gd name="T0" fmla="*/ 2147483647 w 718"/>
                  <a:gd name="T1" fmla="*/ 281316864 h 709"/>
                  <a:gd name="T2" fmla="*/ 2147483647 w 718"/>
                  <a:gd name="T3" fmla="*/ 815818531 h 709"/>
                  <a:gd name="T4" fmla="*/ 2147483647 w 718"/>
                  <a:gd name="T5" fmla="*/ 1308120230 h 709"/>
                  <a:gd name="T6" fmla="*/ 2147483647 w 718"/>
                  <a:gd name="T7" fmla="*/ 1701961589 h 709"/>
                  <a:gd name="T8" fmla="*/ 2147483647 w 718"/>
                  <a:gd name="T9" fmla="*/ 1983278453 h 709"/>
                  <a:gd name="T10" fmla="*/ 2147483647 w 718"/>
                  <a:gd name="T11" fmla="*/ 2095806699 h 709"/>
                  <a:gd name="T12" fmla="*/ 2147483647 w 718"/>
                  <a:gd name="T13" fmla="*/ 2067674637 h 709"/>
                  <a:gd name="T14" fmla="*/ 2147483647 w 718"/>
                  <a:gd name="T15" fmla="*/ 1884818113 h 709"/>
                  <a:gd name="T16" fmla="*/ 2147483647 w 718"/>
                  <a:gd name="T17" fmla="*/ 1547240877 h 709"/>
                  <a:gd name="T18" fmla="*/ 2147483647 w 718"/>
                  <a:gd name="T19" fmla="*/ 1097131644 h 709"/>
                  <a:gd name="T20" fmla="*/ 2147483647 w 718"/>
                  <a:gd name="T21" fmla="*/ 590765789 h 709"/>
                  <a:gd name="T22" fmla="*/ 2147483647 w 718"/>
                  <a:gd name="T23" fmla="*/ 56264123 h 709"/>
                  <a:gd name="T24" fmla="*/ 956181091 w 718"/>
                  <a:gd name="T25" fmla="*/ 2147483647 h 709"/>
                  <a:gd name="T26" fmla="*/ 2147483647 w 718"/>
                  <a:gd name="T27" fmla="*/ 2147483647 h 709"/>
                  <a:gd name="T28" fmla="*/ 2147483647 w 718"/>
                  <a:gd name="T29" fmla="*/ 2147483647 h 709"/>
                  <a:gd name="T30" fmla="*/ 2147483647 w 718"/>
                  <a:gd name="T31" fmla="*/ 2147483647 h 709"/>
                  <a:gd name="T32" fmla="*/ 2147483647 w 718"/>
                  <a:gd name="T33" fmla="*/ 2147483647 h 709"/>
                  <a:gd name="T34" fmla="*/ 2147483647 w 718"/>
                  <a:gd name="T35" fmla="*/ 2147483647 h 709"/>
                  <a:gd name="T36" fmla="*/ 2147483647 w 718"/>
                  <a:gd name="T37" fmla="*/ 2147483647 h 709"/>
                  <a:gd name="T38" fmla="*/ 2147483647 w 718"/>
                  <a:gd name="T39" fmla="*/ 2147483647 h 709"/>
                  <a:gd name="T40" fmla="*/ 2147483647 w 718"/>
                  <a:gd name="T41" fmla="*/ 1983278453 h 709"/>
                  <a:gd name="T42" fmla="*/ 2147483647 w 718"/>
                  <a:gd name="T43" fmla="*/ 1631633311 h 709"/>
                  <a:gd name="T44" fmla="*/ 2147483647 w 718"/>
                  <a:gd name="T45" fmla="*/ 1251856107 h 709"/>
                  <a:gd name="T46" fmla="*/ 2147483647 w 718"/>
                  <a:gd name="T47" fmla="*/ 900210964 h 709"/>
                  <a:gd name="T48" fmla="*/ 2147483647 w 718"/>
                  <a:gd name="T49" fmla="*/ 604829945 h 709"/>
                  <a:gd name="T50" fmla="*/ 2147483647 w 718"/>
                  <a:gd name="T51" fmla="*/ 407909265 h 709"/>
                  <a:gd name="T52" fmla="*/ 2147483647 w 718"/>
                  <a:gd name="T53" fmla="*/ 323513081 h 709"/>
                  <a:gd name="T54" fmla="*/ 2147483647 w 718"/>
                  <a:gd name="T55" fmla="*/ 393841359 h 709"/>
                  <a:gd name="T56" fmla="*/ 2147483647 w 718"/>
                  <a:gd name="T57" fmla="*/ 534501667 h 709"/>
                  <a:gd name="T58" fmla="*/ 2147483647 w 718"/>
                  <a:gd name="T59" fmla="*/ 773618563 h 709"/>
                  <a:gd name="T60" fmla="*/ 2147483647 w 718"/>
                  <a:gd name="T61" fmla="*/ 1097131644 h 709"/>
                  <a:gd name="T62" fmla="*/ 2147483647 w 718"/>
                  <a:gd name="T63" fmla="*/ 1462844692 h 709"/>
                  <a:gd name="T64" fmla="*/ 2147483647 w 718"/>
                  <a:gd name="T65" fmla="*/ 1842621896 h 709"/>
                  <a:gd name="T66" fmla="*/ 2147483647 w 718"/>
                  <a:gd name="T67" fmla="*/ 2147483647 h 709"/>
                  <a:gd name="T68" fmla="*/ 2147483647 w 718"/>
                  <a:gd name="T69" fmla="*/ 2147483647 h 709"/>
                  <a:gd name="T70" fmla="*/ 2147483647 w 718"/>
                  <a:gd name="T71" fmla="*/ 2147483647 h 709"/>
                  <a:gd name="T72" fmla="*/ 2147483647 w 718"/>
                  <a:gd name="T73" fmla="*/ 2147483647 h 709"/>
                  <a:gd name="T74" fmla="*/ 2147483647 w 718"/>
                  <a:gd name="T75" fmla="*/ 2147483647 h 709"/>
                  <a:gd name="T76" fmla="*/ 2147483647 w 718"/>
                  <a:gd name="T77" fmla="*/ 2147483647 h 709"/>
                  <a:gd name="T78" fmla="*/ 2147483647 w 718"/>
                  <a:gd name="T79" fmla="*/ 2147483647 h 709"/>
                  <a:gd name="T80" fmla="*/ 2147483647 w 718"/>
                  <a:gd name="T81" fmla="*/ 2147483647 h 709"/>
                  <a:gd name="T82" fmla="*/ 2147483647 w 718"/>
                  <a:gd name="T83" fmla="*/ 2147483647 h 709"/>
                  <a:gd name="T84" fmla="*/ 2147483647 w 718"/>
                  <a:gd name="T85" fmla="*/ 2147483647 h 709"/>
                  <a:gd name="T86" fmla="*/ 2147483647 w 718"/>
                  <a:gd name="T87" fmla="*/ 2147483647 h 709"/>
                  <a:gd name="T88" fmla="*/ 2147483647 w 718"/>
                  <a:gd name="T89" fmla="*/ 2147483647 h 709"/>
                  <a:gd name="T90" fmla="*/ 2147483647 w 718"/>
                  <a:gd name="T91" fmla="*/ 2147483647 h 709"/>
                  <a:gd name="T92" fmla="*/ 2147483647 w 718"/>
                  <a:gd name="T93" fmla="*/ 2147483647 h 709"/>
                  <a:gd name="T94" fmla="*/ 2147483647 w 718"/>
                  <a:gd name="T95" fmla="*/ 2147483647 h 709"/>
                  <a:gd name="T96" fmla="*/ 2147483647 w 718"/>
                  <a:gd name="T97" fmla="*/ 2011410514 h 709"/>
                  <a:gd name="T98" fmla="*/ 2147483647 w 718"/>
                  <a:gd name="T99" fmla="*/ 1941082236 h 709"/>
                  <a:gd name="T100" fmla="*/ 2147483647 w 718"/>
                  <a:gd name="T101" fmla="*/ 1955146392 h 709"/>
                  <a:gd name="T102" fmla="*/ 2147483647 w 718"/>
                  <a:gd name="T103" fmla="*/ 2053606731 h 709"/>
                  <a:gd name="T104" fmla="*/ 2147483647 w 718"/>
                  <a:gd name="T105" fmla="*/ 2147483647 h 709"/>
                  <a:gd name="T106" fmla="*/ 2147483647 w 718"/>
                  <a:gd name="T107" fmla="*/ 2147483647 h 709"/>
                  <a:gd name="T108" fmla="*/ 2147483647 w 718"/>
                  <a:gd name="T109" fmla="*/ 2147483647 h 70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18"/>
                  <a:gd name="T166" fmla="*/ 0 h 709"/>
                  <a:gd name="T167" fmla="*/ 718 w 718"/>
                  <a:gd name="T168" fmla="*/ 709 h 70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Oval 24"/>
              <p:cNvSpPr>
                <a:spLocks noChangeArrowheads="1"/>
              </p:cNvSpPr>
              <p:nvPr/>
            </p:nvSpPr>
            <p:spPr bwMode="auto">
              <a:xfrm>
                <a:off x="1439863" y="1477963"/>
                <a:ext cx="77788" cy="79375"/>
              </a:xfrm>
              <a:prstGeom prst="ellipse">
                <a:avLst/>
              </a:prstGeom>
              <a:solidFill>
                <a:srgbClr val="363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1600">
                  <a:solidFill>
                    <a:schemeClr val="bg1"/>
                  </a:solidFill>
                  <a:latin typeface="Segoe UI" panose="020B0502040204020203" pitchFamily="34" charset="0"/>
                  <a:sym typeface="Segoe UI" panose="020B0502040204020203" pitchFamily="34" charset="0"/>
                </a:endParaRPr>
              </a:p>
            </p:txBody>
          </p:sp>
          <p:sp>
            <p:nvSpPr>
              <p:cNvPr id="22" name="Freeform 25"/>
              <p:cNvSpPr>
                <a:spLocks noChangeArrowheads="1"/>
              </p:cNvSpPr>
              <p:nvPr/>
            </p:nvSpPr>
            <p:spPr bwMode="auto">
              <a:xfrm>
                <a:off x="1349375" y="431800"/>
                <a:ext cx="889000" cy="357188"/>
              </a:xfrm>
              <a:custGeom>
                <a:avLst/>
                <a:gdLst>
                  <a:gd name="T0" fmla="*/ 2147483647 w 237"/>
                  <a:gd name="T1" fmla="*/ 1342981762 h 95"/>
                  <a:gd name="T2" fmla="*/ 2147483647 w 237"/>
                  <a:gd name="T3" fmla="*/ 1328844636 h 95"/>
                  <a:gd name="T4" fmla="*/ 2147483647 w 237"/>
                  <a:gd name="T5" fmla="*/ 1159206656 h 95"/>
                  <a:gd name="T6" fmla="*/ 2147483647 w 237"/>
                  <a:gd name="T7" fmla="*/ 1116795280 h 95"/>
                  <a:gd name="T8" fmla="*/ 2147483647 w 237"/>
                  <a:gd name="T9" fmla="*/ 1088521030 h 95"/>
                  <a:gd name="T10" fmla="*/ 2147483647 w 237"/>
                  <a:gd name="T11" fmla="*/ 1060250540 h 95"/>
                  <a:gd name="T12" fmla="*/ 2147483647 w 237"/>
                  <a:gd name="T13" fmla="*/ 1102658155 h 95"/>
                  <a:gd name="T14" fmla="*/ 2147483647 w 237"/>
                  <a:gd name="T15" fmla="*/ 933020174 h 95"/>
                  <a:gd name="T16" fmla="*/ 2147483647 w 237"/>
                  <a:gd name="T17" fmla="*/ 692696568 h 95"/>
                  <a:gd name="T18" fmla="*/ 2147483647 w 237"/>
                  <a:gd name="T19" fmla="*/ 650285193 h 95"/>
                  <a:gd name="T20" fmla="*/ 2147483647 w 237"/>
                  <a:gd name="T21" fmla="*/ 622010943 h 95"/>
                  <a:gd name="T22" fmla="*/ 2147483647 w 237"/>
                  <a:gd name="T23" fmla="*/ 607877578 h 95"/>
                  <a:gd name="T24" fmla="*/ 2147483647 w 237"/>
                  <a:gd name="T25" fmla="*/ 749241309 h 95"/>
                  <a:gd name="T26" fmla="*/ 2147483647 w 237"/>
                  <a:gd name="T27" fmla="*/ 607877578 h 95"/>
                  <a:gd name="T28" fmla="*/ 2147483647 w 237"/>
                  <a:gd name="T29" fmla="*/ 339279722 h 95"/>
                  <a:gd name="T30" fmla="*/ 2147483647 w 237"/>
                  <a:gd name="T31" fmla="*/ 311005472 h 95"/>
                  <a:gd name="T32" fmla="*/ 2147483647 w 237"/>
                  <a:gd name="T33" fmla="*/ 254460731 h 95"/>
                  <a:gd name="T34" fmla="*/ 2147483647 w 237"/>
                  <a:gd name="T35" fmla="*/ 282731221 h 95"/>
                  <a:gd name="T36" fmla="*/ 2147483647 w 237"/>
                  <a:gd name="T37" fmla="*/ 480647212 h 95"/>
                  <a:gd name="T38" fmla="*/ 2147483647 w 237"/>
                  <a:gd name="T39" fmla="*/ 395824462 h 95"/>
                  <a:gd name="T40" fmla="*/ 2147483647 w 237"/>
                  <a:gd name="T41" fmla="*/ 113093241 h 95"/>
                  <a:gd name="T42" fmla="*/ 2147483647 w 237"/>
                  <a:gd name="T43" fmla="*/ 98956115 h 95"/>
                  <a:gd name="T44" fmla="*/ 2124631228 w 237"/>
                  <a:gd name="T45" fmla="*/ 42411375 h 95"/>
                  <a:gd name="T46" fmla="*/ 2054280194 w 237"/>
                  <a:gd name="T47" fmla="*/ 84818990 h 95"/>
                  <a:gd name="T48" fmla="*/ 1927648333 w 237"/>
                  <a:gd name="T49" fmla="*/ 339279722 h 95"/>
                  <a:gd name="T50" fmla="*/ 1716591481 w 237"/>
                  <a:gd name="T51" fmla="*/ 325142597 h 95"/>
                  <a:gd name="T52" fmla="*/ 1632166489 w 237"/>
                  <a:gd name="T53" fmla="*/ 56544740 h 95"/>
                  <a:gd name="T54" fmla="*/ 1575885662 w 237"/>
                  <a:gd name="T55" fmla="*/ 0 h 95"/>
                  <a:gd name="T56" fmla="*/ 1519604835 w 237"/>
                  <a:gd name="T57" fmla="*/ 56544740 h 95"/>
                  <a:gd name="T58" fmla="*/ 1519604835 w 237"/>
                  <a:gd name="T59" fmla="*/ 56544740 h 95"/>
                  <a:gd name="T60" fmla="*/ 1477394215 w 237"/>
                  <a:gd name="T61" fmla="*/ 339279722 h 95"/>
                  <a:gd name="T62" fmla="*/ 1280407570 w 237"/>
                  <a:gd name="T63" fmla="*/ 395824462 h 95"/>
                  <a:gd name="T64" fmla="*/ 1111561338 w 237"/>
                  <a:gd name="T65" fmla="*/ 155504616 h 95"/>
                  <a:gd name="T66" fmla="*/ 1041210304 w 237"/>
                  <a:gd name="T67" fmla="*/ 127230366 h 95"/>
                  <a:gd name="T68" fmla="*/ 998999684 w 237"/>
                  <a:gd name="T69" fmla="*/ 169637981 h 95"/>
                  <a:gd name="T70" fmla="*/ 1013069890 w 237"/>
                  <a:gd name="T71" fmla="*/ 197912231 h 95"/>
                  <a:gd name="T72" fmla="*/ 1055280511 w 237"/>
                  <a:gd name="T73" fmla="*/ 480647212 h 95"/>
                  <a:gd name="T74" fmla="*/ 886434278 w 237"/>
                  <a:gd name="T75" fmla="*/ 593740453 h 95"/>
                  <a:gd name="T76" fmla="*/ 647240764 w 237"/>
                  <a:gd name="T77" fmla="*/ 409961587 h 95"/>
                  <a:gd name="T78" fmla="*/ 576885979 w 237"/>
                  <a:gd name="T79" fmla="*/ 409961587 h 95"/>
                  <a:gd name="T80" fmla="*/ 548745565 w 237"/>
                  <a:gd name="T81" fmla="*/ 452372962 h 95"/>
                  <a:gd name="T82" fmla="*/ 562815772 w 237"/>
                  <a:gd name="T83" fmla="*/ 480647212 h 95"/>
                  <a:gd name="T84" fmla="*/ 689451384 w 237"/>
                  <a:gd name="T85" fmla="*/ 749241309 h 95"/>
                  <a:gd name="T86" fmla="*/ 562815772 w 237"/>
                  <a:gd name="T87" fmla="*/ 904745924 h 95"/>
                  <a:gd name="T88" fmla="*/ 295478093 w 237"/>
                  <a:gd name="T89" fmla="*/ 805789809 h 95"/>
                  <a:gd name="T90" fmla="*/ 211056852 w 237"/>
                  <a:gd name="T91" fmla="*/ 819926934 h 95"/>
                  <a:gd name="T92" fmla="*/ 196986646 w 237"/>
                  <a:gd name="T93" fmla="*/ 848197424 h 95"/>
                  <a:gd name="T94" fmla="*/ 225127059 w 237"/>
                  <a:gd name="T95" fmla="*/ 904745924 h 95"/>
                  <a:gd name="T96" fmla="*/ 436183911 w 237"/>
                  <a:gd name="T97" fmla="*/ 1102658155 h 95"/>
                  <a:gd name="T98" fmla="*/ 351758920 w 237"/>
                  <a:gd name="T99" fmla="*/ 1300570386 h 95"/>
                  <a:gd name="T100" fmla="*/ 70351034 w 237"/>
                  <a:gd name="T101" fmla="*/ 1286437021 h 95"/>
                  <a:gd name="T102" fmla="*/ 0 w 237"/>
                  <a:gd name="T103" fmla="*/ 1328844636 h 95"/>
                  <a:gd name="T104" fmla="*/ 0 w 237"/>
                  <a:gd name="T105" fmla="*/ 1342981762 h 95"/>
                  <a:gd name="T106" fmla="*/ 2147483647 w 237"/>
                  <a:gd name="T107" fmla="*/ 1342981762 h 9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237"/>
                  <a:gd name="T163" fmla="*/ 0 h 95"/>
                  <a:gd name="T164" fmla="*/ 237 w 237"/>
                  <a:gd name="T165" fmla="*/ 95 h 9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oup 31"/>
          <p:cNvGrpSpPr/>
          <p:nvPr/>
        </p:nvGrpSpPr>
        <p:grpSpPr bwMode="auto">
          <a:xfrm>
            <a:off x="6238605" y="1988643"/>
            <a:ext cx="2308463" cy="1669208"/>
            <a:chOff x="0" y="0"/>
            <a:chExt cx="2016777" cy="1303020"/>
          </a:xfrm>
        </p:grpSpPr>
        <p:sp>
          <p:nvSpPr>
            <p:cNvPr id="24" name="Rectangle 8"/>
            <p:cNvSpPr>
              <a:spLocks noChangeAspect="1"/>
            </p:cNvSpPr>
            <p:nvPr/>
          </p:nvSpPr>
          <p:spPr bwMode="auto">
            <a:xfrm>
              <a:off x="0" y="0"/>
              <a:ext cx="2016777" cy="130302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FFFFFF">
                  <a:alpha val="50195"/>
                </a:srgbClr>
              </a:solidFill>
              <a:bevel/>
            </a:ln>
          </p:spPr>
          <p:txBody>
            <a:bodyPr lIns="121893" tIns="60947" rIns="121893" bIns="60947" anchor="b"/>
            <a:lstStyle/>
            <a:p>
              <a:pPr>
                <a:lnSpc>
                  <a:spcPct val="90000"/>
                </a:lnSpc>
                <a:spcBef>
                  <a:spcPts val="835"/>
                </a:spcBef>
                <a:buClr>
                  <a:srgbClr val="FFFF99"/>
                </a:buClr>
                <a:buSzPct val="120000"/>
              </a:pPr>
              <a:r>
                <a:rPr lang="zh-CN" altLang="en-US" sz="1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利用资源</a:t>
              </a:r>
              <a:endParaRPr 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5" name="Group 33"/>
            <p:cNvGrpSpPr/>
            <p:nvPr/>
          </p:nvGrpSpPr>
          <p:grpSpPr bwMode="auto">
            <a:xfrm>
              <a:off x="131781" y="57910"/>
              <a:ext cx="791883" cy="632445"/>
              <a:chOff x="0" y="-86712"/>
              <a:chExt cx="1954213" cy="1555751"/>
            </a:xfrm>
          </p:grpSpPr>
          <p:sp>
            <p:nvSpPr>
              <p:cNvPr id="26" name="Freeform 103"/>
              <p:cNvSpPr>
                <a:spLocks noChangeArrowheads="1"/>
              </p:cNvSpPr>
              <p:nvPr/>
            </p:nvSpPr>
            <p:spPr bwMode="auto">
              <a:xfrm>
                <a:off x="60325" y="1084262"/>
                <a:ext cx="804862" cy="125413"/>
              </a:xfrm>
              <a:custGeom>
                <a:avLst/>
                <a:gdLst>
                  <a:gd name="T0" fmla="*/ 1277717631 w 507"/>
                  <a:gd name="T1" fmla="*/ 0 h 79"/>
                  <a:gd name="T2" fmla="*/ 0 w 507"/>
                  <a:gd name="T3" fmla="*/ 153730938 h 79"/>
                  <a:gd name="T4" fmla="*/ 0 w 507"/>
                  <a:gd name="T5" fmla="*/ 199093931 h 79"/>
                  <a:gd name="T6" fmla="*/ 1277717631 w 507"/>
                  <a:gd name="T7" fmla="*/ 126008315 h 79"/>
                  <a:gd name="T8" fmla="*/ 1277717631 w 507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7"/>
                  <a:gd name="T16" fmla="*/ 0 h 79"/>
                  <a:gd name="T17" fmla="*/ 507 w 507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7" h="79">
                    <a:moveTo>
                      <a:pt x="507" y="0"/>
                    </a:moveTo>
                    <a:lnTo>
                      <a:pt x="0" y="61"/>
                    </a:lnTo>
                    <a:lnTo>
                      <a:pt x="0" y="79"/>
                    </a:lnTo>
                    <a:lnTo>
                      <a:pt x="507" y="50"/>
                    </a:lnTo>
                    <a:lnTo>
                      <a:pt x="50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104"/>
              <p:cNvSpPr>
                <a:spLocks noChangeArrowheads="1"/>
              </p:cNvSpPr>
              <p:nvPr/>
            </p:nvSpPr>
            <p:spPr bwMode="auto">
              <a:xfrm>
                <a:off x="60325" y="788987"/>
                <a:ext cx="804862" cy="204788"/>
              </a:xfrm>
              <a:custGeom>
                <a:avLst/>
                <a:gdLst>
                  <a:gd name="T0" fmla="*/ 1277717631 w 507"/>
                  <a:gd name="T1" fmla="*/ 0 h 129"/>
                  <a:gd name="T2" fmla="*/ 0 w 507"/>
                  <a:gd name="T3" fmla="*/ 279738820 h 129"/>
                  <a:gd name="T4" fmla="*/ 0 w 507"/>
                  <a:gd name="T5" fmla="*/ 325101744 h 129"/>
                  <a:gd name="T6" fmla="*/ 1277717631 w 507"/>
                  <a:gd name="T7" fmla="*/ 151209744 h 129"/>
                  <a:gd name="T8" fmla="*/ 1277717631 w 507"/>
                  <a:gd name="T9" fmla="*/ 0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7"/>
                  <a:gd name="T16" fmla="*/ 0 h 129"/>
                  <a:gd name="T17" fmla="*/ 507 w 507"/>
                  <a:gd name="T18" fmla="*/ 129 h 1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7" h="129">
                    <a:moveTo>
                      <a:pt x="507" y="0"/>
                    </a:moveTo>
                    <a:lnTo>
                      <a:pt x="0" y="111"/>
                    </a:lnTo>
                    <a:lnTo>
                      <a:pt x="0" y="129"/>
                    </a:lnTo>
                    <a:lnTo>
                      <a:pt x="507" y="60"/>
                    </a:lnTo>
                    <a:lnTo>
                      <a:pt x="50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05"/>
              <p:cNvSpPr>
                <a:spLocks noEditPoints="1" noChangeArrowheads="1"/>
              </p:cNvSpPr>
              <p:nvPr/>
            </p:nvSpPr>
            <p:spPr bwMode="auto">
              <a:xfrm>
                <a:off x="0" y="-29700"/>
                <a:ext cx="1343025" cy="1484312"/>
              </a:xfrm>
              <a:custGeom>
                <a:avLst/>
                <a:gdLst>
                  <a:gd name="T0" fmla="*/ 1476811563 w 846"/>
                  <a:gd name="T1" fmla="*/ 196572254 h 935"/>
                  <a:gd name="T2" fmla="*/ 1476811563 w 846"/>
                  <a:gd name="T3" fmla="*/ 279738232 h 935"/>
                  <a:gd name="T4" fmla="*/ 539313438 w 846"/>
                  <a:gd name="T5" fmla="*/ 904737192 h 935"/>
                  <a:gd name="T6" fmla="*/ 0 w 846"/>
                  <a:gd name="T7" fmla="*/ 1328123585 h 935"/>
                  <a:gd name="T8" fmla="*/ 75604688 w 846"/>
                  <a:gd name="T9" fmla="*/ 2147483647 h 935"/>
                  <a:gd name="T10" fmla="*/ 98286888 w 846"/>
                  <a:gd name="T11" fmla="*/ 1857356576 h 935"/>
                  <a:gd name="T12" fmla="*/ 294859075 w 846"/>
                  <a:gd name="T13" fmla="*/ 2147483647 h 935"/>
                  <a:gd name="T14" fmla="*/ 317539688 w 846"/>
                  <a:gd name="T15" fmla="*/ 1844754996 h 935"/>
                  <a:gd name="T16" fmla="*/ 509071563 w 846"/>
                  <a:gd name="T17" fmla="*/ 2147483647 h 935"/>
                  <a:gd name="T18" fmla="*/ 531753763 w 846"/>
                  <a:gd name="T19" fmla="*/ 1832155005 h 935"/>
                  <a:gd name="T20" fmla="*/ 723285638 w 846"/>
                  <a:gd name="T21" fmla="*/ 2147483647 h 935"/>
                  <a:gd name="T22" fmla="*/ 745966250 w 846"/>
                  <a:gd name="T23" fmla="*/ 1827114690 h 935"/>
                  <a:gd name="T24" fmla="*/ 942538438 w 846"/>
                  <a:gd name="T25" fmla="*/ 2147483647 h 935"/>
                  <a:gd name="T26" fmla="*/ 965220638 w 846"/>
                  <a:gd name="T27" fmla="*/ 1811993748 h 935"/>
                  <a:gd name="T28" fmla="*/ 1156752513 w 846"/>
                  <a:gd name="T29" fmla="*/ 2147483647 h 935"/>
                  <a:gd name="T30" fmla="*/ 1179433125 w 846"/>
                  <a:gd name="T31" fmla="*/ 1801913119 h 935"/>
                  <a:gd name="T32" fmla="*/ 1378526263 w 846"/>
                  <a:gd name="T33" fmla="*/ 2147483647 h 935"/>
                  <a:gd name="T34" fmla="*/ 1401206875 w 846"/>
                  <a:gd name="T35" fmla="*/ 1794351854 h 935"/>
                  <a:gd name="T36" fmla="*/ 2132052188 w 846"/>
                  <a:gd name="T37" fmla="*/ 2147483647 h 935"/>
                  <a:gd name="T38" fmla="*/ 2011084688 w 846"/>
                  <a:gd name="T39" fmla="*/ 0 h 935"/>
                  <a:gd name="T40" fmla="*/ 574595625 w 846"/>
                  <a:gd name="T41" fmla="*/ 960180648 h 935"/>
                  <a:gd name="T42" fmla="*/ 1381045625 w 846"/>
                  <a:gd name="T43" fmla="*/ 977820954 h 935"/>
                  <a:gd name="T44" fmla="*/ 572076263 w 846"/>
                  <a:gd name="T45" fmla="*/ 1184473836 h 935"/>
                  <a:gd name="T46" fmla="*/ 1396166563 w 846"/>
                  <a:gd name="T47" fmla="*/ 1754029341 h 935"/>
                  <a:gd name="T48" fmla="*/ 73085325 w 846"/>
                  <a:gd name="T49" fmla="*/ 1827114690 h 935"/>
                  <a:gd name="T50" fmla="*/ 1396166563 w 846"/>
                  <a:gd name="T51" fmla="*/ 1577618344 h 935"/>
                  <a:gd name="T52" fmla="*/ 1396166563 w 846"/>
                  <a:gd name="T53" fmla="*/ 1305441377 h 935"/>
                  <a:gd name="T54" fmla="*/ 73085325 w 846"/>
                  <a:gd name="T55" fmla="*/ 1398687984 h 935"/>
                  <a:gd name="T56" fmla="*/ 1396166563 w 846"/>
                  <a:gd name="T57" fmla="*/ 1305441377 h 935"/>
                  <a:gd name="T58" fmla="*/ 1489413138 w 846"/>
                  <a:gd name="T59" fmla="*/ 2046367564 h 935"/>
                  <a:gd name="T60" fmla="*/ 1489413138 w 846"/>
                  <a:gd name="T61" fmla="*/ 2001004737 h 935"/>
                  <a:gd name="T62" fmla="*/ 1502013125 w 846"/>
                  <a:gd name="T63" fmla="*/ 698084310 h 935"/>
                  <a:gd name="T64" fmla="*/ 1948081575 w 846"/>
                  <a:gd name="T65" fmla="*/ 2001004737 h 935"/>
                  <a:gd name="T66" fmla="*/ 1532255000 w 846"/>
                  <a:gd name="T67" fmla="*/ 1494453953 h 935"/>
                  <a:gd name="T68" fmla="*/ 1948081575 w 846"/>
                  <a:gd name="T69" fmla="*/ 1403728298 h 935"/>
                  <a:gd name="T70" fmla="*/ 1532255000 w 846"/>
                  <a:gd name="T71" fmla="*/ 1053425667 h 935"/>
                  <a:gd name="T72" fmla="*/ 1948081575 w 846"/>
                  <a:gd name="T73" fmla="*/ 929938763 h 935"/>
                  <a:gd name="T74" fmla="*/ 1532255000 w 846"/>
                  <a:gd name="T75" fmla="*/ 642640854 h 935"/>
                  <a:gd name="T76" fmla="*/ 1948081575 w 846"/>
                  <a:gd name="T77" fmla="*/ 501512056 h 935"/>
                  <a:gd name="T78" fmla="*/ 1532255000 w 846"/>
                  <a:gd name="T79" fmla="*/ 292338223 h 935"/>
                  <a:gd name="T80" fmla="*/ 1993444388 w 846"/>
                  <a:gd name="T81" fmla="*/ 95765970 h 93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846"/>
                  <a:gd name="T124" fmla="*/ 0 h 935"/>
                  <a:gd name="T125" fmla="*/ 846 w 846"/>
                  <a:gd name="T126" fmla="*/ 935 h 93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846" h="935">
                    <a:moveTo>
                      <a:pt x="798" y="0"/>
                    </a:moveTo>
                    <a:lnTo>
                      <a:pt x="586" y="78"/>
                    </a:lnTo>
                    <a:lnTo>
                      <a:pt x="586" y="111"/>
                    </a:lnTo>
                    <a:lnTo>
                      <a:pt x="586" y="256"/>
                    </a:lnTo>
                    <a:lnTo>
                      <a:pt x="214" y="359"/>
                    </a:lnTo>
                    <a:lnTo>
                      <a:pt x="214" y="472"/>
                    </a:lnTo>
                    <a:lnTo>
                      <a:pt x="0" y="527"/>
                    </a:lnTo>
                    <a:lnTo>
                      <a:pt x="0" y="921"/>
                    </a:lnTo>
                    <a:lnTo>
                      <a:pt x="30" y="921"/>
                    </a:lnTo>
                    <a:lnTo>
                      <a:pt x="30" y="737"/>
                    </a:lnTo>
                    <a:lnTo>
                      <a:pt x="39" y="737"/>
                    </a:lnTo>
                    <a:lnTo>
                      <a:pt x="39" y="922"/>
                    </a:lnTo>
                    <a:lnTo>
                      <a:pt x="117" y="923"/>
                    </a:lnTo>
                    <a:lnTo>
                      <a:pt x="117" y="732"/>
                    </a:lnTo>
                    <a:lnTo>
                      <a:pt x="126" y="732"/>
                    </a:lnTo>
                    <a:lnTo>
                      <a:pt x="126" y="923"/>
                    </a:lnTo>
                    <a:lnTo>
                      <a:pt x="202" y="924"/>
                    </a:lnTo>
                    <a:lnTo>
                      <a:pt x="202" y="727"/>
                    </a:lnTo>
                    <a:lnTo>
                      <a:pt x="211" y="727"/>
                    </a:lnTo>
                    <a:lnTo>
                      <a:pt x="211" y="924"/>
                    </a:lnTo>
                    <a:lnTo>
                      <a:pt x="287" y="926"/>
                    </a:lnTo>
                    <a:lnTo>
                      <a:pt x="287" y="725"/>
                    </a:lnTo>
                    <a:lnTo>
                      <a:pt x="296" y="725"/>
                    </a:lnTo>
                    <a:lnTo>
                      <a:pt x="296" y="926"/>
                    </a:lnTo>
                    <a:lnTo>
                      <a:pt x="374" y="927"/>
                    </a:lnTo>
                    <a:lnTo>
                      <a:pt x="374" y="719"/>
                    </a:lnTo>
                    <a:lnTo>
                      <a:pt x="383" y="719"/>
                    </a:lnTo>
                    <a:lnTo>
                      <a:pt x="383" y="927"/>
                    </a:lnTo>
                    <a:lnTo>
                      <a:pt x="459" y="928"/>
                    </a:lnTo>
                    <a:lnTo>
                      <a:pt x="459" y="715"/>
                    </a:lnTo>
                    <a:lnTo>
                      <a:pt x="468" y="715"/>
                    </a:lnTo>
                    <a:lnTo>
                      <a:pt x="468" y="928"/>
                    </a:lnTo>
                    <a:lnTo>
                      <a:pt x="547" y="931"/>
                    </a:lnTo>
                    <a:lnTo>
                      <a:pt x="547" y="712"/>
                    </a:lnTo>
                    <a:lnTo>
                      <a:pt x="556" y="712"/>
                    </a:lnTo>
                    <a:lnTo>
                      <a:pt x="556" y="931"/>
                    </a:lnTo>
                    <a:lnTo>
                      <a:pt x="846" y="935"/>
                    </a:lnTo>
                    <a:lnTo>
                      <a:pt x="846" y="38"/>
                    </a:lnTo>
                    <a:lnTo>
                      <a:pt x="798" y="0"/>
                    </a:lnTo>
                    <a:close/>
                    <a:moveTo>
                      <a:pt x="227" y="381"/>
                    </a:moveTo>
                    <a:lnTo>
                      <a:pt x="228" y="381"/>
                    </a:lnTo>
                    <a:lnTo>
                      <a:pt x="232" y="464"/>
                    </a:lnTo>
                    <a:lnTo>
                      <a:pt x="548" y="388"/>
                    </a:lnTo>
                    <a:lnTo>
                      <a:pt x="549" y="393"/>
                    </a:lnTo>
                    <a:lnTo>
                      <a:pt x="227" y="470"/>
                    </a:lnTo>
                    <a:lnTo>
                      <a:pt x="227" y="381"/>
                    </a:lnTo>
                    <a:close/>
                    <a:moveTo>
                      <a:pt x="554" y="696"/>
                    </a:moveTo>
                    <a:lnTo>
                      <a:pt x="549" y="696"/>
                    </a:lnTo>
                    <a:lnTo>
                      <a:pt x="29" y="725"/>
                    </a:lnTo>
                    <a:lnTo>
                      <a:pt x="29" y="689"/>
                    </a:lnTo>
                    <a:lnTo>
                      <a:pt x="554" y="626"/>
                    </a:lnTo>
                    <a:lnTo>
                      <a:pt x="554" y="696"/>
                    </a:lnTo>
                    <a:close/>
                    <a:moveTo>
                      <a:pt x="554" y="518"/>
                    </a:moveTo>
                    <a:lnTo>
                      <a:pt x="29" y="590"/>
                    </a:lnTo>
                    <a:lnTo>
                      <a:pt x="29" y="555"/>
                    </a:lnTo>
                    <a:lnTo>
                      <a:pt x="554" y="441"/>
                    </a:lnTo>
                    <a:lnTo>
                      <a:pt x="554" y="518"/>
                    </a:lnTo>
                    <a:close/>
                    <a:moveTo>
                      <a:pt x="791" y="812"/>
                    </a:moveTo>
                    <a:lnTo>
                      <a:pt x="591" y="812"/>
                    </a:lnTo>
                    <a:lnTo>
                      <a:pt x="591" y="794"/>
                    </a:lnTo>
                    <a:lnTo>
                      <a:pt x="591" y="277"/>
                    </a:lnTo>
                    <a:lnTo>
                      <a:pt x="596" y="277"/>
                    </a:lnTo>
                    <a:lnTo>
                      <a:pt x="596" y="794"/>
                    </a:lnTo>
                    <a:lnTo>
                      <a:pt x="773" y="794"/>
                    </a:lnTo>
                    <a:lnTo>
                      <a:pt x="773" y="575"/>
                    </a:lnTo>
                    <a:lnTo>
                      <a:pt x="608" y="593"/>
                    </a:lnTo>
                    <a:lnTo>
                      <a:pt x="608" y="575"/>
                    </a:lnTo>
                    <a:lnTo>
                      <a:pt x="773" y="557"/>
                    </a:lnTo>
                    <a:lnTo>
                      <a:pt x="773" y="386"/>
                    </a:lnTo>
                    <a:lnTo>
                      <a:pt x="608" y="418"/>
                    </a:lnTo>
                    <a:lnTo>
                      <a:pt x="608" y="399"/>
                    </a:lnTo>
                    <a:lnTo>
                      <a:pt x="773" y="369"/>
                    </a:lnTo>
                    <a:lnTo>
                      <a:pt x="773" y="218"/>
                    </a:lnTo>
                    <a:lnTo>
                      <a:pt x="608" y="255"/>
                    </a:lnTo>
                    <a:lnTo>
                      <a:pt x="608" y="237"/>
                    </a:lnTo>
                    <a:lnTo>
                      <a:pt x="773" y="199"/>
                    </a:lnTo>
                    <a:lnTo>
                      <a:pt x="773" y="62"/>
                    </a:lnTo>
                    <a:lnTo>
                      <a:pt x="608" y="116"/>
                    </a:lnTo>
                    <a:lnTo>
                      <a:pt x="608" y="96"/>
                    </a:lnTo>
                    <a:lnTo>
                      <a:pt x="791" y="38"/>
                    </a:lnTo>
                    <a:lnTo>
                      <a:pt x="791" y="8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107"/>
              <p:cNvSpPr>
                <a:spLocks noEditPoints="1" noChangeArrowheads="1"/>
              </p:cNvSpPr>
              <p:nvPr/>
            </p:nvSpPr>
            <p:spPr bwMode="auto">
              <a:xfrm>
                <a:off x="3176" y="217543"/>
                <a:ext cx="906463" cy="592137"/>
              </a:xfrm>
              <a:custGeom>
                <a:avLst/>
                <a:gdLst>
                  <a:gd name="T0" fmla="*/ 551913121 w 571"/>
                  <a:gd name="T1" fmla="*/ 257056155 h 373"/>
                  <a:gd name="T2" fmla="*/ 551913121 w 571"/>
                  <a:gd name="T3" fmla="*/ 332660906 h 373"/>
                  <a:gd name="T4" fmla="*/ 181451150 w 571"/>
                  <a:gd name="T5" fmla="*/ 463709142 h 373"/>
                  <a:gd name="T6" fmla="*/ 181451150 w 571"/>
                  <a:gd name="T7" fmla="*/ 645160545 h 373"/>
                  <a:gd name="T8" fmla="*/ 0 w 571"/>
                  <a:gd name="T9" fmla="*/ 688004031 h 373"/>
                  <a:gd name="T10" fmla="*/ 0 w 571"/>
                  <a:gd name="T11" fmla="*/ 776208780 h 373"/>
                  <a:gd name="T12" fmla="*/ 80644956 w 571"/>
                  <a:gd name="T13" fmla="*/ 776208780 h 373"/>
                  <a:gd name="T14" fmla="*/ 80644956 w 571"/>
                  <a:gd name="T15" fmla="*/ 940019869 h 373"/>
                  <a:gd name="T16" fmla="*/ 501510023 w 571"/>
                  <a:gd name="T17" fmla="*/ 831652265 h 373"/>
                  <a:gd name="T18" fmla="*/ 501510023 w 571"/>
                  <a:gd name="T19" fmla="*/ 546875162 h 373"/>
                  <a:gd name="T20" fmla="*/ 1439007631 w 571"/>
                  <a:gd name="T21" fmla="*/ 284778690 h 373"/>
                  <a:gd name="T22" fmla="*/ 1439007631 w 571"/>
                  <a:gd name="T23" fmla="*/ 0 h 373"/>
                  <a:gd name="T24" fmla="*/ 551913121 w 571"/>
                  <a:gd name="T25" fmla="*/ 257056155 h 373"/>
                  <a:gd name="T26" fmla="*/ 451106926 w 571"/>
                  <a:gd name="T27" fmla="*/ 791329731 h 373"/>
                  <a:gd name="T28" fmla="*/ 231854247 w 571"/>
                  <a:gd name="T29" fmla="*/ 844253850 h 373"/>
                  <a:gd name="T30" fmla="*/ 231854247 w 571"/>
                  <a:gd name="T31" fmla="*/ 491431677 h 373"/>
                  <a:gd name="T32" fmla="*/ 451106926 w 571"/>
                  <a:gd name="T33" fmla="*/ 413305974 h 373"/>
                  <a:gd name="T34" fmla="*/ 451106926 w 571"/>
                  <a:gd name="T35" fmla="*/ 791329731 h 37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71"/>
                  <a:gd name="T55" fmla="*/ 0 h 373"/>
                  <a:gd name="T56" fmla="*/ 571 w 571"/>
                  <a:gd name="T57" fmla="*/ 373 h 37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71" h="373">
                    <a:moveTo>
                      <a:pt x="219" y="102"/>
                    </a:moveTo>
                    <a:lnTo>
                      <a:pt x="219" y="132"/>
                    </a:lnTo>
                    <a:lnTo>
                      <a:pt x="72" y="184"/>
                    </a:lnTo>
                    <a:lnTo>
                      <a:pt x="72" y="256"/>
                    </a:lnTo>
                    <a:lnTo>
                      <a:pt x="0" y="273"/>
                    </a:lnTo>
                    <a:lnTo>
                      <a:pt x="0" y="308"/>
                    </a:lnTo>
                    <a:lnTo>
                      <a:pt x="32" y="308"/>
                    </a:lnTo>
                    <a:lnTo>
                      <a:pt x="32" y="373"/>
                    </a:lnTo>
                    <a:lnTo>
                      <a:pt x="199" y="330"/>
                    </a:lnTo>
                    <a:lnTo>
                      <a:pt x="199" y="217"/>
                    </a:lnTo>
                    <a:lnTo>
                      <a:pt x="571" y="113"/>
                    </a:lnTo>
                    <a:lnTo>
                      <a:pt x="571" y="0"/>
                    </a:lnTo>
                    <a:lnTo>
                      <a:pt x="219" y="102"/>
                    </a:lnTo>
                    <a:close/>
                    <a:moveTo>
                      <a:pt x="179" y="314"/>
                    </a:moveTo>
                    <a:lnTo>
                      <a:pt x="92" y="335"/>
                    </a:lnTo>
                    <a:lnTo>
                      <a:pt x="92" y="195"/>
                    </a:lnTo>
                    <a:lnTo>
                      <a:pt x="179" y="164"/>
                    </a:lnTo>
                    <a:lnTo>
                      <a:pt x="179" y="3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108"/>
              <p:cNvSpPr>
                <a:spLocks noEditPoints="1" noChangeArrowheads="1"/>
              </p:cNvSpPr>
              <p:nvPr/>
            </p:nvSpPr>
            <p:spPr bwMode="auto">
              <a:xfrm>
                <a:off x="1357313" y="-86712"/>
                <a:ext cx="596900" cy="1555751"/>
              </a:xfrm>
              <a:custGeom>
                <a:avLst/>
                <a:gdLst>
                  <a:gd name="T0" fmla="*/ 906955416 w 341"/>
                  <a:gd name="T1" fmla="*/ 1029000000 h 889"/>
                  <a:gd name="T2" fmla="*/ 906955416 w 341"/>
                  <a:gd name="T3" fmla="*/ 872812500 h 889"/>
                  <a:gd name="T4" fmla="*/ 554591868 w 341"/>
                  <a:gd name="T5" fmla="*/ 545125000 h 889"/>
                  <a:gd name="T6" fmla="*/ 428966299 w 341"/>
                  <a:gd name="T7" fmla="*/ 557375000 h 889"/>
                  <a:gd name="T8" fmla="*/ 73537730 w 341"/>
                  <a:gd name="T9" fmla="*/ 0 h 889"/>
                  <a:gd name="T10" fmla="*/ 0 w 341"/>
                  <a:gd name="T11" fmla="*/ 116375000 h 889"/>
                  <a:gd name="T12" fmla="*/ 0 w 341"/>
                  <a:gd name="T13" fmla="*/ 2147483647 h 889"/>
                  <a:gd name="T14" fmla="*/ 156265269 w 341"/>
                  <a:gd name="T15" fmla="*/ 2147483647 h 889"/>
                  <a:gd name="T16" fmla="*/ 156265269 w 341"/>
                  <a:gd name="T17" fmla="*/ 630875000 h 889"/>
                  <a:gd name="T18" fmla="*/ 413644698 w 341"/>
                  <a:gd name="T19" fmla="*/ 569625000 h 889"/>
                  <a:gd name="T20" fmla="*/ 413644698 w 341"/>
                  <a:gd name="T21" fmla="*/ 594125000 h 889"/>
                  <a:gd name="T22" fmla="*/ 180778429 w 341"/>
                  <a:gd name="T23" fmla="*/ 649250000 h 889"/>
                  <a:gd name="T24" fmla="*/ 180778429 w 341"/>
                  <a:gd name="T25" fmla="*/ 2147483647 h 889"/>
                  <a:gd name="T26" fmla="*/ 245122849 w 341"/>
                  <a:gd name="T27" fmla="*/ 2147483647 h 889"/>
                  <a:gd name="T28" fmla="*/ 245122849 w 341"/>
                  <a:gd name="T29" fmla="*/ 710500000 h 889"/>
                  <a:gd name="T30" fmla="*/ 257379429 w 341"/>
                  <a:gd name="T31" fmla="*/ 710500000 h 889"/>
                  <a:gd name="T32" fmla="*/ 257379429 w 341"/>
                  <a:gd name="T33" fmla="*/ 2147483647 h 889"/>
                  <a:gd name="T34" fmla="*/ 330917159 w 341"/>
                  <a:gd name="T35" fmla="*/ 2147483647 h 889"/>
                  <a:gd name="T36" fmla="*/ 330917159 w 341"/>
                  <a:gd name="T37" fmla="*/ 698250000 h 889"/>
                  <a:gd name="T38" fmla="*/ 343171989 w 341"/>
                  <a:gd name="T39" fmla="*/ 698250000 h 889"/>
                  <a:gd name="T40" fmla="*/ 343171989 w 341"/>
                  <a:gd name="T41" fmla="*/ 2147483647 h 889"/>
                  <a:gd name="T42" fmla="*/ 413644698 w 341"/>
                  <a:gd name="T43" fmla="*/ 2147483647 h 889"/>
                  <a:gd name="T44" fmla="*/ 413644698 w 341"/>
                  <a:gd name="T45" fmla="*/ 686000000 h 889"/>
                  <a:gd name="T46" fmla="*/ 425901278 w 341"/>
                  <a:gd name="T47" fmla="*/ 686000000 h 889"/>
                  <a:gd name="T48" fmla="*/ 425901278 w 341"/>
                  <a:gd name="T49" fmla="*/ 2147483647 h 889"/>
                  <a:gd name="T50" fmla="*/ 493310718 w 341"/>
                  <a:gd name="T51" fmla="*/ 2147483647 h 889"/>
                  <a:gd name="T52" fmla="*/ 493310718 w 341"/>
                  <a:gd name="T53" fmla="*/ 673750000 h 889"/>
                  <a:gd name="T54" fmla="*/ 505567298 w 341"/>
                  <a:gd name="T55" fmla="*/ 673750000 h 889"/>
                  <a:gd name="T56" fmla="*/ 505567298 w 341"/>
                  <a:gd name="T57" fmla="*/ 2147483647 h 889"/>
                  <a:gd name="T58" fmla="*/ 554591868 w 341"/>
                  <a:gd name="T59" fmla="*/ 2147483647 h 889"/>
                  <a:gd name="T60" fmla="*/ 1044837566 w 341"/>
                  <a:gd name="T61" fmla="*/ 2147483647 h 889"/>
                  <a:gd name="T62" fmla="*/ 1044837566 w 341"/>
                  <a:gd name="T63" fmla="*/ 1157625000 h 889"/>
                  <a:gd name="T64" fmla="*/ 906955416 w 341"/>
                  <a:gd name="T65" fmla="*/ 1029000000 h 889"/>
                  <a:gd name="T66" fmla="*/ 870187427 w 341"/>
                  <a:gd name="T67" fmla="*/ 934062500 h 889"/>
                  <a:gd name="T68" fmla="*/ 612807998 w 341"/>
                  <a:gd name="T69" fmla="*/ 695187500 h 889"/>
                  <a:gd name="T70" fmla="*/ 612807998 w 341"/>
                  <a:gd name="T71" fmla="*/ 2147483647 h 889"/>
                  <a:gd name="T72" fmla="*/ 588294838 w 341"/>
                  <a:gd name="T73" fmla="*/ 2147483647 h 889"/>
                  <a:gd name="T74" fmla="*/ 588294838 w 341"/>
                  <a:gd name="T75" fmla="*/ 640062500 h 889"/>
                  <a:gd name="T76" fmla="*/ 867122406 w 341"/>
                  <a:gd name="T77" fmla="*/ 900375000 h 889"/>
                  <a:gd name="T78" fmla="*/ 870187427 w 341"/>
                  <a:gd name="T79" fmla="*/ 934062500 h 88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41"/>
                  <a:gd name="T121" fmla="*/ 0 h 889"/>
                  <a:gd name="T122" fmla="*/ 341 w 341"/>
                  <a:gd name="T123" fmla="*/ 889 h 88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41" h="889">
                    <a:moveTo>
                      <a:pt x="296" y="336"/>
                    </a:moveTo>
                    <a:cubicBezTo>
                      <a:pt x="296" y="285"/>
                      <a:pt x="296" y="285"/>
                      <a:pt x="296" y="285"/>
                    </a:cubicBezTo>
                    <a:cubicBezTo>
                      <a:pt x="181" y="178"/>
                      <a:pt x="181" y="178"/>
                      <a:pt x="181" y="178"/>
                    </a:cubicBezTo>
                    <a:cubicBezTo>
                      <a:pt x="140" y="182"/>
                      <a:pt x="140" y="182"/>
                      <a:pt x="140" y="182"/>
                    </a:cubicBezTo>
                    <a:cubicBezTo>
                      <a:pt x="157" y="56"/>
                      <a:pt x="24" y="0"/>
                      <a:pt x="24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889"/>
                      <a:pt x="0" y="889"/>
                      <a:pt x="0" y="889"/>
                    </a:cubicBezTo>
                    <a:cubicBezTo>
                      <a:pt x="51" y="872"/>
                      <a:pt x="51" y="872"/>
                      <a:pt x="51" y="872"/>
                    </a:cubicBezTo>
                    <a:cubicBezTo>
                      <a:pt x="51" y="206"/>
                      <a:pt x="51" y="206"/>
                      <a:pt x="51" y="206"/>
                    </a:cubicBezTo>
                    <a:cubicBezTo>
                      <a:pt x="135" y="186"/>
                      <a:pt x="135" y="186"/>
                      <a:pt x="135" y="186"/>
                    </a:cubicBezTo>
                    <a:cubicBezTo>
                      <a:pt x="135" y="194"/>
                      <a:pt x="135" y="194"/>
                      <a:pt x="135" y="194"/>
                    </a:cubicBezTo>
                    <a:cubicBezTo>
                      <a:pt x="59" y="212"/>
                      <a:pt x="59" y="212"/>
                      <a:pt x="59" y="212"/>
                    </a:cubicBezTo>
                    <a:cubicBezTo>
                      <a:pt x="59" y="872"/>
                      <a:pt x="59" y="872"/>
                      <a:pt x="59" y="872"/>
                    </a:cubicBezTo>
                    <a:cubicBezTo>
                      <a:pt x="80" y="874"/>
                      <a:pt x="80" y="874"/>
                      <a:pt x="80" y="874"/>
                    </a:cubicBezTo>
                    <a:cubicBezTo>
                      <a:pt x="80" y="232"/>
                      <a:pt x="80" y="232"/>
                      <a:pt x="80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874"/>
                      <a:pt x="84" y="874"/>
                      <a:pt x="84" y="874"/>
                    </a:cubicBezTo>
                    <a:cubicBezTo>
                      <a:pt x="108" y="876"/>
                      <a:pt x="108" y="876"/>
                      <a:pt x="108" y="876"/>
                    </a:cubicBezTo>
                    <a:cubicBezTo>
                      <a:pt x="108" y="228"/>
                      <a:pt x="108" y="228"/>
                      <a:pt x="108" y="228"/>
                    </a:cubicBezTo>
                    <a:cubicBezTo>
                      <a:pt x="112" y="228"/>
                      <a:pt x="112" y="228"/>
                      <a:pt x="112" y="228"/>
                    </a:cubicBezTo>
                    <a:cubicBezTo>
                      <a:pt x="112" y="877"/>
                      <a:pt x="112" y="877"/>
                      <a:pt x="112" y="877"/>
                    </a:cubicBezTo>
                    <a:cubicBezTo>
                      <a:pt x="135" y="878"/>
                      <a:pt x="135" y="878"/>
                      <a:pt x="135" y="878"/>
                    </a:cubicBezTo>
                    <a:cubicBezTo>
                      <a:pt x="135" y="224"/>
                      <a:pt x="135" y="224"/>
                      <a:pt x="135" y="224"/>
                    </a:cubicBezTo>
                    <a:cubicBezTo>
                      <a:pt x="139" y="224"/>
                      <a:pt x="139" y="224"/>
                      <a:pt x="139" y="224"/>
                    </a:cubicBezTo>
                    <a:cubicBezTo>
                      <a:pt x="139" y="879"/>
                      <a:pt x="139" y="879"/>
                      <a:pt x="139" y="879"/>
                    </a:cubicBezTo>
                    <a:cubicBezTo>
                      <a:pt x="161" y="881"/>
                      <a:pt x="161" y="881"/>
                      <a:pt x="161" y="881"/>
                    </a:cubicBezTo>
                    <a:cubicBezTo>
                      <a:pt x="161" y="220"/>
                      <a:pt x="161" y="220"/>
                      <a:pt x="161" y="220"/>
                    </a:cubicBezTo>
                    <a:cubicBezTo>
                      <a:pt x="165" y="220"/>
                      <a:pt x="165" y="220"/>
                      <a:pt x="165" y="220"/>
                    </a:cubicBezTo>
                    <a:cubicBezTo>
                      <a:pt x="165" y="881"/>
                      <a:pt x="165" y="881"/>
                      <a:pt x="165" y="881"/>
                    </a:cubicBezTo>
                    <a:cubicBezTo>
                      <a:pt x="181" y="882"/>
                      <a:pt x="181" y="882"/>
                      <a:pt x="181" y="882"/>
                    </a:cubicBezTo>
                    <a:cubicBezTo>
                      <a:pt x="341" y="869"/>
                      <a:pt x="341" y="869"/>
                      <a:pt x="341" y="869"/>
                    </a:cubicBezTo>
                    <a:cubicBezTo>
                      <a:pt x="341" y="378"/>
                      <a:pt x="341" y="378"/>
                      <a:pt x="341" y="378"/>
                    </a:cubicBezTo>
                    <a:lnTo>
                      <a:pt x="296" y="336"/>
                    </a:lnTo>
                    <a:close/>
                    <a:moveTo>
                      <a:pt x="284" y="305"/>
                    </a:moveTo>
                    <a:cubicBezTo>
                      <a:pt x="200" y="227"/>
                      <a:pt x="200" y="227"/>
                      <a:pt x="200" y="227"/>
                    </a:cubicBezTo>
                    <a:cubicBezTo>
                      <a:pt x="200" y="864"/>
                      <a:pt x="200" y="864"/>
                      <a:pt x="200" y="864"/>
                    </a:cubicBezTo>
                    <a:cubicBezTo>
                      <a:pt x="192" y="864"/>
                      <a:pt x="192" y="864"/>
                      <a:pt x="192" y="864"/>
                    </a:cubicBezTo>
                    <a:cubicBezTo>
                      <a:pt x="192" y="209"/>
                      <a:pt x="192" y="209"/>
                      <a:pt x="192" y="209"/>
                    </a:cubicBezTo>
                    <a:cubicBezTo>
                      <a:pt x="283" y="294"/>
                      <a:pt x="283" y="294"/>
                      <a:pt x="283" y="294"/>
                    </a:cubicBezTo>
                    <a:lnTo>
                      <a:pt x="284" y="3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 40"/>
          <p:cNvGrpSpPr/>
          <p:nvPr/>
        </p:nvGrpSpPr>
        <p:grpSpPr bwMode="auto">
          <a:xfrm>
            <a:off x="3767350" y="1988643"/>
            <a:ext cx="2308463" cy="1669208"/>
            <a:chOff x="0" y="0"/>
            <a:chExt cx="2016777" cy="1303020"/>
          </a:xfrm>
        </p:grpSpPr>
        <p:sp>
          <p:nvSpPr>
            <p:cNvPr id="32" name="Rectangle 6"/>
            <p:cNvSpPr>
              <a:spLocks noChangeAspect="1"/>
            </p:cNvSpPr>
            <p:nvPr/>
          </p:nvSpPr>
          <p:spPr bwMode="auto">
            <a:xfrm>
              <a:off x="0" y="0"/>
              <a:ext cx="2016777" cy="13030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FFFFFF">
                  <a:alpha val="50195"/>
                </a:srgbClr>
              </a:solidFill>
              <a:bevel/>
            </a:ln>
          </p:spPr>
          <p:txBody>
            <a:bodyPr lIns="121893" tIns="60947" rIns="121893" bIns="60947" anchor="b"/>
            <a:lstStyle/>
            <a:p>
              <a:pPr>
                <a:lnSpc>
                  <a:spcPct val="90000"/>
                </a:lnSpc>
                <a:spcBef>
                  <a:spcPts val="835"/>
                </a:spcBef>
                <a:buClr>
                  <a:srgbClr val="FFFF99"/>
                </a:buClr>
                <a:buSzPct val="120000"/>
              </a:pPr>
              <a:r>
                <a:rPr lang="zh-CN" altLang="en-US" sz="1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追求卓越</a:t>
              </a:r>
              <a:endParaRPr 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3" name="Group 42"/>
            <p:cNvGrpSpPr/>
            <p:nvPr/>
          </p:nvGrpSpPr>
          <p:grpSpPr bwMode="auto">
            <a:xfrm>
              <a:off x="223076" y="118060"/>
              <a:ext cx="295613" cy="626731"/>
              <a:chOff x="0" y="0"/>
              <a:chExt cx="419101" cy="889001"/>
            </a:xfrm>
          </p:grpSpPr>
          <p:sp>
            <p:nvSpPr>
              <p:cNvPr id="34" name="Oval 16"/>
              <p:cNvSpPr>
                <a:spLocks noChangeArrowheads="1"/>
              </p:cNvSpPr>
              <p:nvPr/>
            </p:nvSpPr>
            <p:spPr bwMode="auto">
              <a:xfrm>
                <a:off x="228600" y="0"/>
                <a:ext cx="149225" cy="1460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zh-CN" sz="2100">
                  <a:solidFill>
                    <a:schemeClr val="bg1"/>
                  </a:solidFill>
                  <a:latin typeface="Segoe UI" panose="020B0502040204020203" pitchFamily="34" charset="0"/>
                  <a:sym typeface="Segoe UI" panose="020B0502040204020203" pitchFamily="34" charset="0"/>
                </a:endParaRPr>
              </a:p>
            </p:txBody>
          </p:sp>
          <p:sp>
            <p:nvSpPr>
              <p:cNvPr id="35" name="Freeform 17"/>
              <p:cNvSpPr>
                <a:spLocks noChangeArrowheads="1"/>
              </p:cNvSpPr>
              <p:nvPr/>
            </p:nvSpPr>
            <p:spPr bwMode="auto">
              <a:xfrm>
                <a:off x="96838" y="179388"/>
                <a:ext cx="322263" cy="709613"/>
              </a:xfrm>
              <a:custGeom>
                <a:avLst/>
                <a:gdLst>
                  <a:gd name="T0" fmla="*/ 1067181419 w 86"/>
                  <a:gd name="T1" fmla="*/ 0 h 189"/>
                  <a:gd name="T2" fmla="*/ 1123348862 w 86"/>
                  <a:gd name="T3" fmla="*/ 42291433 h 189"/>
                  <a:gd name="T4" fmla="*/ 1165471634 w 86"/>
                  <a:gd name="T5" fmla="*/ 155063581 h 189"/>
                  <a:gd name="T6" fmla="*/ 1095263267 w 86"/>
                  <a:gd name="T7" fmla="*/ 296032522 h 189"/>
                  <a:gd name="T8" fmla="*/ 617841874 w 86"/>
                  <a:gd name="T9" fmla="*/ 662549513 h 189"/>
                  <a:gd name="T10" fmla="*/ 547633507 w 86"/>
                  <a:gd name="T11" fmla="*/ 704837192 h 189"/>
                  <a:gd name="T12" fmla="*/ 547633507 w 86"/>
                  <a:gd name="T13" fmla="*/ 1141838654 h 189"/>
                  <a:gd name="T14" fmla="*/ 28081848 w 86"/>
                  <a:gd name="T15" fmla="*/ 2147483647 h 189"/>
                  <a:gd name="T16" fmla="*/ 126375810 w 86"/>
                  <a:gd name="T17" fmla="*/ 2147483647 h 189"/>
                  <a:gd name="T18" fmla="*/ 182543253 w 86"/>
                  <a:gd name="T19" fmla="*/ 2147483647 h 189"/>
                  <a:gd name="T20" fmla="*/ 337004659 w 86"/>
                  <a:gd name="T21" fmla="*/ 2147483647 h 189"/>
                  <a:gd name="T22" fmla="*/ 884634418 w 86"/>
                  <a:gd name="T23" fmla="*/ 1170031691 h 189"/>
                  <a:gd name="T24" fmla="*/ 884634418 w 86"/>
                  <a:gd name="T25" fmla="*/ 2147483647 h 189"/>
                  <a:gd name="T26" fmla="*/ 1039095824 w 86"/>
                  <a:gd name="T27" fmla="*/ 2147483647 h 189"/>
                  <a:gd name="T28" fmla="*/ 1207598153 w 86"/>
                  <a:gd name="T29" fmla="*/ 2147483647 h 189"/>
                  <a:gd name="T30" fmla="*/ 1207598153 w 86"/>
                  <a:gd name="T31" fmla="*/ 1014968109 h 189"/>
                  <a:gd name="T32" fmla="*/ 1207598153 w 86"/>
                  <a:gd name="T33" fmla="*/ 239646447 h 189"/>
                  <a:gd name="T34" fmla="*/ 1067181419 w 86"/>
                  <a:gd name="T35" fmla="*/ 0 h 18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6"/>
                  <a:gd name="T55" fmla="*/ 0 h 189"/>
                  <a:gd name="T56" fmla="*/ 86 w 86"/>
                  <a:gd name="T57" fmla="*/ 189 h 18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6" h="189">
                    <a:moveTo>
                      <a:pt x="76" y="0"/>
                    </a:moveTo>
                    <a:cubicBezTo>
                      <a:pt x="78" y="1"/>
                      <a:pt x="79" y="2"/>
                      <a:pt x="80" y="3"/>
                    </a:cubicBezTo>
                    <a:cubicBezTo>
                      <a:pt x="82" y="6"/>
                      <a:pt x="83" y="8"/>
                      <a:pt x="83" y="11"/>
                    </a:cubicBezTo>
                    <a:cubicBezTo>
                      <a:pt x="83" y="15"/>
                      <a:pt x="81" y="18"/>
                      <a:pt x="78" y="21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2" y="49"/>
                      <a:pt x="40" y="49"/>
                      <a:pt x="39" y="50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0" y="179"/>
                      <a:pt x="3" y="186"/>
                      <a:pt x="9" y="188"/>
                    </a:cubicBezTo>
                    <a:cubicBezTo>
                      <a:pt x="10" y="189"/>
                      <a:pt x="12" y="189"/>
                      <a:pt x="13" y="189"/>
                    </a:cubicBezTo>
                    <a:cubicBezTo>
                      <a:pt x="18" y="189"/>
                      <a:pt x="22" y="186"/>
                      <a:pt x="24" y="181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84"/>
                      <a:pt x="68" y="189"/>
                      <a:pt x="74" y="189"/>
                    </a:cubicBezTo>
                    <a:cubicBezTo>
                      <a:pt x="81" y="189"/>
                      <a:pt x="86" y="184"/>
                      <a:pt x="86" y="177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86" y="17"/>
                      <a:pt x="86" y="17"/>
                      <a:pt x="86" y="17"/>
                    </a:cubicBezTo>
                    <a:cubicBezTo>
                      <a:pt x="86" y="8"/>
                      <a:pt x="83" y="2"/>
                      <a:pt x="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18"/>
              <p:cNvSpPr>
                <a:spLocks noChangeArrowheads="1"/>
              </p:cNvSpPr>
              <p:nvPr/>
            </p:nvSpPr>
            <p:spPr bwMode="auto">
              <a:xfrm>
                <a:off x="131763" y="146050"/>
                <a:ext cx="265113" cy="206375"/>
              </a:xfrm>
              <a:custGeom>
                <a:avLst/>
                <a:gdLst>
                  <a:gd name="T0" fmla="*/ 418281102 w 71"/>
                  <a:gd name="T1" fmla="*/ 464625170 h 55"/>
                  <a:gd name="T2" fmla="*/ 250968661 w 71"/>
                  <a:gd name="T3" fmla="*/ 84478668 h 55"/>
                  <a:gd name="T4" fmla="*/ 83656220 w 71"/>
                  <a:gd name="T5" fmla="*/ 28160807 h 55"/>
                  <a:gd name="T6" fmla="*/ 27885407 w 71"/>
                  <a:gd name="T7" fmla="*/ 197114391 h 55"/>
                  <a:gd name="T8" fmla="*/ 278854068 w 71"/>
                  <a:gd name="T9" fmla="*/ 703978895 h 55"/>
                  <a:gd name="T10" fmla="*/ 348567585 w 71"/>
                  <a:gd name="T11" fmla="*/ 774375284 h 55"/>
                  <a:gd name="T12" fmla="*/ 376452992 w 71"/>
                  <a:gd name="T13" fmla="*/ 774375284 h 55"/>
                  <a:gd name="T14" fmla="*/ 460109212 w 71"/>
                  <a:gd name="T15" fmla="*/ 746214477 h 55"/>
                  <a:gd name="T16" fmla="*/ 934157394 w 71"/>
                  <a:gd name="T17" fmla="*/ 380146502 h 55"/>
                  <a:gd name="T18" fmla="*/ 962042801 w 71"/>
                  <a:gd name="T19" fmla="*/ 211192918 h 55"/>
                  <a:gd name="T20" fmla="*/ 780787657 w 71"/>
                  <a:gd name="T21" fmla="*/ 183035864 h 55"/>
                  <a:gd name="T22" fmla="*/ 418281102 w 71"/>
                  <a:gd name="T23" fmla="*/ 464625170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1"/>
                  <a:gd name="T37" fmla="*/ 0 h 55"/>
                  <a:gd name="T38" fmla="*/ 71 w 71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1" h="55">
                    <a:moveTo>
                      <a:pt x="30" y="33"/>
                    </a:moveTo>
                    <a:cubicBezTo>
                      <a:pt x="18" y="6"/>
                      <a:pt x="18" y="6"/>
                      <a:pt x="18" y="6"/>
                    </a:cubicBezTo>
                    <a:cubicBezTo>
                      <a:pt x="16" y="2"/>
                      <a:pt x="10" y="0"/>
                      <a:pt x="6" y="2"/>
                    </a:cubicBezTo>
                    <a:cubicBezTo>
                      <a:pt x="2" y="4"/>
                      <a:pt x="0" y="10"/>
                      <a:pt x="2" y="14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1" y="53"/>
                      <a:pt x="23" y="54"/>
                      <a:pt x="25" y="55"/>
                    </a:cubicBezTo>
                    <a:cubicBezTo>
                      <a:pt x="26" y="55"/>
                      <a:pt x="27" y="55"/>
                      <a:pt x="27" y="55"/>
                    </a:cubicBezTo>
                    <a:cubicBezTo>
                      <a:pt x="29" y="55"/>
                      <a:pt x="31" y="55"/>
                      <a:pt x="33" y="53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71" y="24"/>
                      <a:pt x="71" y="18"/>
                      <a:pt x="69" y="15"/>
                    </a:cubicBezTo>
                    <a:cubicBezTo>
                      <a:pt x="66" y="11"/>
                      <a:pt x="60" y="10"/>
                      <a:pt x="56" y="13"/>
                    </a:cubicBezTo>
                    <a:lnTo>
                      <a:pt x="30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19"/>
              <p:cNvSpPr>
                <a:spLocks noChangeArrowheads="1"/>
              </p:cNvSpPr>
              <p:nvPr/>
            </p:nvSpPr>
            <p:spPr bwMode="auto">
              <a:xfrm>
                <a:off x="33338" y="14288"/>
                <a:ext cx="90488" cy="165100"/>
              </a:xfrm>
              <a:custGeom>
                <a:avLst/>
                <a:gdLst>
                  <a:gd name="T0" fmla="*/ 341169923 w 24"/>
                  <a:gd name="T1" fmla="*/ 380146502 h 44"/>
                  <a:gd name="T2" fmla="*/ 341169923 w 24"/>
                  <a:gd name="T3" fmla="*/ 239353725 h 44"/>
                  <a:gd name="T4" fmla="*/ 341169923 w 24"/>
                  <a:gd name="T5" fmla="*/ 225271445 h 44"/>
                  <a:gd name="T6" fmla="*/ 0 w 24"/>
                  <a:gd name="T7" fmla="*/ 0 h 44"/>
                  <a:gd name="T8" fmla="*/ 0 w 24"/>
                  <a:gd name="T9" fmla="*/ 619500227 h 44"/>
                  <a:gd name="T10" fmla="*/ 341169923 w 24"/>
                  <a:gd name="T11" fmla="*/ 394228782 h 44"/>
                  <a:gd name="T12" fmla="*/ 341169923 w 24"/>
                  <a:gd name="T13" fmla="*/ 380146502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"/>
                  <a:gd name="T22" fmla="*/ 0 h 44"/>
                  <a:gd name="T23" fmla="*/ 24 w 24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" h="44">
                    <a:moveTo>
                      <a:pt x="24" y="27"/>
                    </a:move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7"/>
                      <a:pt x="24" y="27"/>
                      <a:pt x="24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 20"/>
              <p:cNvSpPr>
                <a:spLocks noChangeArrowheads="1"/>
              </p:cNvSpPr>
              <p:nvPr/>
            </p:nvSpPr>
            <p:spPr bwMode="auto">
              <a:xfrm>
                <a:off x="134938" y="66675"/>
                <a:ext cx="68263" cy="60325"/>
              </a:xfrm>
              <a:custGeom>
                <a:avLst/>
                <a:gdLst>
                  <a:gd name="T0" fmla="*/ 43146008 w 18"/>
                  <a:gd name="T1" fmla="*/ 227444102 h 16"/>
                  <a:gd name="T2" fmla="*/ 215733834 w 18"/>
                  <a:gd name="T3" fmla="*/ 227444102 h 16"/>
                  <a:gd name="T4" fmla="*/ 258879843 w 18"/>
                  <a:gd name="T5" fmla="*/ 184798097 h 16"/>
                  <a:gd name="T6" fmla="*/ 258879843 w 18"/>
                  <a:gd name="T7" fmla="*/ 42646005 h 16"/>
                  <a:gd name="T8" fmla="*/ 215733834 w 18"/>
                  <a:gd name="T9" fmla="*/ 0 h 16"/>
                  <a:gd name="T10" fmla="*/ 43146008 w 18"/>
                  <a:gd name="T11" fmla="*/ 0 h 16"/>
                  <a:gd name="T12" fmla="*/ 0 w 18"/>
                  <a:gd name="T13" fmla="*/ 42646005 h 16"/>
                  <a:gd name="T14" fmla="*/ 0 w 18"/>
                  <a:gd name="T15" fmla="*/ 184798097 h 16"/>
                  <a:gd name="T16" fmla="*/ 43146008 w 18"/>
                  <a:gd name="T17" fmla="*/ 227444102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"/>
                  <a:gd name="T28" fmla="*/ 0 h 16"/>
                  <a:gd name="T29" fmla="*/ 18 w 18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" h="16">
                    <a:moveTo>
                      <a:pt x="3" y="16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7" y="16"/>
                      <a:pt x="18" y="15"/>
                      <a:pt x="18" y="1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1"/>
                      <a:pt x="17" y="0"/>
                      <a:pt x="1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6"/>
                      <a:pt x="3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050" cy="195263"/>
              </a:xfrm>
              <a:custGeom>
                <a:avLst/>
                <a:gdLst>
                  <a:gd name="T0" fmla="*/ 43548300 w 5"/>
                  <a:gd name="T1" fmla="*/ 0 h 52"/>
                  <a:gd name="T2" fmla="*/ 29032200 w 5"/>
                  <a:gd name="T3" fmla="*/ 0 h 52"/>
                  <a:gd name="T4" fmla="*/ 0 w 5"/>
                  <a:gd name="T5" fmla="*/ 28200483 h 52"/>
                  <a:gd name="T6" fmla="*/ 0 w 5"/>
                  <a:gd name="T7" fmla="*/ 705023347 h 52"/>
                  <a:gd name="T8" fmla="*/ 29032200 w 5"/>
                  <a:gd name="T9" fmla="*/ 733223830 h 52"/>
                  <a:gd name="T10" fmla="*/ 43548300 w 5"/>
                  <a:gd name="T11" fmla="*/ 733223830 h 52"/>
                  <a:gd name="T12" fmla="*/ 72580500 w 5"/>
                  <a:gd name="T13" fmla="*/ 705023347 h 52"/>
                  <a:gd name="T14" fmla="*/ 72580500 w 5"/>
                  <a:gd name="T15" fmla="*/ 28200483 h 52"/>
                  <a:gd name="T16" fmla="*/ 43548300 w 5"/>
                  <a:gd name="T17" fmla="*/ 0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52"/>
                  <a:gd name="T29" fmla="*/ 5 w 5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52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1" y="52"/>
                      <a:pt x="2" y="52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4" y="52"/>
                      <a:pt x="5" y="51"/>
                      <a:pt x="5" y="50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 sz="21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49"/>
          <p:cNvGrpSpPr/>
          <p:nvPr/>
        </p:nvGrpSpPr>
        <p:grpSpPr bwMode="auto">
          <a:xfrm>
            <a:off x="8687953" y="1910534"/>
            <a:ext cx="2308463" cy="1758293"/>
            <a:chOff x="0" y="0"/>
            <a:chExt cx="2016777" cy="1372561"/>
          </a:xfrm>
        </p:grpSpPr>
        <p:grpSp>
          <p:nvGrpSpPr>
            <p:cNvPr id="41" name="Group 50"/>
            <p:cNvGrpSpPr/>
            <p:nvPr/>
          </p:nvGrpSpPr>
          <p:grpSpPr bwMode="auto">
            <a:xfrm>
              <a:off x="0" y="69542"/>
              <a:ext cx="2016777" cy="1303019"/>
              <a:chOff x="0" y="0"/>
              <a:chExt cx="2678656" cy="1725473"/>
            </a:xfrm>
          </p:grpSpPr>
          <p:sp>
            <p:nvSpPr>
              <p:cNvPr id="43" name="Rectangle 7"/>
              <p:cNvSpPr>
                <a:spLocks noChangeAspect="1"/>
              </p:cNvSpPr>
              <p:nvPr/>
            </p:nvSpPr>
            <p:spPr bwMode="auto">
              <a:xfrm>
                <a:off x="0" y="0"/>
                <a:ext cx="2678656" cy="1725473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rgbClr val="FFFFFF">
                    <a:alpha val="50195"/>
                  </a:srgbClr>
                </a:solidFill>
                <a:bevel/>
              </a:ln>
            </p:spPr>
            <p:txBody>
              <a:bodyPr lIns="121893" tIns="60947" rIns="121893" bIns="60947" anchor="b"/>
              <a:lstStyle/>
              <a:p>
                <a:pPr>
                  <a:lnSpc>
                    <a:spcPct val="90000"/>
                  </a:lnSpc>
                  <a:spcBef>
                    <a:spcPts val="835"/>
                  </a:spcBef>
                  <a:buClr>
                    <a:srgbClr val="FFFF99"/>
                  </a:buClr>
                  <a:buSzPct val="120000"/>
                </a:pPr>
                <a:r>
                  <a:rPr lang="zh-CN" altLang="en-US" sz="19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沟通交流</a:t>
                </a:r>
                <a:endParaRPr lang="en-US" sz="1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44" name="Group 52"/>
              <p:cNvGrpSpPr/>
              <p:nvPr/>
            </p:nvGrpSpPr>
            <p:grpSpPr bwMode="auto">
              <a:xfrm>
                <a:off x="961472" y="322819"/>
                <a:ext cx="59636" cy="184077"/>
                <a:chOff x="0" y="0"/>
                <a:chExt cx="258763" cy="798512"/>
              </a:xfrm>
            </p:grpSpPr>
            <p:sp>
              <p:nvSpPr>
                <p:cNvPr id="45" name="Freeform 73"/>
                <p:cNvSpPr>
                  <a:spLocks noChangeArrowheads="1"/>
                </p:cNvSpPr>
                <p:nvPr/>
              </p:nvSpPr>
              <p:spPr bwMode="auto">
                <a:xfrm>
                  <a:off x="120650" y="0"/>
                  <a:ext cx="138113" cy="52387"/>
                </a:xfrm>
                <a:custGeom>
                  <a:avLst/>
                  <a:gdLst>
                    <a:gd name="T0" fmla="*/ 487677003 w 37"/>
                    <a:gd name="T1" fmla="*/ 196028412 h 14"/>
                    <a:gd name="T2" fmla="*/ 515545967 w 37"/>
                    <a:gd name="T3" fmla="*/ 168023819 h 14"/>
                    <a:gd name="T4" fmla="*/ 501611485 w 37"/>
                    <a:gd name="T5" fmla="*/ 126016929 h 14"/>
                    <a:gd name="T6" fmla="*/ 404077577 w 37"/>
                    <a:gd name="T7" fmla="*/ 14002297 h 14"/>
                    <a:gd name="T8" fmla="*/ 376208614 w 37"/>
                    <a:gd name="T9" fmla="*/ 0 h 14"/>
                    <a:gd name="T10" fmla="*/ 376208614 w 37"/>
                    <a:gd name="T11" fmla="*/ 0 h 14"/>
                    <a:gd name="T12" fmla="*/ 376208614 w 37"/>
                    <a:gd name="T13" fmla="*/ 0 h 14"/>
                    <a:gd name="T14" fmla="*/ 362274132 w 37"/>
                    <a:gd name="T15" fmla="*/ 0 h 14"/>
                    <a:gd name="T16" fmla="*/ 362274132 w 37"/>
                    <a:gd name="T17" fmla="*/ 0 h 14"/>
                    <a:gd name="T18" fmla="*/ 348343383 w 37"/>
                    <a:gd name="T19" fmla="*/ 0 h 14"/>
                    <a:gd name="T20" fmla="*/ 348343383 w 37"/>
                    <a:gd name="T21" fmla="*/ 0 h 14"/>
                    <a:gd name="T22" fmla="*/ 348343383 w 37"/>
                    <a:gd name="T23" fmla="*/ 0 h 14"/>
                    <a:gd name="T24" fmla="*/ 348343383 w 37"/>
                    <a:gd name="T25" fmla="*/ 0 h 14"/>
                    <a:gd name="T26" fmla="*/ 334408901 w 37"/>
                    <a:gd name="T27" fmla="*/ 0 h 14"/>
                    <a:gd name="T28" fmla="*/ 334408901 w 37"/>
                    <a:gd name="T29" fmla="*/ 0 h 14"/>
                    <a:gd name="T30" fmla="*/ 320474419 w 37"/>
                    <a:gd name="T31" fmla="*/ 0 h 14"/>
                    <a:gd name="T32" fmla="*/ 320474419 w 37"/>
                    <a:gd name="T33" fmla="*/ 0 h 14"/>
                    <a:gd name="T34" fmla="*/ 0 w 37"/>
                    <a:gd name="T35" fmla="*/ 126016929 h 14"/>
                    <a:gd name="T36" fmla="*/ 487677003 w 37"/>
                    <a:gd name="T37" fmla="*/ 196028412 h 1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37"/>
                    <a:gd name="T58" fmla="*/ 0 h 14"/>
                    <a:gd name="T59" fmla="*/ 37 w 37"/>
                    <a:gd name="T60" fmla="*/ 14 h 14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37" h="14">
                      <a:moveTo>
                        <a:pt x="35" y="14"/>
                      </a:moveTo>
                      <a:cubicBezTo>
                        <a:pt x="37" y="14"/>
                        <a:pt x="37" y="13"/>
                        <a:pt x="37" y="12"/>
                      </a:cubicBezTo>
                      <a:cubicBezTo>
                        <a:pt x="37" y="11"/>
                        <a:pt x="36" y="10"/>
                        <a:pt x="36" y="9"/>
                      </a:cubicBezTo>
                      <a:cubicBezTo>
                        <a:pt x="33" y="6"/>
                        <a:pt x="31" y="4"/>
                        <a:pt x="29" y="1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0"/>
                        <a:pt x="26" y="0"/>
                        <a:pt x="26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0"/>
                        <a:pt x="26" y="0"/>
                        <a:pt x="25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0"/>
                        <a:pt x="25" y="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0" y="9"/>
                        <a:pt x="0" y="9"/>
                        <a:pt x="0" y="9"/>
                      </a:cubicBezTo>
                      <a:lnTo>
                        <a:pt x="35" y="14"/>
                      </a:lnTo>
                      <a:close/>
                    </a:path>
                  </a:pathLst>
                </a:custGeom>
                <a:solidFill>
                  <a:srgbClr val="3635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6" name="Freeform 74"/>
                <p:cNvSpPr>
                  <a:spLocks noChangeArrowheads="1"/>
                </p:cNvSpPr>
                <p:nvPr/>
              </p:nvSpPr>
              <p:spPr bwMode="auto">
                <a:xfrm>
                  <a:off x="0" y="749300"/>
                  <a:ext cx="104775" cy="49212"/>
                </a:xfrm>
                <a:custGeom>
                  <a:avLst/>
                  <a:gdLst>
                    <a:gd name="T0" fmla="*/ 0 w 28"/>
                    <a:gd name="T1" fmla="*/ 143301558 h 13"/>
                    <a:gd name="T2" fmla="*/ 0 w 28"/>
                    <a:gd name="T3" fmla="*/ 186293919 h 13"/>
                    <a:gd name="T4" fmla="*/ 392064308 w 28"/>
                    <a:gd name="T5" fmla="*/ 57320623 h 13"/>
                    <a:gd name="T6" fmla="*/ 392064308 w 28"/>
                    <a:gd name="T7" fmla="*/ 0 h 13"/>
                    <a:gd name="T8" fmla="*/ 0 w 28"/>
                    <a:gd name="T9" fmla="*/ 128973295 h 13"/>
                    <a:gd name="T10" fmla="*/ 0 w 28"/>
                    <a:gd name="T11" fmla="*/ 143301558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8"/>
                    <a:gd name="T19" fmla="*/ 0 h 13"/>
                    <a:gd name="T20" fmla="*/ 28 w 28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8" h="13">
                      <a:moveTo>
                        <a:pt x="0" y="1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10"/>
                      </a:cubicBezTo>
                      <a:close/>
                    </a:path>
                  </a:pathLst>
                </a:custGeom>
                <a:solidFill>
                  <a:srgbClr val="3635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1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7" name="Freeform 77"/>
                <p:cNvSpPr>
                  <a:spLocks noChangeArrowheads="1"/>
                </p:cNvSpPr>
                <p:nvPr/>
              </p:nvSpPr>
              <p:spPr bwMode="auto">
                <a:xfrm>
                  <a:off x="146050" y="712788"/>
                  <a:ext cx="11113" cy="36512"/>
                </a:xfrm>
                <a:custGeom>
                  <a:avLst/>
                  <a:gdLst>
                    <a:gd name="T0" fmla="*/ 27445406 w 3"/>
                    <a:gd name="T1" fmla="*/ 133312614 h 10"/>
                    <a:gd name="T2" fmla="*/ 41166256 w 3"/>
                    <a:gd name="T3" fmla="*/ 133312614 h 10"/>
                    <a:gd name="T4" fmla="*/ 41166256 w 3"/>
                    <a:gd name="T5" fmla="*/ 0 h 10"/>
                    <a:gd name="T6" fmla="*/ 27445406 w 3"/>
                    <a:gd name="T7" fmla="*/ 0 h 10"/>
                    <a:gd name="T8" fmla="*/ 27445406 w 3"/>
                    <a:gd name="T9" fmla="*/ 0 h 10"/>
                    <a:gd name="T10" fmla="*/ 13720851 w 3"/>
                    <a:gd name="T11" fmla="*/ 0 h 10"/>
                    <a:gd name="T12" fmla="*/ 0 w 3"/>
                    <a:gd name="T13" fmla="*/ 0 h 10"/>
                    <a:gd name="T14" fmla="*/ 27445406 w 3"/>
                    <a:gd name="T15" fmla="*/ 93317370 h 10"/>
                    <a:gd name="T16" fmla="*/ 27445406 w 3"/>
                    <a:gd name="T17" fmla="*/ 133312614 h 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"/>
                    <a:gd name="T28" fmla="*/ 0 h 10"/>
                    <a:gd name="T29" fmla="*/ 3 w 3"/>
                    <a:gd name="T30" fmla="*/ 10 h 1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" h="10">
                      <a:moveTo>
                        <a:pt x="2" y="10"/>
                      </a:move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2"/>
                        <a:pt x="2" y="4"/>
                        <a:pt x="2" y="7"/>
                      </a:cubicBezTo>
                      <a:lnTo>
                        <a:pt x="2" y="10"/>
                      </a:lnTo>
                      <a:close/>
                    </a:path>
                  </a:pathLst>
                </a:custGeom>
                <a:solidFill>
                  <a:srgbClr val="3635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10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42" name="Picture 30" descr="Reduced-Cost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99" r="12094"/>
            <a:stretch>
              <a:fillRect/>
            </a:stretch>
          </p:blipFill>
          <p:spPr bwMode="auto">
            <a:xfrm>
              <a:off x="0" y="0"/>
              <a:ext cx="706511" cy="93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oup 57"/>
          <p:cNvGrpSpPr/>
          <p:nvPr/>
        </p:nvGrpSpPr>
        <p:grpSpPr bwMode="auto">
          <a:xfrm>
            <a:off x="3767348" y="3812523"/>
            <a:ext cx="2324974" cy="1317796"/>
            <a:chOff x="0" y="0"/>
            <a:chExt cx="2031202" cy="1028700"/>
          </a:xfrm>
        </p:grpSpPr>
        <p:sp>
          <p:nvSpPr>
            <p:cNvPr id="49" name="Rectangle 75"/>
            <p:cNvSpPr>
              <a:spLocks noChangeArrowheads="1"/>
            </p:cNvSpPr>
            <p:nvPr/>
          </p:nvSpPr>
          <p:spPr bwMode="auto">
            <a:xfrm>
              <a:off x="0" y="0"/>
              <a:ext cx="2031202" cy="10287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428" tIns="45714" rIns="91428" bIns="45714" anchor="ctr"/>
            <a:lstStyle/>
            <a:p>
              <a:pPr algn="ctr">
                <a:lnSpc>
                  <a:spcPct val="90000"/>
                </a:lnSpc>
                <a:spcBef>
                  <a:spcPts val="835"/>
                </a:spcBef>
                <a:buClr>
                  <a:srgbClr val="FFFF99"/>
                </a:buClr>
                <a:buSzPct val="120000"/>
              </a:pPr>
              <a:endParaRPr lang="zh-CN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  <a:spcBef>
                  <a:spcPts val="835"/>
                </a:spcBef>
                <a:buClr>
                  <a:srgbClr val="FFFF99"/>
                </a:buClr>
                <a:buSzPct val="120000"/>
              </a:pPr>
              <a:endParaRPr lang="zh-CN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矩形 25"/>
            <p:cNvSpPr>
              <a:spLocks noChangeArrowheads="1"/>
            </p:cNvSpPr>
            <p:nvPr/>
          </p:nvSpPr>
          <p:spPr bwMode="auto">
            <a:xfrm>
              <a:off x="393412" y="75047"/>
              <a:ext cx="1236721" cy="75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835"/>
                </a:spcBef>
                <a:buClr>
                  <a:srgbClr val="FFFF99"/>
                </a:buClr>
                <a:buSzPct val="120000"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  <a:spcBef>
                  <a:spcPts val="835"/>
                </a:spcBef>
                <a:buClr>
                  <a:srgbClr val="FFFF99"/>
                </a:buClr>
                <a:buSzPct val="120000"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  <a:spcBef>
                  <a:spcPts val="835"/>
                </a:spcBef>
                <a:buClr>
                  <a:srgbClr val="FFFF99"/>
                </a:buClr>
                <a:buSzPct val="120000"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点击添加文本</a:t>
              </a:r>
              <a:endPara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114959" y="2322646"/>
            <a:ext cx="1259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诚信问题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14959" y="2748158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点击输入简要文本内容，文字内容需概况精炼的说明该分项内容。所提供的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83964" y="2359561"/>
            <a:ext cx="1259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服务问题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42991" y="2759673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45798" y="4146239"/>
            <a:ext cx="1259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安全问题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45798" y="4571751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点击输入简要文本内容，文字内容需概况精炼的说明该分项内容。所提供的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14803" y="4183154"/>
            <a:ext cx="12590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心理问题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73830" y="4583266"/>
            <a:ext cx="270000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206877" y="2112316"/>
            <a:ext cx="1698343" cy="1698560"/>
            <a:chOff x="4229490" y="1630762"/>
            <a:chExt cx="1698564" cy="1698560"/>
          </a:xfrm>
          <a:solidFill>
            <a:schemeClr val="accent1"/>
          </a:solidFill>
        </p:grpSpPr>
        <p:sp>
          <p:nvSpPr>
            <p:cNvPr id="18" name="五角星 17"/>
            <p:cNvSpPr/>
            <p:nvPr/>
          </p:nvSpPr>
          <p:spPr>
            <a:xfrm>
              <a:off x="4229490" y="1630762"/>
              <a:ext cx="1698564" cy="1698560"/>
            </a:xfrm>
            <a:prstGeom prst="star5">
              <a:avLst>
                <a:gd name="adj" fmla="val 36401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609785" y="2050007"/>
              <a:ext cx="937972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6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</a:t>
              </a:r>
              <a:endPara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06877" y="4169320"/>
            <a:ext cx="1698343" cy="1698560"/>
            <a:chOff x="4229490" y="3687766"/>
            <a:chExt cx="1698564" cy="1698560"/>
          </a:xfrm>
          <a:solidFill>
            <a:schemeClr val="accent3"/>
          </a:solidFill>
        </p:grpSpPr>
        <p:sp>
          <p:nvSpPr>
            <p:cNvPr id="21" name="五角星 20"/>
            <p:cNvSpPr/>
            <p:nvPr/>
          </p:nvSpPr>
          <p:spPr>
            <a:xfrm rot="10800000">
              <a:off x="4229490" y="3687766"/>
              <a:ext cx="1698564" cy="1698560"/>
            </a:xfrm>
            <a:prstGeom prst="star5">
              <a:avLst>
                <a:gd name="adj" fmla="val 36401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619379" y="3874760"/>
              <a:ext cx="929507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6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</a:t>
              </a:r>
              <a:endPara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2734" y="2126830"/>
            <a:ext cx="1698343" cy="1698560"/>
            <a:chOff x="6275613" y="1645276"/>
            <a:chExt cx="1698564" cy="1698560"/>
          </a:xfrm>
          <a:solidFill>
            <a:schemeClr val="accent2"/>
          </a:solidFill>
        </p:grpSpPr>
        <p:sp>
          <p:nvSpPr>
            <p:cNvPr id="24" name="五角星 23"/>
            <p:cNvSpPr/>
            <p:nvPr/>
          </p:nvSpPr>
          <p:spPr>
            <a:xfrm>
              <a:off x="6275613" y="1645276"/>
              <a:ext cx="1698564" cy="1698560"/>
            </a:xfrm>
            <a:prstGeom prst="star5">
              <a:avLst>
                <a:gd name="adj" fmla="val 36401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605606" y="2133480"/>
              <a:ext cx="103857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</a:t>
              </a:r>
              <a:endParaRPr lang="zh-CN" altLang="en-US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52734" y="4154805"/>
            <a:ext cx="1698343" cy="1698560"/>
            <a:chOff x="6275613" y="3673251"/>
            <a:chExt cx="1698564" cy="1698560"/>
          </a:xfrm>
          <a:solidFill>
            <a:schemeClr val="accent4"/>
          </a:solidFill>
        </p:grpSpPr>
        <p:sp>
          <p:nvSpPr>
            <p:cNvPr id="27" name="五角星 26"/>
            <p:cNvSpPr/>
            <p:nvPr/>
          </p:nvSpPr>
          <p:spPr>
            <a:xfrm rot="10800000">
              <a:off x="6275613" y="3673251"/>
              <a:ext cx="1698564" cy="1698560"/>
            </a:xfrm>
            <a:prstGeom prst="star5">
              <a:avLst>
                <a:gd name="adj" fmla="val 36401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611532" y="3874760"/>
              <a:ext cx="1051921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6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求</a:t>
              </a:r>
              <a:endParaRPr lang="zh-CN" altLang="en-US" sz="6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81954" y="1555494"/>
            <a:ext cx="974708" cy="4419453"/>
            <a:chOff x="3586098" y="1428750"/>
            <a:chExt cx="731126" cy="3314590"/>
          </a:xfrm>
          <a:solidFill>
            <a:srgbClr val="9BBC57"/>
          </a:solidFill>
        </p:grpSpPr>
        <p:sp>
          <p:nvSpPr>
            <p:cNvPr id="3" name="Freeform 8"/>
            <p:cNvSpPr/>
            <p:nvPr/>
          </p:nvSpPr>
          <p:spPr bwMode="auto">
            <a:xfrm>
              <a:off x="3586098" y="1428750"/>
              <a:ext cx="731126" cy="892299"/>
            </a:xfrm>
            <a:custGeom>
              <a:avLst/>
              <a:gdLst>
                <a:gd name="T0" fmla="*/ 131 w 132"/>
                <a:gd name="T1" fmla="*/ 82 h 161"/>
                <a:gd name="T2" fmla="*/ 69 w 132"/>
                <a:gd name="T3" fmla="*/ 3 h 161"/>
                <a:gd name="T4" fmla="*/ 63 w 132"/>
                <a:gd name="T5" fmla="*/ 3 h 161"/>
                <a:gd name="T6" fmla="*/ 1 w 132"/>
                <a:gd name="T7" fmla="*/ 82 h 161"/>
                <a:gd name="T8" fmla="*/ 5 w 132"/>
                <a:gd name="T9" fmla="*/ 88 h 161"/>
                <a:gd name="T10" fmla="*/ 19 w 132"/>
                <a:gd name="T11" fmla="*/ 88 h 161"/>
                <a:gd name="T12" fmla="*/ 19 w 132"/>
                <a:gd name="T13" fmla="*/ 161 h 161"/>
                <a:gd name="T14" fmla="*/ 114 w 132"/>
                <a:gd name="T15" fmla="*/ 161 h 161"/>
                <a:gd name="T16" fmla="*/ 114 w 132"/>
                <a:gd name="T17" fmla="*/ 88 h 161"/>
                <a:gd name="T18" fmla="*/ 127 w 132"/>
                <a:gd name="T19" fmla="*/ 88 h 161"/>
                <a:gd name="T20" fmla="*/ 131 w 132"/>
                <a:gd name="T21" fmla="*/ 8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161">
                  <a:moveTo>
                    <a:pt x="131" y="82"/>
                  </a:moveTo>
                  <a:cubicBezTo>
                    <a:pt x="69" y="3"/>
                    <a:pt x="69" y="3"/>
                    <a:pt x="69" y="3"/>
                  </a:cubicBezTo>
                  <a:cubicBezTo>
                    <a:pt x="67" y="0"/>
                    <a:pt x="65" y="0"/>
                    <a:pt x="63" y="3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85"/>
                    <a:pt x="1" y="88"/>
                    <a:pt x="5" y="88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30" y="88"/>
                    <a:pt x="132" y="85"/>
                    <a:pt x="131" y="82"/>
                  </a:cubicBez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 algn="l" rtl="0"/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3691212" y="2792894"/>
              <a:ext cx="525570" cy="1950446"/>
            </a:xfrm>
            <a:custGeom>
              <a:avLst/>
              <a:gdLst>
                <a:gd name="T0" fmla="*/ 95 w 95"/>
                <a:gd name="T1" fmla="*/ 212 h 352"/>
                <a:gd name="T2" fmla="*/ 89 w 95"/>
                <a:gd name="T3" fmla="*/ 212 h 352"/>
                <a:gd name="T4" fmla="*/ 89 w 95"/>
                <a:gd name="T5" fmla="*/ 117 h 352"/>
                <a:gd name="T6" fmla="*/ 95 w 95"/>
                <a:gd name="T7" fmla="*/ 117 h 352"/>
                <a:gd name="T8" fmla="*/ 95 w 95"/>
                <a:gd name="T9" fmla="*/ 0 h 352"/>
                <a:gd name="T10" fmla="*/ 0 w 95"/>
                <a:gd name="T11" fmla="*/ 0 h 352"/>
                <a:gd name="T12" fmla="*/ 0 w 95"/>
                <a:gd name="T13" fmla="*/ 117 h 352"/>
                <a:gd name="T14" fmla="*/ 4 w 95"/>
                <a:gd name="T15" fmla="*/ 117 h 352"/>
                <a:gd name="T16" fmla="*/ 4 w 95"/>
                <a:gd name="T17" fmla="*/ 212 h 352"/>
                <a:gd name="T18" fmla="*/ 0 w 95"/>
                <a:gd name="T19" fmla="*/ 212 h 352"/>
                <a:gd name="T20" fmla="*/ 0 w 95"/>
                <a:gd name="T21" fmla="*/ 346 h 352"/>
                <a:gd name="T22" fmla="*/ 6 w 95"/>
                <a:gd name="T23" fmla="*/ 352 h 352"/>
                <a:gd name="T24" fmla="*/ 11 w 95"/>
                <a:gd name="T25" fmla="*/ 352 h 352"/>
                <a:gd name="T26" fmla="*/ 27 w 95"/>
                <a:gd name="T27" fmla="*/ 352 h 352"/>
                <a:gd name="T28" fmla="*/ 81 w 95"/>
                <a:gd name="T29" fmla="*/ 352 h 352"/>
                <a:gd name="T30" fmla="*/ 81 w 95"/>
                <a:gd name="T31" fmla="*/ 352 h 352"/>
                <a:gd name="T32" fmla="*/ 89 w 95"/>
                <a:gd name="T33" fmla="*/ 352 h 352"/>
                <a:gd name="T34" fmla="*/ 95 w 95"/>
                <a:gd name="T35" fmla="*/ 346 h 352"/>
                <a:gd name="T36" fmla="*/ 95 w 95"/>
                <a:gd name="T37" fmla="*/ 21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" h="352">
                  <a:moveTo>
                    <a:pt x="95" y="212"/>
                  </a:moveTo>
                  <a:cubicBezTo>
                    <a:pt x="89" y="212"/>
                    <a:pt x="89" y="212"/>
                    <a:pt x="89" y="212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212"/>
                    <a:pt x="4" y="212"/>
                    <a:pt x="4" y="212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49"/>
                    <a:pt x="2" y="352"/>
                    <a:pt x="6" y="352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27" y="352"/>
                    <a:pt x="27" y="352"/>
                    <a:pt x="27" y="352"/>
                  </a:cubicBezTo>
                  <a:cubicBezTo>
                    <a:pt x="81" y="352"/>
                    <a:pt x="81" y="352"/>
                    <a:pt x="81" y="352"/>
                  </a:cubicBezTo>
                  <a:cubicBezTo>
                    <a:pt x="81" y="352"/>
                    <a:pt x="81" y="352"/>
                    <a:pt x="81" y="352"/>
                  </a:cubicBezTo>
                  <a:cubicBezTo>
                    <a:pt x="89" y="352"/>
                    <a:pt x="89" y="352"/>
                    <a:pt x="89" y="352"/>
                  </a:cubicBezTo>
                  <a:cubicBezTo>
                    <a:pt x="92" y="352"/>
                    <a:pt x="95" y="349"/>
                    <a:pt x="95" y="346"/>
                  </a:cubicBezTo>
                  <a:lnTo>
                    <a:pt x="95" y="212"/>
                  </a:ln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Group 3"/>
          <p:cNvGrpSpPr/>
          <p:nvPr/>
        </p:nvGrpSpPr>
        <p:grpSpPr>
          <a:xfrm>
            <a:off x="3978873" y="2577047"/>
            <a:ext cx="4421993" cy="974835"/>
            <a:chOff x="2908697" y="2194914"/>
            <a:chExt cx="3316927" cy="731126"/>
          </a:xfrm>
          <a:solidFill>
            <a:srgbClr val="F49D15"/>
          </a:solidFill>
        </p:grpSpPr>
        <p:sp>
          <p:nvSpPr>
            <p:cNvPr id="6" name="Freeform 7"/>
            <p:cNvSpPr/>
            <p:nvPr/>
          </p:nvSpPr>
          <p:spPr bwMode="auto">
            <a:xfrm>
              <a:off x="5330988" y="2194914"/>
              <a:ext cx="894636" cy="731126"/>
            </a:xfrm>
            <a:custGeom>
              <a:avLst/>
              <a:gdLst>
                <a:gd name="T0" fmla="*/ 158 w 161"/>
                <a:gd name="T1" fmla="*/ 63 h 132"/>
                <a:gd name="T2" fmla="*/ 80 w 161"/>
                <a:gd name="T3" fmla="*/ 1 h 132"/>
                <a:gd name="T4" fmla="*/ 74 w 161"/>
                <a:gd name="T5" fmla="*/ 5 h 132"/>
                <a:gd name="T6" fmla="*/ 74 w 161"/>
                <a:gd name="T7" fmla="*/ 19 h 132"/>
                <a:gd name="T8" fmla="*/ 0 w 161"/>
                <a:gd name="T9" fmla="*/ 19 h 132"/>
                <a:gd name="T10" fmla="*/ 0 w 161"/>
                <a:gd name="T11" fmla="*/ 114 h 132"/>
                <a:gd name="T12" fmla="*/ 74 w 161"/>
                <a:gd name="T13" fmla="*/ 114 h 132"/>
                <a:gd name="T14" fmla="*/ 74 w 161"/>
                <a:gd name="T15" fmla="*/ 127 h 132"/>
                <a:gd name="T16" fmla="*/ 80 w 161"/>
                <a:gd name="T17" fmla="*/ 131 h 132"/>
                <a:gd name="T18" fmla="*/ 158 w 161"/>
                <a:gd name="T19" fmla="*/ 68 h 132"/>
                <a:gd name="T20" fmla="*/ 158 w 161"/>
                <a:gd name="T21" fmla="*/ 6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32">
                  <a:moveTo>
                    <a:pt x="158" y="63"/>
                  </a:moveTo>
                  <a:cubicBezTo>
                    <a:pt x="80" y="1"/>
                    <a:pt x="80" y="1"/>
                    <a:pt x="80" y="1"/>
                  </a:cubicBezTo>
                  <a:cubicBezTo>
                    <a:pt x="77" y="0"/>
                    <a:pt x="74" y="1"/>
                    <a:pt x="74" y="5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4" y="130"/>
                    <a:pt x="77" y="132"/>
                    <a:pt x="80" y="131"/>
                  </a:cubicBezTo>
                  <a:cubicBezTo>
                    <a:pt x="158" y="68"/>
                    <a:pt x="158" y="68"/>
                    <a:pt x="158" y="68"/>
                  </a:cubicBezTo>
                  <a:cubicBezTo>
                    <a:pt x="161" y="67"/>
                    <a:pt x="161" y="65"/>
                    <a:pt x="158" y="63"/>
                  </a:cubicBez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 algn="l" rtl="0"/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908697" y="2300026"/>
              <a:ext cx="1952782" cy="525570"/>
            </a:xfrm>
            <a:custGeom>
              <a:avLst/>
              <a:gdLst>
                <a:gd name="T0" fmla="*/ 7 w 352"/>
                <a:gd name="T1" fmla="*/ 0 h 95"/>
                <a:gd name="T2" fmla="*/ 0 w 352"/>
                <a:gd name="T3" fmla="*/ 6 h 95"/>
                <a:gd name="T4" fmla="*/ 0 w 352"/>
                <a:gd name="T5" fmla="*/ 26 h 95"/>
                <a:gd name="T6" fmla="*/ 0 w 352"/>
                <a:gd name="T7" fmla="*/ 67 h 95"/>
                <a:gd name="T8" fmla="*/ 0 w 352"/>
                <a:gd name="T9" fmla="*/ 78 h 95"/>
                <a:gd name="T10" fmla="*/ 0 w 352"/>
                <a:gd name="T11" fmla="*/ 89 h 95"/>
                <a:gd name="T12" fmla="*/ 7 w 352"/>
                <a:gd name="T13" fmla="*/ 95 h 95"/>
                <a:gd name="T14" fmla="*/ 352 w 352"/>
                <a:gd name="T15" fmla="*/ 95 h 95"/>
                <a:gd name="T16" fmla="*/ 352 w 352"/>
                <a:gd name="T17" fmla="*/ 0 h 95"/>
                <a:gd name="T18" fmla="*/ 7 w 352"/>
                <a:gd name="T1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95">
                  <a:moveTo>
                    <a:pt x="7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2"/>
                    <a:pt x="3" y="95"/>
                    <a:pt x="7" y="95"/>
                  </a:cubicBezTo>
                  <a:cubicBezTo>
                    <a:pt x="352" y="95"/>
                    <a:pt x="352" y="95"/>
                    <a:pt x="352" y="95"/>
                  </a:cubicBezTo>
                  <a:cubicBezTo>
                    <a:pt x="352" y="0"/>
                    <a:pt x="352" y="0"/>
                    <a:pt x="352" y="0"/>
                  </a:cubicBezTo>
                  <a:lnTo>
                    <a:pt x="7" y="0"/>
                  </a:ln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Group 4"/>
          <p:cNvGrpSpPr/>
          <p:nvPr/>
        </p:nvGrpSpPr>
        <p:grpSpPr>
          <a:xfrm>
            <a:off x="6410967" y="1673844"/>
            <a:ext cx="974708" cy="4419452"/>
            <a:chOff x="4733007" y="1517513"/>
            <a:chExt cx="731126" cy="3314589"/>
          </a:xfrm>
          <a:solidFill>
            <a:srgbClr val="15A185"/>
          </a:solidFill>
        </p:grpSpPr>
        <p:sp>
          <p:nvSpPr>
            <p:cNvPr id="9" name="Freeform 6"/>
            <p:cNvSpPr/>
            <p:nvPr/>
          </p:nvSpPr>
          <p:spPr bwMode="auto">
            <a:xfrm>
              <a:off x="4733007" y="3939803"/>
              <a:ext cx="731126" cy="892299"/>
            </a:xfrm>
            <a:custGeom>
              <a:avLst/>
              <a:gdLst>
                <a:gd name="T0" fmla="*/ 127 w 132"/>
                <a:gd name="T1" fmla="*/ 74 h 161"/>
                <a:gd name="T2" fmla="*/ 113 w 132"/>
                <a:gd name="T3" fmla="*/ 74 h 161"/>
                <a:gd name="T4" fmla="*/ 113 w 132"/>
                <a:gd name="T5" fmla="*/ 0 h 161"/>
                <a:gd name="T6" fmla="*/ 18 w 132"/>
                <a:gd name="T7" fmla="*/ 0 h 161"/>
                <a:gd name="T8" fmla="*/ 18 w 132"/>
                <a:gd name="T9" fmla="*/ 74 h 161"/>
                <a:gd name="T10" fmla="*/ 4 w 132"/>
                <a:gd name="T11" fmla="*/ 74 h 161"/>
                <a:gd name="T12" fmla="*/ 1 w 132"/>
                <a:gd name="T13" fmla="*/ 80 h 161"/>
                <a:gd name="T14" fmla="*/ 63 w 132"/>
                <a:gd name="T15" fmla="*/ 158 h 161"/>
                <a:gd name="T16" fmla="*/ 68 w 132"/>
                <a:gd name="T17" fmla="*/ 158 h 161"/>
                <a:gd name="T18" fmla="*/ 130 w 132"/>
                <a:gd name="T19" fmla="*/ 80 h 161"/>
                <a:gd name="T20" fmla="*/ 127 w 132"/>
                <a:gd name="T21" fmla="*/ 7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161">
                  <a:moveTo>
                    <a:pt x="127" y="74"/>
                  </a:moveTo>
                  <a:cubicBezTo>
                    <a:pt x="113" y="74"/>
                    <a:pt x="113" y="74"/>
                    <a:pt x="113" y="74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" y="74"/>
                    <a:pt x="0" y="77"/>
                    <a:pt x="1" y="80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65" y="161"/>
                    <a:pt x="67" y="161"/>
                    <a:pt x="68" y="158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2" y="77"/>
                    <a:pt x="130" y="74"/>
                    <a:pt x="127" y="74"/>
                  </a:cubicBez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 algn="l" rtl="0"/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833448" y="1517513"/>
              <a:ext cx="525570" cy="1950446"/>
            </a:xfrm>
            <a:custGeom>
              <a:avLst/>
              <a:gdLst>
                <a:gd name="T0" fmla="*/ 95 w 95"/>
                <a:gd name="T1" fmla="*/ 7 h 352"/>
                <a:gd name="T2" fmla="*/ 89 w 95"/>
                <a:gd name="T3" fmla="*/ 0 h 352"/>
                <a:gd name="T4" fmla="*/ 68 w 95"/>
                <a:gd name="T5" fmla="*/ 0 h 352"/>
                <a:gd name="T6" fmla="*/ 27 w 95"/>
                <a:gd name="T7" fmla="*/ 0 h 352"/>
                <a:gd name="T8" fmla="*/ 27 w 95"/>
                <a:gd name="T9" fmla="*/ 0 h 352"/>
                <a:gd name="T10" fmla="*/ 6 w 95"/>
                <a:gd name="T11" fmla="*/ 0 h 352"/>
                <a:gd name="T12" fmla="*/ 0 w 95"/>
                <a:gd name="T13" fmla="*/ 7 h 352"/>
                <a:gd name="T14" fmla="*/ 0 w 95"/>
                <a:gd name="T15" fmla="*/ 352 h 352"/>
                <a:gd name="T16" fmla="*/ 95 w 95"/>
                <a:gd name="T17" fmla="*/ 352 h 352"/>
                <a:gd name="T18" fmla="*/ 95 w 95"/>
                <a:gd name="T19" fmla="*/ 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352">
                  <a:moveTo>
                    <a:pt x="95" y="7"/>
                  </a:moveTo>
                  <a:cubicBezTo>
                    <a:pt x="95" y="3"/>
                    <a:pt x="92" y="0"/>
                    <a:pt x="8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7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95" y="352"/>
                    <a:pt x="95" y="352"/>
                    <a:pt x="95" y="352"/>
                  </a:cubicBezTo>
                  <a:lnTo>
                    <a:pt x="95" y="7"/>
                  </a:ln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Group 13"/>
          <p:cNvGrpSpPr/>
          <p:nvPr/>
        </p:nvGrpSpPr>
        <p:grpSpPr>
          <a:xfrm>
            <a:off x="3860537" y="4106256"/>
            <a:ext cx="4421993" cy="974835"/>
            <a:chOff x="2819934" y="3341821"/>
            <a:chExt cx="3316927" cy="731126"/>
          </a:xfrm>
          <a:solidFill>
            <a:srgbClr val="297F9D"/>
          </a:solidFill>
        </p:grpSpPr>
        <p:sp>
          <p:nvSpPr>
            <p:cNvPr id="12" name="Freeform 5"/>
            <p:cNvSpPr/>
            <p:nvPr/>
          </p:nvSpPr>
          <p:spPr bwMode="auto">
            <a:xfrm>
              <a:off x="2819934" y="3341821"/>
              <a:ext cx="892299" cy="731126"/>
            </a:xfrm>
            <a:custGeom>
              <a:avLst/>
              <a:gdLst>
                <a:gd name="T0" fmla="*/ 88 w 161"/>
                <a:gd name="T1" fmla="*/ 4 h 132"/>
                <a:gd name="T2" fmla="*/ 82 w 161"/>
                <a:gd name="T3" fmla="*/ 1 h 132"/>
                <a:gd name="T4" fmla="*/ 3 w 161"/>
                <a:gd name="T5" fmla="*/ 63 h 132"/>
                <a:gd name="T6" fmla="*/ 3 w 161"/>
                <a:gd name="T7" fmla="*/ 68 h 132"/>
                <a:gd name="T8" fmla="*/ 82 w 161"/>
                <a:gd name="T9" fmla="*/ 130 h 132"/>
                <a:gd name="T10" fmla="*/ 88 w 161"/>
                <a:gd name="T11" fmla="*/ 127 h 132"/>
                <a:gd name="T12" fmla="*/ 88 w 161"/>
                <a:gd name="T13" fmla="*/ 113 h 132"/>
                <a:gd name="T14" fmla="*/ 161 w 161"/>
                <a:gd name="T15" fmla="*/ 113 h 132"/>
                <a:gd name="T16" fmla="*/ 161 w 161"/>
                <a:gd name="T17" fmla="*/ 18 h 132"/>
                <a:gd name="T18" fmla="*/ 88 w 161"/>
                <a:gd name="T19" fmla="*/ 18 h 132"/>
                <a:gd name="T20" fmla="*/ 88 w 161"/>
                <a:gd name="T21" fmla="*/ 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32">
                  <a:moveTo>
                    <a:pt x="88" y="4"/>
                  </a:moveTo>
                  <a:cubicBezTo>
                    <a:pt x="88" y="1"/>
                    <a:pt x="85" y="0"/>
                    <a:pt x="82" y="1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0" y="65"/>
                    <a:pt x="0" y="67"/>
                    <a:pt x="3" y="68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5" y="132"/>
                    <a:pt x="88" y="130"/>
                    <a:pt x="88" y="127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1" y="18"/>
                    <a:pt x="161" y="18"/>
                    <a:pt x="161" y="18"/>
                  </a:cubicBezTo>
                  <a:cubicBezTo>
                    <a:pt x="88" y="18"/>
                    <a:pt x="88" y="18"/>
                    <a:pt x="88" y="18"/>
                  </a:cubicBezTo>
                  <a:lnTo>
                    <a:pt x="88" y="4"/>
                  </a:ln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4184079" y="3442264"/>
              <a:ext cx="1952782" cy="525570"/>
            </a:xfrm>
            <a:custGeom>
              <a:avLst/>
              <a:gdLst>
                <a:gd name="T0" fmla="*/ 346 w 352"/>
                <a:gd name="T1" fmla="*/ 0 h 95"/>
                <a:gd name="T2" fmla="*/ 0 w 352"/>
                <a:gd name="T3" fmla="*/ 0 h 95"/>
                <a:gd name="T4" fmla="*/ 0 w 352"/>
                <a:gd name="T5" fmla="*/ 95 h 95"/>
                <a:gd name="T6" fmla="*/ 346 w 352"/>
                <a:gd name="T7" fmla="*/ 95 h 95"/>
                <a:gd name="T8" fmla="*/ 352 w 352"/>
                <a:gd name="T9" fmla="*/ 89 h 95"/>
                <a:gd name="T10" fmla="*/ 352 w 352"/>
                <a:gd name="T11" fmla="*/ 75 h 95"/>
                <a:gd name="T12" fmla="*/ 352 w 352"/>
                <a:gd name="T13" fmla="*/ 68 h 95"/>
                <a:gd name="T14" fmla="*/ 352 w 352"/>
                <a:gd name="T15" fmla="*/ 27 h 95"/>
                <a:gd name="T16" fmla="*/ 352 w 352"/>
                <a:gd name="T17" fmla="*/ 16 h 95"/>
                <a:gd name="T18" fmla="*/ 352 w 352"/>
                <a:gd name="T19" fmla="*/ 6 h 95"/>
                <a:gd name="T20" fmla="*/ 346 w 352"/>
                <a:gd name="T2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2" h="95">
                  <a:moveTo>
                    <a:pt x="34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346" y="95"/>
                    <a:pt x="346" y="95"/>
                    <a:pt x="346" y="95"/>
                  </a:cubicBezTo>
                  <a:cubicBezTo>
                    <a:pt x="350" y="95"/>
                    <a:pt x="352" y="92"/>
                    <a:pt x="352" y="89"/>
                  </a:cubicBezTo>
                  <a:cubicBezTo>
                    <a:pt x="352" y="75"/>
                    <a:pt x="352" y="75"/>
                    <a:pt x="352" y="75"/>
                  </a:cubicBezTo>
                  <a:cubicBezTo>
                    <a:pt x="352" y="68"/>
                    <a:pt x="352" y="68"/>
                    <a:pt x="352" y="68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2" y="16"/>
                    <a:pt x="352" y="16"/>
                    <a:pt x="352" y="16"/>
                  </a:cubicBezTo>
                  <a:cubicBezTo>
                    <a:pt x="352" y="6"/>
                    <a:pt x="352" y="6"/>
                    <a:pt x="352" y="6"/>
                  </a:cubicBezTo>
                  <a:cubicBezTo>
                    <a:pt x="352" y="2"/>
                    <a:pt x="350" y="0"/>
                    <a:pt x="34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8533308" y="2494207"/>
            <a:ext cx="231522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zh-CN" altLang="en-US" sz="16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添加标题</a:t>
            </a:r>
            <a:endParaRPr lang="zh-CN" altLang="en-US" sz="1600" b="1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450340"/>
            <a:r>
              <a:rPr lang="zh-CN" altLang="en-US" sz="12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您的内容打在这里，或通过复制您的文本后在此框中选择粘贴并选择只保留文字</a:t>
            </a:r>
            <a:endParaRPr lang="zh-CN" altLang="en-US" sz="120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8533308" y="4106254"/>
            <a:ext cx="231522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zh-CN" altLang="en-US" sz="16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添加标题</a:t>
            </a:r>
            <a:endParaRPr lang="zh-CN" altLang="en-US" sz="1600" b="1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450340"/>
            <a:r>
              <a:rPr lang="zh-CN" altLang="en-US" sz="12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您的内容打在这里，或通过复制您的文本后在此框中选择粘贴并选择只保留文字</a:t>
            </a:r>
            <a:endParaRPr lang="zh-CN" altLang="en-US" sz="120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1379102" y="2494207"/>
            <a:ext cx="231522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zh-CN" altLang="en-US" sz="16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添加标题</a:t>
            </a:r>
            <a:endParaRPr lang="zh-CN" altLang="en-US" sz="1600" b="1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 defTabSz="1450340"/>
            <a:r>
              <a:rPr lang="zh-CN" altLang="en-US" sz="12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您的内容打在这里，或通过复制您的文本后在此框中选择粘贴并选择只保留文字</a:t>
            </a:r>
            <a:endParaRPr lang="zh-CN" altLang="en-US" sz="120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1379102" y="4106254"/>
            <a:ext cx="231522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zh-CN" altLang="en-US" sz="1600" b="1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添加标题</a:t>
            </a:r>
            <a:endParaRPr lang="zh-CN" altLang="en-US" sz="1600" b="1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 defTabSz="1450340"/>
            <a:r>
              <a:rPr lang="zh-CN" altLang="en-US" sz="12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您的内容打在这里，或通过复制您的文本后在此框中选择粘贴并选择只保留文字</a:t>
            </a:r>
            <a:endParaRPr lang="zh-CN" altLang="en-US" sz="120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tmFilter="0, 0; 0.125,0.2665; 0.25,0.4; 0.375,0.465; 0.5,0.5;  0.625,0.535; 0.75,0.6; 0.875,0.7335; 1,1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" tmFilter="0, 0; 0.125,0.2665; 0.25,0.4; 0.375,0.465; 0.5,0.5;  0.625,0.535; 0.75,0.6; 0.875,0.7335; 1,1">
                                          <p:stCondLst>
                                            <p:cond delay="24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4">
                                          <p:stCondLst>
                                            <p:cond delay="9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25" decel="50000">
                                          <p:stCondLst>
                                            <p:cond delay="10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4">
                                          <p:stCondLst>
                                            <p:cond delay="19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25" decel="5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4">
                                          <p:stCondLst>
                                            <p:cond delay="2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25" decel="50000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4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25" decel="50000">
                                          <p:stCondLst>
                                            <p:cond delay="27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tmFilter="0, 0; 0.125,0.2665; 0.25,0.4; 0.375,0.465; 0.5,0.5;  0.625,0.535; 0.75,0.6; 0.875,0.7335; 1,1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" tmFilter="0, 0; 0.125,0.2665; 0.25,0.4; 0.375,0.465; 0.5,0.5;  0.625,0.535; 0.75,0.6; 0.875,0.7335; 1,1">
                                          <p:stCondLst>
                                            <p:cond delay="24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4">
                                          <p:stCondLst>
                                            <p:cond delay="9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25" decel="50000">
                                          <p:stCondLst>
                                            <p:cond delay="10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4">
                                          <p:stCondLst>
                                            <p:cond delay="19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25" decel="5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4">
                                          <p:stCondLst>
                                            <p:cond delay="24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25" decel="50000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4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25" decel="50000">
                                          <p:stCondLst>
                                            <p:cond delay="2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tmFilter="0, 0; 0.125,0.2665; 0.25,0.4; 0.375,0.465; 0.5,0.5;  0.625,0.535; 0.75,0.6; 0.875,0.7335; 1,1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" tmFilter="0, 0; 0.125,0.2665; 0.25,0.4; 0.375,0.465; 0.5,0.5;  0.625,0.535; 0.75,0.6; 0.875,0.7335; 1,1">
                                          <p:stCondLst>
                                            <p:cond delay="24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4">
                                          <p:stCondLst>
                                            <p:cond delay="9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25" decel="50000">
                                          <p:stCondLst>
                                            <p:cond delay="10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4">
                                          <p:stCondLst>
                                            <p:cond delay="19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25" decel="5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4">
                                          <p:stCondLst>
                                            <p:cond delay="24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25" decel="50000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4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25" decel="50000">
                                          <p:stCondLst>
                                            <p:cond delay="2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8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7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tmFilter="0, 0; 0.125,0.2665; 0.25,0.4; 0.375,0.465; 0.5,0.5;  0.625,0.535; 0.75,0.6; 0.875,0.7335; 1,1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9" tmFilter="0, 0; 0.125,0.2665; 0.25,0.4; 0.375,0.465; 0.5,0.5;  0.625,0.535; 0.75,0.6; 0.875,0.7335; 1,1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" tmFilter="0, 0; 0.125,0.2665; 0.25,0.4; 0.375,0.465; 0.5,0.5;  0.625,0.535; 0.75,0.6; 0.875,0.7335; 1,1">
                                          <p:stCondLst>
                                            <p:cond delay="24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4">
                                          <p:stCondLst>
                                            <p:cond delay="9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25" decel="50000">
                                          <p:stCondLst>
                                            <p:cond delay="10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4">
                                          <p:stCondLst>
                                            <p:cond delay="19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25" decel="5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4">
                                          <p:stCondLst>
                                            <p:cond delay="24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25" decel="50000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4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25" decel="50000">
                                          <p:stCondLst>
                                            <p:cond delay="2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/>
          <p:nvPr/>
        </p:nvSpPr>
        <p:spPr bwMode="auto">
          <a:xfrm>
            <a:off x="3377597" y="2853646"/>
            <a:ext cx="889587" cy="725255"/>
          </a:xfrm>
          <a:custGeom>
            <a:avLst/>
            <a:gdLst>
              <a:gd name="T0" fmla="*/ 89 w 89"/>
              <a:gd name="T1" fmla="*/ 39 h 72"/>
              <a:gd name="T2" fmla="*/ 20 w 89"/>
              <a:gd name="T3" fmla="*/ 0 h 72"/>
              <a:gd name="T4" fmla="*/ 0 w 89"/>
              <a:gd name="T5" fmla="*/ 72 h 72"/>
              <a:gd name="T6" fmla="*/ 80 w 89"/>
              <a:gd name="T7" fmla="*/ 72 h 72"/>
              <a:gd name="T8" fmla="*/ 82 w 89"/>
              <a:gd name="T9" fmla="*/ 56 h 72"/>
              <a:gd name="T10" fmla="*/ 84 w 89"/>
              <a:gd name="T11" fmla="*/ 50 h 72"/>
              <a:gd name="T12" fmla="*/ 85 w 89"/>
              <a:gd name="T13" fmla="*/ 47 h 72"/>
              <a:gd name="T14" fmla="*/ 89 w 89"/>
              <a:gd name="T15" fmla="*/ 39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9" h="72">
                <a:moveTo>
                  <a:pt x="89" y="39"/>
                </a:moveTo>
                <a:cubicBezTo>
                  <a:pt x="20" y="0"/>
                  <a:pt x="20" y="0"/>
                  <a:pt x="20" y="0"/>
                </a:cubicBezTo>
                <a:cubicBezTo>
                  <a:pt x="8" y="21"/>
                  <a:pt x="1" y="46"/>
                  <a:pt x="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67"/>
                  <a:pt x="81" y="61"/>
                  <a:pt x="82" y="56"/>
                </a:cubicBezTo>
                <a:cubicBezTo>
                  <a:pt x="83" y="54"/>
                  <a:pt x="84" y="52"/>
                  <a:pt x="84" y="50"/>
                </a:cubicBezTo>
                <a:cubicBezTo>
                  <a:pt x="85" y="49"/>
                  <a:pt x="85" y="48"/>
                  <a:pt x="85" y="47"/>
                </a:cubicBezTo>
                <a:cubicBezTo>
                  <a:pt x="86" y="44"/>
                  <a:pt x="88" y="42"/>
                  <a:pt x="89" y="39"/>
                </a:cubicBez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6"/>
          <p:cNvSpPr/>
          <p:nvPr/>
        </p:nvSpPr>
        <p:spPr bwMode="auto">
          <a:xfrm>
            <a:off x="3617910" y="2242239"/>
            <a:ext cx="931748" cy="944519"/>
          </a:xfrm>
          <a:custGeom>
            <a:avLst/>
            <a:gdLst>
              <a:gd name="T0" fmla="*/ 53 w 93"/>
              <a:gd name="T1" fmla="*/ 0 h 94"/>
              <a:gd name="T2" fmla="*/ 0 w 93"/>
              <a:gd name="T3" fmla="*/ 54 h 94"/>
              <a:gd name="T4" fmla="*/ 69 w 93"/>
              <a:gd name="T5" fmla="*/ 94 h 94"/>
              <a:gd name="T6" fmla="*/ 69 w 93"/>
              <a:gd name="T7" fmla="*/ 94 h 94"/>
              <a:gd name="T8" fmla="*/ 73 w 93"/>
              <a:gd name="T9" fmla="*/ 87 h 94"/>
              <a:gd name="T10" fmla="*/ 75 w 93"/>
              <a:gd name="T11" fmla="*/ 85 h 94"/>
              <a:gd name="T12" fmla="*/ 77 w 93"/>
              <a:gd name="T13" fmla="*/ 83 h 94"/>
              <a:gd name="T14" fmla="*/ 79 w 93"/>
              <a:gd name="T15" fmla="*/ 81 h 94"/>
              <a:gd name="T16" fmla="*/ 82 w 93"/>
              <a:gd name="T17" fmla="*/ 78 h 94"/>
              <a:gd name="T18" fmla="*/ 93 w 93"/>
              <a:gd name="T19" fmla="*/ 70 h 94"/>
              <a:gd name="T20" fmla="*/ 53 w 93"/>
              <a:gd name="T21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3" h="94">
                <a:moveTo>
                  <a:pt x="53" y="0"/>
                </a:moveTo>
                <a:cubicBezTo>
                  <a:pt x="31" y="14"/>
                  <a:pt x="13" y="32"/>
                  <a:pt x="0" y="54"/>
                </a:cubicBezTo>
                <a:cubicBezTo>
                  <a:pt x="69" y="94"/>
                  <a:pt x="69" y="94"/>
                  <a:pt x="69" y="94"/>
                </a:cubicBezTo>
                <a:cubicBezTo>
                  <a:pt x="69" y="94"/>
                  <a:pt x="69" y="94"/>
                  <a:pt x="69" y="94"/>
                </a:cubicBezTo>
                <a:cubicBezTo>
                  <a:pt x="70" y="92"/>
                  <a:pt x="72" y="89"/>
                  <a:pt x="73" y="87"/>
                </a:cubicBezTo>
                <a:cubicBezTo>
                  <a:pt x="74" y="86"/>
                  <a:pt x="75" y="86"/>
                  <a:pt x="75" y="85"/>
                </a:cubicBezTo>
                <a:cubicBezTo>
                  <a:pt x="76" y="84"/>
                  <a:pt x="77" y="84"/>
                  <a:pt x="77" y="83"/>
                </a:cubicBezTo>
                <a:cubicBezTo>
                  <a:pt x="78" y="82"/>
                  <a:pt x="79" y="81"/>
                  <a:pt x="79" y="81"/>
                </a:cubicBezTo>
                <a:cubicBezTo>
                  <a:pt x="80" y="80"/>
                  <a:pt x="81" y="79"/>
                  <a:pt x="82" y="78"/>
                </a:cubicBezTo>
                <a:cubicBezTo>
                  <a:pt x="85" y="75"/>
                  <a:pt x="89" y="72"/>
                  <a:pt x="93" y="70"/>
                </a:cubicBezTo>
                <a:lnTo>
                  <a:pt x="53" y="0"/>
                </a:ln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8"/>
          <p:cNvSpPr/>
          <p:nvPr/>
        </p:nvSpPr>
        <p:spPr bwMode="auto">
          <a:xfrm>
            <a:off x="4208158" y="2010326"/>
            <a:ext cx="729377" cy="893919"/>
          </a:xfrm>
          <a:custGeom>
            <a:avLst/>
            <a:gdLst>
              <a:gd name="T0" fmla="*/ 73 w 73"/>
              <a:gd name="T1" fmla="*/ 0 h 89"/>
              <a:gd name="T2" fmla="*/ 73 w 73"/>
              <a:gd name="T3" fmla="*/ 80 h 89"/>
              <a:gd name="T4" fmla="*/ 40 w 73"/>
              <a:gd name="T5" fmla="*/ 89 h 89"/>
              <a:gd name="T6" fmla="*/ 0 w 73"/>
              <a:gd name="T7" fmla="*/ 20 h 89"/>
              <a:gd name="T8" fmla="*/ 73 w 73"/>
              <a:gd name="T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89">
                <a:moveTo>
                  <a:pt x="73" y="0"/>
                </a:moveTo>
                <a:cubicBezTo>
                  <a:pt x="73" y="80"/>
                  <a:pt x="73" y="80"/>
                  <a:pt x="73" y="80"/>
                </a:cubicBezTo>
                <a:cubicBezTo>
                  <a:pt x="61" y="80"/>
                  <a:pt x="50" y="84"/>
                  <a:pt x="40" y="89"/>
                </a:cubicBezTo>
                <a:cubicBezTo>
                  <a:pt x="0" y="20"/>
                  <a:pt x="0" y="20"/>
                  <a:pt x="0" y="20"/>
                </a:cubicBezTo>
                <a:cubicBezTo>
                  <a:pt x="22" y="8"/>
                  <a:pt x="46" y="0"/>
                  <a:pt x="73" y="0"/>
                </a:cubicBez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9"/>
          <p:cNvSpPr/>
          <p:nvPr/>
        </p:nvSpPr>
        <p:spPr bwMode="auto">
          <a:xfrm>
            <a:off x="5017640" y="2010326"/>
            <a:ext cx="729377" cy="893919"/>
          </a:xfrm>
          <a:custGeom>
            <a:avLst/>
            <a:gdLst>
              <a:gd name="T0" fmla="*/ 73 w 73"/>
              <a:gd name="T1" fmla="*/ 19 h 89"/>
              <a:gd name="T2" fmla="*/ 33 w 73"/>
              <a:gd name="T3" fmla="*/ 89 h 89"/>
              <a:gd name="T4" fmla="*/ 0 w 73"/>
              <a:gd name="T5" fmla="*/ 80 h 89"/>
              <a:gd name="T6" fmla="*/ 0 w 73"/>
              <a:gd name="T7" fmla="*/ 0 h 89"/>
              <a:gd name="T8" fmla="*/ 73 w 73"/>
              <a:gd name="T9" fmla="*/ 1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89">
                <a:moveTo>
                  <a:pt x="73" y="19"/>
                </a:moveTo>
                <a:cubicBezTo>
                  <a:pt x="33" y="89"/>
                  <a:pt x="33" y="89"/>
                  <a:pt x="33" y="89"/>
                </a:cubicBezTo>
                <a:cubicBezTo>
                  <a:pt x="23" y="84"/>
                  <a:pt x="12" y="80"/>
                  <a:pt x="0" y="80"/>
                </a:cubicBezTo>
                <a:cubicBezTo>
                  <a:pt x="0" y="0"/>
                  <a:pt x="0" y="0"/>
                  <a:pt x="0" y="0"/>
                </a:cubicBezTo>
                <a:cubicBezTo>
                  <a:pt x="26" y="0"/>
                  <a:pt x="51" y="7"/>
                  <a:pt x="73" y="19"/>
                </a:cubicBez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10"/>
          <p:cNvSpPr/>
          <p:nvPr/>
        </p:nvSpPr>
        <p:spPr bwMode="auto">
          <a:xfrm>
            <a:off x="5409734" y="2242239"/>
            <a:ext cx="940179" cy="944519"/>
          </a:xfrm>
          <a:custGeom>
            <a:avLst/>
            <a:gdLst>
              <a:gd name="T0" fmla="*/ 94 w 94"/>
              <a:gd name="T1" fmla="*/ 54 h 94"/>
              <a:gd name="T2" fmla="*/ 24 w 94"/>
              <a:gd name="T3" fmla="*/ 94 h 94"/>
              <a:gd name="T4" fmla="*/ 0 w 94"/>
              <a:gd name="T5" fmla="*/ 70 h 94"/>
              <a:gd name="T6" fmla="*/ 40 w 94"/>
              <a:gd name="T7" fmla="*/ 0 h 94"/>
              <a:gd name="T8" fmla="*/ 94 w 94"/>
              <a:gd name="T9" fmla="*/ 5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" h="94">
                <a:moveTo>
                  <a:pt x="94" y="54"/>
                </a:moveTo>
                <a:cubicBezTo>
                  <a:pt x="24" y="94"/>
                  <a:pt x="24" y="94"/>
                  <a:pt x="24" y="94"/>
                </a:cubicBezTo>
                <a:cubicBezTo>
                  <a:pt x="18" y="84"/>
                  <a:pt x="10" y="76"/>
                  <a:pt x="0" y="70"/>
                </a:cubicBezTo>
                <a:cubicBezTo>
                  <a:pt x="40" y="0"/>
                  <a:pt x="40" y="0"/>
                  <a:pt x="40" y="0"/>
                </a:cubicBezTo>
                <a:cubicBezTo>
                  <a:pt x="62" y="14"/>
                  <a:pt x="80" y="32"/>
                  <a:pt x="94" y="54"/>
                </a:cubicBez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1"/>
          <p:cNvSpPr/>
          <p:nvPr/>
        </p:nvSpPr>
        <p:spPr bwMode="auto">
          <a:xfrm>
            <a:off x="5687992" y="2845213"/>
            <a:ext cx="889587" cy="771637"/>
          </a:xfrm>
          <a:custGeom>
            <a:avLst/>
            <a:gdLst>
              <a:gd name="T0" fmla="*/ 89 w 89"/>
              <a:gd name="T1" fmla="*/ 77 h 77"/>
              <a:gd name="T2" fmla="*/ 9 w 89"/>
              <a:gd name="T3" fmla="*/ 77 h 77"/>
              <a:gd name="T4" fmla="*/ 9 w 89"/>
              <a:gd name="T5" fmla="*/ 73 h 77"/>
              <a:gd name="T6" fmla="*/ 0 w 89"/>
              <a:gd name="T7" fmla="*/ 40 h 77"/>
              <a:gd name="T8" fmla="*/ 70 w 89"/>
              <a:gd name="T9" fmla="*/ 0 h 77"/>
              <a:gd name="T10" fmla="*/ 89 w 89"/>
              <a:gd name="T11" fmla="*/ 73 h 77"/>
              <a:gd name="T12" fmla="*/ 89 w 89"/>
              <a:gd name="T13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9" h="77">
                <a:moveTo>
                  <a:pt x="89" y="77"/>
                </a:moveTo>
                <a:cubicBezTo>
                  <a:pt x="9" y="77"/>
                  <a:pt x="9" y="77"/>
                  <a:pt x="9" y="77"/>
                </a:cubicBezTo>
                <a:cubicBezTo>
                  <a:pt x="9" y="76"/>
                  <a:pt x="9" y="75"/>
                  <a:pt x="9" y="73"/>
                </a:cubicBezTo>
                <a:cubicBezTo>
                  <a:pt x="8" y="61"/>
                  <a:pt x="5" y="50"/>
                  <a:pt x="0" y="40"/>
                </a:cubicBezTo>
                <a:cubicBezTo>
                  <a:pt x="70" y="0"/>
                  <a:pt x="70" y="0"/>
                  <a:pt x="70" y="0"/>
                </a:cubicBezTo>
                <a:cubicBezTo>
                  <a:pt x="81" y="22"/>
                  <a:pt x="88" y="47"/>
                  <a:pt x="89" y="73"/>
                </a:cubicBezTo>
                <a:cubicBezTo>
                  <a:pt x="89" y="75"/>
                  <a:pt x="89" y="76"/>
                  <a:pt x="89" y="77"/>
                </a:cubicBez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"/>
          <p:cNvSpPr/>
          <p:nvPr/>
        </p:nvSpPr>
        <p:spPr>
          <a:xfrm>
            <a:off x="5797610" y="3669557"/>
            <a:ext cx="779969" cy="476477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1"/>
          <p:cNvGrpSpPr/>
          <p:nvPr/>
        </p:nvGrpSpPr>
        <p:grpSpPr>
          <a:xfrm>
            <a:off x="2918047" y="3659017"/>
            <a:ext cx="1682205" cy="2007101"/>
            <a:chOff x="2829111" y="3304620"/>
            <a:chExt cx="1682424" cy="2007101"/>
          </a:xfrm>
        </p:grpSpPr>
        <p:sp>
          <p:nvSpPr>
            <p:cNvPr id="32" name="Freeform 7"/>
            <p:cNvSpPr/>
            <p:nvPr/>
          </p:nvSpPr>
          <p:spPr bwMode="auto">
            <a:xfrm>
              <a:off x="2829111" y="3304620"/>
              <a:ext cx="1682424" cy="2007101"/>
            </a:xfrm>
            <a:custGeom>
              <a:avLst/>
              <a:gdLst>
                <a:gd name="T0" fmla="*/ 163 w 168"/>
                <a:gd name="T1" fmla="*/ 104 h 200"/>
                <a:gd name="T2" fmla="*/ 96 w 168"/>
                <a:gd name="T3" fmla="*/ 193 h 200"/>
                <a:gd name="T4" fmla="*/ 74 w 168"/>
                <a:gd name="T5" fmla="*/ 193 h 200"/>
                <a:gd name="T6" fmla="*/ 7 w 168"/>
                <a:gd name="T7" fmla="*/ 104 h 200"/>
                <a:gd name="T8" fmla="*/ 18 w 168"/>
                <a:gd name="T9" fmla="*/ 82 h 200"/>
                <a:gd name="T10" fmla="*/ 36 w 168"/>
                <a:gd name="T11" fmla="*/ 82 h 200"/>
                <a:gd name="T12" fmla="*/ 45 w 168"/>
                <a:gd name="T13" fmla="*/ 73 h 200"/>
                <a:gd name="T14" fmla="*/ 45 w 168"/>
                <a:gd name="T15" fmla="*/ 0 h 200"/>
                <a:gd name="T16" fmla="*/ 125 w 168"/>
                <a:gd name="T17" fmla="*/ 0 h 200"/>
                <a:gd name="T18" fmla="*/ 125 w 168"/>
                <a:gd name="T19" fmla="*/ 73 h 200"/>
                <a:gd name="T20" fmla="*/ 135 w 168"/>
                <a:gd name="T21" fmla="*/ 82 h 200"/>
                <a:gd name="T22" fmla="*/ 152 w 168"/>
                <a:gd name="T23" fmla="*/ 82 h 200"/>
                <a:gd name="T24" fmla="*/ 159 w 168"/>
                <a:gd name="T25" fmla="*/ 84 h 200"/>
                <a:gd name="T26" fmla="*/ 163 w 168"/>
                <a:gd name="T27" fmla="*/ 10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8" h="200">
                  <a:moveTo>
                    <a:pt x="163" y="104"/>
                  </a:moveTo>
                  <a:cubicBezTo>
                    <a:pt x="96" y="193"/>
                    <a:pt x="96" y="193"/>
                    <a:pt x="96" y="193"/>
                  </a:cubicBezTo>
                  <a:cubicBezTo>
                    <a:pt x="90" y="200"/>
                    <a:pt x="80" y="200"/>
                    <a:pt x="74" y="193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0" y="95"/>
                    <a:pt x="7" y="82"/>
                    <a:pt x="18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1" y="82"/>
                    <a:pt x="45" y="78"/>
                    <a:pt x="45" y="7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73"/>
                    <a:pt x="125" y="73"/>
                    <a:pt x="125" y="73"/>
                  </a:cubicBezTo>
                  <a:cubicBezTo>
                    <a:pt x="125" y="78"/>
                    <a:pt x="129" y="82"/>
                    <a:pt x="135" y="82"/>
                  </a:cubicBezTo>
                  <a:cubicBezTo>
                    <a:pt x="152" y="82"/>
                    <a:pt x="152" y="82"/>
                    <a:pt x="152" y="82"/>
                  </a:cubicBezTo>
                  <a:cubicBezTo>
                    <a:pt x="155" y="82"/>
                    <a:pt x="157" y="83"/>
                    <a:pt x="159" y="84"/>
                  </a:cubicBezTo>
                  <a:cubicBezTo>
                    <a:pt x="166" y="88"/>
                    <a:pt x="168" y="97"/>
                    <a:pt x="163" y="104"/>
                  </a:cubicBez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58"/>
            <p:cNvSpPr/>
            <p:nvPr/>
          </p:nvSpPr>
          <p:spPr bwMode="auto">
            <a:xfrm>
              <a:off x="3398776" y="4278654"/>
              <a:ext cx="555433" cy="575751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5 h 142"/>
                <a:gd name="T16" fmla="*/ 62 w 137"/>
                <a:gd name="T17" fmla="*/ 6 h 142"/>
                <a:gd name="T18" fmla="*/ 44 w 137"/>
                <a:gd name="T19" fmla="*/ 57 h 142"/>
                <a:gd name="T20" fmla="*/ 64 w 137"/>
                <a:gd name="T21" fmla="*/ 57 h 142"/>
                <a:gd name="T22" fmla="*/ 64 w 137"/>
                <a:gd name="T23" fmla="*/ 123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8 w 137"/>
                <a:gd name="T31" fmla="*/ 130 h 142"/>
                <a:gd name="T32" fmla="*/ 88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30 h 142"/>
                <a:gd name="T40" fmla="*/ 76 w 137"/>
                <a:gd name="T41" fmla="*/ 134 h 142"/>
                <a:gd name="T42" fmla="*/ 72 w 137"/>
                <a:gd name="T43" fmla="*/ 130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2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6 h 142"/>
                <a:gd name="T56" fmla="*/ 76 w 137"/>
                <a:gd name="T57" fmla="*/ 5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9"/>
                    <a:pt x="105" y="7"/>
                    <a:pt x="76" y="4"/>
                  </a:cubicBezTo>
                  <a:cubicBezTo>
                    <a:pt x="74" y="2"/>
                    <a:pt x="72" y="0"/>
                    <a:pt x="69" y="0"/>
                  </a:cubicBezTo>
                  <a:cubicBezTo>
                    <a:pt x="66" y="0"/>
                    <a:pt x="64" y="2"/>
                    <a:pt x="62" y="4"/>
                  </a:cubicBezTo>
                  <a:cubicBezTo>
                    <a:pt x="32" y="7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8"/>
                    <a:pt x="62" y="5"/>
                  </a:cubicBezTo>
                  <a:cubicBezTo>
                    <a:pt x="62" y="5"/>
                    <a:pt x="62" y="5"/>
                    <a:pt x="62" y="6"/>
                  </a:cubicBezTo>
                  <a:cubicBezTo>
                    <a:pt x="41" y="32"/>
                    <a:pt x="44" y="57"/>
                    <a:pt x="44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7"/>
                    <a:pt x="69" y="142"/>
                    <a:pt x="76" y="142"/>
                  </a:cubicBezTo>
                  <a:cubicBezTo>
                    <a:pt x="82" y="142"/>
                    <a:pt x="88" y="137"/>
                    <a:pt x="88" y="130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9" y="132"/>
                    <a:pt x="78" y="134"/>
                    <a:pt x="76" y="134"/>
                  </a:cubicBezTo>
                  <a:cubicBezTo>
                    <a:pt x="74" y="134"/>
                    <a:pt x="72" y="132"/>
                    <a:pt x="72" y="130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2"/>
                    <a:pt x="76" y="6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80" y="8"/>
                    <a:pt x="99" y="24"/>
                    <a:pt x="99" y="57"/>
                  </a:cubicBezTo>
                  <a:close/>
                </a:path>
              </a:pathLst>
            </a:custGeom>
            <a:ln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en-US" sz="13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Freeform 12"/>
          <p:cNvSpPr/>
          <p:nvPr/>
        </p:nvSpPr>
        <p:spPr bwMode="auto">
          <a:xfrm>
            <a:off x="8108007" y="4240908"/>
            <a:ext cx="889587" cy="721039"/>
          </a:xfrm>
          <a:custGeom>
            <a:avLst/>
            <a:gdLst>
              <a:gd name="T0" fmla="*/ 89 w 89"/>
              <a:gd name="T1" fmla="*/ 0 h 72"/>
              <a:gd name="T2" fmla="*/ 69 w 89"/>
              <a:gd name="T3" fmla="*/ 72 h 72"/>
              <a:gd name="T4" fmla="*/ 53 w 89"/>
              <a:gd name="T5" fmla="*/ 63 h 72"/>
              <a:gd name="T6" fmla="*/ 46 w 89"/>
              <a:gd name="T7" fmla="*/ 59 h 72"/>
              <a:gd name="T8" fmla="*/ 34 w 89"/>
              <a:gd name="T9" fmla="*/ 52 h 72"/>
              <a:gd name="T10" fmla="*/ 30 w 89"/>
              <a:gd name="T11" fmla="*/ 50 h 72"/>
              <a:gd name="T12" fmla="*/ 30 w 89"/>
              <a:gd name="T13" fmla="*/ 50 h 72"/>
              <a:gd name="T14" fmla="*/ 27 w 89"/>
              <a:gd name="T15" fmla="*/ 48 h 72"/>
              <a:gd name="T16" fmla="*/ 15 w 89"/>
              <a:gd name="T17" fmla="*/ 41 h 72"/>
              <a:gd name="T18" fmla="*/ 12 w 89"/>
              <a:gd name="T19" fmla="*/ 39 h 72"/>
              <a:gd name="T20" fmla="*/ 8 w 89"/>
              <a:gd name="T21" fmla="*/ 37 h 72"/>
              <a:gd name="T22" fmla="*/ 2 w 89"/>
              <a:gd name="T23" fmla="*/ 34 h 72"/>
              <a:gd name="T24" fmla="*/ 0 w 89"/>
              <a:gd name="T25" fmla="*/ 33 h 72"/>
              <a:gd name="T26" fmla="*/ 0 w 89"/>
              <a:gd name="T27" fmla="*/ 33 h 72"/>
              <a:gd name="T28" fmla="*/ 1 w 89"/>
              <a:gd name="T29" fmla="*/ 30 h 72"/>
              <a:gd name="T30" fmla="*/ 4 w 89"/>
              <a:gd name="T31" fmla="*/ 25 h 72"/>
              <a:gd name="T32" fmla="*/ 4 w 89"/>
              <a:gd name="T33" fmla="*/ 25 h 72"/>
              <a:gd name="T34" fmla="*/ 4 w 89"/>
              <a:gd name="T35" fmla="*/ 25 h 72"/>
              <a:gd name="T36" fmla="*/ 4 w 89"/>
              <a:gd name="T37" fmla="*/ 23 h 72"/>
              <a:gd name="T38" fmla="*/ 5 w 89"/>
              <a:gd name="T39" fmla="*/ 22 h 72"/>
              <a:gd name="T40" fmla="*/ 5 w 89"/>
              <a:gd name="T41" fmla="*/ 22 h 72"/>
              <a:gd name="T42" fmla="*/ 7 w 89"/>
              <a:gd name="T43" fmla="*/ 16 h 72"/>
              <a:gd name="T44" fmla="*/ 9 w 89"/>
              <a:gd name="T45" fmla="*/ 0 h 72"/>
              <a:gd name="T46" fmla="*/ 89 w 89"/>
              <a:gd name="T47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9" h="72">
                <a:moveTo>
                  <a:pt x="89" y="0"/>
                </a:moveTo>
                <a:cubicBezTo>
                  <a:pt x="88" y="26"/>
                  <a:pt x="81" y="51"/>
                  <a:pt x="69" y="72"/>
                </a:cubicBezTo>
                <a:cubicBezTo>
                  <a:pt x="53" y="63"/>
                  <a:pt x="53" y="63"/>
                  <a:pt x="53" y="63"/>
                </a:cubicBezTo>
                <a:cubicBezTo>
                  <a:pt x="46" y="59"/>
                  <a:pt x="46" y="59"/>
                  <a:pt x="46" y="59"/>
                </a:cubicBezTo>
                <a:cubicBezTo>
                  <a:pt x="34" y="52"/>
                  <a:pt x="34" y="52"/>
                  <a:pt x="34" y="52"/>
                </a:cubicBezTo>
                <a:cubicBezTo>
                  <a:pt x="30" y="50"/>
                  <a:pt x="30" y="50"/>
                  <a:pt x="30" y="50"/>
                </a:cubicBezTo>
                <a:cubicBezTo>
                  <a:pt x="30" y="50"/>
                  <a:pt x="30" y="50"/>
                  <a:pt x="30" y="50"/>
                </a:cubicBezTo>
                <a:cubicBezTo>
                  <a:pt x="27" y="48"/>
                  <a:pt x="27" y="48"/>
                  <a:pt x="27" y="48"/>
                </a:cubicBezTo>
                <a:cubicBezTo>
                  <a:pt x="15" y="41"/>
                  <a:pt x="15" y="41"/>
                  <a:pt x="15" y="41"/>
                </a:cubicBezTo>
                <a:cubicBezTo>
                  <a:pt x="12" y="39"/>
                  <a:pt x="12" y="39"/>
                  <a:pt x="12" y="39"/>
                </a:cubicBezTo>
                <a:cubicBezTo>
                  <a:pt x="8" y="37"/>
                  <a:pt x="8" y="37"/>
                  <a:pt x="8" y="37"/>
                </a:cubicBezTo>
                <a:cubicBezTo>
                  <a:pt x="2" y="34"/>
                  <a:pt x="2" y="34"/>
                  <a:pt x="2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3"/>
                  <a:pt x="0" y="33"/>
                  <a:pt x="0" y="33"/>
                </a:cubicBezTo>
                <a:cubicBezTo>
                  <a:pt x="1" y="32"/>
                  <a:pt x="1" y="31"/>
                  <a:pt x="1" y="30"/>
                </a:cubicBezTo>
                <a:cubicBezTo>
                  <a:pt x="2" y="29"/>
                  <a:pt x="3" y="27"/>
                  <a:pt x="4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4" y="24"/>
                  <a:pt x="4" y="24"/>
                  <a:pt x="4" y="23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0"/>
                  <a:pt x="6" y="18"/>
                  <a:pt x="7" y="16"/>
                </a:cubicBezTo>
                <a:cubicBezTo>
                  <a:pt x="8" y="11"/>
                  <a:pt x="9" y="5"/>
                  <a:pt x="9" y="0"/>
                </a:cubicBezTo>
                <a:lnTo>
                  <a:pt x="89" y="0"/>
                </a:ln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3"/>
          <p:cNvSpPr/>
          <p:nvPr/>
        </p:nvSpPr>
        <p:spPr bwMode="auto">
          <a:xfrm>
            <a:off x="7829746" y="4633052"/>
            <a:ext cx="931748" cy="944519"/>
          </a:xfrm>
          <a:custGeom>
            <a:avLst/>
            <a:gdLst>
              <a:gd name="T0" fmla="*/ 93 w 93"/>
              <a:gd name="T1" fmla="*/ 40 h 94"/>
              <a:gd name="T2" fmla="*/ 74 w 93"/>
              <a:gd name="T3" fmla="*/ 66 h 94"/>
              <a:gd name="T4" fmla="*/ 52 w 93"/>
              <a:gd name="T5" fmla="*/ 85 h 94"/>
              <a:gd name="T6" fmla="*/ 50 w 93"/>
              <a:gd name="T7" fmla="*/ 87 h 94"/>
              <a:gd name="T8" fmla="*/ 40 w 93"/>
              <a:gd name="T9" fmla="*/ 94 h 94"/>
              <a:gd name="T10" fmla="*/ 37 w 93"/>
              <a:gd name="T11" fmla="*/ 87 h 94"/>
              <a:gd name="T12" fmla="*/ 36 w 93"/>
              <a:gd name="T13" fmla="*/ 85 h 94"/>
              <a:gd name="T14" fmla="*/ 24 w 93"/>
              <a:gd name="T15" fmla="*/ 65 h 94"/>
              <a:gd name="T16" fmla="*/ 0 w 93"/>
              <a:gd name="T17" fmla="*/ 24 h 94"/>
              <a:gd name="T18" fmla="*/ 11 w 93"/>
              <a:gd name="T19" fmla="*/ 16 h 94"/>
              <a:gd name="T20" fmla="*/ 11 w 93"/>
              <a:gd name="T21" fmla="*/ 16 h 94"/>
              <a:gd name="T22" fmla="*/ 14 w 93"/>
              <a:gd name="T23" fmla="*/ 13 h 94"/>
              <a:gd name="T24" fmla="*/ 16 w 93"/>
              <a:gd name="T25" fmla="*/ 11 h 94"/>
              <a:gd name="T26" fmla="*/ 17 w 93"/>
              <a:gd name="T27" fmla="*/ 10 h 94"/>
              <a:gd name="T28" fmla="*/ 18 w 93"/>
              <a:gd name="T29" fmla="*/ 9 h 94"/>
              <a:gd name="T30" fmla="*/ 20 w 93"/>
              <a:gd name="T31" fmla="*/ 7 h 94"/>
              <a:gd name="T32" fmla="*/ 24 w 93"/>
              <a:gd name="T33" fmla="*/ 0 h 94"/>
              <a:gd name="T34" fmla="*/ 24 w 93"/>
              <a:gd name="T35" fmla="*/ 0 h 94"/>
              <a:gd name="T36" fmla="*/ 34 w 93"/>
              <a:gd name="T37" fmla="*/ 6 h 94"/>
              <a:gd name="T38" fmla="*/ 39 w 93"/>
              <a:gd name="T39" fmla="*/ 9 h 94"/>
              <a:gd name="T40" fmla="*/ 40 w 93"/>
              <a:gd name="T41" fmla="*/ 9 h 94"/>
              <a:gd name="T42" fmla="*/ 43 w 93"/>
              <a:gd name="T43" fmla="*/ 11 h 94"/>
              <a:gd name="T44" fmla="*/ 50 w 93"/>
              <a:gd name="T45" fmla="*/ 15 h 94"/>
              <a:gd name="T46" fmla="*/ 59 w 93"/>
              <a:gd name="T47" fmla="*/ 20 h 94"/>
              <a:gd name="T48" fmla="*/ 71 w 93"/>
              <a:gd name="T49" fmla="*/ 27 h 94"/>
              <a:gd name="T50" fmla="*/ 78 w 93"/>
              <a:gd name="T51" fmla="*/ 31 h 94"/>
              <a:gd name="T52" fmla="*/ 93 w 93"/>
              <a:gd name="T53" fmla="*/ 4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93" h="94">
                <a:moveTo>
                  <a:pt x="93" y="40"/>
                </a:moveTo>
                <a:cubicBezTo>
                  <a:pt x="88" y="49"/>
                  <a:pt x="81" y="58"/>
                  <a:pt x="74" y="66"/>
                </a:cubicBezTo>
                <a:cubicBezTo>
                  <a:pt x="67" y="73"/>
                  <a:pt x="60" y="80"/>
                  <a:pt x="52" y="85"/>
                </a:cubicBezTo>
                <a:cubicBezTo>
                  <a:pt x="51" y="86"/>
                  <a:pt x="51" y="87"/>
                  <a:pt x="50" y="87"/>
                </a:cubicBezTo>
                <a:cubicBezTo>
                  <a:pt x="47" y="90"/>
                  <a:pt x="44" y="92"/>
                  <a:pt x="40" y="94"/>
                </a:cubicBezTo>
                <a:cubicBezTo>
                  <a:pt x="37" y="87"/>
                  <a:pt x="37" y="87"/>
                  <a:pt x="37" y="87"/>
                </a:cubicBezTo>
                <a:cubicBezTo>
                  <a:pt x="36" y="85"/>
                  <a:pt x="36" y="85"/>
                  <a:pt x="36" y="85"/>
                </a:cubicBezTo>
                <a:cubicBezTo>
                  <a:pt x="24" y="65"/>
                  <a:pt x="24" y="65"/>
                  <a:pt x="24" y="65"/>
                </a:cubicBezTo>
                <a:cubicBezTo>
                  <a:pt x="0" y="24"/>
                  <a:pt x="0" y="24"/>
                  <a:pt x="0" y="24"/>
                </a:cubicBezTo>
                <a:cubicBezTo>
                  <a:pt x="4" y="22"/>
                  <a:pt x="8" y="19"/>
                  <a:pt x="11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2" y="15"/>
                  <a:pt x="13" y="14"/>
                  <a:pt x="14" y="13"/>
                </a:cubicBezTo>
                <a:cubicBezTo>
                  <a:pt x="14" y="13"/>
                  <a:pt x="15" y="12"/>
                  <a:pt x="16" y="11"/>
                </a:cubicBezTo>
                <a:cubicBezTo>
                  <a:pt x="16" y="11"/>
                  <a:pt x="17" y="10"/>
                  <a:pt x="17" y="10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9" y="8"/>
                  <a:pt x="20" y="7"/>
                </a:cubicBezTo>
                <a:cubicBezTo>
                  <a:pt x="21" y="5"/>
                  <a:pt x="23" y="2"/>
                  <a:pt x="2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4" y="6"/>
                  <a:pt x="34" y="6"/>
                  <a:pt x="34" y="6"/>
                </a:cubicBezTo>
                <a:cubicBezTo>
                  <a:pt x="39" y="9"/>
                  <a:pt x="39" y="9"/>
                  <a:pt x="39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3" y="11"/>
                  <a:pt x="43" y="11"/>
                  <a:pt x="43" y="11"/>
                </a:cubicBezTo>
                <a:cubicBezTo>
                  <a:pt x="50" y="15"/>
                  <a:pt x="50" y="15"/>
                  <a:pt x="50" y="15"/>
                </a:cubicBezTo>
                <a:cubicBezTo>
                  <a:pt x="59" y="20"/>
                  <a:pt x="59" y="20"/>
                  <a:pt x="59" y="20"/>
                </a:cubicBezTo>
                <a:cubicBezTo>
                  <a:pt x="71" y="27"/>
                  <a:pt x="71" y="27"/>
                  <a:pt x="71" y="27"/>
                </a:cubicBezTo>
                <a:cubicBezTo>
                  <a:pt x="78" y="31"/>
                  <a:pt x="78" y="31"/>
                  <a:pt x="78" y="31"/>
                </a:cubicBezTo>
                <a:lnTo>
                  <a:pt x="93" y="40"/>
                </a:ln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15"/>
          <p:cNvSpPr/>
          <p:nvPr/>
        </p:nvSpPr>
        <p:spPr bwMode="auto">
          <a:xfrm>
            <a:off x="7437652" y="4911346"/>
            <a:ext cx="733592" cy="893919"/>
          </a:xfrm>
          <a:custGeom>
            <a:avLst/>
            <a:gdLst>
              <a:gd name="T0" fmla="*/ 73 w 73"/>
              <a:gd name="T1" fmla="*/ 69 h 89"/>
              <a:gd name="T2" fmla="*/ 31 w 73"/>
              <a:gd name="T3" fmla="*/ 86 h 89"/>
              <a:gd name="T4" fmla="*/ 27 w 73"/>
              <a:gd name="T5" fmla="*/ 86 h 89"/>
              <a:gd name="T6" fmla="*/ 24 w 73"/>
              <a:gd name="T7" fmla="*/ 87 h 89"/>
              <a:gd name="T8" fmla="*/ 0 w 73"/>
              <a:gd name="T9" fmla="*/ 89 h 89"/>
              <a:gd name="T10" fmla="*/ 0 w 73"/>
              <a:gd name="T11" fmla="*/ 89 h 89"/>
              <a:gd name="T12" fmla="*/ 0 w 73"/>
              <a:gd name="T13" fmla="*/ 9 h 89"/>
              <a:gd name="T14" fmla="*/ 0 w 73"/>
              <a:gd name="T15" fmla="*/ 9 h 89"/>
              <a:gd name="T16" fmla="*/ 33 w 73"/>
              <a:gd name="T17" fmla="*/ 0 h 89"/>
              <a:gd name="T18" fmla="*/ 63 w 73"/>
              <a:gd name="T19" fmla="*/ 53 h 89"/>
              <a:gd name="T20" fmla="*/ 63 w 73"/>
              <a:gd name="T21" fmla="*/ 53 h 89"/>
              <a:gd name="T22" fmla="*/ 64 w 73"/>
              <a:gd name="T23" fmla="*/ 54 h 89"/>
              <a:gd name="T24" fmla="*/ 64 w 73"/>
              <a:gd name="T25" fmla="*/ 54 h 89"/>
              <a:gd name="T26" fmla="*/ 73 w 73"/>
              <a:gd name="T27" fmla="*/ 6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3" h="89">
                <a:moveTo>
                  <a:pt x="73" y="69"/>
                </a:moveTo>
                <a:cubicBezTo>
                  <a:pt x="60" y="77"/>
                  <a:pt x="46" y="82"/>
                  <a:pt x="31" y="86"/>
                </a:cubicBezTo>
                <a:cubicBezTo>
                  <a:pt x="29" y="86"/>
                  <a:pt x="28" y="86"/>
                  <a:pt x="27" y="86"/>
                </a:cubicBezTo>
                <a:cubicBezTo>
                  <a:pt x="26" y="87"/>
                  <a:pt x="25" y="87"/>
                  <a:pt x="24" y="87"/>
                </a:cubicBezTo>
                <a:cubicBezTo>
                  <a:pt x="16" y="88"/>
                  <a:pt x="8" y="89"/>
                  <a:pt x="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12" y="9"/>
                  <a:pt x="23" y="5"/>
                  <a:pt x="33" y="0"/>
                </a:cubicBezTo>
                <a:cubicBezTo>
                  <a:pt x="63" y="53"/>
                  <a:pt x="63" y="53"/>
                  <a:pt x="63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4"/>
                  <a:pt x="64" y="54"/>
                  <a:pt x="64" y="54"/>
                </a:cubicBezTo>
                <a:cubicBezTo>
                  <a:pt x="64" y="54"/>
                  <a:pt x="64" y="54"/>
                  <a:pt x="64" y="54"/>
                </a:cubicBezTo>
                <a:lnTo>
                  <a:pt x="73" y="69"/>
                </a:ln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16"/>
          <p:cNvSpPr/>
          <p:nvPr/>
        </p:nvSpPr>
        <p:spPr bwMode="auto">
          <a:xfrm>
            <a:off x="6628172" y="4911346"/>
            <a:ext cx="729377" cy="893919"/>
          </a:xfrm>
          <a:custGeom>
            <a:avLst/>
            <a:gdLst>
              <a:gd name="T0" fmla="*/ 73 w 73"/>
              <a:gd name="T1" fmla="*/ 9 h 89"/>
              <a:gd name="T2" fmla="*/ 73 w 73"/>
              <a:gd name="T3" fmla="*/ 89 h 89"/>
              <a:gd name="T4" fmla="*/ 71 w 73"/>
              <a:gd name="T5" fmla="*/ 89 h 89"/>
              <a:gd name="T6" fmla="*/ 0 w 73"/>
              <a:gd name="T7" fmla="*/ 70 h 89"/>
              <a:gd name="T8" fmla="*/ 20 w 73"/>
              <a:gd name="T9" fmla="*/ 35 h 89"/>
              <a:gd name="T10" fmla="*/ 27 w 73"/>
              <a:gd name="T11" fmla="*/ 24 h 89"/>
              <a:gd name="T12" fmla="*/ 40 w 73"/>
              <a:gd name="T13" fmla="*/ 0 h 89"/>
              <a:gd name="T14" fmla="*/ 47 w 73"/>
              <a:gd name="T15" fmla="*/ 3 h 89"/>
              <a:gd name="T16" fmla="*/ 73 w 73"/>
              <a:gd name="T17" fmla="*/ 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9">
                <a:moveTo>
                  <a:pt x="73" y="9"/>
                </a:moveTo>
                <a:cubicBezTo>
                  <a:pt x="73" y="89"/>
                  <a:pt x="73" y="89"/>
                  <a:pt x="73" y="89"/>
                </a:cubicBezTo>
                <a:cubicBezTo>
                  <a:pt x="73" y="89"/>
                  <a:pt x="72" y="89"/>
                  <a:pt x="71" y="89"/>
                </a:cubicBezTo>
                <a:cubicBezTo>
                  <a:pt x="46" y="88"/>
                  <a:pt x="21" y="81"/>
                  <a:pt x="0" y="70"/>
                </a:cubicBezTo>
                <a:cubicBezTo>
                  <a:pt x="20" y="35"/>
                  <a:pt x="20" y="35"/>
                  <a:pt x="20" y="35"/>
                </a:cubicBezTo>
                <a:cubicBezTo>
                  <a:pt x="27" y="24"/>
                  <a:pt x="27" y="24"/>
                  <a:pt x="27" y="24"/>
                </a:cubicBezTo>
                <a:cubicBezTo>
                  <a:pt x="40" y="0"/>
                  <a:pt x="40" y="0"/>
                  <a:pt x="40" y="0"/>
                </a:cubicBezTo>
                <a:cubicBezTo>
                  <a:pt x="42" y="1"/>
                  <a:pt x="45" y="2"/>
                  <a:pt x="47" y="3"/>
                </a:cubicBezTo>
                <a:cubicBezTo>
                  <a:pt x="55" y="7"/>
                  <a:pt x="64" y="9"/>
                  <a:pt x="73" y="9"/>
                </a:cubicBez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17"/>
          <p:cNvSpPr/>
          <p:nvPr/>
        </p:nvSpPr>
        <p:spPr bwMode="auto">
          <a:xfrm>
            <a:off x="6029492" y="4633052"/>
            <a:ext cx="940179" cy="944519"/>
          </a:xfrm>
          <a:custGeom>
            <a:avLst/>
            <a:gdLst>
              <a:gd name="T0" fmla="*/ 94 w 94"/>
              <a:gd name="T1" fmla="*/ 24 h 94"/>
              <a:gd name="T2" fmla="*/ 78 w 94"/>
              <a:gd name="T3" fmla="*/ 51 h 94"/>
              <a:gd name="T4" fmla="*/ 68 w 94"/>
              <a:gd name="T5" fmla="*/ 69 h 94"/>
              <a:gd name="T6" fmla="*/ 54 w 94"/>
              <a:gd name="T7" fmla="*/ 94 h 94"/>
              <a:gd name="T8" fmla="*/ 0 w 94"/>
              <a:gd name="T9" fmla="*/ 40 h 94"/>
              <a:gd name="T10" fmla="*/ 25 w 94"/>
              <a:gd name="T11" fmla="*/ 26 h 94"/>
              <a:gd name="T12" fmla="*/ 42 w 94"/>
              <a:gd name="T13" fmla="*/ 16 h 94"/>
              <a:gd name="T14" fmla="*/ 69 w 94"/>
              <a:gd name="T15" fmla="*/ 1 h 94"/>
              <a:gd name="T16" fmla="*/ 70 w 94"/>
              <a:gd name="T17" fmla="*/ 0 h 94"/>
              <a:gd name="T18" fmla="*/ 78 w 94"/>
              <a:gd name="T19" fmla="*/ 11 h 94"/>
              <a:gd name="T20" fmla="*/ 78 w 94"/>
              <a:gd name="T21" fmla="*/ 11 h 94"/>
              <a:gd name="T22" fmla="*/ 82 w 94"/>
              <a:gd name="T23" fmla="*/ 15 h 94"/>
              <a:gd name="T24" fmla="*/ 93 w 94"/>
              <a:gd name="T25" fmla="*/ 24 h 94"/>
              <a:gd name="T26" fmla="*/ 94 w 94"/>
              <a:gd name="T27" fmla="*/ 2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4" h="94">
                <a:moveTo>
                  <a:pt x="94" y="24"/>
                </a:moveTo>
                <a:cubicBezTo>
                  <a:pt x="78" y="51"/>
                  <a:pt x="78" y="51"/>
                  <a:pt x="78" y="51"/>
                </a:cubicBezTo>
                <a:cubicBezTo>
                  <a:pt x="68" y="69"/>
                  <a:pt x="68" y="69"/>
                  <a:pt x="68" y="69"/>
                </a:cubicBezTo>
                <a:cubicBezTo>
                  <a:pt x="54" y="94"/>
                  <a:pt x="54" y="94"/>
                  <a:pt x="54" y="94"/>
                </a:cubicBezTo>
                <a:cubicBezTo>
                  <a:pt x="32" y="80"/>
                  <a:pt x="14" y="62"/>
                  <a:pt x="0" y="40"/>
                </a:cubicBezTo>
                <a:cubicBezTo>
                  <a:pt x="25" y="26"/>
                  <a:pt x="25" y="26"/>
                  <a:pt x="25" y="26"/>
                </a:cubicBezTo>
                <a:cubicBezTo>
                  <a:pt x="42" y="16"/>
                  <a:pt x="42" y="16"/>
                  <a:pt x="42" y="16"/>
                </a:cubicBezTo>
                <a:cubicBezTo>
                  <a:pt x="69" y="1"/>
                  <a:pt x="69" y="1"/>
                  <a:pt x="69" y="1"/>
                </a:cubicBezTo>
                <a:cubicBezTo>
                  <a:pt x="70" y="0"/>
                  <a:pt x="70" y="0"/>
                  <a:pt x="70" y="0"/>
                </a:cubicBezTo>
                <a:cubicBezTo>
                  <a:pt x="72" y="4"/>
                  <a:pt x="75" y="8"/>
                  <a:pt x="78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79" y="13"/>
                  <a:pt x="80" y="14"/>
                  <a:pt x="82" y="15"/>
                </a:cubicBezTo>
                <a:cubicBezTo>
                  <a:pt x="85" y="18"/>
                  <a:pt x="89" y="21"/>
                  <a:pt x="93" y="24"/>
                </a:cubicBezTo>
                <a:lnTo>
                  <a:pt x="94" y="24"/>
                </a:ln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8"/>
          <p:cNvSpPr/>
          <p:nvPr/>
        </p:nvSpPr>
        <p:spPr bwMode="auto">
          <a:xfrm>
            <a:off x="5797609" y="4198741"/>
            <a:ext cx="889587" cy="775855"/>
          </a:xfrm>
          <a:custGeom>
            <a:avLst/>
            <a:gdLst>
              <a:gd name="T0" fmla="*/ 89 w 89"/>
              <a:gd name="T1" fmla="*/ 37 h 77"/>
              <a:gd name="T2" fmla="*/ 65 w 89"/>
              <a:gd name="T3" fmla="*/ 51 h 77"/>
              <a:gd name="T4" fmla="*/ 53 w 89"/>
              <a:gd name="T5" fmla="*/ 57 h 77"/>
              <a:gd name="T6" fmla="*/ 19 w 89"/>
              <a:gd name="T7" fmla="*/ 77 h 77"/>
              <a:gd name="T8" fmla="*/ 0 w 89"/>
              <a:gd name="T9" fmla="*/ 4 h 77"/>
              <a:gd name="T10" fmla="*/ 0 w 89"/>
              <a:gd name="T11" fmla="*/ 0 h 77"/>
              <a:gd name="T12" fmla="*/ 80 w 89"/>
              <a:gd name="T13" fmla="*/ 0 h 77"/>
              <a:gd name="T14" fmla="*/ 80 w 89"/>
              <a:gd name="T15" fmla="*/ 4 h 77"/>
              <a:gd name="T16" fmla="*/ 82 w 89"/>
              <a:gd name="T17" fmla="*/ 16 h 77"/>
              <a:gd name="T18" fmla="*/ 82 w 89"/>
              <a:gd name="T19" fmla="*/ 17 h 77"/>
              <a:gd name="T20" fmla="*/ 86 w 89"/>
              <a:gd name="T21" fmla="*/ 31 h 77"/>
              <a:gd name="T22" fmla="*/ 89 w 89"/>
              <a:gd name="T23" fmla="*/ 3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" h="77">
                <a:moveTo>
                  <a:pt x="89" y="37"/>
                </a:moveTo>
                <a:cubicBezTo>
                  <a:pt x="65" y="51"/>
                  <a:pt x="65" y="51"/>
                  <a:pt x="65" y="51"/>
                </a:cubicBezTo>
                <a:cubicBezTo>
                  <a:pt x="53" y="57"/>
                  <a:pt x="53" y="57"/>
                  <a:pt x="53" y="57"/>
                </a:cubicBezTo>
                <a:cubicBezTo>
                  <a:pt x="19" y="77"/>
                  <a:pt x="19" y="77"/>
                  <a:pt x="19" y="77"/>
                </a:cubicBezTo>
                <a:cubicBezTo>
                  <a:pt x="8" y="55"/>
                  <a:pt x="1" y="30"/>
                  <a:pt x="0" y="4"/>
                </a:cubicBezTo>
                <a:cubicBezTo>
                  <a:pt x="0" y="2"/>
                  <a:pt x="0" y="1"/>
                  <a:pt x="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"/>
                  <a:pt x="80" y="2"/>
                  <a:pt x="80" y="4"/>
                </a:cubicBezTo>
                <a:cubicBezTo>
                  <a:pt x="80" y="8"/>
                  <a:pt x="81" y="12"/>
                  <a:pt x="82" y="16"/>
                </a:cubicBezTo>
                <a:cubicBezTo>
                  <a:pt x="82" y="16"/>
                  <a:pt x="82" y="17"/>
                  <a:pt x="82" y="17"/>
                </a:cubicBezTo>
                <a:cubicBezTo>
                  <a:pt x="83" y="22"/>
                  <a:pt x="84" y="26"/>
                  <a:pt x="86" y="31"/>
                </a:cubicBezTo>
                <a:cubicBezTo>
                  <a:pt x="87" y="33"/>
                  <a:pt x="88" y="35"/>
                  <a:pt x="89" y="37"/>
                </a:cubicBezTo>
                <a:close/>
              </a:path>
            </a:pathLst>
          </a:cu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121920" tIns="60960" rIns="121920" bIns="60960" numCol="1" anchor="t" anchorCtr="0" compatLnSpc="1"/>
          <a:lstStyle/>
          <a:p>
            <a:pPr>
              <a:defRPr/>
            </a:pPr>
            <a:endParaRPr 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Group 3"/>
          <p:cNvGrpSpPr/>
          <p:nvPr/>
        </p:nvGrpSpPr>
        <p:grpSpPr>
          <a:xfrm>
            <a:off x="7779154" y="2170557"/>
            <a:ext cx="1682205" cy="1990235"/>
            <a:chOff x="7690851" y="1816160"/>
            <a:chExt cx="1682424" cy="1990235"/>
          </a:xfrm>
        </p:grpSpPr>
        <p:sp>
          <p:nvSpPr>
            <p:cNvPr id="41" name="Freeform 14"/>
            <p:cNvSpPr/>
            <p:nvPr/>
          </p:nvSpPr>
          <p:spPr bwMode="auto">
            <a:xfrm>
              <a:off x="7690851" y="1816160"/>
              <a:ext cx="1682424" cy="1990235"/>
            </a:xfrm>
            <a:custGeom>
              <a:avLst/>
              <a:gdLst>
                <a:gd name="T0" fmla="*/ 83 w 168"/>
                <a:gd name="T1" fmla="*/ 0 h 198"/>
                <a:gd name="T2" fmla="*/ 72 w 168"/>
                <a:gd name="T3" fmla="*/ 5 h 198"/>
                <a:gd name="T4" fmla="*/ 5 w 168"/>
                <a:gd name="T5" fmla="*/ 94 h 198"/>
                <a:gd name="T6" fmla="*/ 9 w 168"/>
                <a:gd name="T7" fmla="*/ 114 h 198"/>
                <a:gd name="T8" fmla="*/ 16 w 168"/>
                <a:gd name="T9" fmla="*/ 116 h 198"/>
                <a:gd name="T10" fmla="*/ 33 w 168"/>
                <a:gd name="T11" fmla="*/ 116 h 198"/>
                <a:gd name="T12" fmla="*/ 43 w 168"/>
                <a:gd name="T13" fmla="*/ 125 h 198"/>
                <a:gd name="T14" fmla="*/ 43 w 168"/>
                <a:gd name="T15" fmla="*/ 198 h 198"/>
                <a:gd name="T16" fmla="*/ 123 w 168"/>
                <a:gd name="T17" fmla="*/ 198 h 198"/>
                <a:gd name="T18" fmla="*/ 123 w 168"/>
                <a:gd name="T19" fmla="*/ 125 h 198"/>
                <a:gd name="T20" fmla="*/ 132 w 168"/>
                <a:gd name="T21" fmla="*/ 116 h 198"/>
                <a:gd name="T22" fmla="*/ 150 w 168"/>
                <a:gd name="T23" fmla="*/ 116 h 198"/>
                <a:gd name="T24" fmla="*/ 161 w 168"/>
                <a:gd name="T25" fmla="*/ 94 h 198"/>
                <a:gd name="T26" fmla="*/ 94 w 168"/>
                <a:gd name="T27" fmla="*/ 5 h 198"/>
                <a:gd name="T28" fmla="*/ 83 w 168"/>
                <a:gd name="T2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198">
                  <a:moveTo>
                    <a:pt x="83" y="0"/>
                  </a:moveTo>
                  <a:cubicBezTo>
                    <a:pt x="79" y="0"/>
                    <a:pt x="75" y="1"/>
                    <a:pt x="72" y="5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0" y="101"/>
                    <a:pt x="2" y="110"/>
                    <a:pt x="9" y="114"/>
                  </a:cubicBezTo>
                  <a:cubicBezTo>
                    <a:pt x="11" y="115"/>
                    <a:pt x="13" y="116"/>
                    <a:pt x="16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9" y="116"/>
                    <a:pt x="43" y="120"/>
                    <a:pt x="43" y="125"/>
                  </a:cubicBezTo>
                  <a:cubicBezTo>
                    <a:pt x="43" y="198"/>
                    <a:pt x="43" y="198"/>
                    <a:pt x="43" y="198"/>
                  </a:cubicBezTo>
                  <a:cubicBezTo>
                    <a:pt x="123" y="198"/>
                    <a:pt x="123" y="198"/>
                    <a:pt x="123" y="198"/>
                  </a:cubicBezTo>
                  <a:cubicBezTo>
                    <a:pt x="123" y="125"/>
                    <a:pt x="123" y="125"/>
                    <a:pt x="123" y="125"/>
                  </a:cubicBezTo>
                  <a:cubicBezTo>
                    <a:pt x="123" y="120"/>
                    <a:pt x="127" y="116"/>
                    <a:pt x="132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61" y="116"/>
                    <a:pt x="168" y="103"/>
                    <a:pt x="161" y="94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1" y="1"/>
                    <a:pt x="87" y="0"/>
                    <a:pt x="83" y="0"/>
                  </a:cubicBezTo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121920" tIns="60960" rIns="121920" bIns="60960" numCol="1" anchor="t" anchorCtr="0" compatLnSpc="1"/>
            <a:lstStyle/>
            <a:p>
              <a:pPr algn="l" rtl="0"/>
              <a:endParaRPr 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Group 37"/>
            <p:cNvGrpSpPr/>
            <p:nvPr/>
          </p:nvGrpSpPr>
          <p:grpSpPr>
            <a:xfrm>
              <a:off x="8205061" y="2376229"/>
              <a:ext cx="589373" cy="456098"/>
              <a:chOff x="6916738" y="2898776"/>
              <a:chExt cx="315913" cy="244475"/>
            </a:xfrm>
            <a:solidFill>
              <a:sysClr val="window" lastClr="FFFFFF"/>
            </a:solidFill>
          </p:grpSpPr>
          <p:sp>
            <p:nvSpPr>
              <p:cNvPr id="43" name="Freeform 62"/>
              <p:cNvSpPr/>
              <p:nvPr/>
            </p:nvSpPr>
            <p:spPr bwMode="auto">
              <a:xfrm>
                <a:off x="7015163" y="2898776"/>
                <a:ext cx="119063" cy="33338"/>
              </a:xfrm>
              <a:custGeom>
                <a:avLst/>
                <a:gdLst>
                  <a:gd name="T0" fmla="*/ 4 w 32"/>
                  <a:gd name="T1" fmla="*/ 6 h 9"/>
                  <a:gd name="T2" fmla="*/ 6 w 32"/>
                  <a:gd name="T3" fmla="*/ 4 h 9"/>
                  <a:gd name="T4" fmla="*/ 26 w 32"/>
                  <a:gd name="T5" fmla="*/ 4 h 9"/>
                  <a:gd name="T6" fmla="*/ 28 w 32"/>
                  <a:gd name="T7" fmla="*/ 6 h 9"/>
                  <a:gd name="T8" fmla="*/ 28 w 32"/>
                  <a:gd name="T9" fmla="*/ 9 h 9"/>
                  <a:gd name="T10" fmla="*/ 32 w 32"/>
                  <a:gd name="T11" fmla="*/ 9 h 9"/>
                  <a:gd name="T12" fmla="*/ 32 w 32"/>
                  <a:gd name="T13" fmla="*/ 5 h 9"/>
                  <a:gd name="T14" fmla="*/ 26 w 32"/>
                  <a:gd name="T15" fmla="*/ 0 h 9"/>
                  <a:gd name="T16" fmla="*/ 5 w 32"/>
                  <a:gd name="T17" fmla="*/ 0 h 9"/>
                  <a:gd name="T18" fmla="*/ 0 w 32"/>
                  <a:gd name="T19" fmla="*/ 5 h 9"/>
                  <a:gd name="T20" fmla="*/ 0 w 32"/>
                  <a:gd name="T21" fmla="*/ 9 h 9"/>
                  <a:gd name="T22" fmla="*/ 4 w 32"/>
                  <a:gd name="T23" fmla="*/ 9 h 9"/>
                  <a:gd name="T24" fmla="*/ 4 w 32"/>
                  <a:gd name="T25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9">
                    <a:moveTo>
                      <a:pt x="4" y="6"/>
                    </a:moveTo>
                    <a:cubicBezTo>
                      <a:pt x="4" y="5"/>
                      <a:pt x="5" y="4"/>
                      <a:pt x="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4"/>
                      <a:pt x="28" y="5"/>
                      <a:pt x="28" y="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2"/>
                      <a:pt x="29" y="0"/>
                      <a:pt x="2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4" y="9"/>
                      <a:pt x="4" y="9"/>
                      <a:pt x="4" y="9"/>
                    </a:cubicBezTo>
                    <a:lnTo>
                      <a:pt x="4" y="6"/>
                    </a:ln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63"/>
              <p:cNvSpPr/>
              <p:nvPr/>
            </p:nvSpPr>
            <p:spPr bwMode="auto">
              <a:xfrm>
                <a:off x="6916738" y="3090863"/>
                <a:ext cx="315913" cy="52388"/>
              </a:xfrm>
              <a:custGeom>
                <a:avLst/>
                <a:gdLst>
                  <a:gd name="T0" fmla="*/ 83 w 84"/>
                  <a:gd name="T1" fmla="*/ 0 h 14"/>
                  <a:gd name="T2" fmla="*/ 49 w 84"/>
                  <a:gd name="T3" fmla="*/ 0 h 14"/>
                  <a:gd name="T4" fmla="*/ 49 w 84"/>
                  <a:gd name="T5" fmla="*/ 1 h 14"/>
                  <a:gd name="T6" fmla="*/ 46 w 84"/>
                  <a:gd name="T7" fmla="*/ 3 h 14"/>
                  <a:gd name="T8" fmla="*/ 37 w 84"/>
                  <a:gd name="T9" fmla="*/ 3 h 14"/>
                  <a:gd name="T10" fmla="*/ 35 w 84"/>
                  <a:gd name="T11" fmla="*/ 1 h 14"/>
                  <a:gd name="T12" fmla="*/ 35 w 84"/>
                  <a:gd name="T13" fmla="*/ 0 h 14"/>
                  <a:gd name="T14" fmla="*/ 1 w 84"/>
                  <a:gd name="T15" fmla="*/ 0 h 14"/>
                  <a:gd name="T16" fmla="*/ 0 w 84"/>
                  <a:gd name="T17" fmla="*/ 0 h 14"/>
                  <a:gd name="T18" fmla="*/ 0 w 84"/>
                  <a:gd name="T19" fmla="*/ 9 h 14"/>
                  <a:gd name="T20" fmla="*/ 6 w 84"/>
                  <a:gd name="T21" fmla="*/ 14 h 14"/>
                  <a:gd name="T22" fmla="*/ 78 w 84"/>
                  <a:gd name="T23" fmla="*/ 14 h 14"/>
                  <a:gd name="T24" fmla="*/ 84 w 84"/>
                  <a:gd name="T25" fmla="*/ 9 h 14"/>
                  <a:gd name="T26" fmla="*/ 84 w 84"/>
                  <a:gd name="T27" fmla="*/ 0 h 14"/>
                  <a:gd name="T28" fmla="*/ 83 w 84"/>
                  <a:gd name="T2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4">
                    <a:moveTo>
                      <a:pt x="83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2"/>
                      <a:pt x="48" y="3"/>
                      <a:pt x="46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5" y="2"/>
                      <a:pt x="35" y="1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2"/>
                      <a:pt x="3" y="14"/>
                      <a:pt x="6" y="14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81" y="14"/>
                      <a:pt x="84" y="12"/>
                      <a:pt x="84" y="9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3" y="0"/>
                      <a:pt x="83" y="0"/>
                    </a:cubicBez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64"/>
              <p:cNvSpPr/>
              <p:nvPr/>
            </p:nvSpPr>
            <p:spPr bwMode="auto">
              <a:xfrm>
                <a:off x="6916738" y="2940051"/>
                <a:ext cx="315913" cy="138113"/>
              </a:xfrm>
              <a:custGeom>
                <a:avLst/>
                <a:gdLst>
                  <a:gd name="T0" fmla="*/ 78 w 84"/>
                  <a:gd name="T1" fmla="*/ 0 h 37"/>
                  <a:gd name="T2" fmla="*/ 6 w 84"/>
                  <a:gd name="T3" fmla="*/ 0 h 37"/>
                  <a:gd name="T4" fmla="*/ 0 w 84"/>
                  <a:gd name="T5" fmla="*/ 6 h 37"/>
                  <a:gd name="T6" fmla="*/ 0 w 84"/>
                  <a:gd name="T7" fmla="*/ 36 h 37"/>
                  <a:gd name="T8" fmla="*/ 1 w 84"/>
                  <a:gd name="T9" fmla="*/ 37 h 37"/>
                  <a:gd name="T10" fmla="*/ 35 w 84"/>
                  <a:gd name="T11" fmla="*/ 37 h 37"/>
                  <a:gd name="T12" fmla="*/ 35 w 84"/>
                  <a:gd name="T13" fmla="*/ 35 h 37"/>
                  <a:gd name="T14" fmla="*/ 37 w 84"/>
                  <a:gd name="T15" fmla="*/ 33 h 37"/>
                  <a:gd name="T16" fmla="*/ 46 w 84"/>
                  <a:gd name="T17" fmla="*/ 33 h 37"/>
                  <a:gd name="T18" fmla="*/ 49 w 84"/>
                  <a:gd name="T19" fmla="*/ 35 h 37"/>
                  <a:gd name="T20" fmla="*/ 49 w 84"/>
                  <a:gd name="T21" fmla="*/ 37 h 37"/>
                  <a:gd name="T22" fmla="*/ 83 w 84"/>
                  <a:gd name="T23" fmla="*/ 37 h 37"/>
                  <a:gd name="T24" fmla="*/ 84 w 84"/>
                  <a:gd name="T25" fmla="*/ 36 h 37"/>
                  <a:gd name="T26" fmla="*/ 84 w 84"/>
                  <a:gd name="T27" fmla="*/ 6 h 37"/>
                  <a:gd name="T28" fmla="*/ 78 w 84"/>
                  <a:gd name="T2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37">
                    <a:moveTo>
                      <a:pt x="7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7"/>
                      <a:pt x="0" y="37"/>
                      <a:pt x="1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4"/>
                      <a:pt x="36" y="33"/>
                      <a:pt x="37" y="33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8" y="33"/>
                      <a:pt x="49" y="34"/>
                      <a:pt x="49" y="35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83" y="37"/>
                      <a:pt x="84" y="37"/>
                      <a:pt x="84" y="36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4" y="2"/>
                      <a:pt x="81" y="0"/>
                      <a:pt x="78" y="0"/>
                    </a:cubicBez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6" name="Freeform 6"/>
          <p:cNvSpPr/>
          <p:nvPr/>
        </p:nvSpPr>
        <p:spPr bwMode="auto">
          <a:xfrm flipH="1">
            <a:off x="9396736" y="3907793"/>
            <a:ext cx="2171873" cy="1807618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365760" tIns="60960" rIns="121920" bIns="60960" numCol="1" anchor="t" anchorCtr="0" compatLnSpc="1"/>
          <a:lstStyle/>
          <a:p>
            <a:pPr defTabSz="1450340">
              <a:lnSpc>
                <a:spcPct val="200000"/>
              </a:lnSpc>
              <a:defRPr/>
            </a:pPr>
            <a:r>
              <a:rPr lang="zh-CN" altLang="en-US" sz="16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添加标题</a:t>
            </a:r>
            <a:endParaRPr lang="zh-CN" altLang="en-US" sz="1600" b="1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450340">
              <a:defRPr/>
            </a:pPr>
            <a:r>
              <a:rPr lang="zh-CN" altLang="en-US" sz="12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您的内容打在这里，或通过复制您的文本后在此框中选择粘贴并选择只保留文字</a:t>
            </a:r>
            <a:endParaRPr lang="zh-CN" altLang="en-US" sz="1200" dirty="0" err="1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Freeform 6"/>
          <p:cNvSpPr/>
          <p:nvPr/>
        </p:nvSpPr>
        <p:spPr bwMode="auto">
          <a:xfrm>
            <a:off x="803888" y="2132205"/>
            <a:ext cx="2235257" cy="1775588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118872" tIns="60960" rIns="457200" bIns="60960" numCol="1" anchor="t" anchorCtr="0" compatLnSpc="1"/>
          <a:lstStyle/>
          <a:p>
            <a:pPr algn="r" defTabSz="1450340">
              <a:lnSpc>
                <a:spcPct val="200000"/>
              </a:lnSpc>
              <a:defRPr/>
            </a:pPr>
            <a:r>
              <a:rPr lang="zh-CN" altLang="en-US" sz="16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 添加标题</a:t>
            </a:r>
            <a:endParaRPr lang="zh-CN" altLang="en-US" sz="1600" b="1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 defTabSz="1450340">
              <a:defRPr/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您的内容打在这里，或通过复制您的文本后在此框中选择粘贴并选择只保留文字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6" grpId="0" animBg="1"/>
      <p:bldP spid="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" name="Group 1576"/>
          <p:cNvGrpSpPr/>
          <p:nvPr/>
        </p:nvGrpSpPr>
        <p:grpSpPr>
          <a:xfrm>
            <a:off x="795" y="3631545"/>
            <a:ext cx="12190413" cy="51516"/>
            <a:chOff x="0" y="0"/>
            <a:chExt cx="12192000" cy="51515"/>
          </a:xfrm>
        </p:grpSpPr>
        <p:sp>
          <p:nvSpPr>
            <p:cNvPr id="1574" name="Shape 1574"/>
            <p:cNvSpPr/>
            <p:nvPr/>
          </p:nvSpPr>
          <p:spPr>
            <a:xfrm>
              <a:off x="0" y="51515"/>
              <a:ext cx="12192000" cy="1"/>
            </a:xfrm>
            <a:prstGeom prst="line">
              <a:avLst/>
            </a:prstGeom>
            <a:noFill/>
            <a:ln w="28575" cap="flat">
              <a:solidFill>
                <a:srgbClr val="595C5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75" name="Shape 1575"/>
            <p:cNvSpPr/>
            <p:nvPr/>
          </p:nvSpPr>
          <p:spPr>
            <a:xfrm>
              <a:off x="0" y="-1"/>
              <a:ext cx="12192000" cy="1"/>
            </a:xfrm>
            <a:prstGeom prst="line">
              <a:avLst/>
            </a:prstGeom>
            <a:noFill/>
            <a:ln w="28575" cap="flat">
              <a:solidFill>
                <a:srgbClr val="595C5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79" name="Shape 1579"/>
          <p:cNvSpPr/>
          <p:nvPr/>
        </p:nvSpPr>
        <p:spPr>
          <a:xfrm>
            <a:off x="7210615" y="3528160"/>
            <a:ext cx="206746" cy="206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rgbClr val="595C54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000000"/>
                </a:solidFill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80" name="Shape 1580"/>
          <p:cNvSpPr/>
          <p:nvPr/>
        </p:nvSpPr>
        <p:spPr>
          <a:xfrm>
            <a:off x="9798933" y="3528160"/>
            <a:ext cx="206746" cy="206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rgbClr val="595C54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000000"/>
                </a:solidFill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81" name="Shape 1581"/>
          <p:cNvSpPr/>
          <p:nvPr/>
        </p:nvSpPr>
        <p:spPr>
          <a:xfrm>
            <a:off x="4622298" y="3528160"/>
            <a:ext cx="206746" cy="206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rgbClr val="595C54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000000"/>
                </a:solidFill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82" name="Shape 1582"/>
          <p:cNvSpPr/>
          <p:nvPr/>
        </p:nvSpPr>
        <p:spPr>
          <a:xfrm>
            <a:off x="2033982" y="3528162"/>
            <a:ext cx="206746" cy="206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tx1"/>
          </a:solidFill>
          <a:ln w="38100">
            <a:solidFill>
              <a:srgbClr val="595C54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000000"/>
                </a:solidFill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587" name="Group 1587"/>
          <p:cNvGrpSpPr/>
          <p:nvPr/>
        </p:nvGrpSpPr>
        <p:grpSpPr>
          <a:xfrm>
            <a:off x="8979619" y="1209168"/>
            <a:ext cx="1828563" cy="1828801"/>
            <a:chOff x="0" y="0"/>
            <a:chExt cx="1828800" cy="1828800"/>
          </a:xfrm>
        </p:grpSpPr>
        <p:sp>
          <p:nvSpPr>
            <p:cNvPr id="1583" name="Shape 1583"/>
            <p:cNvSpPr/>
            <p:nvPr/>
          </p:nvSpPr>
          <p:spPr>
            <a:xfrm>
              <a:off x="0" y="0"/>
              <a:ext cx="1828800" cy="1828800"/>
            </a:xfrm>
            <a:prstGeom prst="wedgeEllipseCallout">
              <a:avLst>
                <a:gd name="adj1" fmla="val 293"/>
                <a:gd name="adj2" fmla="val 70246"/>
              </a:avLst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91437" tIns="45718" rIns="91437" bIns="45718" rtlCol="0" anchor="ctr"/>
            <a:lstStyle/>
            <a:p>
              <a:pPr algn="ctr" rtl="0"/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84" name="Shape 1584"/>
            <p:cNvSpPr/>
            <p:nvPr/>
          </p:nvSpPr>
          <p:spPr>
            <a:xfrm>
              <a:off x="53123" y="54084"/>
              <a:ext cx="1722554" cy="1722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8F4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85" name="Shape 1585"/>
            <p:cNvSpPr/>
            <p:nvPr/>
          </p:nvSpPr>
          <p:spPr>
            <a:xfrm>
              <a:off x="615031" y="534064"/>
              <a:ext cx="615553" cy="738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t">
              <a:spAutoFit/>
            </a:bodyPr>
            <a:lstStyle>
              <a:lvl1pPr algn="ctr">
                <a:defRPr sz="1400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zh-CN" altLang="en-US"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92" name="Group 1592"/>
          <p:cNvGrpSpPr/>
          <p:nvPr/>
        </p:nvGrpSpPr>
        <p:grpSpPr>
          <a:xfrm>
            <a:off x="3806225" y="1209168"/>
            <a:ext cx="1828563" cy="1828801"/>
            <a:chOff x="0" y="0"/>
            <a:chExt cx="1828800" cy="1828800"/>
          </a:xfrm>
        </p:grpSpPr>
        <p:sp>
          <p:nvSpPr>
            <p:cNvPr id="1588" name="Shape 1588"/>
            <p:cNvSpPr/>
            <p:nvPr/>
          </p:nvSpPr>
          <p:spPr>
            <a:xfrm>
              <a:off x="0" y="0"/>
              <a:ext cx="1828800" cy="1828800"/>
            </a:xfrm>
            <a:prstGeom prst="wedgeEllipseCallout">
              <a:avLst>
                <a:gd name="adj1" fmla="val 293"/>
                <a:gd name="adj2" fmla="val 70246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91437" tIns="45718" rIns="91437" bIns="45718" rtlCol="0" anchor="ctr"/>
            <a:lstStyle/>
            <a:p>
              <a:pPr algn="ctr" rtl="0"/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89" name="Shape 1589"/>
            <p:cNvSpPr/>
            <p:nvPr/>
          </p:nvSpPr>
          <p:spPr>
            <a:xfrm>
              <a:off x="49882" y="54084"/>
              <a:ext cx="1722554" cy="1722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90" name="Shape 1590"/>
            <p:cNvSpPr/>
            <p:nvPr/>
          </p:nvSpPr>
          <p:spPr>
            <a:xfrm>
              <a:off x="603382" y="534064"/>
              <a:ext cx="615553" cy="738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t">
              <a:spAutoFit/>
            </a:bodyPr>
            <a:lstStyle>
              <a:lvl1pPr>
                <a:defRPr sz="1400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97" name="Group 1597"/>
          <p:cNvGrpSpPr/>
          <p:nvPr/>
        </p:nvGrpSpPr>
        <p:grpSpPr>
          <a:xfrm>
            <a:off x="1222718" y="4380399"/>
            <a:ext cx="1828563" cy="1828801"/>
            <a:chOff x="0" y="0"/>
            <a:chExt cx="1828800" cy="1828800"/>
          </a:xfrm>
        </p:grpSpPr>
        <p:sp>
          <p:nvSpPr>
            <p:cNvPr id="1593" name="Shape 1593"/>
            <p:cNvSpPr/>
            <p:nvPr/>
          </p:nvSpPr>
          <p:spPr>
            <a:xfrm>
              <a:off x="0" y="0"/>
              <a:ext cx="1828800" cy="1828800"/>
            </a:xfrm>
            <a:prstGeom prst="wedgeEllipseCallout">
              <a:avLst>
                <a:gd name="adj1" fmla="val 293"/>
                <a:gd name="adj2" fmla="val -74120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1437" tIns="45718" rIns="91437" bIns="45718" rtlCol="0" anchor="ctr"/>
            <a:lstStyle/>
            <a:p>
              <a:pPr algn="ctr" rtl="0"/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94" name="Shape 1594"/>
            <p:cNvSpPr/>
            <p:nvPr/>
          </p:nvSpPr>
          <p:spPr>
            <a:xfrm>
              <a:off x="53123" y="51872"/>
              <a:ext cx="1722554" cy="1722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8F4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95" name="Shape 1595"/>
            <p:cNvSpPr/>
            <p:nvPr/>
          </p:nvSpPr>
          <p:spPr>
            <a:xfrm>
              <a:off x="606623" y="543817"/>
              <a:ext cx="615553" cy="738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t">
              <a:spAutoFit/>
            </a:bodyPr>
            <a:lstStyle>
              <a:lvl1pPr algn="ctr">
                <a:defRPr sz="1400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02" name="Group 1602"/>
          <p:cNvGrpSpPr/>
          <p:nvPr/>
        </p:nvGrpSpPr>
        <p:grpSpPr>
          <a:xfrm>
            <a:off x="6399708" y="4380399"/>
            <a:ext cx="1828563" cy="1828801"/>
            <a:chOff x="0" y="0"/>
            <a:chExt cx="1828800" cy="1828800"/>
          </a:xfrm>
        </p:grpSpPr>
        <p:sp>
          <p:nvSpPr>
            <p:cNvPr id="1598" name="Shape 1598"/>
            <p:cNvSpPr/>
            <p:nvPr/>
          </p:nvSpPr>
          <p:spPr>
            <a:xfrm>
              <a:off x="0" y="0"/>
              <a:ext cx="1828800" cy="1828800"/>
            </a:xfrm>
            <a:prstGeom prst="wedgeEllipseCallout">
              <a:avLst>
                <a:gd name="adj1" fmla="val 293"/>
                <a:gd name="adj2" fmla="val -74120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437" tIns="45718" rIns="91437" bIns="45718" rtlCol="0" anchor="ctr"/>
            <a:lstStyle/>
            <a:p>
              <a:pPr algn="ctr" rtl="0"/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99" name="Shape 1599"/>
            <p:cNvSpPr/>
            <p:nvPr/>
          </p:nvSpPr>
          <p:spPr>
            <a:xfrm>
              <a:off x="53123" y="51872"/>
              <a:ext cx="1722554" cy="1722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8F4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00" name="Shape 1600"/>
            <p:cNvSpPr/>
            <p:nvPr/>
          </p:nvSpPr>
          <p:spPr>
            <a:xfrm>
              <a:off x="606622" y="580303"/>
              <a:ext cx="615553" cy="738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t">
              <a:spAutoFit/>
            </a:bodyPr>
            <a:lstStyle>
              <a:lvl1pPr algn="ctr">
                <a:defRPr sz="1400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</a:t>
              </a:r>
              <a:endParaRPr lang="zh-CN" altLang="en-US"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defRPr sz="1800">
                  <a:solidFill>
                    <a:srgbClr val="000000"/>
                  </a:solidFill>
                </a:defRPr>
              </a:pPr>
              <a:r>
                <a:rPr lang="zh-CN" altLang="en-US" sz="24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zh-CN" altLang="en-US" sz="24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07" name="Group 1607"/>
          <p:cNvGrpSpPr/>
          <p:nvPr/>
        </p:nvGrpSpPr>
        <p:grpSpPr>
          <a:xfrm>
            <a:off x="8358540" y="4461918"/>
            <a:ext cx="2004106" cy="1084559"/>
            <a:chOff x="0" y="0"/>
            <a:chExt cx="2004366" cy="1084557"/>
          </a:xfrm>
        </p:grpSpPr>
        <p:grpSp>
          <p:nvGrpSpPr>
            <p:cNvPr id="1605" name="Group 1605"/>
            <p:cNvGrpSpPr/>
            <p:nvPr/>
          </p:nvGrpSpPr>
          <p:grpSpPr>
            <a:xfrm>
              <a:off x="108357" y="0"/>
              <a:ext cx="507128" cy="507127"/>
              <a:chOff x="0" y="0"/>
              <a:chExt cx="507126" cy="507126"/>
            </a:xfrm>
          </p:grpSpPr>
          <p:sp>
            <p:nvSpPr>
              <p:cNvPr id="1603" name="Shape 1603"/>
              <p:cNvSpPr/>
              <p:nvPr/>
            </p:nvSpPr>
            <p:spPr>
              <a:xfrm>
                <a:off x="0" y="0"/>
                <a:ext cx="507127" cy="507127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square" lIns="0" tIns="0" rIns="0" bIns="0" numCol="1" anchor="ctr">
                <a:noAutofit/>
              </a:bodyPr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04" name="Shape 1604"/>
              <p:cNvSpPr/>
              <p:nvPr/>
            </p:nvSpPr>
            <p:spPr>
              <a:xfrm>
                <a:off x="0" y="61793"/>
                <a:ext cx="507127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02</a:t>
                </a:r>
                <a:endPara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06" name="Shape 1606"/>
            <p:cNvSpPr/>
            <p:nvPr/>
          </p:nvSpPr>
          <p:spPr>
            <a:xfrm>
              <a:off x="0" y="561340"/>
              <a:ext cx="2004366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 algn="l">
                <a:defRPr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12" name="Group 1612"/>
          <p:cNvGrpSpPr/>
          <p:nvPr/>
        </p:nvGrpSpPr>
        <p:grpSpPr>
          <a:xfrm>
            <a:off x="3216786" y="4535793"/>
            <a:ext cx="2093873" cy="1250518"/>
            <a:chOff x="1" y="0"/>
            <a:chExt cx="2094145" cy="1250517"/>
          </a:xfrm>
        </p:grpSpPr>
        <p:grpSp>
          <p:nvGrpSpPr>
            <p:cNvPr id="1610" name="Group 1610"/>
            <p:cNvGrpSpPr/>
            <p:nvPr/>
          </p:nvGrpSpPr>
          <p:grpSpPr>
            <a:xfrm>
              <a:off x="85299" y="0"/>
              <a:ext cx="507128" cy="507127"/>
              <a:chOff x="0" y="0"/>
              <a:chExt cx="507126" cy="507126"/>
            </a:xfrm>
          </p:grpSpPr>
          <p:sp>
            <p:nvSpPr>
              <p:cNvPr id="1608" name="Shape 1608"/>
              <p:cNvSpPr/>
              <p:nvPr/>
            </p:nvSpPr>
            <p:spPr>
              <a:xfrm>
                <a:off x="0" y="0"/>
                <a:ext cx="507127" cy="507127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numCol="1" anchor="t">
                <a:noAutofit/>
              </a:bodyPr>
              <a:lstStyle/>
              <a:p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09" name="Shape 1609"/>
              <p:cNvSpPr/>
              <p:nvPr/>
            </p:nvSpPr>
            <p:spPr>
              <a:xfrm>
                <a:off x="0" y="61793"/>
                <a:ext cx="507127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04</a:t>
                </a:r>
                <a:endPara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11" name="Shape 1611"/>
            <p:cNvSpPr/>
            <p:nvPr/>
          </p:nvSpPr>
          <p:spPr>
            <a:xfrm>
              <a:off x="1" y="527245"/>
              <a:ext cx="2094145" cy="723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algn="l">
                <a:defRPr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lvl="0" algn="l">
                <a:defRPr>
                  <a:solidFill>
                    <a:srgbClr val="000000"/>
                  </a:solidFill>
                </a:defRPr>
              </a:pPr>
              <a:endParaRPr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17" name="Group 1617"/>
          <p:cNvGrpSpPr/>
          <p:nvPr/>
        </p:nvGrpSpPr>
        <p:grpSpPr>
          <a:xfrm>
            <a:off x="6558762" y="1867913"/>
            <a:ext cx="2206056" cy="1105353"/>
            <a:chOff x="750450" y="0"/>
            <a:chExt cx="2206342" cy="1105352"/>
          </a:xfrm>
        </p:grpSpPr>
        <p:grpSp>
          <p:nvGrpSpPr>
            <p:cNvPr id="1615" name="Group 1615"/>
            <p:cNvGrpSpPr/>
            <p:nvPr/>
          </p:nvGrpSpPr>
          <p:grpSpPr>
            <a:xfrm>
              <a:off x="2372687" y="0"/>
              <a:ext cx="507128" cy="507127"/>
              <a:chOff x="0" y="0"/>
              <a:chExt cx="507126" cy="507126"/>
            </a:xfrm>
          </p:grpSpPr>
          <p:sp>
            <p:nvSpPr>
              <p:cNvPr id="1613" name="Shape 1613"/>
              <p:cNvSpPr/>
              <p:nvPr/>
            </p:nvSpPr>
            <p:spPr>
              <a:xfrm>
                <a:off x="0" y="0"/>
                <a:ext cx="507127" cy="507127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14" name="Shape 1614"/>
              <p:cNvSpPr/>
              <p:nvPr/>
            </p:nvSpPr>
            <p:spPr>
              <a:xfrm>
                <a:off x="0" y="61793"/>
                <a:ext cx="507127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01</a:t>
                </a:r>
                <a:endPara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16" name="Shape 1616"/>
            <p:cNvSpPr/>
            <p:nvPr/>
          </p:nvSpPr>
          <p:spPr>
            <a:xfrm>
              <a:off x="750450" y="582134"/>
              <a:ext cx="2206342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 algn="r">
                <a:defRPr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22" name="Group 1622"/>
          <p:cNvGrpSpPr/>
          <p:nvPr/>
        </p:nvGrpSpPr>
        <p:grpSpPr>
          <a:xfrm>
            <a:off x="1571482" y="1937542"/>
            <a:ext cx="2019942" cy="1032915"/>
            <a:chOff x="812534" y="0"/>
            <a:chExt cx="2020204" cy="1032914"/>
          </a:xfrm>
        </p:grpSpPr>
        <p:grpSp>
          <p:nvGrpSpPr>
            <p:cNvPr id="1620" name="Group 1620"/>
            <p:cNvGrpSpPr/>
            <p:nvPr/>
          </p:nvGrpSpPr>
          <p:grpSpPr>
            <a:xfrm>
              <a:off x="2228530" y="0"/>
              <a:ext cx="507128" cy="507127"/>
              <a:chOff x="0" y="0"/>
              <a:chExt cx="507126" cy="507126"/>
            </a:xfrm>
          </p:grpSpPr>
          <p:sp>
            <p:nvSpPr>
              <p:cNvPr id="1618" name="Shape 1618"/>
              <p:cNvSpPr/>
              <p:nvPr/>
            </p:nvSpPr>
            <p:spPr>
              <a:xfrm>
                <a:off x="0" y="0"/>
                <a:ext cx="507127" cy="507127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19" name="Shape 1619"/>
              <p:cNvSpPr/>
              <p:nvPr/>
            </p:nvSpPr>
            <p:spPr>
              <a:xfrm>
                <a:off x="0" y="61793"/>
                <a:ext cx="507127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03</a:t>
                </a:r>
                <a:endPara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21" name="Shape 1621"/>
            <p:cNvSpPr/>
            <p:nvPr/>
          </p:nvSpPr>
          <p:spPr>
            <a:xfrm>
              <a:off x="812534" y="509697"/>
              <a:ext cx="2020204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 fill="hold"/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 fill="hold"/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 fill="hold"/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 fill="hold"/>
                                        <p:tgtEl>
                                          <p:spTgt spid="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" grpId="0" animBg="1" advAuto="0"/>
      <p:bldP spid="1579" grpId="0" animBg="1" advAuto="0"/>
      <p:bldP spid="1580" grpId="0" animBg="1" advAuto="0"/>
      <p:bldP spid="1581" grpId="0" animBg="1" advAuto="0"/>
      <p:bldP spid="1582" grpId="0" animBg="1" advAuto="0"/>
      <p:bldP spid="1587" grpId="0" advAuto="0"/>
      <p:bldP spid="1592" grpId="0" advAuto="0"/>
      <p:bldP spid="1597" grpId="0" advAuto="0"/>
      <p:bldP spid="1602" grpId="0" advAuto="0"/>
      <p:bldP spid="1607" grpId="0" animBg="1" advAuto="0"/>
      <p:bldP spid="1612" grpId="0" animBg="1" advAuto="0"/>
      <p:bldP spid="1617" grpId="0" animBg="1" advAuto="0"/>
      <p:bldP spid="1622" grpId="0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"/>
          <p:cNvSpPr/>
          <p:nvPr/>
        </p:nvSpPr>
        <p:spPr bwMode="auto">
          <a:xfrm>
            <a:off x="1356757" y="968174"/>
            <a:ext cx="2576347" cy="2888159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6903" y="1181333"/>
            <a:ext cx="2196057" cy="2461843"/>
            <a:chOff x="5002386" y="2208630"/>
            <a:chExt cx="2196057" cy="2461843"/>
          </a:xfrm>
        </p:grpSpPr>
        <p:sp>
          <p:nvSpPr>
            <p:cNvPr id="4" name="Freeform 19"/>
            <p:cNvSpPr/>
            <p:nvPr/>
          </p:nvSpPr>
          <p:spPr bwMode="auto">
            <a:xfrm>
              <a:off x="5002386" y="2208630"/>
              <a:ext cx="2196057" cy="2461843"/>
            </a:xfrm>
            <a:custGeom>
              <a:avLst/>
              <a:gdLst>
                <a:gd name="T0" fmla="*/ 772 w 772"/>
                <a:gd name="T1" fmla="*/ 596 h 865"/>
                <a:gd name="T2" fmla="*/ 721 w 772"/>
                <a:gd name="T3" fmla="*/ 685 h 865"/>
                <a:gd name="T4" fmla="*/ 437 w 772"/>
                <a:gd name="T5" fmla="*/ 849 h 865"/>
                <a:gd name="T6" fmla="*/ 335 w 772"/>
                <a:gd name="T7" fmla="*/ 849 h 865"/>
                <a:gd name="T8" fmla="*/ 51 w 772"/>
                <a:gd name="T9" fmla="*/ 685 h 865"/>
                <a:gd name="T10" fmla="*/ 0 w 772"/>
                <a:gd name="T11" fmla="*/ 596 h 865"/>
                <a:gd name="T12" fmla="*/ 0 w 772"/>
                <a:gd name="T13" fmla="*/ 268 h 865"/>
                <a:gd name="T14" fmla="*/ 51 w 772"/>
                <a:gd name="T15" fmla="*/ 180 h 865"/>
                <a:gd name="T16" fmla="*/ 335 w 772"/>
                <a:gd name="T17" fmla="*/ 16 h 865"/>
                <a:gd name="T18" fmla="*/ 437 w 772"/>
                <a:gd name="T19" fmla="*/ 16 h 865"/>
                <a:gd name="T20" fmla="*/ 721 w 772"/>
                <a:gd name="T21" fmla="*/ 180 h 865"/>
                <a:gd name="T22" fmla="*/ 772 w 772"/>
                <a:gd name="T23" fmla="*/ 268 h 865"/>
                <a:gd name="T24" fmla="*/ 772 w 772"/>
                <a:gd name="T25" fmla="*/ 596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2" h="865">
                  <a:moveTo>
                    <a:pt x="772" y="596"/>
                  </a:moveTo>
                  <a:cubicBezTo>
                    <a:pt x="772" y="629"/>
                    <a:pt x="749" y="668"/>
                    <a:pt x="721" y="685"/>
                  </a:cubicBezTo>
                  <a:cubicBezTo>
                    <a:pt x="437" y="849"/>
                    <a:pt x="437" y="849"/>
                    <a:pt x="437" y="849"/>
                  </a:cubicBezTo>
                  <a:cubicBezTo>
                    <a:pt x="409" y="865"/>
                    <a:pt x="363" y="865"/>
                    <a:pt x="335" y="849"/>
                  </a:cubicBezTo>
                  <a:cubicBezTo>
                    <a:pt x="51" y="685"/>
                    <a:pt x="51" y="685"/>
                    <a:pt x="51" y="685"/>
                  </a:cubicBezTo>
                  <a:cubicBezTo>
                    <a:pt x="23" y="668"/>
                    <a:pt x="0" y="629"/>
                    <a:pt x="0" y="596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36"/>
                    <a:pt x="23" y="196"/>
                    <a:pt x="51" y="180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63" y="0"/>
                    <a:pt x="409" y="0"/>
                    <a:pt x="437" y="16"/>
                  </a:cubicBezTo>
                  <a:cubicBezTo>
                    <a:pt x="721" y="180"/>
                    <a:pt x="721" y="180"/>
                    <a:pt x="721" y="180"/>
                  </a:cubicBezTo>
                  <a:cubicBezTo>
                    <a:pt x="749" y="196"/>
                    <a:pt x="772" y="236"/>
                    <a:pt x="772" y="268"/>
                  </a:cubicBezTo>
                  <a:lnTo>
                    <a:pt x="772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5244250" y="2508527"/>
              <a:ext cx="171232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26545" y="168394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4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4058941" y="2577276"/>
            <a:ext cx="128922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5"/>
          <p:cNvSpPr txBox="1"/>
          <p:nvPr/>
        </p:nvSpPr>
        <p:spPr>
          <a:xfrm>
            <a:off x="5600975" y="2574125"/>
            <a:ext cx="1331236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7139851" y="2577275"/>
            <a:ext cx="145761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4058941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8"/>
          <p:cNvSpPr txBox="1"/>
          <p:nvPr/>
        </p:nvSpPr>
        <p:spPr>
          <a:xfrm>
            <a:off x="5600975" y="3005218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160373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2401" name="Shape 2401"/>
          <p:cNvSpPr>
            <a:spLocks noGrp="1"/>
          </p:cNvSpPr>
          <p:nvPr>
            <p:ph type="sldNum" sz="quarter" idx="12"/>
          </p:nvPr>
        </p:nvSpPr>
        <p:spPr>
          <a:xfrm>
            <a:off x="10897418" y="6369635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fld>
            <a:endParaRPr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02" name="Shape 2402"/>
          <p:cNvSpPr/>
          <p:nvPr/>
        </p:nvSpPr>
        <p:spPr>
          <a:xfrm>
            <a:off x="2660009" y="4726628"/>
            <a:ext cx="7458339" cy="99210"/>
          </a:xfrm>
          <a:prstGeom prst="roundRect">
            <a:avLst>
              <a:gd name="adj" fmla="val 38404"/>
            </a:avLst>
          </a:prstGeom>
          <a:solidFill>
            <a:srgbClr val="595C5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000000"/>
                </a:solidFill>
              </a:defRPr>
            </a:pPr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06" name="Group 2406"/>
          <p:cNvGrpSpPr/>
          <p:nvPr/>
        </p:nvGrpSpPr>
        <p:grpSpPr>
          <a:xfrm>
            <a:off x="5063294" y="1936503"/>
            <a:ext cx="1366636" cy="992097"/>
            <a:chOff x="0" y="0"/>
            <a:chExt cx="1366813" cy="992095"/>
          </a:xfrm>
        </p:grpSpPr>
        <p:sp>
          <p:nvSpPr>
            <p:cNvPr id="2403" name="Shape 2403"/>
            <p:cNvSpPr/>
            <p:nvPr/>
          </p:nvSpPr>
          <p:spPr>
            <a:xfrm>
              <a:off x="187359" y="0"/>
              <a:ext cx="992095" cy="992095"/>
            </a:xfrm>
            <a:prstGeom prst="wedgeEllipseCallout">
              <a:avLst>
                <a:gd name="adj1" fmla="val 293"/>
                <a:gd name="adj2" fmla="val 70246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04" name="Shape 2404"/>
            <p:cNvSpPr/>
            <p:nvPr/>
          </p:nvSpPr>
          <p:spPr>
            <a:xfrm>
              <a:off x="332625" y="115381"/>
              <a:ext cx="701563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1600" b="1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100%</a:t>
              </a:r>
              <a:endParaRPr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05" name="Shape 2405"/>
            <p:cNvSpPr/>
            <p:nvPr/>
          </p:nvSpPr>
          <p:spPr>
            <a:xfrm>
              <a:off x="0" y="385443"/>
              <a:ext cx="1366813" cy="276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r>
                <a:rPr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10" name="Group 2410"/>
          <p:cNvGrpSpPr/>
          <p:nvPr/>
        </p:nvGrpSpPr>
        <p:grpSpPr>
          <a:xfrm>
            <a:off x="2735252" y="2163450"/>
            <a:ext cx="1366636" cy="992097"/>
            <a:chOff x="0" y="0"/>
            <a:chExt cx="1366813" cy="992095"/>
          </a:xfrm>
        </p:grpSpPr>
        <p:sp>
          <p:nvSpPr>
            <p:cNvPr id="2407" name="Shape 2407"/>
            <p:cNvSpPr/>
            <p:nvPr/>
          </p:nvSpPr>
          <p:spPr>
            <a:xfrm>
              <a:off x="178333" y="0"/>
              <a:ext cx="992095" cy="992095"/>
            </a:xfrm>
            <a:prstGeom prst="wedgeEllipseCallout">
              <a:avLst>
                <a:gd name="adj1" fmla="val 293"/>
                <a:gd name="adj2" fmla="val 70246"/>
              </a:avLst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08" name="Shape 2408"/>
            <p:cNvSpPr/>
            <p:nvPr/>
          </p:nvSpPr>
          <p:spPr>
            <a:xfrm>
              <a:off x="399960" y="128983"/>
              <a:ext cx="566893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1600" b="1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50%</a:t>
              </a:r>
              <a:endParaRPr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09" name="Shape 2409"/>
            <p:cNvSpPr/>
            <p:nvPr/>
          </p:nvSpPr>
          <p:spPr>
            <a:xfrm>
              <a:off x="0" y="399045"/>
              <a:ext cx="1366813" cy="276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r>
                <a:rPr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13" name="Group 2413"/>
          <p:cNvGrpSpPr/>
          <p:nvPr/>
        </p:nvGrpSpPr>
        <p:grpSpPr>
          <a:xfrm>
            <a:off x="3027240" y="3510046"/>
            <a:ext cx="1004215" cy="1121302"/>
            <a:chOff x="64106" y="0"/>
            <a:chExt cx="1004345" cy="1121300"/>
          </a:xfrm>
        </p:grpSpPr>
        <p:sp>
          <p:nvSpPr>
            <p:cNvPr id="2411" name="Shape 2411"/>
            <p:cNvSpPr/>
            <p:nvPr/>
          </p:nvSpPr>
          <p:spPr>
            <a:xfrm>
              <a:off x="478499" y="0"/>
              <a:ext cx="589953" cy="112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1">
                <a:alpha val="58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12" name="Shape 2412"/>
            <p:cNvSpPr/>
            <p:nvPr/>
          </p:nvSpPr>
          <p:spPr>
            <a:xfrm>
              <a:off x="64106" y="0"/>
              <a:ext cx="828787" cy="1121300"/>
            </a:xfrm>
            <a:prstGeom prst="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16" name="Group 2416"/>
          <p:cNvGrpSpPr/>
          <p:nvPr/>
        </p:nvGrpSpPr>
        <p:grpSpPr>
          <a:xfrm>
            <a:off x="3998486" y="1833413"/>
            <a:ext cx="1081480" cy="2797936"/>
            <a:chOff x="69039" y="0"/>
            <a:chExt cx="1081620" cy="2797935"/>
          </a:xfrm>
        </p:grpSpPr>
        <p:sp>
          <p:nvSpPr>
            <p:cNvPr id="2414" name="Shape 2414"/>
            <p:cNvSpPr/>
            <p:nvPr/>
          </p:nvSpPr>
          <p:spPr>
            <a:xfrm>
              <a:off x="515315" y="0"/>
              <a:ext cx="635345" cy="2797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15" name="Shape 2415"/>
            <p:cNvSpPr/>
            <p:nvPr/>
          </p:nvSpPr>
          <p:spPr>
            <a:xfrm>
              <a:off x="69039" y="0"/>
              <a:ext cx="892554" cy="2797936"/>
            </a:xfrm>
            <a:prstGeom prst="triangle">
              <a:avLst/>
            </a:prstGeom>
            <a:solidFill>
              <a:schemeClr val="accent2">
                <a:alpha val="67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19" name="Group 2419"/>
          <p:cNvGrpSpPr/>
          <p:nvPr/>
        </p:nvGrpSpPr>
        <p:grpSpPr>
          <a:xfrm>
            <a:off x="4843912" y="3274991"/>
            <a:ext cx="2187832" cy="1356359"/>
            <a:chOff x="139666" y="0"/>
            <a:chExt cx="2188115" cy="1356358"/>
          </a:xfrm>
        </p:grpSpPr>
        <p:sp>
          <p:nvSpPr>
            <p:cNvPr id="2417" name="Shape 2417"/>
            <p:cNvSpPr/>
            <p:nvPr/>
          </p:nvSpPr>
          <p:spPr>
            <a:xfrm>
              <a:off x="1042483" y="0"/>
              <a:ext cx="1285300" cy="1356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alpha val="43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18" name="Shape 2418"/>
            <p:cNvSpPr/>
            <p:nvPr/>
          </p:nvSpPr>
          <p:spPr>
            <a:xfrm>
              <a:off x="139666" y="0"/>
              <a:ext cx="1805634" cy="1356358"/>
            </a:xfrm>
            <a:prstGeom prst="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22" name="Group 2422"/>
          <p:cNvGrpSpPr/>
          <p:nvPr/>
        </p:nvGrpSpPr>
        <p:grpSpPr>
          <a:xfrm>
            <a:off x="6649311" y="2511382"/>
            <a:ext cx="1451241" cy="2119969"/>
            <a:chOff x="92643" y="0"/>
            <a:chExt cx="1451429" cy="2119968"/>
          </a:xfrm>
        </p:grpSpPr>
        <p:sp>
          <p:nvSpPr>
            <p:cNvPr id="2420" name="Shape 2420"/>
            <p:cNvSpPr/>
            <p:nvPr/>
          </p:nvSpPr>
          <p:spPr>
            <a:xfrm>
              <a:off x="691503" y="0"/>
              <a:ext cx="852570" cy="2119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alpha val="63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21" name="Shape 2421"/>
            <p:cNvSpPr/>
            <p:nvPr/>
          </p:nvSpPr>
          <p:spPr>
            <a:xfrm>
              <a:off x="92643" y="0"/>
              <a:ext cx="1197721" cy="2119969"/>
            </a:xfrm>
            <a:prstGeom prst="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25" name="Group 2425"/>
          <p:cNvGrpSpPr/>
          <p:nvPr/>
        </p:nvGrpSpPr>
        <p:grpSpPr>
          <a:xfrm>
            <a:off x="7705241" y="3898796"/>
            <a:ext cx="2107979" cy="732552"/>
            <a:chOff x="134568" y="0"/>
            <a:chExt cx="2108252" cy="732551"/>
          </a:xfrm>
        </p:grpSpPr>
        <p:sp>
          <p:nvSpPr>
            <p:cNvPr id="2423" name="Shape 2423"/>
            <p:cNvSpPr/>
            <p:nvPr/>
          </p:nvSpPr>
          <p:spPr>
            <a:xfrm>
              <a:off x="1004433" y="0"/>
              <a:ext cx="1238388" cy="732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24" name="Shape 2424"/>
            <p:cNvSpPr/>
            <p:nvPr/>
          </p:nvSpPr>
          <p:spPr>
            <a:xfrm>
              <a:off x="134568" y="0"/>
              <a:ext cx="1739730" cy="732551"/>
            </a:xfrm>
            <a:prstGeom prst="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29" name="Group 2429"/>
          <p:cNvGrpSpPr/>
          <p:nvPr/>
        </p:nvGrpSpPr>
        <p:grpSpPr>
          <a:xfrm>
            <a:off x="7875888" y="2545701"/>
            <a:ext cx="1366636" cy="992097"/>
            <a:chOff x="0" y="0"/>
            <a:chExt cx="1366813" cy="992095"/>
          </a:xfrm>
        </p:grpSpPr>
        <p:sp>
          <p:nvSpPr>
            <p:cNvPr id="2426" name="Shape 2426"/>
            <p:cNvSpPr/>
            <p:nvPr/>
          </p:nvSpPr>
          <p:spPr>
            <a:xfrm>
              <a:off x="187359" y="0"/>
              <a:ext cx="992095" cy="992095"/>
            </a:xfrm>
            <a:prstGeom prst="wedgeEllipseCallout">
              <a:avLst>
                <a:gd name="adj1" fmla="val 293"/>
                <a:gd name="adj2" fmla="val 70246"/>
              </a:avLst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27" name="Shape 2427"/>
            <p:cNvSpPr/>
            <p:nvPr/>
          </p:nvSpPr>
          <p:spPr>
            <a:xfrm>
              <a:off x="332625" y="115381"/>
              <a:ext cx="701563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1600" b="1">
                  <a:latin typeface="+mj-lt"/>
                  <a:ea typeface="+mj-ea"/>
                  <a:cs typeface="+mj-cs"/>
                  <a:sym typeface="Source Sans Pro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100%</a:t>
              </a:r>
              <a:endParaRPr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28" name="Shape 2428"/>
            <p:cNvSpPr/>
            <p:nvPr/>
          </p:nvSpPr>
          <p:spPr>
            <a:xfrm>
              <a:off x="0" y="385443"/>
              <a:ext cx="1366813" cy="276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添加标题</a:t>
              </a:r>
              <a:r>
                <a:rPr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430" name="Shape 2430"/>
          <p:cNvSpPr/>
          <p:nvPr/>
        </p:nvSpPr>
        <p:spPr>
          <a:xfrm>
            <a:off x="838886" y="5073189"/>
            <a:ext cx="10514231" cy="52322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lvl="0" algn="ctr">
              <a:defRPr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rgbClr val="595C5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您的内容打在这里，或复制文本在此框中粘贴</a:t>
            </a:r>
            <a:r>
              <a:rPr lang="en-US" altLang="zh-CN" sz="1400">
                <a:solidFill>
                  <a:srgbClr val="595C5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sz="1400">
              <a:solidFill>
                <a:srgbClr val="595C5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 algn="ctr">
              <a:defRPr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rgbClr val="91958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点击此处添加段落文本</a:t>
            </a:r>
            <a:r>
              <a:rPr sz="1400">
                <a:solidFill>
                  <a:srgbClr val="91958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. </a:t>
            </a:r>
            <a:r>
              <a:rPr lang="zh-CN" altLang="en-US" sz="1400">
                <a:solidFill>
                  <a:srgbClr val="91958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您的内容打在这里，或通过复制您的文本后在此框中选择粘贴并选择只保留文字</a:t>
            </a:r>
            <a:r>
              <a:rPr sz="1400">
                <a:solidFill>
                  <a:srgbClr val="91958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 </a:t>
            </a:r>
            <a:endParaRPr sz="1400">
              <a:solidFill>
                <a:srgbClr val="91958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 fill="hold"/>
                                        <p:tgtEl>
                                          <p:spTgt spid="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2" grpId="0" animBg="1" advAuto="0"/>
      <p:bldP spid="2406" grpId="0" animBg="1" advAuto="0"/>
      <p:bldP spid="2410" grpId="0" animBg="1" advAuto="0"/>
      <p:bldP spid="2413" grpId="0" animBg="1" advAuto="0"/>
      <p:bldP spid="2416" grpId="0" animBg="1" advAuto="0"/>
      <p:bldP spid="2419" grpId="0" animBg="1" advAuto="0"/>
      <p:bldP spid="2422" grpId="0" animBg="1" advAuto="0"/>
      <p:bldP spid="2425" grpId="0" animBg="1" advAuto="0"/>
      <p:bldP spid="2429" grpId="0" animBg="1" advAuto="0"/>
      <p:bldP spid="2430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2433" name="Shape 2433"/>
          <p:cNvSpPr>
            <a:spLocks noGrp="1"/>
          </p:cNvSpPr>
          <p:nvPr>
            <p:ph type="sldNum" sz="quarter" idx="12"/>
          </p:nvPr>
        </p:nvSpPr>
        <p:spPr>
          <a:xfrm>
            <a:off x="10897418" y="6369635"/>
            <a:ext cx="4571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fld>
            <a:endParaRPr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2434" name="Chart 2434"/>
          <p:cNvGraphicFramePr/>
          <p:nvPr/>
        </p:nvGraphicFramePr>
        <p:xfrm>
          <a:off x="955381" y="1919333"/>
          <a:ext cx="6564335" cy="2902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439" name="Group 2439"/>
          <p:cNvGrpSpPr/>
          <p:nvPr/>
        </p:nvGrpSpPr>
        <p:grpSpPr>
          <a:xfrm>
            <a:off x="7819487" y="3072330"/>
            <a:ext cx="2626274" cy="507129"/>
            <a:chOff x="-1" y="88255"/>
            <a:chExt cx="2626615" cy="507128"/>
          </a:xfrm>
        </p:grpSpPr>
        <p:grpSp>
          <p:nvGrpSpPr>
            <p:cNvPr id="2437" name="Group 2437"/>
            <p:cNvGrpSpPr/>
            <p:nvPr/>
          </p:nvGrpSpPr>
          <p:grpSpPr>
            <a:xfrm>
              <a:off x="-1" y="88255"/>
              <a:ext cx="507128" cy="507128"/>
              <a:chOff x="0" y="0"/>
              <a:chExt cx="507126" cy="507126"/>
            </a:xfrm>
          </p:grpSpPr>
          <p:sp>
            <p:nvSpPr>
              <p:cNvPr id="2435" name="Shape 2435"/>
              <p:cNvSpPr/>
              <p:nvPr/>
            </p:nvSpPr>
            <p:spPr>
              <a:xfrm>
                <a:off x="0" y="0"/>
                <a:ext cx="507127" cy="507127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36" name="Shape 2436"/>
              <p:cNvSpPr/>
              <p:nvPr/>
            </p:nvSpPr>
            <p:spPr>
              <a:xfrm>
                <a:off x="0" y="61793"/>
                <a:ext cx="507127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02</a:t>
                </a:r>
                <a:endPara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38" name="Shape 2438"/>
            <p:cNvSpPr/>
            <p:nvPr/>
          </p:nvSpPr>
          <p:spPr>
            <a:xfrm>
              <a:off x="507127" y="100573"/>
              <a:ext cx="2119487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44" name="Group 2444"/>
          <p:cNvGrpSpPr/>
          <p:nvPr/>
        </p:nvGrpSpPr>
        <p:grpSpPr>
          <a:xfrm>
            <a:off x="7819487" y="3866373"/>
            <a:ext cx="2626274" cy="507129"/>
            <a:chOff x="-1" y="92686"/>
            <a:chExt cx="2626615" cy="507128"/>
          </a:xfrm>
        </p:grpSpPr>
        <p:grpSp>
          <p:nvGrpSpPr>
            <p:cNvPr id="2442" name="Group 2442"/>
            <p:cNvGrpSpPr/>
            <p:nvPr/>
          </p:nvGrpSpPr>
          <p:grpSpPr>
            <a:xfrm>
              <a:off x="-1" y="92686"/>
              <a:ext cx="507128" cy="507128"/>
              <a:chOff x="0" y="0"/>
              <a:chExt cx="507126" cy="507126"/>
            </a:xfrm>
          </p:grpSpPr>
          <p:sp>
            <p:nvSpPr>
              <p:cNvPr id="2440" name="Shape 2440"/>
              <p:cNvSpPr/>
              <p:nvPr/>
            </p:nvSpPr>
            <p:spPr>
              <a:xfrm>
                <a:off x="0" y="0"/>
                <a:ext cx="507127" cy="507127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41" name="Shape 2441"/>
              <p:cNvSpPr/>
              <p:nvPr/>
            </p:nvSpPr>
            <p:spPr>
              <a:xfrm>
                <a:off x="0" y="61793"/>
                <a:ext cx="507127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03</a:t>
                </a:r>
                <a:endPara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43" name="Shape 2443"/>
            <p:cNvSpPr/>
            <p:nvPr/>
          </p:nvSpPr>
          <p:spPr>
            <a:xfrm>
              <a:off x="507127" y="92686"/>
              <a:ext cx="2119487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49" name="Group 2449"/>
          <p:cNvGrpSpPr/>
          <p:nvPr/>
        </p:nvGrpSpPr>
        <p:grpSpPr>
          <a:xfrm>
            <a:off x="7819488" y="2194467"/>
            <a:ext cx="2543158" cy="524479"/>
            <a:chOff x="-1" y="73008"/>
            <a:chExt cx="2543488" cy="524478"/>
          </a:xfrm>
        </p:grpSpPr>
        <p:grpSp>
          <p:nvGrpSpPr>
            <p:cNvPr id="2447" name="Group 2447"/>
            <p:cNvGrpSpPr/>
            <p:nvPr/>
          </p:nvGrpSpPr>
          <p:grpSpPr>
            <a:xfrm>
              <a:off x="-1" y="90358"/>
              <a:ext cx="507128" cy="507128"/>
              <a:chOff x="0" y="0"/>
              <a:chExt cx="507126" cy="507126"/>
            </a:xfrm>
          </p:grpSpPr>
          <p:sp>
            <p:nvSpPr>
              <p:cNvPr id="2445" name="Shape 2445"/>
              <p:cNvSpPr/>
              <p:nvPr/>
            </p:nvSpPr>
            <p:spPr>
              <a:xfrm>
                <a:off x="0" y="0"/>
                <a:ext cx="507127" cy="507127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pPr>
                <a:endParaRPr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46" name="Shape 2446"/>
              <p:cNvSpPr/>
              <p:nvPr/>
            </p:nvSpPr>
            <p:spPr>
              <a:xfrm>
                <a:off x="0" y="61793"/>
                <a:ext cx="507127" cy="38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>
                    <a:latin typeface="+mj-lt"/>
                    <a:ea typeface="+mj-ea"/>
                    <a:cs typeface="+mj-cs"/>
                    <a:sym typeface="Source Sans Pro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01</a:t>
                </a:r>
                <a:endPara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48" name="Shape 2448"/>
            <p:cNvSpPr/>
            <p:nvPr/>
          </p:nvSpPr>
          <p:spPr>
            <a:xfrm>
              <a:off x="507127" y="73008"/>
              <a:ext cx="2036360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54" name="Group 2454"/>
          <p:cNvGrpSpPr/>
          <p:nvPr/>
        </p:nvGrpSpPr>
        <p:grpSpPr>
          <a:xfrm>
            <a:off x="1227149" y="5134821"/>
            <a:ext cx="10125971" cy="834110"/>
            <a:chOff x="0" y="0"/>
            <a:chExt cx="10127288" cy="834108"/>
          </a:xfrm>
        </p:grpSpPr>
        <p:grpSp>
          <p:nvGrpSpPr>
            <p:cNvPr id="2452" name="Group 2452"/>
            <p:cNvGrpSpPr/>
            <p:nvPr/>
          </p:nvGrpSpPr>
          <p:grpSpPr>
            <a:xfrm>
              <a:off x="0" y="0"/>
              <a:ext cx="834108" cy="834108"/>
              <a:chOff x="0" y="0"/>
              <a:chExt cx="834107" cy="834107"/>
            </a:xfrm>
          </p:grpSpPr>
          <p:sp>
            <p:nvSpPr>
              <p:cNvPr id="2450" name="Shape 2450"/>
              <p:cNvSpPr/>
              <p:nvPr/>
            </p:nvSpPr>
            <p:spPr>
              <a:xfrm>
                <a:off x="0" y="0"/>
                <a:ext cx="834108" cy="834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19050" cap="flat">
                <a:solidFill>
                  <a:srgbClr val="595C54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000000"/>
                    </a:solidFill>
                  </a:defRPr>
                </a:pP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51" name="Shape 2451"/>
              <p:cNvSpPr/>
              <p:nvPr/>
            </p:nvSpPr>
            <p:spPr>
              <a:xfrm>
                <a:off x="286301" y="231021"/>
                <a:ext cx="296607" cy="404108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19050" cap="flat">
                <a:solidFill>
                  <a:srgbClr val="595C54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000000"/>
                    </a:solidFill>
                  </a:defRPr>
                </a:pPr>
                <a:endParaRPr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453" name="Shape 2453"/>
            <p:cNvSpPr/>
            <p:nvPr/>
          </p:nvSpPr>
          <p:spPr>
            <a:xfrm>
              <a:off x="869210" y="47720"/>
              <a:ext cx="9258078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您的内容打在这里，或通过复制您的文本后在此框中选择粘贴并选择只保留文字</a:t>
              </a:r>
              <a:r>
                <a:rPr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. 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r>
                <a:rPr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.  </a:t>
              </a:r>
              <a:endPara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4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43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3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3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243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3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3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243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3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3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2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34" grpId="0">
        <p:bldSub>
          <a:bldChart bld="series"/>
        </p:bldSub>
      </p:bldGraphic>
      <p:bldP spid="2439" grpId="0" animBg="1" advAuto="0"/>
      <p:bldP spid="2444" grpId="0" animBg="1" advAuto="0"/>
      <p:bldP spid="2449" grpId="0" animBg="1" advAuto="0"/>
      <p:bldP spid="2454" grpId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4" name="同心圆 1"/>
          <p:cNvSpPr>
            <a:spLocks noChangeArrowheads="1"/>
          </p:cNvSpPr>
          <p:nvPr/>
        </p:nvSpPr>
        <p:spPr bwMode="auto">
          <a:xfrm>
            <a:off x="5340449" y="-378884"/>
            <a:ext cx="2664536" cy="2660651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9137" y="10800"/>
                </a:moveTo>
                <a:cubicBezTo>
                  <a:pt x="9137" y="11718"/>
                  <a:pt x="9882" y="12463"/>
                  <a:pt x="10800" y="12463"/>
                </a:cubicBezTo>
                <a:cubicBezTo>
                  <a:pt x="11718" y="12463"/>
                  <a:pt x="12463" y="11718"/>
                  <a:pt x="12463" y="10800"/>
                </a:cubicBezTo>
                <a:cubicBezTo>
                  <a:pt x="12463" y="9882"/>
                  <a:pt x="11718" y="9137"/>
                  <a:pt x="10800" y="9137"/>
                </a:cubicBezTo>
                <a:cubicBezTo>
                  <a:pt x="9882" y="9137"/>
                  <a:pt x="9137" y="9882"/>
                  <a:pt x="9137" y="10800"/>
                </a:cubicBezTo>
                <a:close/>
              </a:path>
            </a:pathLst>
          </a:custGeom>
          <a:solidFill>
            <a:srgbClr val="4F81BD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08" tIns="60954" rIns="121908" bIns="60954" anchor="ctr"/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 bwMode="auto">
          <a:xfrm>
            <a:off x="793" y="5252223"/>
            <a:ext cx="12190414" cy="1152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8" tIns="60954" rIns="121908" bIns="60954"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1378209" y="1412862"/>
            <a:ext cx="2183394" cy="2183679"/>
          </a:xfrm>
          <a:prstGeom prst="ellipse">
            <a:avLst/>
          </a:prstGeom>
          <a:solidFill>
            <a:schemeClr val="accent2"/>
          </a:solidFill>
        </p:spPr>
        <p:txBody>
          <a:bodyPr lIns="121908" tIns="60954" rIns="121908" bIns="60954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100" dirty="0"/>
          </a:p>
        </p:txBody>
      </p:sp>
      <p:sp>
        <p:nvSpPr>
          <p:cNvPr id="41" name="Text Placeholder 4"/>
          <p:cNvSpPr txBox="1"/>
          <p:nvPr/>
        </p:nvSpPr>
        <p:spPr>
          <a:xfrm>
            <a:off x="4997764" y="1423406"/>
            <a:ext cx="2183394" cy="2183679"/>
          </a:xfrm>
          <a:prstGeom prst="ellipse">
            <a:avLst/>
          </a:prstGeom>
          <a:solidFill>
            <a:schemeClr val="accent1"/>
          </a:solidFill>
        </p:spPr>
        <p:txBody>
          <a:bodyPr lIns="121908" tIns="60954" rIns="121908" bIns="60954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100" dirty="0"/>
          </a:p>
        </p:txBody>
      </p:sp>
      <p:sp>
        <p:nvSpPr>
          <p:cNvPr id="42" name="Text Placeholder 5"/>
          <p:cNvSpPr txBox="1"/>
          <p:nvPr/>
        </p:nvSpPr>
        <p:spPr>
          <a:xfrm>
            <a:off x="8697016" y="1423406"/>
            <a:ext cx="2183394" cy="2183679"/>
          </a:xfrm>
          <a:prstGeom prst="ellipse">
            <a:avLst/>
          </a:prstGeom>
          <a:solidFill>
            <a:schemeClr val="accent3"/>
          </a:solidFill>
        </p:spPr>
        <p:txBody>
          <a:bodyPr lIns="121908" tIns="60954" rIns="121908" bIns="60954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lang="en-US" sz="2100" dirty="0"/>
          </a:p>
        </p:txBody>
      </p:sp>
      <p:sp>
        <p:nvSpPr>
          <p:cNvPr id="43" name="Right Arrow 10"/>
          <p:cNvSpPr/>
          <p:nvPr/>
        </p:nvSpPr>
        <p:spPr>
          <a:xfrm rot="5400000">
            <a:off x="1004476" y="2063065"/>
            <a:ext cx="924308" cy="6238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endParaRPr lang="en-US" sz="2100"/>
          </a:p>
        </p:txBody>
      </p:sp>
      <p:sp>
        <p:nvSpPr>
          <p:cNvPr id="44" name="Right Arrow 11"/>
          <p:cNvSpPr/>
          <p:nvPr/>
        </p:nvSpPr>
        <p:spPr>
          <a:xfrm rot="5400000">
            <a:off x="4624031" y="2063065"/>
            <a:ext cx="924308" cy="6238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endParaRPr lang="en-US" sz="2100"/>
          </a:p>
        </p:txBody>
      </p:sp>
      <p:sp>
        <p:nvSpPr>
          <p:cNvPr id="45" name="Right Arrow 12"/>
          <p:cNvSpPr/>
          <p:nvPr/>
        </p:nvSpPr>
        <p:spPr>
          <a:xfrm rot="16200000">
            <a:off x="8343602" y="1986866"/>
            <a:ext cx="924308" cy="62382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endParaRPr lang="en-US" sz="2100"/>
          </a:p>
        </p:txBody>
      </p:sp>
      <p:grpSp>
        <p:nvGrpSpPr>
          <p:cNvPr id="46" name="组合 45"/>
          <p:cNvGrpSpPr/>
          <p:nvPr/>
        </p:nvGrpSpPr>
        <p:grpSpPr>
          <a:xfrm>
            <a:off x="8427636" y="3775909"/>
            <a:ext cx="2756056" cy="874782"/>
            <a:chOff x="7998038" y="4584791"/>
            <a:chExt cx="2592731" cy="769248"/>
          </a:xfrm>
        </p:grpSpPr>
        <p:sp>
          <p:nvSpPr>
            <p:cNvPr id="47" name="文本框 15"/>
            <p:cNvSpPr txBox="1"/>
            <p:nvPr/>
          </p:nvSpPr>
          <p:spPr>
            <a:xfrm>
              <a:off x="7998038" y="5094218"/>
              <a:ext cx="2592731" cy="259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dirty="0"/>
                <a:t>点击添加文本</a:t>
              </a:r>
              <a:r>
                <a:rPr lang="en-US" altLang="zh-CN" dirty="0"/>
                <a:t>    </a:t>
              </a:r>
              <a:r>
                <a:rPr lang="zh-CN" altLang="en-US" dirty="0"/>
                <a:t>点击添加文本</a:t>
              </a:r>
              <a:endParaRPr lang="zh-CN" altLang="en-US" dirty="0"/>
            </a:p>
          </p:txBody>
        </p:sp>
        <p:sp>
          <p:nvSpPr>
            <p:cNvPr id="48" name="文本框 16"/>
            <p:cNvSpPr txBox="1"/>
            <p:nvPr/>
          </p:nvSpPr>
          <p:spPr>
            <a:xfrm>
              <a:off x="8624769" y="4584791"/>
              <a:ext cx="1187104" cy="365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8214401" y="5075050"/>
              <a:ext cx="203132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4683864" y="3775903"/>
            <a:ext cx="2756056" cy="868296"/>
            <a:chOff x="4799139" y="4584791"/>
            <a:chExt cx="2592731" cy="763546"/>
          </a:xfrm>
        </p:grpSpPr>
        <p:sp>
          <p:nvSpPr>
            <p:cNvPr id="51" name="文本框 19"/>
            <p:cNvSpPr txBox="1"/>
            <p:nvPr/>
          </p:nvSpPr>
          <p:spPr>
            <a:xfrm>
              <a:off x="4799139" y="5088516"/>
              <a:ext cx="2592731" cy="259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dirty="0"/>
                <a:t>点击添加文本</a:t>
              </a:r>
              <a:r>
                <a:rPr lang="en-US" altLang="zh-CN" dirty="0"/>
                <a:t>    </a:t>
              </a:r>
              <a:r>
                <a:rPr lang="zh-CN" altLang="en-US" dirty="0"/>
                <a:t>点击添加文本</a:t>
              </a:r>
              <a:endParaRPr lang="zh-CN" altLang="en-US" dirty="0"/>
            </a:p>
          </p:txBody>
        </p:sp>
        <p:sp>
          <p:nvSpPr>
            <p:cNvPr id="54" name="文本框 20"/>
            <p:cNvSpPr txBox="1"/>
            <p:nvPr/>
          </p:nvSpPr>
          <p:spPr>
            <a:xfrm>
              <a:off x="5456348" y="4584791"/>
              <a:ext cx="1187104" cy="365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5045980" y="5039559"/>
              <a:ext cx="203132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1036085" y="3775910"/>
            <a:ext cx="2756056" cy="868295"/>
            <a:chOff x="1558687" y="4584791"/>
            <a:chExt cx="2592731" cy="763544"/>
          </a:xfrm>
        </p:grpSpPr>
        <p:sp>
          <p:nvSpPr>
            <p:cNvPr id="57" name="文本框 23"/>
            <p:cNvSpPr txBox="1"/>
            <p:nvPr/>
          </p:nvSpPr>
          <p:spPr>
            <a:xfrm>
              <a:off x="1558687" y="5088514"/>
              <a:ext cx="2592731" cy="259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latin typeface="微软雅黑" panose="020B0503020204020204" pitchFamily="34" charset="-122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zh-CN" altLang="en-US" dirty="0"/>
                <a:t>点击添加文本</a:t>
              </a:r>
              <a:r>
                <a:rPr lang="en-US" altLang="zh-CN" dirty="0"/>
                <a:t>    </a:t>
              </a:r>
              <a:r>
                <a:rPr lang="zh-CN" altLang="en-US" dirty="0"/>
                <a:t>点击添加文本</a:t>
              </a:r>
              <a:endParaRPr lang="zh-CN" altLang="en-US" dirty="0"/>
            </a:p>
          </p:txBody>
        </p:sp>
        <p:sp>
          <p:nvSpPr>
            <p:cNvPr id="58" name="文本框 24"/>
            <p:cNvSpPr txBox="1"/>
            <p:nvPr/>
          </p:nvSpPr>
          <p:spPr>
            <a:xfrm>
              <a:off x="2191162" y="4584791"/>
              <a:ext cx="1187104" cy="365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780794" y="5039555"/>
              <a:ext cx="203132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26"/>
          <p:cNvSpPr txBox="1"/>
          <p:nvPr/>
        </p:nvSpPr>
        <p:spPr>
          <a:xfrm>
            <a:off x="1872081" y="2220140"/>
            <a:ext cx="1376490" cy="4514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21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7"/>
          <p:cNvSpPr txBox="1"/>
          <p:nvPr/>
        </p:nvSpPr>
        <p:spPr>
          <a:xfrm>
            <a:off x="5522827" y="2220140"/>
            <a:ext cx="1376490" cy="4514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8"/>
          <p:cNvSpPr txBox="1"/>
          <p:nvPr/>
        </p:nvSpPr>
        <p:spPr>
          <a:xfrm>
            <a:off x="9190888" y="2220140"/>
            <a:ext cx="1376490" cy="45140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1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21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59"/>
          <p:cNvSpPr>
            <a:spLocks noChangeArrowheads="1"/>
          </p:cNvSpPr>
          <p:nvPr/>
        </p:nvSpPr>
        <p:spPr bwMode="auto">
          <a:xfrm>
            <a:off x="3652571" y="5348233"/>
            <a:ext cx="4886860" cy="415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900" b="1" dirty="0">
                <a:solidFill>
                  <a:schemeClr val="bg1"/>
                </a:solidFill>
                <a:sym typeface="微软雅黑" panose="020B0503020204020204" pitchFamily="34" charset="-122"/>
              </a:rPr>
              <a:t>点击添加图表主题</a:t>
            </a:r>
            <a:endParaRPr lang="zh-CN" altLang="en-US" sz="1900" b="1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64" name="矩形 60"/>
          <p:cNvSpPr>
            <a:spLocks noChangeArrowheads="1"/>
          </p:cNvSpPr>
          <p:nvPr/>
        </p:nvSpPr>
        <p:spPr bwMode="auto">
          <a:xfrm>
            <a:off x="1583855" y="5691134"/>
            <a:ext cx="9121646" cy="67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60954" rIns="0" bIns="60954">
            <a:spAutoFit/>
          </a:bodyPr>
          <a:lstStyle/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cs typeface="+mn-ea"/>
                <a:sym typeface="微软雅黑" panose="020B0503020204020204" pitchFamily="34" charset="-122"/>
              </a:rPr>
              <a:t>在此录入上述图表的综合分析说明，在此录入上述图表的综合分析说明，在此录入上述图表的综合分析说明，在此录入上述图表的综合分析说明，在此录入上述图表的综合分析说明。</a:t>
            </a:r>
            <a:endParaRPr lang="zh-CN" altLang="en-US" sz="15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 build="p"/>
      <p:bldP spid="41" grpId="0" animBg="1" build="p"/>
      <p:bldP spid="42" grpId="0" animBg="1" build="p"/>
      <p:bldP spid="43" grpId="0" animBg="1"/>
      <p:bldP spid="44" grpId="0" animBg="1"/>
      <p:bldP spid="45" grpId="0" animBg="1"/>
      <p:bldP spid="60" grpId="0"/>
      <p:bldP spid="61" grpId="0"/>
      <p:bldP spid="62" grpId="0"/>
      <p:bldP spid="63" grpId="0"/>
      <p:bldP spid="6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5"/>
          <p:cNvSpPr/>
          <p:nvPr/>
        </p:nvSpPr>
        <p:spPr bwMode="auto">
          <a:xfrm>
            <a:off x="6168955" y="4354937"/>
            <a:ext cx="1151467" cy="1250661"/>
          </a:xfrm>
          <a:custGeom>
            <a:avLst/>
            <a:gdLst>
              <a:gd name="T0" fmla="*/ 0 w 876"/>
              <a:gd name="T1" fmla="*/ 2147483647 h 952"/>
              <a:gd name="T2" fmla="*/ 0 w 876"/>
              <a:gd name="T3" fmla="*/ 2147483647 h 952"/>
              <a:gd name="T4" fmla="*/ 2147483647 w 876"/>
              <a:gd name="T5" fmla="*/ 2147483647 h 952"/>
              <a:gd name="T6" fmla="*/ 2147483647 w 876"/>
              <a:gd name="T7" fmla="*/ 0 h 952"/>
              <a:gd name="T8" fmla="*/ 2147483647 w 876"/>
              <a:gd name="T9" fmla="*/ 0 h 952"/>
              <a:gd name="T10" fmla="*/ 2147483647 w 876"/>
              <a:gd name="T11" fmla="*/ 2147483647 h 952"/>
              <a:gd name="T12" fmla="*/ 0 w 876"/>
              <a:gd name="T13" fmla="*/ 2147483647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107"/>
          <p:cNvSpPr/>
          <p:nvPr/>
        </p:nvSpPr>
        <p:spPr bwMode="auto">
          <a:xfrm>
            <a:off x="4826987" y="4354937"/>
            <a:ext cx="1155700" cy="1250661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400">
              <a:solidFill>
                <a:prstClr val="black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58635" y="1773200"/>
            <a:ext cx="4030134" cy="3832398"/>
            <a:chOff x="3748193" y="2000673"/>
            <a:chExt cx="4030134" cy="3833285"/>
          </a:xfrm>
        </p:grpSpPr>
        <p:sp>
          <p:nvSpPr>
            <p:cNvPr id="5" name="Freeform 104"/>
            <p:cNvSpPr/>
            <p:nvPr/>
          </p:nvSpPr>
          <p:spPr bwMode="auto">
            <a:xfrm>
              <a:off x="5858511" y="4583007"/>
              <a:ext cx="1151467" cy="1250951"/>
            </a:xfrm>
            <a:custGeom>
              <a:avLst/>
              <a:gdLst>
                <a:gd name="T0" fmla="*/ 0 w 876"/>
                <a:gd name="T1" fmla="*/ 2147483647 h 952"/>
                <a:gd name="T2" fmla="*/ 0 w 876"/>
                <a:gd name="T3" fmla="*/ 2147483647 h 952"/>
                <a:gd name="T4" fmla="*/ 2147483647 w 876"/>
                <a:gd name="T5" fmla="*/ 2147483647 h 952"/>
                <a:gd name="T6" fmla="*/ 2147483647 w 876"/>
                <a:gd name="T7" fmla="*/ 0 h 952"/>
                <a:gd name="T8" fmla="*/ 2147483647 w 876"/>
                <a:gd name="T9" fmla="*/ 0 h 952"/>
                <a:gd name="T10" fmla="*/ 2147483647 w 876"/>
                <a:gd name="T11" fmla="*/ 2147483647 h 952"/>
                <a:gd name="T12" fmla="*/ 0 w 876"/>
                <a:gd name="T13" fmla="*/ 2147483647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6" h="952">
                  <a:moveTo>
                    <a:pt x="0" y="30"/>
                  </a:moveTo>
                  <a:lnTo>
                    <a:pt x="0" y="492"/>
                  </a:lnTo>
                  <a:lnTo>
                    <a:pt x="876" y="952"/>
                  </a:lnTo>
                  <a:lnTo>
                    <a:pt x="712" y="0"/>
                  </a:lnTo>
                  <a:lnTo>
                    <a:pt x="378" y="0"/>
                  </a:lnTo>
                  <a:lnTo>
                    <a:pt x="422" y="25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06"/>
            <p:cNvSpPr/>
            <p:nvPr/>
          </p:nvSpPr>
          <p:spPr bwMode="auto">
            <a:xfrm>
              <a:off x="4516545" y="4583007"/>
              <a:ext cx="1155700" cy="1250951"/>
            </a:xfrm>
            <a:custGeom>
              <a:avLst/>
              <a:gdLst>
                <a:gd name="T0" fmla="*/ 2147483647 w 878"/>
                <a:gd name="T1" fmla="*/ 2147483647 h 952"/>
                <a:gd name="T2" fmla="*/ 2147483647 w 878"/>
                <a:gd name="T3" fmla="*/ 2147483647 h 952"/>
                <a:gd name="T4" fmla="*/ 2147483647 w 878"/>
                <a:gd name="T5" fmla="*/ 0 h 952"/>
                <a:gd name="T6" fmla="*/ 2147483647 w 878"/>
                <a:gd name="T7" fmla="*/ 0 h 952"/>
                <a:gd name="T8" fmla="*/ 0 w 878"/>
                <a:gd name="T9" fmla="*/ 2147483647 h 952"/>
                <a:gd name="T10" fmla="*/ 2147483647 w 878"/>
                <a:gd name="T11" fmla="*/ 2147483647 h 952"/>
                <a:gd name="T12" fmla="*/ 2147483647 w 878"/>
                <a:gd name="T13" fmla="*/ 2147483647 h 9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78" h="952">
                  <a:moveTo>
                    <a:pt x="878" y="30"/>
                  </a:moveTo>
                  <a:lnTo>
                    <a:pt x="456" y="252"/>
                  </a:lnTo>
                  <a:lnTo>
                    <a:pt x="498" y="0"/>
                  </a:lnTo>
                  <a:lnTo>
                    <a:pt x="164" y="0"/>
                  </a:lnTo>
                  <a:lnTo>
                    <a:pt x="0" y="952"/>
                  </a:lnTo>
                  <a:lnTo>
                    <a:pt x="878" y="492"/>
                  </a:lnTo>
                  <a:lnTo>
                    <a:pt x="878" y="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08"/>
            <p:cNvSpPr/>
            <p:nvPr/>
          </p:nvSpPr>
          <p:spPr bwMode="auto">
            <a:xfrm>
              <a:off x="5763260" y="2000673"/>
              <a:ext cx="2015067" cy="2370667"/>
            </a:xfrm>
            <a:custGeom>
              <a:avLst/>
              <a:gdLst>
                <a:gd name="T0" fmla="*/ 2147483647 w 1534"/>
                <a:gd name="T1" fmla="*/ 2147483647 h 1804"/>
                <a:gd name="T2" fmla="*/ 0 w 1534"/>
                <a:gd name="T3" fmla="*/ 0 h 1804"/>
                <a:gd name="T4" fmla="*/ 0 w 1534"/>
                <a:gd name="T5" fmla="*/ 2147483647 h 1804"/>
                <a:gd name="T6" fmla="*/ 2147483647 w 1534"/>
                <a:gd name="T7" fmla="*/ 2147483647 h 1804"/>
                <a:gd name="T8" fmla="*/ 2147483647 w 1534"/>
                <a:gd name="T9" fmla="*/ 2147483647 h 1804"/>
                <a:gd name="T10" fmla="*/ 2147483647 w 1534"/>
                <a:gd name="T11" fmla="*/ 2147483647 h 1804"/>
                <a:gd name="T12" fmla="*/ 2147483647 w 1534"/>
                <a:gd name="T13" fmla="*/ 2147483647 h 1804"/>
                <a:gd name="T14" fmla="*/ 2147483647 w 1534"/>
                <a:gd name="T15" fmla="*/ 2147483647 h 1804"/>
                <a:gd name="T16" fmla="*/ 2147483647 w 1534"/>
                <a:gd name="T17" fmla="*/ 2147483647 h 1804"/>
                <a:gd name="T18" fmla="*/ 2147483647 w 1534"/>
                <a:gd name="T19" fmla="*/ 2147483647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474" y="962"/>
                  </a:moveTo>
                  <a:lnTo>
                    <a:pt x="0" y="0"/>
                  </a:lnTo>
                  <a:lnTo>
                    <a:pt x="0" y="700"/>
                  </a:lnTo>
                  <a:lnTo>
                    <a:pt x="246" y="1200"/>
                  </a:lnTo>
                  <a:lnTo>
                    <a:pt x="798" y="1280"/>
                  </a:lnTo>
                  <a:lnTo>
                    <a:pt x="400" y="1670"/>
                  </a:lnTo>
                  <a:lnTo>
                    <a:pt x="422" y="1804"/>
                  </a:lnTo>
                  <a:lnTo>
                    <a:pt x="826" y="1804"/>
                  </a:lnTo>
                  <a:lnTo>
                    <a:pt x="1534" y="1116"/>
                  </a:lnTo>
                  <a:lnTo>
                    <a:pt x="474" y="9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109"/>
            <p:cNvSpPr/>
            <p:nvPr/>
          </p:nvSpPr>
          <p:spPr bwMode="auto">
            <a:xfrm>
              <a:off x="3748193" y="2000673"/>
              <a:ext cx="2015067" cy="2370667"/>
            </a:xfrm>
            <a:custGeom>
              <a:avLst/>
              <a:gdLst>
                <a:gd name="T0" fmla="*/ 2147483647 w 1534"/>
                <a:gd name="T1" fmla="*/ 2147483647 h 1804"/>
                <a:gd name="T2" fmla="*/ 0 w 1534"/>
                <a:gd name="T3" fmla="*/ 2147483647 h 1804"/>
                <a:gd name="T4" fmla="*/ 2147483647 w 1534"/>
                <a:gd name="T5" fmla="*/ 2147483647 h 1804"/>
                <a:gd name="T6" fmla="*/ 2147483647 w 1534"/>
                <a:gd name="T7" fmla="*/ 2147483647 h 1804"/>
                <a:gd name="T8" fmla="*/ 2147483647 w 1534"/>
                <a:gd name="T9" fmla="*/ 2147483647 h 1804"/>
                <a:gd name="T10" fmla="*/ 2147483647 w 1534"/>
                <a:gd name="T11" fmla="*/ 2147483647 h 1804"/>
                <a:gd name="T12" fmla="*/ 2147483647 w 1534"/>
                <a:gd name="T13" fmla="*/ 2147483647 h 1804"/>
                <a:gd name="T14" fmla="*/ 2147483647 w 1534"/>
                <a:gd name="T15" fmla="*/ 2147483647 h 1804"/>
                <a:gd name="T16" fmla="*/ 2147483647 w 1534"/>
                <a:gd name="T17" fmla="*/ 0 h 1804"/>
                <a:gd name="T18" fmla="*/ 2147483647 w 1534"/>
                <a:gd name="T19" fmla="*/ 2147483647 h 18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4" h="1804">
                  <a:moveTo>
                    <a:pt x="1060" y="962"/>
                  </a:moveTo>
                  <a:lnTo>
                    <a:pt x="0" y="1116"/>
                  </a:lnTo>
                  <a:lnTo>
                    <a:pt x="708" y="1804"/>
                  </a:lnTo>
                  <a:lnTo>
                    <a:pt x="1112" y="1804"/>
                  </a:lnTo>
                  <a:lnTo>
                    <a:pt x="1136" y="1670"/>
                  </a:lnTo>
                  <a:lnTo>
                    <a:pt x="736" y="1280"/>
                  </a:lnTo>
                  <a:lnTo>
                    <a:pt x="1288" y="1200"/>
                  </a:lnTo>
                  <a:lnTo>
                    <a:pt x="1534" y="700"/>
                  </a:lnTo>
                  <a:lnTo>
                    <a:pt x="1534" y="0"/>
                  </a:lnTo>
                  <a:lnTo>
                    <a:pt x="1060" y="96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21"/>
            <p:cNvSpPr/>
            <p:nvPr/>
          </p:nvSpPr>
          <p:spPr bwMode="auto">
            <a:xfrm>
              <a:off x="5462693" y="3837941"/>
              <a:ext cx="254000" cy="251884"/>
            </a:xfrm>
            <a:custGeom>
              <a:avLst/>
              <a:gdLst>
                <a:gd name="T0" fmla="*/ 2147483647 w 192"/>
                <a:gd name="T1" fmla="*/ 2147483647 h 192"/>
                <a:gd name="T2" fmla="*/ 2147483647 w 192"/>
                <a:gd name="T3" fmla="*/ 2147483647 h 192"/>
                <a:gd name="T4" fmla="*/ 2147483647 w 192"/>
                <a:gd name="T5" fmla="*/ 2147483647 h 192"/>
                <a:gd name="T6" fmla="*/ 2147483647 w 192"/>
                <a:gd name="T7" fmla="*/ 2147483647 h 192"/>
                <a:gd name="T8" fmla="*/ 2147483647 w 192"/>
                <a:gd name="T9" fmla="*/ 2147483647 h 192"/>
                <a:gd name="T10" fmla="*/ 2147483647 w 192"/>
                <a:gd name="T11" fmla="*/ 2147483647 h 192"/>
                <a:gd name="T12" fmla="*/ 2147483647 w 192"/>
                <a:gd name="T13" fmla="*/ 2147483647 h 192"/>
                <a:gd name="T14" fmla="*/ 2147483647 w 192"/>
                <a:gd name="T15" fmla="*/ 2147483647 h 192"/>
                <a:gd name="T16" fmla="*/ 2147483647 w 192"/>
                <a:gd name="T17" fmla="*/ 2147483647 h 192"/>
                <a:gd name="T18" fmla="*/ 2147483647 w 192"/>
                <a:gd name="T19" fmla="*/ 2147483647 h 192"/>
                <a:gd name="T20" fmla="*/ 2147483647 w 192"/>
                <a:gd name="T21" fmla="*/ 2147483647 h 192"/>
                <a:gd name="T22" fmla="*/ 2147483647 w 192"/>
                <a:gd name="T23" fmla="*/ 2147483647 h 192"/>
                <a:gd name="T24" fmla="*/ 2147483647 w 192"/>
                <a:gd name="T25" fmla="*/ 2147483647 h 192"/>
                <a:gd name="T26" fmla="*/ 2147483647 w 192"/>
                <a:gd name="T27" fmla="*/ 2147483647 h 192"/>
                <a:gd name="T28" fmla="*/ 2147483647 w 192"/>
                <a:gd name="T29" fmla="*/ 2147483647 h 192"/>
                <a:gd name="T30" fmla="*/ 2147483647 w 192"/>
                <a:gd name="T31" fmla="*/ 2147483647 h 192"/>
                <a:gd name="T32" fmla="*/ 2147483647 w 192"/>
                <a:gd name="T33" fmla="*/ 2147483647 h 192"/>
                <a:gd name="T34" fmla="*/ 2147483647 w 192"/>
                <a:gd name="T35" fmla="*/ 2147483647 h 192"/>
                <a:gd name="T36" fmla="*/ 0 w 192"/>
                <a:gd name="T37" fmla="*/ 2147483647 h 192"/>
                <a:gd name="T38" fmla="*/ 0 w 192"/>
                <a:gd name="T39" fmla="*/ 2147483647 h 192"/>
                <a:gd name="T40" fmla="*/ 2147483647 w 192"/>
                <a:gd name="T41" fmla="*/ 2147483647 h 192"/>
                <a:gd name="T42" fmla="*/ 2147483647 w 192"/>
                <a:gd name="T43" fmla="*/ 2147483647 h 192"/>
                <a:gd name="T44" fmla="*/ 2147483647 w 192"/>
                <a:gd name="T45" fmla="*/ 2147483647 h 192"/>
                <a:gd name="T46" fmla="*/ 2147483647 w 192"/>
                <a:gd name="T47" fmla="*/ 2147483647 h 192"/>
                <a:gd name="T48" fmla="*/ 2147483647 w 192"/>
                <a:gd name="T49" fmla="*/ 2147483647 h 192"/>
                <a:gd name="T50" fmla="*/ 2147483647 w 192"/>
                <a:gd name="T51" fmla="*/ 2147483647 h 192"/>
                <a:gd name="T52" fmla="*/ 2147483647 w 192"/>
                <a:gd name="T53" fmla="*/ 2147483647 h 192"/>
                <a:gd name="T54" fmla="*/ 2147483647 w 192"/>
                <a:gd name="T55" fmla="*/ 0 h 192"/>
                <a:gd name="T56" fmla="*/ 2147483647 w 192"/>
                <a:gd name="T57" fmla="*/ 0 h 192"/>
                <a:gd name="T58" fmla="*/ 2147483647 w 192"/>
                <a:gd name="T59" fmla="*/ 2147483647 h 192"/>
                <a:gd name="T60" fmla="*/ 2147483647 w 192"/>
                <a:gd name="T61" fmla="*/ 2147483647 h 192"/>
                <a:gd name="T62" fmla="*/ 2147483647 w 192"/>
                <a:gd name="T63" fmla="*/ 2147483647 h 192"/>
                <a:gd name="T64" fmla="*/ 2147483647 w 192"/>
                <a:gd name="T65" fmla="*/ 2147483647 h 192"/>
                <a:gd name="T66" fmla="*/ 2147483647 w 192"/>
                <a:gd name="T67" fmla="*/ 2147483647 h 192"/>
                <a:gd name="T68" fmla="*/ 2147483647 w 192"/>
                <a:gd name="T69" fmla="*/ 2147483647 h 192"/>
                <a:gd name="T70" fmla="*/ 2147483647 w 192"/>
                <a:gd name="T71" fmla="*/ 2147483647 h 192"/>
                <a:gd name="T72" fmla="*/ 2147483647 w 192"/>
                <a:gd name="T73" fmla="*/ 2147483647 h 192"/>
                <a:gd name="T74" fmla="*/ 2147483647 w 192"/>
                <a:gd name="T75" fmla="*/ 2147483647 h 19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92">
                  <a:moveTo>
                    <a:pt x="192" y="96"/>
                  </a:moveTo>
                  <a:lnTo>
                    <a:pt x="192" y="96"/>
                  </a:lnTo>
                  <a:lnTo>
                    <a:pt x="190" y="116"/>
                  </a:lnTo>
                  <a:lnTo>
                    <a:pt x="184" y="134"/>
                  </a:lnTo>
                  <a:lnTo>
                    <a:pt x="174" y="150"/>
                  </a:lnTo>
                  <a:lnTo>
                    <a:pt x="164" y="164"/>
                  </a:lnTo>
                  <a:lnTo>
                    <a:pt x="150" y="176"/>
                  </a:lnTo>
                  <a:lnTo>
                    <a:pt x="132" y="184"/>
                  </a:lnTo>
                  <a:lnTo>
                    <a:pt x="116" y="190"/>
                  </a:lnTo>
                  <a:lnTo>
                    <a:pt x="96" y="192"/>
                  </a:lnTo>
                  <a:lnTo>
                    <a:pt x="76" y="190"/>
                  </a:lnTo>
                  <a:lnTo>
                    <a:pt x="58" y="184"/>
                  </a:lnTo>
                  <a:lnTo>
                    <a:pt x="42" y="176"/>
                  </a:lnTo>
                  <a:lnTo>
                    <a:pt x="28" y="164"/>
                  </a:lnTo>
                  <a:lnTo>
                    <a:pt x="16" y="150"/>
                  </a:lnTo>
                  <a:lnTo>
                    <a:pt x="8" y="134"/>
                  </a:lnTo>
                  <a:lnTo>
                    <a:pt x="2" y="116"/>
                  </a:lnTo>
                  <a:lnTo>
                    <a:pt x="0" y="96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8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8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22"/>
            <p:cNvSpPr/>
            <p:nvPr/>
          </p:nvSpPr>
          <p:spPr bwMode="auto">
            <a:xfrm>
              <a:off x="5765378" y="3774440"/>
              <a:ext cx="315383" cy="315384"/>
            </a:xfrm>
            <a:custGeom>
              <a:avLst/>
              <a:gdLst>
                <a:gd name="T0" fmla="*/ 2147483647 w 240"/>
                <a:gd name="T1" fmla="*/ 2147483647 h 240"/>
                <a:gd name="T2" fmla="*/ 2147483647 w 240"/>
                <a:gd name="T3" fmla="*/ 2147483647 h 240"/>
                <a:gd name="T4" fmla="*/ 2147483647 w 240"/>
                <a:gd name="T5" fmla="*/ 2147483647 h 240"/>
                <a:gd name="T6" fmla="*/ 2147483647 w 240"/>
                <a:gd name="T7" fmla="*/ 2147483647 h 240"/>
                <a:gd name="T8" fmla="*/ 2147483647 w 240"/>
                <a:gd name="T9" fmla="*/ 2147483647 h 240"/>
                <a:gd name="T10" fmla="*/ 2147483647 w 240"/>
                <a:gd name="T11" fmla="*/ 2147483647 h 240"/>
                <a:gd name="T12" fmla="*/ 2147483647 w 240"/>
                <a:gd name="T13" fmla="*/ 2147483647 h 240"/>
                <a:gd name="T14" fmla="*/ 2147483647 w 240"/>
                <a:gd name="T15" fmla="*/ 2147483647 h 240"/>
                <a:gd name="T16" fmla="*/ 2147483647 w 240"/>
                <a:gd name="T17" fmla="*/ 2147483647 h 240"/>
                <a:gd name="T18" fmla="*/ 2147483647 w 240"/>
                <a:gd name="T19" fmla="*/ 2147483647 h 240"/>
                <a:gd name="T20" fmla="*/ 2147483647 w 240"/>
                <a:gd name="T21" fmla="*/ 2147483647 h 240"/>
                <a:gd name="T22" fmla="*/ 2147483647 w 240"/>
                <a:gd name="T23" fmla="*/ 2147483647 h 240"/>
                <a:gd name="T24" fmla="*/ 2147483647 w 240"/>
                <a:gd name="T25" fmla="*/ 2147483647 h 240"/>
                <a:gd name="T26" fmla="*/ 2147483647 w 240"/>
                <a:gd name="T27" fmla="*/ 2147483647 h 240"/>
                <a:gd name="T28" fmla="*/ 2147483647 w 240"/>
                <a:gd name="T29" fmla="*/ 2147483647 h 240"/>
                <a:gd name="T30" fmla="*/ 2147483647 w 240"/>
                <a:gd name="T31" fmla="*/ 2147483647 h 240"/>
                <a:gd name="T32" fmla="*/ 2147483647 w 240"/>
                <a:gd name="T33" fmla="*/ 2147483647 h 240"/>
                <a:gd name="T34" fmla="*/ 2147483647 w 240"/>
                <a:gd name="T35" fmla="*/ 2147483647 h 240"/>
                <a:gd name="T36" fmla="*/ 2147483647 w 240"/>
                <a:gd name="T37" fmla="*/ 2147483647 h 240"/>
                <a:gd name="T38" fmla="*/ 2147483647 w 240"/>
                <a:gd name="T39" fmla="*/ 2147483647 h 240"/>
                <a:gd name="T40" fmla="*/ 2147483647 w 240"/>
                <a:gd name="T41" fmla="*/ 2147483647 h 240"/>
                <a:gd name="T42" fmla="*/ 0 w 240"/>
                <a:gd name="T43" fmla="*/ 2147483647 h 240"/>
                <a:gd name="T44" fmla="*/ 0 w 240"/>
                <a:gd name="T45" fmla="*/ 2147483647 h 240"/>
                <a:gd name="T46" fmla="*/ 0 w 240"/>
                <a:gd name="T47" fmla="*/ 2147483647 h 240"/>
                <a:gd name="T48" fmla="*/ 0 w 240"/>
                <a:gd name="T49" fmla="*/ 2147483647 h 240"/>
                <a:gd name="T50" fmla="*/ 2147483647 w 240"/>
                <a:gd name="T51" fmla="*/ 2147483647 h 240"/>
                <a:gd name="T52" fmla="*/ 2147483647 w 240"/>
                <a:gd name="T53" fmla="*/ 2147483647 h 240"/>
                <a:gd name="T54" fmla="*/ 2147483647 w 240"/>
                <a:gd name="T55" fmla="*/ 2147483647 h 240"/>
                <a:gd name="T56" fmla="*/ 2147483647 w 240"/>
                <a:gd name="T57" fmla="*/ 2147483647 h 240"/>
                <a:gd name="T58" fmla="*/ 2147483647 w 240"/>
                <a:gd name="T59" fmla="*/ 2147483647 h 240"/>
                <a:gd name="T60" fmla="*/ 2147483647 w 240"/>
                <a:gd name="T61" fmla="*/ 2147483647 h 240"/>
                <a:gd name="T62" fmla="*/ 2147483647 w 240"/>
                <a:gd name="T63" fmla="*/ 2147483647 h 240"/>
                <a:gd name="T64" fmla="*/ 2147483647 w 240"/>
                <a:gd name="T65" fmla="*/ 0 h 240"/>
                <a:gd name="T66" fmla="*/ 2147483647 w 240"/>
                <a:gd name="T67" fmla="*/ 0 h 240"/>
                <a:gd name="T68" fmla="*/ 2147483647 w 240"/>
                <a:gd name="T69" fmla="*/ 0 h 240"/>
                <a:gd name="T70" fmla="*/ 2147483647 w 240"/>
                <a:gd name="T71" fmla="*/ 0 h 240"/>
                <a:gd name="T72" fmla="*/ 2147483647 w 240"/>
                <a:gd name="T73" fmla="*/ 2147483647 h 240"/>
                <a:gd name="T74" fmla="*/ 2147483647 w 240"/>
                <a:gd name="T75" fmla="*/ 2147483647 h 240"/>
                <a:gd name="T76" fmla="*/ 2147483647 w 240"/>
                <a:gd name="T77" fmla="*/ 2147483647 h 240"/>
                <a:gd name="T78" fmla="*/ 2147483647 w 240"/>
                <a:gd name="T79" fmla="*/ 2147483647 h 240"/>
                <a:gd name="T80" fmla="*/ 2147483647 w 240"/>
                <a:gd name="T81" fmla="*/ 2147483647 h 240"/>
                <a:gd name="T82" fmla="*/ 2147483647 w 240"/>
                <a:gd name="T83" fmla="*/ 2147483647 h 240"/>
                <a:gd name="T84" fmla="*/ 2147483647 w 240"/>
                <a:gd name="T85" fmla="*/ 2147483647 h 240"/>
                <a:gd name="T86" fmla="*/ 2147483647 w 240"/>
                <a:gd name="T87" fmla="*/ 2147483647 h 240"/>
                <a:gd name="T88" fmla="*/ 2147483647 w 240"/>
                <a:gd name="T89" fmla="*/ 2147483647 h 240"/>
                <a:gd name="T90" fmla="*/ 2147483647 w 240"/>
                <a:gd name="T91" fmla="*/ 2147483647 h 24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0" h="240">
                  <a:moveTo>
                    <a:pt x="240" y="120"/>
                  </a:moveTo>
                  <a:lnTo>
                    <a:pt x="240" y="120"/>
                  </a:lnTo>
                  <a:lnTo>
                    <a:pt x="238" y="132"/>
                  </a:lnTo>
                  <a:lnTo>
                    <a:pt x="238" y="144"/>
                  </a:lnTo>
                  <a:lnTo>
                    <a:pt x="230" y="166"/>
                  </a:lnTo>
                  <a:lnTo>
                    <a:pt x="218" y="186"/>
                  </a:lnTo>
                  <a:lnTo>
                    <a:pt x="204" y="204"/>
                  </a:lnTo>
                  <a:lnTo>
                    <a:pt x="186" y="218"/>
                  </a:lnTo>
                  <a:lnTo>
                    <a:pt x="166" y="230"/>
                  </a:lnTo>
                  <a:lnTo>
                    <a:pt x="144" y="236"/>
                  </a:lnTo>
                  <a:lnTo>
                    <a:pt x="132" y="238"/>
                  </a:lnTo>
                  <a:lnTo>
                    <a:pt x="120" y="240"/>
                  </a:lnTo>
                  <a:lnTo>
                    <a:pt x="108" y="238"/>
                  </a:lnTo>
                  <a:lnTo>
                    <a:pt x="96" y="236"/>
                  </a:lnTo>
                  <a:lnTo>
                    <a:pt x="72" y="230"/>
                  </a:lnTo>
                  <a:lnTo>
                    <a:pt x="52" y="218"/>
                  </a:lnTo>
                  <a:lnTo>
                    <a:pt x="34" y="204"/>
                  </a:lnTo>
                  <a:lnTo>
                    <a:pt x="20" y="186"/>
                  </a:lnTo>
                  <a:lnTo>
                    <a:pt x="8" y="166"/>
                  </a:lnTo>
                  <a:lnTo>
                    <a:pt x="2" y="144"/>
                  </a:lnTo>
                  <a:lnTo>
                    <a:pt x="0" y="132"/>
                  </a:lnTo>
                  <a:lnTo>
                    <a:pt x="0" y="120"/>
                  </a:lnTo>
                  <a:lnTo>
                    <a:pt x="0" y="108"/>
                  </a:lnTo>
                  <a:lnTo>
                    <a:pt x="2" y="96"/>
                  </a:lnTo>
                  <a:lnTo>
                    <a:pt x="8" y="72"/>
                  </a:lnTo>
                  <a:lnTo>
                    <a:pt x="20" y="52"/>
                  </a:lnTo>
                  <a:lnTo>
                    <a:pt x="34" y="34"/>
                  </a:lnTo>
                  <a:lnTo>
                    <a:pt x="52" y="20"/>
                  </a:lnTo>
                  <a:lnTo>
                    <a:pt x="72" y="8"/>
                  </a:lnTo>
                  <a:lnTo>
                    <a:pt x="96" y="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132" y="0"/>
                  </a:lnTo>
                  <a:lnTo>
                    <a:pt x="144" y="2"/>
                  </a:lnTo>
                  <a:lnTo>
                    <a:pt x="166" y="8"/>
                  </a:lnTo>
                  <a:lnTo>
                    <a:pt x="186" y="20"/>
                  </a:lnTo>
                  <a:lnTo>
                    <a:pt x="204" y="34"/>
                  </a:lnTo>
                  <a:lnTo>
                    <a:pt x="218" y="52"/>
                  </a:lnTo>
                  <a:lnTo>
                    <a:pt x="230" y="72"/>
                  </a:lnTo>
                  <a:lnTo>
                    <a:pt x="238" y="96"/>
                  </a:lnTo>
                  <a:lnTo>
                    <a:pt x="238" y="108"/>
                  </a:lnTo>
                  <a:lnTo>
                    <a:pt x="240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23"/>
            <p:cNvSpPr/>
            <p:nvPr/>
          </p:nvSpPr>
          <p:spPr bwMode="auto">
            <a:xfrm>
              <a:off x="5462693" y="4142740"/>
              <a:ext cx="254000" cy="247651"/>
            </a:xfrm>
            <a:custGeom>
              <a:avLst/>
              <a:gdLst>
                <a:gd name="T0" fmla="*/ 2147483647 w 192"/>
                <a:gd name="T1" fmla="*/ 2147483647 h 190"/>
                <a:gd name="T2" fmla="*/ 2147483647 w 192"/>
                <a:gd name="T3" fmla="*/ 2147483647 h 190"/>
                <a:gd name="T4" fmla="*/ 2147483647 w 192"/>
                <a:gd name="T5" fmla="*/ 2147483647 h 190"/>
                <a:gd name="T6" fmla="*/ 2147483647 w 192"/>
                <a:gd name="T7" fmla="*/ 2147483647 h 190"/>
                <a:gd name="T8" fmla="*/ 2147483647 w 192"/>
                <a:gd name="T9" fmla="*/ 2147483647 h 190"/>
                <a:gd name="T10" fmla="*/ 2147483647 w 192"/>
                <a:gd name="T11" fmla="*/ 2147483647 h 190"/>
                <a:gd name="T12" fmla="*/ 2147483647 w 192"/>
                <a:gd name="T13" fmla="*/ 2147483647 h 190"/>
                <a:gd name="T14" fmla="*/ 2147483647 w 192"/>
                <a:gd name="T15" fmla="*/ 2147483647 h 190"/>
                <a:gd name="T16" fmla="*/ 2147483647 w 192"/>
                <a:gd name="T17" fmla="*/ 2147483647 h 190"/>
                <a:gd name="T18" fmla="*/ 2147483647 w 192"/>
                <a:gd name="T19" fmla="*/ 2147483647 h 190"/>
                <a:gd name="T20" fmla="*/ 2147483647 w 192"/>
                <a:gd name="T21" fmla="*/ 2147483647 h 190"/>
                <a:gd name="T22" fmla="*/ 2147483647 w 192"/>
                <a:gd name="T23" fmla="*/ 2147483647 h 190"/>
                <a:gd name="T24" fmla="*/ 2147483647 w 192"/>
                <a:gd name="T25" fmla="*/ 2147483647 h 190"/>
                <a:gd name="T26" fmla="*/ 2147483647 w 192"/>
                <a:gd name="T27" fmla="*/ 2147483647 h 190"/>
                <a:gd name="T28" fmla="*/ 2147483647 w 192"/>
                <a:gd name="T29" fmla="*/ 2147483647 h 190"/>
                <a:gd name="T30" fmla="*/ 2147483647 w 192"/>
                <a:gd name="T31" fmla="*/ 2147483647 h 190"/>
                <a:gd name="T32" fmla="*/ 2147483647 w 192"/>
                <a:gd name="T33" fmla="*/ 2147483647 h 190"/>
                <a:gd name="T34" fmla="*/ 2147483647 w 192"/>
                <a:gd name="T35" fmla="*/ 2147483647 h 190"/>
                <a:gd name="T36" fmla="*/ 0 w 192"/>
                <a:gd name="T37" fmla="*/ 2147483647 h 190"/>
                <a:gd name="T38" fmla="*/ 0 w 192"/>
                <a:gd name="T39" fmla="*/ 2147483647 h 190"/>
                <a:gd name="T40" fmla="*/ 2147483647 w 192"/>
                <a:gd name="T41" fmla="*/ 2147483647 h 190"/>
                <a:gd name="T42" fmla="*/ 2147483647 w 192"/>
                <a:gd name="T43" fmla="*/ 2147483647 h 190"/>
                <a:gd name="T44" fmla="*/ 2147483647 w 192"/>
                <a:gd name="T45" fmla="*/ 2147483647 h 190"/>
                <a:gd name="T46" fmla="*/ 2147483647 w 192"/>
                <a:gd name="T47" fmla="*/ 2147483647 h 190"/>
                <a:gd name="T48" fmla="*/ 2147483647 w 192"/>
                <a:gd name="T49" fmla="*/ 2147483647 h 190"/>
                <a:gd name="T50" fmla="*/ 2147483647 w 192"/>
                <a:gd name="T51" fmla="*/ 2147483647 h 190"/>
                <a:gd name="T52" fmla="*/ 2147483647 w 192"/>
                <a:gd name="T53" fmla="*/ 2147483647 h 190"/>
                <a:gd name="T54" fmla="*/ 2147483647 w 192"/>
                <a:gd name="T55" fmla="*/ 0 h 190"/>
                <a:gd name="T56" fmla="*/ 2147483647 w 192"/>
                <a:gd name="T57" fmla="*/ 0 h 190"/>
                <a:gd name="T58" fmla="*/ 2147483647 w 192"/>
                <a:gd name="T59" fmla="*/ 2147483647 h 190"/>
                <a:gd name="T60" fmla="*/ 2147483647 w 192"/>
                <a:gd name="T61" fmla="*/ 2147483647 h 190"/>
                <a:gd name="T62" fmla="*/ 2147483647 w 192"/>
                <a:gd name="T63" fmla="*/ 2147483647 h 190"/>
                <a:gd name="T64" fmla="*/ 2147483647 w 192"/>
                <a:gd name="T65" fmla="*/ 2147483647 h 190"/>
                <a:gd name="T66" fmla="*/ 2147483647 w 192"/>
                <a:gd name="T67" fmla="*/ 2147483647 h 190"/>
                <a:gd name="T68" fmla="*/ 2147483647 w 192"/>
                <a:gd name="T69" fmla="*/ 2147483647 h 190"/>
                <a:gd name="T70" fmla="*/ 2147483647 w 192"/>
                <a:gd name="T71" fmla="*/ 2147483647 h 190"/>
                <a:gd name="T72" fmla="*/ 2147483647 w 192"/>
                <a:gd name="T73" fmla="*/ 2147483647 h 190"/>
                <a:gd name="T74" fmla="*/ 2147483647 w 192"/>
                <a:gd name="T75" fmla="*/ 2147483647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2" h="190">
                  <a:moveTo>
                    <a:pt x="192" y="94"/>
                  </a:moveTo>
                  <a:lnTo>
                    <a:pt x="192" y="94"/>
                  </a:lnTo>
                  <a:lnTo>
                    <a:pt x="190" y="114"/>
                  </a:lnTo>
                  <a:lnTo>
                    <a:pt x="184" y="132"/>
                  </a:lnTo>
                  <a:lnTo>
                    <a:pt x="174" y="148"/>
                  </a:lnTo>
                  <a:lnTo>
                    <a:pt x="164" y="162"/>
                  </a:lnTo>
                  <a:lnTo>
                    <a:pt x="150" y="174"/>
                  </a:lnTo>
                  <a:lnTo>
                    <a:pt x="132" y="182"/>
                  </a:lnTo>
                  <a:lnTo>
                    <a:pt x="116" y="188"/>
                  </a:lnTo>
                  <a:lnTo>
                    <a:pt x="96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6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24"/>
            <p:cNvSpPr/>
            <p:nvPr/>
          </p:nvSpPr>
          <p:spPr bwMode="auto">
            <a:xfrm>
              <a:off x="5765378" y="4142740"/>
              <a:ext cx="249767" cy="247651"/>
            </a:xfrm>
            <a:custGeom>
              <a:avLst/>
              <a:gdLst>
                <a:gd name="T0" fmla="*/ 2147483647 w 190"/>
                <a:gd name="T1" fmla="*/ 2147483647 h 190"/>
                <a:gd name="T2" fmla="*/ 2147483647 w 190"/>
                <a:gd name="T3" fmla="*/ 2147483647 h 190"/>
                <a:gd name="T4" fmla="*/ 2147483647 w 190"/>
                <a:gd name="T5" fmla="*/ 2147483647 h 190"/>
                <a:gd name="T6" fmla="*/ 2147483647 w 190"/>
                <a:gd name="T7" fmla="*/ 2147483647 h 190"/>
                <a:gd name="T8" fmla="*/ 2147483647 w 190"/>
                <a:gd name="T9" fmla="*/ 2147483647 h 190"/>
                <a:gd name="T10" fmla="*/ 2147483647 w 190"/>
                <a:gd name="T11" fmla="*/ 2147483647 h 190"/>
                <a:gd name="T12" fmla="*/ 2147483647 w 190"/>
                <a:gd name="T13" fmla="*/ 2147483647 h 190"/>
                <a:gd name="T14" fmla="*/ 2147483647 w 190"/>
                <a:gd name="T15" fmla="*/ 2147483647 h 190"/>
                <a:gd name="T16" fmla="*/ 2147483647 w 190"/>
                <a:gd name="T17" fmla="*/ 2147483647 h 190"/>
                <a:gd name="T18" fmla="*/ 2147483647 w 190"/>
                <a:gd name="T19" fmla="*/ 2147483647 h 190"/>
                <a:gd name="T20" fmla="*/ 2147483647 w 190"/>
                <a:gd name="T21" fmla="*/ 2147483647 h 190"/>
                <a:gd name="T22" fmla="*/ 2147483647 w 190"/>
                <a:gd name="T23" fmla="*/ 2147483647 h 190"/>
                <a:gd name="T24" fmla="*/ 2147483647 w 190"/>
                <a:gd name="T25" fmla="*/ 2147483647 h 190"/>
                <a:gd name="T26" fmla="*/ 2147483647 w 190"/>
                <a:gd name="T27" fmla="*/ 2147483647 h 190"/>
                <a:gd name="T28" fmla="*/ 2147483647 w 190"/>
                <a:gd name="T29" fmla="*/ 2147483647 h 190"/>
                <a:gd name="T30" fmla="*/ 2147483647 w 190"/>
                <a:gd name="T31" fmla="*/ 2147483647 h 190"/>
                <a:gd name="T32" fmla="*/ 2147483647 w 190"/>
                <a:gd name="T33" fmla="*/ 2147483647 h 190"/>
                <a:gd name="T34" fmla="*/ 2147483647 w 190"/>
                <a:gd name="T35" fmla="*/ 2147483647 h 190"/>
                <a:gd name="T36" fmla="*/ 0 w 190"/>
                <a:gd name="T37" fmla="*/ 2147483647 h 190"/>
                <a:gd name="T38" fmla="*/ 0 w 190"/>
                <a:gd name="T39" fmla="*/ 2147483647 h 190"/>
                <a:gd name="T40" fmla="*/ 2147483647 w 190"/>
                <a:gd name="T41" fmla="*/ 2147483647 h 190"/>
                <a:gd name="T42" fmla="*/ 2147483647 w 190"/>
                <a:gd name="T43" fmla="*/ 2147483647 h 190"/>
                <a:gd name="T44" fmla="*/ 2147483647 w 190"/>
                <a:gd name="T45" fmla="*/ 2147483647 h 190"/>
                <a:gd name="T46" fmla="*/ 2147483647 w 190"/>
                <a:gd name="T47" fmla="*/ 2147483647 h 190"/>
                <a:gd name="T48" fmla="*/ 2147483647 w 190"/>
                <a:gd name="T49" fmla="*/ 2147483647 h 190"/>
                <a:gd name="T50" fmla="*/ 2147483647 w 190"/>
                <a:gd name="T51" fmla="*/ 2147483647 h 190"/>
                <a:gd name="T52" fmla="*/ 2147483647 w 190"/>
                <a:gd name="T53" fmla="*/ 2147483647 h 190"/>
                <a:gd name="T54" fmla="*/ 2147483647 w 190"/>
                <a:gd name="T55" fmla="*/ 0 h 190"/>
                <a:gd name="T56" fmla="*/ 2147483647 w 190"/>
                <a:gd name="T57" fmla="*/ 0 h 190"/>
                <a:gd name="T58" fmla="*/ 2147483647 w 190"/>
                <a:gd name="T59" fmla="*/ 2147483647 h 190"/>
                <a:gd name="T60" fmla="*/ 2147483647 w 190"/>
                <a:gd name="T61" fmla="*/ 2147483647 h 190"/>
                <a:gd name="T62" fmla="*/ 2147483647 w 190"/>
                <a:gd name="T63" fmla="*/ 2147483647 h 190"/>
                <a:gd name="T64" fmla="*/ 2147483647 w 190"/>
                <a:gd name="T65" fmla="*/ 2147483647 h 190"/>
                <a:gd name="T66" fmla="*/ 2147483647 w 190"/>
                <a:gd name="T67" fmla="*/ 2147483647 h 190"/>
                <a:gd name="T68" fmla="*/ 2147483647 w 190"/>
                <a:gd name="T69" fmla="*/ 2147483647 h 190"/>
                <a:gd name="T70" fmla="*/ 2147483647 w 190"/>
                <a:gd name="T71" fmla="*/ 2147483647 h 190"/>
                <a:gd name="T72" fmla="*/ 2147483647 w 190"/>
                <a:gd name="T73" fmla="*/ 2147483647 h 190"/>
                <a:gd name="T74" fmla="*/ 2147483647 w 190"/>
                <a:gd name="T75" fmla="*/ 2147483647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90" h="190">
                  <a:moveTo>
                    <a:pt x="190" y="94"/>
                  </a:moveTo>
                  <a:lnTo>
                    <a:pt x="190" y="94"/>
                  </a:lnTo>
                  <a:lnTo>
                    <a:pt x="188" y="114"/>
                  </a:lnTo>
                  <a:lnTo>
                    <a:pt x="182" y="132"/>
                  </a:lnTo>
                  <a:lnTo>
                    <a:pt x="174" y="148"/>
                  </a:lnTo>
                  <a:lnTo>
                    <a:pt x="162" y="162"/>
                  </a:lnTo>
                  <a:lnTo>
                    <a:pt x="148" y="174"/>
                  </a:lnTo>
                  <a:lnTo>
                    <a:pt x="132" y="182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32" y="8"/>
                  </a:lnTo>
                  <a:lnTo>
                    <a:pt x="148" y="16"/>
                  </a:lnTo>
                  <a:lnTo>
                    <a:pt x="162" y="28"/>
                  </a:lnTo>
                  <a:lnTo>
                    <a:pt x="174" y="42"/>
                  </a:lnTo>
                  <a:lnTo>
                    <a:pt x="182" y="58"/>
                  </a:lnTo>
                  <a:lnTo>
                    <a:pt x="188" y="76"/>
                  </a:lnTo>
                  <a:lnTo>
                    <a:pt x="190" y="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49638" y="1802828"/>
            <a:ext cx="2609851" cy="507831"/>
            <a:chOff x="7939194" y="2030307"/>
            <a:chExt cx="2609851" cy="507948"/>
          </a:xfrm>
        </p:grpSpPr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8250345" y="2030307"/>
              <a:ext cx="2298700" cy="507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此处添加标题内容</a:t>
              </a:r>
              <a:endPara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7939194" y="2163657"/>
              <a:ext cx="357717" cy="313267"/>
            </a:xfrm>
            <a:custGeom>
              <a:avLst/>
              <a:gdLst>
                <a:gd name="T0" fmla="*/ 2147483647 w 478"/>
                <a:gd name="T1" fmla="*/ 2147483647 h 420"/>
                <a:gd name="T2" fmla="*/ 2147483647 w 478"/>
                <a:gd name="T3" fmla="*/ 2147483647 h 420"/>
                <a:gd name="T4" fmla="*/ 2147483647 w 478"/>
                <a:gd name="T5" fmla="*/ 2147483647 h 420"/>
                <a:gd name="T6" fmla="*/ 2147483647 w 478"/>
                <a:gd name="T7" fmla="*/ 2147483647 h 420"/>
                <a:gd name="T8" fmla="*/ 2147483647 w 478"/>
                <a:gd name="T9" fmla="*/ 0 h 420"/>
                <a:gd name="T10" fmla="*/ 2147483647 w 478"/>
                <a:gd name="T11" fmla="*/ 0 h 420"/>
                <a:gd name="T12" fmla="*/ 2147483647 w 478"/>
                <a:gd name="T13" fmla="*/ 2147483647 h 420"/>
                <a:gd name="T14" fmla="*/ 2147483647 w 478"/>
                <a:gd name="T15" fmla="*/ 2147483647 h 420"/>
                <a:gd name="T16" fmla="*/ 2147483647 w 478"/>
                <a:gd name="T17" fmla="*/ 2147483647 h 420"/>
                <a:gd name="T18" fmla="*/ 2147483647 w 478"/>
                <a:gd name="T19" fmla="*/ 2147483647 h 420"/>
                <a:gd name="T20" fmla="*/ 2147483647 w 478"/>
                <a:gd name="T21" fmla="*/ 2147483647 h 420"/>
                <a:gd name="T22" fmla="*/ 2147483647 w 478"/>
                <a:gd name="T23" fmla="*/ 2147483647 h 420"/>
                <a:gd name="T24" fmla="*/ 2147483647 w 478"/>
                <a:gd name="T25" fmla="*/ 2147483647 h 420"/>
                <a:gd name="T26" fmla="*/ 2147483647 w 478"/>
                <a:gd name="T27" fmla="*/ 2147483647 h 420"/>
                <a:gd name="T28" fmla="*/ 2147483647 w 478"/>
                <a:gd name="T29" fmla="*/ 2147483647 h 420"/>
                <a:gd name="T30" fmla="*/ 2147483647 w 478"/>
                <a:gd name="T31" fmla="*/ 2147483647 h 420"/>
                <a:gd name="T32" fmla="*/ 2147483647 w 478"/>
                <a:gd name="T33" fmla="*/ 2147483647 h 420"/>
                <a:gd name="T34" fmla="*/ 2147483647 w 478"/>
                <a:gd name="T35" fmla="*/ 2147483647 h 420"/>
                <a:gd name="T36" fmla="*/ 2147483647 w 478"/>
                <a:gd name="T37" fmla="*/ 2147483647 h 420"/>
                <a:gd name="T38" fmla="*/ 0 w 478"/>
                <a:gd name="T39" fmla="*/ 2147483647 h 420"/>
                <a:gd name="T40" fmla="*/ 2147483647 w 478"/>
                <a:gd name="T41" fmla="*/ 2147483647 h 420"/>
                <a:gd name="T42" fmla="*/ 2147483647 w 478"/>
                <a:gd name="T43" fmla="*/ 2147483647 h 420"/>
                <a:gd name="T44" fmla="*/ 2147483647 w 478"/>
                <a:gd name="T45" fmla="*/ 2147483647 h 420"/>
                <a:gd name="T46" fmla="*/ 2147483647 w 478"/>
                <a:gd name="T47" fmla="*/ 2147483647 h 420"/>
                <a:gd name="T48" fmla="*/ 2147483647 w 478"/>
                <a:gd name="T49" fmla="*/ 2147483647 h 420"/>
                <a:gd name="T50" fmla="*/ 2147483647 w 478"/>
                <a:gd name="T51" fmla="*/ 2147483647 h 420"/>
                <a:gd name="T52" fmla="*/ 2147483647 w 478"/>
                <a:gd name="T53" fmla="*/ 2147483647 h 420"/>
                <a:gd name="T54" fmla="*/ 2147483647 w 478"/>
                <a:gd name="T55" fmla="*/ 2147483647 h 420"/>
                <a:gd name="T56" fmla="*/ 2147483647 w 478"/>
                <a:gd name="T57" fmla="*/ 2147483647 h 420"/>
                <a:gd name="T58" fmla="*/ 2147483647 w 478"/>
                <a:gd name="T59" fmla="*/ 2147483647 h 420"/>
                <a:gd name="T60" fmla="*/ 2147483647 w 478"/>
                <a:gd name="T61" fmla="*/ 2147483647 h 420"/>
                <a:gd name="T62" fmla="*/ 2147483647 w 478"/>
                <a:gd name="T63" fmla="*/ 2147483647 h 420"/>
                <a:gd name="T64" fmla="*/ 2147483647 w 478"/>
                <a:gd name="T65" fmla="*/ 2147483647 h 420"/>
                <a:gd name="T66" fmla="*/ 2147483647 w 478"/>
                <a:gd name="T67" fmla="*/ 2147483647 h 420"/>
                <a:gd name="T68" fmla="*/ 2147483647 w 478"/>
                <a:gd name="T69" fmla="*/ 2147483647 h 420"/>
                <a:gd name="T70" fmla="*/ 2147483647 w 478"/>
                <a:gd name="T71" fmla="*/ 2147483647 h 420"/>
                <a:gd name="T72" fmla="*/ 2147483647 w 478"/>
                <a:gd name="T73" fmla="*/ 2147483647 h 42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78" h="420">
                  <a:moveTo>
                    <a:pt x="478" y="72"/>
                  </a:moveTo>
                  <a:lnTo>
                    <a:pt x="478" y="72"/>
                  </a:lnTo>
                  <a:lnTo>
                    <a:pt x="478" y="56"/>
                  </a:lnTo>
                  <a:lnTo>
                    <a:pt x="474" y="44"/>
                  </a:lnTo>
                  <a:lnTo>
                    <a:pt x="466" y="30"/>
                  </a:lnTo>
                  <a:lnTo>
                    <a:pt x="458" y="20"/>
                  </a:lnTo>
                  <a:lnTo>
                    <a:pt x="448" y="12"/>
                  </a:lnTo>
                  <a:lnTo>
                    <a:pt x="434" y="4"/>
                  </a:lnTo>
                  <a:lnTo>
                    <a:pt x="422" y="0"/>
                  </a:lnTo>
                  <a:lnTo>
                    <a:pt x="406" y="0"/>
                  </a:lnTo>
                  <a:lnTo>
                    <a:pt x="392" y="0"/>
                  </a:lnTo>
                  <a:lnTo>
                    <a:pt x="378" y="4"/>
                  </a:lnTo>
                  <a:lnTo>
                    <a:pt x="366" y="12"/>
                  </a:lnTo>
                  <a:lnTo>
                    <a:pt x="356" y="20"/>
                  </a:lnTo>
                  <a:lnTo>
                    <a:pt x="348" y="30"/>
                  </a:lnTo>
                  <a:lnTo>
                    <a:pt x="340" y="44"/>
                  </a:lnTo>
                  <a:lnTo>
                    <a:pt x="336" y="56"/>
                  </a:lnTo>
                  <a:lnTo>
                    <a:pt x="336" y="72"/>
                  </a:lnTo>
                  <a:lnTo>
                    <a:pt x="336" y="86"/>
                  </a:lnTo>
                  <a:lnTo>
                    <a:pt x="342" y="100"/>
                  </a:lnTo>
                  <a:lnTo>
                    <a:pt x="348" y="112"/>
                  </a:lnTo>
                  <a:lnTo>
                    <a:pt x="358" y="124"/>
                  </a:lnTo>
                  <a:lnTo>
                    <a:pt x="276" y="318"/>
                  </a:lnTo>
                  <a:lnTo>
                    <a:pt x="208" y="168"/>
                  </a:lnTo>
                  <a:lnTo>
                    <a:pt x="148" y="160"/>
                  </a:lnTo>
                  <a:lnTo>
                    <a:pt x="96" y="226"/>
                  </a:lnTo>
                  <a:lnTo>
                    <a:pt x="84" y="222"/>
                  </a:lnTo>
                  <a:lnTo>
                    <a:pt x="72" y="222"/>
                  </a:lnTo>
                  <a:lnTo>
                    <a:pt x="58" y="222"/>
                  </a:lnTo>
                  <a:lnTo>
                    <a:pt x="44" y="226"/>
                  </a:lnTo>
                  <a:lnTo>
                    <a:pt x="32" y="234"/>
                  </a:lnTo>
                  <a:lnTo>
                    <a:pt x="22" y="242"/>
                  </a:lnTo>
                  <a:lnTo>
                    <a:pt x="14" y="252"/>
                  </a:lnTo>
                  <a:lnTo>
                    <a:pt x="6" y="264"/>
                  </a:lnTo>
                  <a:lnTo>
                    <a:pt x="2" y="278"/>
                  </a:lnTo>
                  <a:lnTo>
                    <a:pt x="0" y="292"/>
                  </a:lnTo>
                  <a:lnTo>
                    <a:pt x="2" y="308"/>
                  </a:lnTo>
                  <a:lnTo>
                    <a:pt x="6" y="320"/>
                  </a:lnTo>
                  <a:lnTo>
                    <a:pt x="14" y="334"/>
                  </a:lnTo>
                  <a:lnTo>
                    <a:pt x="22" y="344"/>
                  </a:lnTo>
                  <a:lnTo>
                    <a:pt x="32" y="352"/>
                  </a:lnTo>
                  <a:lnTo>
                    <a:pt x="44" y="360"/>
                  </a:lnTo>
                  <a:lnTo>
                    <a:pt x="58" y="364"/>
                  </a:lnTo>
                  <a:lnTo>
                    <a:pt x="72" y="364"/>
                  </a:lnTo>
                  <a:lnTo>
                    <a:pt x="88" y="364"/>
                  </a:lnTo>
                  <a:lnTo>
                    <a:pt x="100" y="360"/>
                  </a:lnTo>
                  <a:lnTo>
                    <a:pt x="112" y="352"/>
                  </a:lnTo>
                  <a:lnTo>
                    <a:pt x="124" y="344"/>
                  </a:lnTo>
                  <a:lnTo>
                    <a:pt x="132" y="334"/>
                  </a:lnTo>
                  <a:lnTo>
                    <a:pt x="138" y="320"/>
                  </a:lnTo>
                  <a:lnTo>
                    <a:pt x="144" y="308"/>
                  </a:lnTo>
                  <a:lnTo>
                    <a:pt x="144" y="292"/>
                  </a:lnTo>
                  <a:lnTo>
                    <a:pt x="144" y="278"/>
                  </a:lnTo>
                  <a:lnTo>
                    <a:pt x="168" y="248"/>
                  </a:lnTo>
                  <a:lnTo>
                    <a:pt x="244" y="420"/>
                  </a:lnTo>
                  <a:lnTo>
                    <a:pt x="308" y="418"/>
                  </a:lnTo>
                  <a:lnTo>
                    <a:pt x="426" y="140"/>
                  </a:lnTo>
                  <a:lnTo>
                    <a:pt x="436" y="136"/>
                  </a:lnTo>
                  <a:lnTo>
                    <a:pt x="448" y="130"/>
                  </a:lnTo>
                  <a:lnTo>
                    <a:pt x="456" y="124"/>
                  </a:lnTo>
                  <a:lnTo>
                    <a:pt x="464" y="114"/>
                  </a:lnTo>
                  <a:lnTo>
                    <a:pt x="470" y="106"/>
                  </a:lnTo>
                  <a:lnTo>
                    <a:pt x="474" y="94"/>
                  </a:lnTo>
                  <a:lnTo>
                    <a:pt x="478" y="84"/>
                  </a:lnTo>
                  <a:lnTo>
                    <a:pt x="478" y="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7115" y="1802828"/>
            <a:ext cx="2650066" cy="507831"/>
            <a:chOff x="1336673" y="2030307"/>
            <a:chExt cx="2650066" cy="507948"/>
          </a:xfrm>
        </p:grpSpPr>
        <p:sp>
          <p:nvSpPr>
            <p:cNvPr id="17" name="矩形 1"/>
            <p:cNvSpPr>
              <a:spLocks noChangeArrowheads="1"/>
            </p:cNvSpPr>
            <p:nvPr/>
          </p:nvSpPr>
          <p:spPr bwMode="auto">
            <a:xfrm>
              <a:off x="1688039" y="2030307"/>
              <a:ext cx="2298700" cy="507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此处添加标题内容</a:t>
              </a:r>
              <a:endParaRPr lang="en-US" altLang="zh-CN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22"/>
            <p:cNvGrpSpPr/>
            <p:nvPr/>
          </p:nvGrpSpPr>
          <p:grpSpPr bwMode="auto">
            <a:xfrm>
              <a:off x="1336673" y="2178474"/>
              <a:ext cx="256116" cy="258233"/>
              <a:chOff x="3889445" y="2973091"/>
              <a:chExt cx="319708" cy="324921"/>
            </a:xfrm>
            <a:solidFill>
              <a:schemeClr val="tx2"/>
            </a:solidFill>
          </p:grpSpPr>
          <p:sp>
            <p:nvSpPr>
              <p:cNvPr id="19" name="Rectangle 12"/>
              <p:cNvSpPr>
                <a:spLocks noChangeArrowheads="1"/>
              </p:cNvSpPr>
              <p:nvPr/>
            </p:nvSpPr>
            <p:spPr bwMode="auto">
              <a:xfrm>
                <a:off x="3889445" y="3006104"/>
                <a:ext cx="128578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Rectangle 13"/>
              <p:cNvSpPr>
                <a:spLocks noChangeArrowheads="1"/>
              </p:cNvSpPr>
              <p:nvPr/>
            </p:nvSpPr>
            <p:spPr bwMode="auto">
              <a:xfrm>
                <a:off x="4049299" y="2973091"/>
                <a:ext cx="159854" cy="1598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Rectangle 14"/>
              <p:cNvSpPr>
                <a:spLocks noChangeArrowheads="1"/>
              </p:cNvSpPr>
              <p:nvPr/>
            </p:nvSpPr>
            <p:spPr bwMode="auto">
              <a:xfrm>
                <a:off x="3889445" y="3171171"/>
                <a:ext cx="128578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Rectangle 15"/>
              <p:cNvSpPr>
                <a:spLocks noChangeArrowheads="1"/>
              </p:cNvSpPr>
              <p:nvPr/>
            </p:nvSpPr>
            <p:spPr bwMode="auto">
              <a:xfrm>
                <a:off x="4049299" y="3171171"/>
                <a:ext cx="126841" cy="1268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287738" y="3828012"/>
            <a:ext cx="2571751" cy="507831"/>
            <a:chOff x="7977294" y="4055958"/>
            <a:chExt cx="2571751" cy="507948"/>
          </a:xfrm>
        </p:grpSpPr>
        <p:sp>
          <p:nvSpPr>
            <p:cNvPr id="24" name="矩形 1"/>
            <p:cNvSpPr>
              <a:spLocks noChangeArrowheads="1"/>
            </p:cNvSpPr>
            <p:nvPr/>
          </p:nvSpPr>
          <p:spPr bwMode="auto">
            <a:xfrm>
              <a:off x="8250345" y="4055958"/>
              <a:ext cx="2298700" cy="507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此处添加标题内容</a:t>
              </a:r>
              <a:endPara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13321"/>
            <p:cNvGrpSpPr/>
            <p:nvPr/>
          </p:nvGrpSpPr>
          <p:grpSpPr bwMode="auto">
            <a:xfrm>
              <a:off x="7977294" y="4233757"/>
              <a:ext cx="281517" cy="279400"/>
              <a:chOff x="1057275" y="3008313"/>
              <a:chExt cx="368300" cy="368300"/>
            </a:xfrm>
            <a:solidFill>
              <a:schemeClr val="accent2"/>
            </a:solidFill>
          </p:grpSpPr>
          <p:sp>
            <p:nvSpPr>
              <p:cNvPr id="26" name="Freeform 11"/>
              <p:cNvSpPr/>
              <p:nvPr/>
            </p:nvSpPr>
            <p:spPr bwMode="auto">
              <a:xfrm>
                <a:off x="1057275" y="3033713"/>
                <a:ext cx="342900" cy="342900"/>
              </a:xfrm>
              <a:custGeom>
                <a:avLst/>
                <a:gdLst>
                  <a:gd name="T0" fmla="*/ 2147483647 w 216"/>
                  <a:gd name="T1" fmla="*/ 0 h 216"/>
                  <a:gd name="T2" fmla="*/ 2147483647 w 216"/>
                  <a:gd name="T3" fmla="*/ 0 h 216"/>
                  <a:gd name="T4" fmla="*/ 2147483647 w 216"/>
                  <a:gd name="T5" fmla="*/ 2147483647 h 216"/>
                  <a:gd name="T6" fmla="*/ 2147483647 w 216"/>
                  <a:gd name="T7" fmla="*/ 2147483647 h 216"/>
                  <a:gd name="T8" fmla="*/ 2147483647 w 216"/>
                  <a:gd name="T9" fmla="*/ 2147483647 h 216"/>
                  <a:gd name="T10" fmla="*/ 2147483647 w 216"/>
                  <a:gd name="T11" fmla="*/ 2147483647 h 216"/>
                  <a:gd name="T12" fmla="*/ 2147483647 w 216"/>
                  <a:gd name="T13" fmla="*/ 2147483647 h 216"/>
                  <a:gd name="T14" fmla="*/ 2147483647 w 216"/>
                  <a:gd name="T15" fmla="*/ 2147483647 h 216"/>
                  <a:gd name="T16" fmla="*/ 2147483647 w 216"/>
                  <a:gd name="T17" fmla="*/ 2147483647 h 216"/>
                  <a:gd name="T18" fmla="*/ 0 w 216"/>
                  <a:gd name="T19" fmla="*/ 2147483647 h 216"/>
                  <a:gd name="T20" fmla="*/ 0 w 216"/>
                  <a:gd name="T21" fmla="*/ 2147483647 h 216"/>
                  <a:gd name="T22" fmla="*/ 0 w 216"/>
                  <a:gd name="T23" fmla="*/ 2147483647 h 216"/>
                  <a:gd name="T24" fmla="*/ 2147483647 w 216"/>
                  <a:gd name="T25" fmla="*/ 2147483647 h 216"/>
                  <a:gd name="T26" fmla="*/ 2147483647 w 216"/>
                  <a:gd name="T27" fmla="*/ 2147483647 h 216"/>
                  <a:gd name="T28" fmla="*/ 2147483647 w 216"/>
                  <a:gd name="T29" fmla="*/ 2147483647 h 216"/>
                  <a:gd name="T30" fmla="*/ 2147483647 w 216"/>
                  <a:gd name="T31" fmla="*/ 2147483647 h 216"/>
                  <a:gd name="T32" fmla="*/ 2147483647 w 216"/>
                  <a:gd name="T33" fmla="*/ 2147483647 h 216"/>
                  <a:gd name="T34" fmla="*/ 2147483647 w 216"/>
                  <a:gd name="T35" fmla="*/ 2147483647 h 216"/>
                  <a:gd name="T36" fmla="*/ 2147483647 w 216"/>
                  <a:gd name="T37" fmla="*/ 2147483647 h 216"/>
                  <a:gd name="T38" fmla="*/ 2147483647 w 216"/>
                  <a:gd name="T39" fmla="*/ 2147483647 h 216"/>
                  <a:gd name="T40" fmla="*/ 2147483647 w 216"/>
                  <a:gd name="T41" fmla="*/ 2147483647 h 216"/>
                  <a:gd name="T42" fmla="*/ 2147483647 w 216"/>
                  <a:gd name="T43" fmla="*/ 2147483647 h 216"/>
                  <a:gd name="T44" fmla="*/ 2147483647 w 216"/>
                  <a:gd name="T45" fmla="*/ 2147483647 h 216"/>
                  <a:gd name="T46" fmla="*/ 2147483647 w 216"/>
                  <a:gd name="T47" fmla="*/ 2147483647 h 216"/>
                  <a:gd name="T48" fmla="*/ 2147483647 w 216"/>
                  <a:gd name="T49" fmla="*/ 2147483647 h 216"/>
                  <a:gd name="T50" fmla="*/ 2147483647 w 216"/>
                  <a:gd name="T51" fmla="*/ 2147483647 h 216"/>
                  <a:gd name="T52" fmla="*/ 2147483647 w 216"/>
                  <a:gd name="T53" fmla="*/ 2147483647 h 216"/>
                  <a:gd name="T54" fmla="*/ 2147483647 w 216"/>
                  <a:gd name="T55" fmla="*/ 2147483647 h 216"/>
                  <a:gd name="T56" fmla="*/ 2147483647 w 216"/>
                  <a:gd name="T57" fmla="*/ 2147483647 h 216"/>
                  <a:gd name="T58" fmla="*/ 2147483647 w 216"/>
                  <a:gd name="T59" fmla="*/ 2147483647 h 216"/>
                  <a:gd name="T60" fmla="*/ 2147483647 w 216"/>
                  <a:gd name="T61" fmla="*/ 0 h 21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16" h="216">
                    <a:moveTo>
                      <a:pt x="100" y="0"/>
                    </a:moveTo>
                    <a:lnTo>
                      <a:pt x="100" y="0"/>
                    </a:lnTo>
                    <a:lnTo>
                      <a:pt x="80" y="2"/>
                    </a:lnTo>
                    <a:lnTo>
                      <a:pt x="62" y="10"/>
                    </a:lnTo>
                    <a:lnTo>
                      <a:pt x="46" y="18"/>
                    </a:lnTo>
                    <a:lnTo>
                      <a:pt x="30" y="32"/>
                    </a:lnTo>
                    <a:lnTo>
                      <a:pt x="16" y="48"/>
                    </a:lnTo>
                    <a:lnTo>
                      <a:pt x="6" y="68"/>
                    </a:lnTo>
                    <a:lnTo>
                      <a:pt x="0" y="88"/>
                    </a:lnTo>
                    <a:lnTo>
                      <a:pt x="0" y="108"/>
                    </a:lnTo>
                    <a:lnTo>
                      <a:pt x="0" y="128"/>
                    </a:lnTo>
                    <a:lnTo>
                      <a:pt x="6" y="148"/>
                    </a:lnTo>
                    <a:lnTo>
                      <a:pt x="16" y="168"/>
                    </a:lnTo>
                    <a:lnTo>
                      <a:pt x="30" y="184"/>
                    </a:lnTo>
                    <a:lnTo>
                      <a:pt x="48" y="198"/>
                    </a:lnTo>
                    <a:lnTo>
                      <a:pt x="66" y="208"/>
                    </a:lnTo>
                    <a:lnTo>
                      <a:pt x="86" y="214"/>
                    </a:lnTo>
                    <a:lnTo>
                      <a:pt x="108" y="216"/>
                    </a:lnTo>
                    <a:lnTo>
                      <a:pt x="128" y="214"/>
                    </a:lnTo>
                    <a:lnTo>
                      <a:pt x="148" y="208"/>
                    </a:lnTo>
                    <a:lnTo>
                      <a:pt x="168" y="198"/>
                    </a:lnTo>
                    <a:lnTo>
                      <a:pt x="184" y="184"/>
                    </a:lnTo>
                    <a:lnTo>
                      <a:pt x="198" y="170"/>
                    </a:lnTo>
                    <a:lnTo>
                      <a:pt x="206" y="152"/>
                    </a:lnTo>
                    <a:lnTo>
                      <a:pt x="212" y="134"/>
                    </a:lnTo>
                    <a:lnTo>
                      <a:pt x="216" y="116"/>
                    </a:lnTo>
                    <a:lnTo>
                      <a:pt x="100" y="116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1238250" y="3008313"/>
                <a:ext cx="187325" cy="184150"/>
              </a:xfrm>
              <a:custGeom>
                <a:avLst/>
                <a:gdLst>
                  <a:gd name="T0" fmla="*/ 2147483647 w 118"/>
                  <a:gd name="T1" fmla="*/ 2147483647 h 116"/>
                  <a:gd name="T2" fmla="*/ 2147483647 w 118"/>
                  <a:gd name="T3" fmla="*/ 2147483647 h 116"/>
                  <a:gd name="T4" fmla="*/ 2147483647 w 118"/>
                  <a:gd name="T5" fmla="*/ 2147483647 h 116"/>
                  <a:gd name="T6" fmla="*/ 2147483647 w 118"/>
                  <a:gd name="T7" fmla="*/ 2147483647 h 116"/>
                  <a:gd name="T8" fmla="*/ 2147483647 w 118"/>
                  <a:gd name="T9" fmla="*/ 2147483647 h 116"/>
                  <a:gd name="T10" fmla="*/ 2147483647 w 118"/>
                  <a:gd name="T11" fmla="*/ 2147483647 h 116"/>
                  <a:gd name="T12" fmla="*/ 2147483647 w 118"/>
                  <a:gd name="T13" fmla="*/ 2147483647 h 116"/>
                  <a:gd name="T14" fmla="*/ 2147483647 w 118"/>
                  <a:gd name="T15" fmla="*/ 0 h 116"/>
                  <a:gd name="T16" fmla="*/ 2147483647 w 118"/>
                  <a:gd name="T17" fmla="*/ 0 h 116"/>
                  <a:gd name="T18" fmla="*/ 0 w 118"/>
                  <a:gd name="T19" fmla="*/ 0 h 116"/>
                  <a:gd name="T20" fmla="*/ 0 w 118"/>
                  <a:gd name="T21" fmla="*/ 2147483647 h 116"/>
                  <a:gd name="T22" fmla="*/ 2147483647 w 118"/>
                  <a:gd name="T23" fmla="*/ 2147483647 h 116"/>
                  <a:gd name="T24" fmla="*/ 2147483647 w 118"/>
                  <a:gd name="T25" fmla="*/ 2147483647 h 116"/>
                  <a:gd name="T26" fmla="*/ 2147483647 w 118"/>
                  <a:gd name="T27" fmla="*/ 2147483647 h 116"/>
                  <a:gd name="T28" fmla="*/ 2147483647 w 118"/>
                  <a:gd name="T29" fmla="*/ 2147483647 h 116"/>
                  <a:gd name="T30" fmla="*/ 2147483647 w 118"/>
                  <a:gd name="T31" fmla="*/ 2147483647 h 116"/>
                  <a:gd name="T32" fmla="*/ 2147483647 w 118"/>
                  <a:gd name="T33" fmla="*/ 2147483647 h 116"/>
                  <a:gd name="T34" fmla="*/ 2147483647 w 118"/>
                  <a:gd name="T35" fmla="*/ 2147483647 h 116"/>
                  <a:gd name="T36" fmla="*/ 2147483647 w 118"/>
                  <a:gd name="T37" fmla="*/ 2147483647 h 116"/>
                  <a:gd name="T38" fmla="*/ 2147483647 w 118"/>
                  <a:gd name="T39" fmla="*/ 2147483647 h 116"/>
                  <a:gd name="T40" fmla="*/ 2147483647 w 118"/>
                  <a:gd name="T41" fmla="*/ 2147483647 h 116"/>
                  <a:gd name="T42" fmla="*/ 2147483647 w 118"/>
                  <a:gd name="T43" fmla="*/ 2147483647 h 11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18" h="116">
                    <a:moveTo>
                      <a:pt x="86" y="32"/>
                    </a:moveTo>
                    <a:lnTo>
                      <a:pt x="86" y="32"/>
                    </a:lnTo>
                    <a:lnTo>
                      <a:pt x="78" y="24"/>
                    </a:lnTo>
                    <a:lnTo>
                      <a:pt x="68" y="16"/>
                    </a:lnTo>
                    <a:lnTo>
                      <a:pt x="56" y="10"/>
                    </a:lnTo>
                    <a:lnTo>
                      <a:pt x="46" y="6"/>
                    </a:lnTo>
                    <a:lnTo>
                      <a:pt x="36" y="2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6"/>
                    </a:lnTo>
                    <a:lnTo>
                      <a:pt x="118" y="116"/>
                    </a:lnTo>
                    <a:lnTo>
                      <a:pt x="118" y="106"/>
                    </a:lnTo>
                    <a:lnTo>
                      <a:pt x="118" y="94"/>
                    </a:lnTo>
                    <a:lnTo>
                      <a:pt x="114" y="82"/>
                    </a:lnTo>
                    <a:lnTo>
                      <a:pt x="112" y="72"/>
                    </a:lnTo>
                    <a:lnTo>
                      <a:pt x="108" y="60"/>
                    </a:lnTo>
                    <a:lnTo>
                      <a:pt x="102" y="50"/>
                    </a:lnTo>
                    <a:lnTo>
                      <a:pt x="94" y="40"/>
                    </a:lnTo>
                    <a:lnTo>
                      <a:pt x="86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635313" y="3830128"/>
            <a:ext cx="2613228" cy="507831"/>
            <a:chOff x="1324871" y="4058074"/>
            <a:chExt cx="2613228" cy="507948"/>
          </a:xfrm>
        </p:grpSpPr>
        <p:sp>
          <p:nvSpPr>
            <p:cNvPr id="29" name="矩形 1"/>
            <p:cNvSpPr>
              <a:spLocks noChangeArrowheads="1"/>
            </p:cNvSpPr>
            <p:nvPr/>
          </p:nvSpPr>
          <p:spPr bwMode="auto">
            <a:xfrm>
              <a:off x="1639399" y="4058074"/>
              <a:ext cx="2298700" cy="507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base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此处添加标题内容</a:t>
              </a:r>
              <a:endParaRPr lang="en-US" altLang="zh-CN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13322"/>
            <p:cNvGrpSpPr/>
            <p:nvPr/>
          </p:nvGrpSpPr>
          <p:grpSpPr bwMode="auto">
            <a:xfrm>
              <a:off x="1324871" y="4185073"/>
              <a:ext cx="279400" cy="298451"/>
              <a:chOff x="1946500" y="2659080"/>
              <a:chExt cx="249236" cy="264850"/>
            </a:xfrm>
            <a:solidFill>
              <a:schemeClr val="accent3"/>
            </a:solidFill>
          </p:grpSpPr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946500" y="2712050"/>
                <a:ext cx="40474" cy="2118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Rectangle 14"/>
              <p:cNvSpPr>
                <a:spLocks noChangeArrowheads="1"/>
              </p:cNvSpPr>
              <p:nvPr/>
            </p:nvSpPr>
            <p:spPr bwMode="auto">
              <a:xfrm>
                <a:off x="2016797" y="2679947"/>
                <a:ext cx="40474" cy="2439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15"/>
              <p:cNvSpPr>
                <a:spLocks noChangeArrowheads="1"/>
              </p:cNvSpPr>
              <p:nvPr/>
            </p:nvSpPr>
            <p:spPr bwMode="auto">
              <a:xfrm>
                <a:off x="2084964" y="2659080"/>
                <a:ext cx="42604" cy="264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Rectangle 16"/>
              <p:cNvSpPr>
                <a:spLocks noChangeArrowheads="1"/>
              </p:cNvSpPr>
              <p:nvPr/>
            </p:nvSpPr>
            <p:spPr bwMode="auto">
              <a:xfrm>
                <a:off x="2155262" y="2790702"/>
                <a:ext cx="40474" cy="1332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1487491" y="2312825"/>
            <a:ext cx="4018947" cy="882446"/>
            <a:chOff x="1177047" y="2540424"/>
            <a:chExt cx="4018947" cy="882650"/>
          </a:xfrm>
        </p:grpSpPr>
        <p:sp>
          <p:nvSpPr>
            <p:cNvPr id="36" name="任意多边形 35"/>
            <p:cNvSpPr/>
            <p:nvPr/>
          </p:nvSpPr>
          <p:spPr>
            <a:xfrm flipH="1">
              <a:off x="1177047" y="2540424"/>
              <a:ext cx="3966030" cy="821267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896333"/>
                <a:gd name="connsiteY0-8" fmla="*/ 581025 h 581025"/>
                <a:gd name="connsiteX1-9" fmla="*/ 333375 w 2896333"/>
                <a:gd name="connsiteY1-10" fmla="*/ 0 h 581025"/>
                <a:gd name="connsiteX2-11" fmla="*/ 2896333 w 2896333"/>
                <a:gd name="connsiteY2-12" fmla="*/ 0 h 58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prstDash val="dash"/>
              <a:head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Oval 54"/>
            <p:cNvSpPr>
              <a:spLocks noChangeArrowheads="1"/>
            </p:cNvSpPr>
            <p:nvPr/>
          </p:nvSpPr>
          <p:spPr bwMode="auto">
            <a:xfrm>
              <a:off x="5085927" y="3313007"/>
              <a:ext cx="110067" cy="11006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873804" y="2325523"/>
            <a:ext cx="3712633" cy="878213"/>
            <a:chOff x="6563360" y="2553124"/>
            <a:chExt cx="3712633" cy="878416"/>
          </a:xfrm>
        </p:grpSpPr>
        <p:sp>
          <p:nvSpPr>
            <p:cNvPr id="39" name="任意多边形 38"/>
            <p:cNvSpPr/>
            <p:nvPr/>
          </p:nvSpPr>
          <p:spPr>
            <a:xfrm>
              <a:off x="6626860" y="2553124"/>
              <a:ext cx="3649133" cy="821267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896333"/>
                <a:gd name="connsiteY0-8" fmla="*/ 581025 h 581025"/>
                <a:gd name="connsiteX1-9" fmla="*/ 333375 w 2896333"/>
                <a:gd name="connsiteY1-10" fmla="*/ 0 h 581025"/>
                <a:gd name="connsiteX2-11" fmla="*/ 2896333 w 2896333"/>
                <a:gd name="connsiteY2-12" fmla="*/ 0 h 58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prstDash val="dash"/>
              <a:head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54"/>
            <p:cNvSpPr>
              <a:spLocks noChangeArrowheads="1"/>
            </p:cNvSpPr>
            <p:nvPr/>
          </p:nvSpPr>
          <p:spPr bwMode="auto">
            <a:xfrm>
              <a:off x="6563360" y="3321473"/>
              <a:ext cx="110067" cy="11006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937304" y="4346471"/>
            <a:ext cx="3676651" cy="882446"/>
            <a:chOff x="6626860" y="4574541"/>
            <a:chExt cx="3676651" cy="882650"/>
          </a:xfrm>
        </p:grpSpPr>
        <p:sp>
          <p:nvSpPr>
            <p:cNvPr id="42" name="任意多边形 41"/>
            <p:cNvSpPr/>
            <p:nvPr/>
          </p:nvSpPr>
          <p:spPr>
            <a:xfrm>
              <a:off x="6686127" y="4574541"/>
              <a:ext cx="3617384" cy="827617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528430"/>
                <a:gd name="connsiteY0-8" fmla="*/ 587027 h 587027"/>
                <a:gd name="connsiteX1-9" fmla="*/ 333375 w 2528430"/>
                <a:gd name="connsiteY1-10" fmla="*/ 6002 h 587027"/>
                <a:gd name="connsiteX2-11" fmla="*/ 2528430 w 2528430"/>
                <a:gd name="connsiteY2-12" fmla="*/ 0 h 5870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prstDash val="dash"/>
              <a:head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Oval 54"/>
            <p:cNvSpPr>
              <a:spLocks noChangeArrowheads="1"/>
            </p:cNvSpPr>
            <p:nvPr/>
          </p:nvSpPr>
          <p:spPr bwMode="auto">
            <a:xfrm>
              <a:off x="6626860" y="5347124"/>
              <a:ext cx="110067" cy="11006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487490" y="4346471"/>
            <a:ext cx="3640065" cy="882446"/>
            <a:chOff x="1177046" y="4574541"/>
            <a:chExt cx="3640065" cy="882650"/>
          </a:xfrm>
        </p:grpSpPr>
        <p:sp>
          <p:nvSpPr>
            <p:cNvPr id="45" name="任意多边形 44"/>
            <p:cNvSpPr/>
            <p:nvPr/>
          </p:nvSpPr>
          <p:spPr>
            <a:xfrm flipH="1">
              <a:off x="1177046" y="4574541"/>
              <a:ext cx="3574447" cy="827617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528430"/>
                <a:gd name="connsiteY0-8" fmla="*/ 587027 h 587027"/>
                <a:gd name="connsiteX1-9" fmla="*/ 333375 w 2528430"/>
                <a:gd name="connsiteY1-10" fmla="*/ 6002 h 587027"/>
                <a:gd name="connsiteX2-11" fmla="*/ 2528430 w 2528430"/>
                <a:gd name="connsiteY2-12" fmla="*/ 0 h 5870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>
              <a:solidFill>
                <a:schemeClr val="bg1">
                  <a:lumMod val="50000"/>
                </a:schemeClr>
              </a:solidFill>
              <a:prstDash val="dash"/>
              <a:head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Oval 54"/>
            <p:cNvSpPr>
              <a:spLocks noChangeArrowheads="1"/>
            </p:cNvSpPr>
            <p:nvPr/>
          </p:nvSpPr>
          <p:spPr bwMode="auto">
            <a:xfrm>
              <a:off x="4707044" y="5347124"/>
              <a:ext cx="110067" cy="110067"/>
            </a:xfrm>
            <a:prstGeom prst="ellipse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1546672" y="2402164"/>
            <a:ext cx="2713197" cy="738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1"/>
          <p:cNvSpPr>
            <a:spLocks noChangeArrowheads="1"/>
          </p:cNvSpPr>
          <p:nvPr/>
        </p:nvSpPr>
        <p:spPr bwMode="auto">
          <a:xfrm>
            <a:off x="1580177" y="4429012"/>
            <a:ext cx="2713197" cy="738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1"/>
          <p:cNvSpPr>
            <a:spLocks noChangeArrowheads="1"/>
          </p:cNvSpPr>
          <p:nvPr/>
        </p:nvSpPr>
        <p:spPr bwMode="auto">
          <a:xfrm>
            <a:off x="8278010" y="2416614"/>
            <a:ext cx="2713197" cy="738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1"/>
          <p:cNvSpPr>
            <a:spLocks noChangeArrowheads="1"/>
          </p:cNvSpPr>
          <p:nvPr/>
        </p:nvSpPr>
        <p:spPr bwMode="auto">
          <a:xfrm>
            <a:off x="8353540" y="4445683"/>
            <a:ext cx="2713197" cy="738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标题 5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泪滴形 22"/>
          <p:cNvSpPr/>
          <p:nvPr/>
        </p:nvSpPr>
        <p:spPr>
          <a:xfrm>
            <a:off x="9165898" y="2797409"/>
            <a:ext cx="2230864" cy="2231203"/>
          </a:xfrm>
          <a:prstGeom prst="teardrop">
            <a:avLst/>
          </a:prstGeom>
          <a:solidFill>
            <a:schemeClr val="accent5"/>
          </a:solidFill>
          <a:ln w="25400" cap="flat" cmpd="sng" algn="ctr">
            <a:noFill/>
            <a:prstDash val="solid"/>
          </a:ln>
          <a:effectLst/>
        </p:spPr>
        <p:txBody>
          <a:bodyPr lIns="68525" tIns="34262" rIns="68525" bIns="34262" rtlCol="0" anchor="ctr"/>
          <a:lstStyle/>
          <a:p>
            <a:pPr algn="ctr" defTabSz="685165"/>
            <a:endParaRPr lang="zh-CN" altLang="en-US" sz="13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2842" y="3051262"/>
            <a:ext cx="470985" cy="474429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矩形 24"/>
          <p:cNvSpPr/>
          <p:nvPr/>
        </p:nvSpPr>
        <p:spPr>
          <a:xfrm>
            <a:off x="9628164" y="3331164"/>
            <a:ext cx="1580196" cy="1315516"/>
          </a:xfrm>
          <a:prstGeom prst="rect">
            <a:avLst/>
          </a:prstGeom>
        </p:spPr>
        <p:txBody>
          <a:bodyPr wrap="square" lIns="68525" tIns="34262" rIns="68525" bIns="34262">
            <a:spAutoFit/>
          </a:bodyPr>
          <a:lstStyle/>
          <a:p>
            <a:pPr algn="just" defTabSz="685165"/>
            <a:r>
              <a:rPr lang="zh-CN" altLang="en-US" sz="13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这里填写目录内容说明，设计的发展存在着一个时代价值观的问题。这里填写目录内容说明。</a:t>
            </a:r>
            <a:endParaRPr lang="en-US" altLang="zh-CN" sz="13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75671" y="2220791"/>
            <a:ext cx="2412935" cy="160427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68525" tIns="34262" rIns="68525" bIns="34262" rtlCol="0" anchor="ctr"/>
          <a:lstStyle/>
          <a:p>
            <a:pPr algn="ctr" defTabSz="685165"/>
            <a:endParaRPr lang="zh-CN" altLang="en-US" sz="13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75671" y="3824468"/>
            <a:ext cx="2412935" cy="1476741"/>
          </a:xfrm>
          <a:prstGeom prst="rect">
            <a:avLst/>
          </a:prstGeom>
          <a:solidFill>
            <a:schemeClr val="tx2"/>
          </a:solidFill>
          <a:ln w="25400" cap="flat" cmpd="sng" algn="ctr">
            <a:noFill/>
            <a:prstDash val="solid"/>
          </a:ln>
          <a:effectLst/>
        </p:spPr>
        <p:txBody>
          <a:bodyPr lIns="68525" tIns="34262" rIns="68525" bIns="34262" rtlCol="0" anchor="ctr"/>
          <a:lstStyle/>
          <a:p>
            <a:pPr algn="ctr" defTabSz="685165"/>
            <a:endParaRPr lang="zh-CN" altLang="en-US" sz="13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50755" y="3905081"/>
            <a:ext cx="2219975" cy="1315516"/>
          </a:xfrm>
          <a:prstGeom prst="rect">
            <a:avLst/>
          </a:prstGeom>
        </p:spPr>
        <p:txBody>
          <a:bodyPr wrap="square" lIns="68525" tIns="34262" rIns="68525" bIns="34262">
            <a:spAutoFit/>
          </a:bodyPr>
          <a:lstStyle/>
          <a:p>
            <a:pPr algn="just" defTabSz="685165"/>
            <a:r>
              <a:rPr lang="zh-CN" altLang="en-US" sz="1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这里填写目录内容说明，设计的发展存在着一个时代价值观的问题。这里填写目录内容说明。设计的发展存在着一个时代价值观的问题这里填写目录内容说明。</a:t>
            </a:r>
            <a:endParaRPr lang="en-US" altLang="zh-CN" sz="13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泪滴形 28"/>
          <p:cNvSpPr/>
          <p:nvPr/>
        </p:nvSpPr>
        <p:spPr>
          <a:xfrm>
            <a:off x="6483815" y="2797409"/>
            <a:ext cx="2230864" cy="2231203"/>
          </a:xfrm>
          <a:prstGeom prst="teardrop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68525" tIns="34262" rIns="68525" bIns="34262" rtlCol="0" anchor="ctr"/>
          <a:lstStyle/>
          <a:p>
            <a:pPr algn="ctr" defTabSz="685165"/>
            <a:endParaRPr lang="zh-CN" altLang="en-US" sz="13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55421" y="3331164"/>
            <a:ext cx="1580196" cy="1315516"/>
          </a:xfrm>
          <a:prstGeom prst="rect">
            <a:avLst/>
          </a:prstGeom>
        </p:spPr>
        <p:txBody>
          <a:bodyPr wrap="square" lIns="68525" tIns="34262" rIns="68525" bIns="34262">
            <a:spAutoFit/>
          </a:bodyPr>
          <a:lstStyle/>
          <a:p>
            <a:pPr algn="just" defTabSz="685165"/>
            <a:r>
              <a:rPr lang="zh-CN" altLang="en-US" sz="13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这里填写目录内容说明，设计的发展存在着一个时代价值观的问题。这里填写目录内容说明。</a:t>
            </a:r>
            <a:endParaRPr lang="en-US" altLang="zh-CN" sz="13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335" y="3051265"/>
            <a:ext cx="463834" cy="467225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泪滴形 31"/>
          <p:cNvSpPr/>
          <p:nvPr/>
        </p:nvSpPr>
        <p:spPr>
          <a:xfrm>
            <a:off x="3821043" y="2797409"/>
            <a:ext cx="2230864" cy="2231203"/>
          </a:xfrm>
          <a:prstGeom prst="teardrop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68525" tIns="34262" rIns="68525" bIns="34262" rtlCol="0" anchor="ctr"/>
          <a:lstStyle/>
          <a:p>
            <a:pPr algn="ctr" defTabSz="685165"/>
            <a:endParaRPr lang="zh-CN" altLang="en-US" sz="13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273920" y="3331164"/>
            <a:ext cx="1580196" cy="1315516"/>
          </a:xfrm>
          <a:prstGeom prst="rect">
            <a:avLst/>
          </a:prstGeom>
        </p:spPr>
        <p:txBody>
          <a:bodyPr wrap="square" lIns="68525" tIns="34262" rIns="68525" bIns="34262">
            <a:spAutoFit/>
          </a:bodyPr>
          <a:lstStyle/>
          <a:p>
            <a:pPr algn="just" defTabSz="685165"/>
            <a:r>
              <a:rPr lang="zh-CN" altLang="en-US" sz="13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这里填写目录内容说明，设计的发展存在着一个时代价值观的问题。这里填写目录内容说明。</a:t>
            </a:r>
            <a:endParaRPr lang="en-US" altLang="zh-CN" sz="13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14" y="3051265"/>
            <a:ext cx="464858" cy="464929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8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16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160" fill="hold">
                                              <p:stCondLst>
                                                <p:cond delay="32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16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160" fill="hold">
                                              <p:stCondLst>
                                                <p:cond delay="64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2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3" dur="8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16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5" dur="160" fill="hold">
                                              <p:stCondLst>
                                                <p:cond delay="32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6" dur="16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7" dur="160" fill="hold">
                                              <p:stCondLst>
                                                <p:cond delay="64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8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16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160" fill="hold">
                                              <p:stCondLst>
                                                <p:cond delay="32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16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160" fill="hold">
                                              <p:stCondLst>
                                                <p:cond delay="64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2" presetClass="entr" presetSubtype="8" fill="hold" nodeType="afterEffect" p14:presetBounceEnd="4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5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5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2" presetClass="entr" presetSubtype="8" fill="hold" nodeType="afterEffect" p14:presetBounceEnd="4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5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5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2" presetClass="entr" presetSubtype="8" fill="hold" nodeType="afterEffect" p14:presetBounceEnd="4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3000">
                                          <p:cBhvr additive="base">
                                            <p:cTn id="6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3000">
                                          <p:cBhvr additive="base">
                                            <p:cTn id="6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2" presetClass="entr" presetSubtype="2" fill="hold" grpId="0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6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6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1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7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76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25" grpId="0"/>
          <p:bldP spid="26" grpId="0" animBg="1"/>
          <p:bldP spid="27" grpId="0" animBg="1"/>
          <p:bldP spid="28" grpId="0"/>
          <p:bldP spid="29" grpId="0" animBg="1"/>
          <p:bldP spid="29" grpId="1" animBg="1"/>
          <p:bldP spid="30" grpId="0"/>
          <p:bldP spid="32" grpId="0" animBg="1"/>
          <p:bldP spid="32" grpId="1" animBg="1"/>
          <p:bldP spid="3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8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16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160" fill="hold">
                                              <p:stCondLst>
                                                <p:cond delay="32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16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160" fill="hold">
                                              <p:stCondLst>
                                                <p:cond delay="64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2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3" dur="8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4" dur="16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5" dur="160" fill="hold">
                                              <p:stCondLst>
                                                <p:cond delay="32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6" dur="16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7" dur="160" fill="hold">
                                              <p:stCondLst>
                                                <p:cond delay="64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32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4" dur="8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160" fill="hold">
                                              <p:stCondLst>
                                                <p:cond delay="16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6" dur="160" fill="hold">
                                              <p:stCondLst>
                                                <p:cond delay="32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160" fill="hold">
                                              <p:stCondLst>
                                                <p:cond delay="48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8" dur="160" fill="hold">
                                              <p:stCondLst>
                                                <p:cond delay="64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3" grpId="1" animBg="1"/>
          <p:bldP spid="25" grpId="0"/>
          <p:bldP spid="26" grpId="0" animBg="1"/>
          <p:bldP spid="27" grpId="0" animBg="1"/>
          <p:bldP spid="28" grpId="0"/>
          <p:bldP spid="29" grpId="0" animBg="1"/>
          <p:bldP spid="29" grpId="1" animBg="1"/>
          <p:bldP spid="30" grpId="0"/>
          <p:bldP spid="32" grpId="0" animBg="1"/>
          <p:bldP spid="32" grpId="1" animBg="1"/>
          <p:bldP spid="33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752357" y="2334371"/>
            <a:ext cx="954198" cy="954323"/>
            <a:chOff x="1338684" y="442531"/>
            <a:chExt cx="715742" cy="715742"/>
          </a:xfrm>
        </p:grpSpPr>
        <p:sp>
          <p:nvSpPr>
            <p:cNvPr id="18" name="加号 17"/>
            <p:cNvSpPr/>
            <p:nvPr/>
          </p:nvSpPr>
          <p:spPr>
            <a:xfrm>
              <a:off x="1338684" y="442531"/>
              <a:ext cx="715742" cy="715742"/>
            </a:xfrm>
            <a:prstGeom prst="mathPlus">
              <a:avLst/>
            </a:prstGeom>
            <a:solidFill>
              <a:schemeClr val="accent1"/>
            </a:solidFill>
            <a:ln>
              <a:noFill/>
            </a:ln>
            <a:effectLst/>
          </p:spPr>
        </p:sp>
        <p:sp>
          <p:nvSpPr>
            <p:cNvPr id="19" name="加号 6"/>
            <p:cNvSpPr/>
            <p:nvPr/>
          </p:nvSpPr>
          <p:spPr>
            <a:xfrm>
              <a:off x="1433556" y="716231"/>
              <a:ext cx="525998" cy="1683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32765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ar-SA" sz="1200">
                <a:solidFill>
                  <a:srgbClr val="FFFFFF"/>
                </a:solidFill>
                <a:latin typeface="Lato Black" pitchFamily="34" charset="0"/>
                <a:cs typeface="Arial" panose="020B0604020202020204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18902" y="2334371"/>
            <a:ext cx="954198" cy="954323"/>
            <a:chOff x="3488872" y="442531"/>
            <a:chExt cx="715742" cy="715742"/>
          </a:xfrm>
        </p:grpSpPr>
        <p:sp>
          <p:nvSpPr>
            <p:cNvPr id="21" name="加号 20"/>
            <p:cNvSpPr/>
            <p:nvPr/>
          </p:nvSpPr>
          <p:spPr>
            <a:xfrm>
              <a:off x="3488872" y="442531"/>
              <a:ext cx="715742" cy="715742"/>
            </a:xfrm>
            <a:prstGeom prst="mathPlus">
              <a:avLst/>
            </a:prstGeom>
            <a:solidFill>
              <a:schemeClr val="accent1"/>
            </a:solidFill>
            <a:ln>
              <a:noFill/>
            </a:ln>
            <a:effectLst/>
          </p:spPr>
        </p:sp>
        <p:sp>
          <p:nvSpPr>
            <p:cNvPr id="22" name="加号 10"/>
            <p:cNvSpPr/>
            <p:nvPr/>
          </p:nvSpPr>
          <p:spPr>
            <a:xfrm>
              <a:off x="3583744" y="716231"/>
              <a:ext cx="525998" cy="1683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32765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ar-SA" sz="1200">
                <a:solidFill>
                  <a:srgbClr val="FFFFFF"/>
                </a:solidFill>
                <a:latin typeface="Lato Black" pitchFamily="34" charset="0"/>
                <a:cs typeface="Arial" panose="020B0604020202020204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485447" y="2334371"/>
            <a:ext cx="954198" cy="954323"/>
            <a:chOff x="5639061" y="442531"/>
            <a:chExt cx="715742" cy="715742"/>
          </a:xfrm>
        </p:grpSpPr>
        <p:sp>
          <p:nvSpPr>
            <p:cNvPr id="24" name="等于号 23"/>
            <p:cNvSpPr/>
            <p:nvPr/>
          </p:nvSpPr>
          <p:spPr>
            <a:xfrm>
              <a:off x="5639061" y="442531"/>
              <a:ext cx="715742" cy="715742"/>
            </a:xfrm>
            <a:prstGeom prst="mathEqual">
              <a:avLst/>
            </a:prstGeom>
            <a:solidFill>
              <a:schemeClr val="accent1"/>
            </a:solidFill>
            <a:ln>
              <a:noFill/>
            </a:ln>
            <a:effectLst/>
          </p:spPr>
        </p:sp>
        <p:sp>
          <p:nvSpPr>
            <p:cNvPr id="25" name="等于号 14"/>
            <p:cNvSpPr/>
            <p:nvPr/>
          </p:nvSpPr>
          <p:spPr>
            <a:xfrm>
              <a:off x="5733933" y="589974"/>
              <a:ext cx="525998" cy="42085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32765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ar-SA" sz="1200">
                <a:solidFill>
                  <a:srgbClr val="FFFFFF"/>
                </a:solidFill>
                <a:latin typeface="Lato Black" pitchFamily="34" charset="0"/>
                <a:cs typeface="Arial" panose="020B0604020202020204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73598" y="1988839"/>
            <a:ext cx="1645170" cy="1645384"/>
            <a:chOff x="729698" y="1954731"/>
            <a:chExt cx="1234038" cy="1234038"/>
          </a:xfrm>
        </p:grpSpPr>
        <p:sp>
          <p:nvSpPr>
            <p:cNvPr id="27" name="椭圆 26"/>
            <p:cNvSpPr/>
            <p:nvPr/>
          </p:nvSpPr>
          <p:spPr>
            <a:xfrm>
              <a:off x="729698" y="1954731"/>
              <a:ext cx="1234038" cy="123403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  <p:sp>
          <p:nvSpPr>
            <p:cNvPr id="28" name="Freeform 42"/>
            <p:cNvSpPr>
              <a:spLocks noChangeAspect="1" noEditPoints="1"/>
            </p:cNvSpPr>
            <p:nvPr/>
          </p:nvSpPr>
          <p:spPr bwMode="auto">
            <a:xfrm>
              <a:off x="1142307" y="2139702"/>
              <a:ext cx="401198" cy="513231"/>
            </a:xfrm>
            <a:custGeom>
              <a:avLst/>
              <a:gdLst>
                <a:gd name="T0" fmla="*/ 49 w 224"/>
                <a:gd name="T1" fmla="*/ 93 h 287"/>
                <a:gd name="T2" fmla="*/ 54 w 224"/>
                <a:gd name="T3" fmla="*/ 281 h 287"/>
                <a:gd name="T4" fmla="*/ 21 w 224"/>
                <a:gd name="T5" fmla="*/ 279 h 287"/>
                <a:gd name="T6" fmla="*/ 0 w 224"/>
                <a:gd name="T7" fmla="*/ 254 h 287"/>
                <a:gd name="T8" fmla="*/ 12 w 224"/>
                <a:gd name="T9" fmla="*/ 70 h 287"/>
                <a:gd name="T10" fmla="*/ 171 w 224"/>
                <a:gd name="T11" fmla="*/ 217 h 287"/>
                <a:gd name="T12" fmla="*/ 190 w 224"/>
                <a:gd name="T13" fmla="*/ 166 h 287"/>
                <a:gd name="T14" fmla="*/ 185 w 224"/>
                <a:gd name="T15" fmla="*/ 183 h 287"/>
                <a:gd name="T16" fmla="*/ 181 w 224"/>
                <a:gd name="T17" fmla="*/ 188 h 287"/>
                <a:gd name="T18" fmla="*/ 161 w 224"/>
                <a:gd name="T19" fmla="*/ 188 h 287"/>
                <a:gd name="T20" fmla="*/ 156 w 224"/>
                <a:gd name="T21" fmla="*/ 183 h 287"/>
                <a:gd name="T22" fmla="*/ 192 w 224"/>
                <a:gd name="T23" fmla="*/ 137 h 287"/>
                <a:gd name="T24" fmla="*/ 193 w 224"/>
                <a:gd name="T25" fmla="*/ 138 h 287"/>
                <a:gd name="T26" fmla="*/ 196 w 224"/>
                <a:gd name="T27" fmla="*/ 139 h 287"/>
                <a:gd name="T28" fmla="*/ 197 w 224"/>
                <a:gd name="T29" fmla="*/ 139 h 287"/>
                <a:gd name="T30" fmla="*/ 198 w 224"/>
                <a:gd name="T31" fmla="*/ 140 h 287"/>
                <a:gd name="T32" fmla="*/ 199 w 224"/>
                <a:gd name="T33" fmla="*/ 141 h 287"/>
                <a:gd name="T34" fmla="*/ 200 w 224"/>
                <a:gd name="T35" fmla="*/ 142 h 287"/>
                <a:gd name="T36" fmla="*/ 202 w 224"/>
                <a:gd name="T37" fmla="*/ 143 h 287"/>
                <a:gd name="T38" fmla="*/ 203 w 224"/>
                <a:gd name="T39" fmla="*/ 144 h 287"/>
                <a:gd name="T40" fmla="*/ 204 w 224"/>
                <a:gd name="T41" fmla="*/ 145 h 287"/>
                <a:gd name="T42" fmla="*/ 205 w 224"/>
                <a:gd name="T43" fmla="*/ 146 h 287"/>
                <a:gd name="T44" fmla="*/ 219 w 224"/>
                <a:gd name="T45" fmla="*/ 185 h 287"/>
                <a:gd name="T46" fmla="*/ 219 w 224"/>
                <a:gd name="T47" fmla="*/ 250 h 287"/>
                <a:gd name="T48" fmla="*/ 124 w 224"/>
                <a:gd name="T49" fmla="*/ 178 h 287"/>
                <a:gd name="T50" fmla="*/ 124 w 224"/>
                <a:gd name="T51" fmla="*/ 178 h 287"/>
                <a:gd name="T52" fmla="*/ 118 w 224"/>
                <a:gd name="T53" fmla="*/ 283 h 287"/>
                <a:gd name="T54" fmla="*/ 118 w 224"/>
                <a:gd name="T55" fmla="*/ 283 h 287"/>
                <a:gd name="T56" fmla="*/ 191 w 224"/>
                <a:gd name="T57" fmla="*/ 234 h 287"/>
                <a:gd name="T58" fmla="*/ 172 w 224"/>
                <a:gd name="T59" fmla="*/ 37 h 287"/>
                <a:gd name="T60" fmla="*/ 52 w 224"/>
                <a:gd name="T61" fmla="*/ 83 h 287"/>
                <a:gd name="T62" fmla="*/ 40 w 224"/>
                <a:gd name="T63" fmla="*/ 82 h 287"/>
                <a:gd name="T64" fmla="*/ 155 w 224"/>
                <a:gd name="T65" fmla="*/ 26 h 287"/>
                <a:gd name="T66" fmla="*/ 40 w 224"/>
                <a:gd name="T67" fmla="*/ 82 h 287"/>
                <a:gd name="T68" fmla="*/ 148 w 224"/>
                <a:gd name="T69" fmla="*/ 19 h 287"/>
                <a:gd name="T70" fmla="*/ 25 w 224"/>
                <a:gd name="T71" fmla="*/ 72 h 287"/>
                <a:gd name="T72" fmla="*/ 62 w 224"/>
                <a:gd name="T73" fmla="*/ 100 h 287"/>
                <a:gd name="T74" fmla="*/ 194 w 224"/>
                <a:gd name="T75" fmla="*/ 40 h 287"/>
                <a:gd name="T76" fmla="*/ 203 w 224"/>
                <a:gd name="T77" fmla="*/ 130 h 287"/>
                <a:gd name="T78" fmla="*/ 202 w 224"/>
                <a:gd name="T79" fmla="*/ 129 h 287"/>
                <a:gd name="T80" fmla="*/ 199 w 224"/>
                <a:gd name="T81" fmla="*/ 127 h 287"/>
                <a:gd name="T82" fmla="*/ 198 w 224"/>
                <a:gd name="T83" fmla="*/ 127 h 287"/>
                <a:gd name="T84" fmla="*/ 172 w 224"/>
                <a:gd name="T85" fmla="*/ 121 h 287"/>
                <a:gd name="T86" fmla="*/ 112 w 224"/>
                <a:gd name="T87" fmla="*/ 178 h 287"/>
                <a:gd name="T88" fmla="*/ 72 w 224"/>
                <a:gd name="T89" fmla="*/ 286 h 287"/>
                <a:gd name="T90" fmla="*/ 21 w 224"/>
                <a:gd name="T91" fmla="*/ 65 h 287"/>
                <a:gd name="T92" fmla="*/ 145 w 224"/>
                <a:gd name="T93" fmla="*/ 1 h 287"/>
                <a:gd name="T94" fmla="*/ 21 w 224"/>
                <a:gd name="T95" fmla="*/ 6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87">
                  <a:moveTo>
                    <a:pt x="12" y="70"/>
                  </a:moveTo>
                  <a:cubicBezTo>
                    <a:pt x="16" y="77"/>
                    <a:pt x="21" y="82"/>
                    <a:pt x="27" y="86"/>
                  </a:cubicBezTo>
                  <a:cubicBezTo>
                    <a:pt x="33" y="90"/>
                    <a:pt x="41" y="92"/>
                    <a:pt x="49" y="93"/>
                  </a:cubicBezTo>
                  <a:cubicBezTo>
                    <a:pt x="52" y="94"/>
                    <a:pt x="54" y="97"/>
                    <a:pt x="54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81"/>
                    <a:pt x="54" y="281"/>
                    <a:pt x="54" y="281"/>
                  </a:cubicBezTo>
                  <a:cubicBezTo>
                    <a:pt x="54" y="285"/>
                    <a:pt x="52" y="287"/>
                    <a:pt x="48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38" y="286"/>
                    <a:pt x="29" y="283"/>
                    <a:pt x="21" y="279"/>
                  </a:cubicBezTo>
                  <a:cubicBezTo>
                    <a:pt x="13" y="274"/>
                    <a:pt x="6" y="267"/>
                    <a:pt x="1" y="257"/>
                  </a:cubicBezTo>
                  <a:cubicBezTo>
                    <a:pt x="0" y="256"/>
                    <a:pt x="0" y="255"/>
                    <a:pt x="0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0"/>
                    <a:pt x="3" y="67"/>
                    <a:pt x="6" y="67"/>
                  </a:cubicBezTo>
                  <a:cubicBezTo>
                    <a:pt x="9" y="67"/>
                    <a:pt x="11" y="68"/>
                    <a:pt x="12" y="70"/>
                  </a:cubicBezTo>
                  <a:close/>
                  <a:moveTo>
                    <a:pt x="135" y="180"/>
                  </a:moveTo>
                  <a:cubicBezTo>
                    <a:pt x="135" y="180"/>
                    <a:pt x="135" y="180"/>
                    <a:pt x="135" y="180"/>
                  </a:cubicBezTo>
                  <a:cubicBezTo>
                    <a:pt x="135" y="201"/>
                    <a:pt x="151" y="217"/>
                    <a:pt x="171" y="217"/>
                  </a:cubicBezTo>
                  <a:cubicBezTo>
                    <a:pt x="192" y="217"/>
                    <a:pt x="208" y="201"/>
                    <a:pt x="208" y="180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0" y="177"/>
                    <a:pt x="194" y="172"/>
                    <a:pt x="190" y="166"/>
                  </a:cubicBezTo>
                  <a:cubicBezTo>
                    <a:pt x="178" y="175"/>
                    <a:pt x="162" y="180"/>
                    <a:pt x="143" y="180"/>
                  </a:cubicBezTo>
                  <a:cubicBezTo>
                    <a:pt x="140" y="180"/>
                    <a:pt x="137" y="180"/>
                    <a:pt x="135" y="180"/>
                  </a:cubicBezTo>
                  <a:close/>
                  <a:moveTo>
                    <a:pt x="185" y="183"/>
                  </a:moveTo>
                  <a:cubicBezTo>
                    <a:pt x="188" y="183"/>
                    <a:pt x="190" y="185"/>
                    <a:pt x="190" y="188"/>
                  </a:cubicBezTo>
                  <a:cubicBezTo>
                    <a:pt x="190" y="191"/>
                    <a:pt x="188" y="193"/>
                    <a:pt x="185" y="193"/>
                  </a:cubicBezTo>
                  <a:cubicBezTo>
                    <a:pt x="183" y="193"/>
                    <a:pt x="181" y="191"/>
                    <a:pt x="181" y="188"/>
                  </a:cubicBezTo>
                  <a:cubicBezTo>
                    <a:pt x="181" y="185"/>
                    <a:pt x="183" y="183"/>
                    <a:pt x="185" y="183"/>
                  </a:cubicBezTo>
                  <a:close/>
                  <a:moveTo>
                    <a:pt x="156" y="183"/>
                  </a:moveTo>
                  <a:cubicBezTo>
                    <a:pt x="159" y="183"/>
                    <a:pt x="161" y="185"/>
                    <a:pt x="161" y="188"/>
                  </a:cubicBezTo>
                  <a:cubicBezTo>
                    <a:pt x="161" y="191"/>
                    <a:pt x="159" y="193"/>
                    <a:pt x="156" y="193"/>
                  </a:cubicBezTo>
                  <a:cubicBezTo>
                    <a:pt x="153" y="193"/>
                    <a:pt x="151" y="191"/>
                    <a:pt x="151" y="188"/>
                  </a:cubicBezTo>
                  <a:cubicBezTo>
                    <a:pt x="151" y="185"/>
                    <a:pt x="153" y="183"/>
                    <a:pt x="156" y="183"/>
                  </a:cubicBezTo>
                  <a:close/>
                  <a:moveTo>
                    <a:pt x="190" y="136"/>
                  </a:moveTo>
                  <a:cubicBezTo>
                    <a:pt x="190" y="136"/>
                    <a:pt x="190" y="136"/>
                    <a:pt x="190" y="136"/>
                  </a:cubicBezTo>
                  <a:cubicBezTo>
                    <a:pt x="191" y="136"/>
                    <a:pt x="192" y="137"/>
                    <a:pt x="192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4" y="138"/>
                    <a:pt x="195" y="138"/>
                    <a:pt x="195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5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40"/>
                    <a:pt x="197" y="140"/>
                    <a:pt x="197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200" y="141"/>
                    <a:pt x="200" y="141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14" y="154"/>
                    <a:pt x="219" y="166"/>
                    <a:pt x="219" y="180"/>
                  </a:cubicBezTo>
                  <a:cubicBezTo>
                    <a:pt x="219" y="181"/>
                    <a:pt x="219" y="183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00" y="215"/>
                    <a:pt x="147" y="214"/>
                    <a:pt x="124" y="24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53"/>
                    <a:pt x="146" y="132"/>
                    <a:pt x="172" y="132"/>
                  </a:cubicBezTo>
                  <a:cubicBezTo>
                    <a:pt x="178" y="132"/>
                    <a:pt x="184" y="134"/>
                    <a:pt x="190" y="136"/>
                  </a:cubicBezTo>
                  <a:close/>
                  <a:moveTo>
                    <a:pt x="118" y="283"/>
                  </a:moveTo>
                  <a:cubicBezTo>
                    <a:pt x="168" y="283"/>
                    <a:pt x="168" y="283"/>
                    <a:pt x="168" y="283"/>
                  </a:cubicBezTo>
                  <a:cubicBezTo>
                    <a:pt x="150" y="234"/>
                    <a:pt x="150" y="234"/>
                    <a:pt x="150" y="234"/>
                  </a:cubicBezTo>
                  <a:cubicBezTo>
                    <a:pt x="132" y="243"/>
                    <a:pt x="120" y="262"/>
                    <a:pt x="118" y="283"/>
                  </a:cubicBezTo>
                  <a:close/>
                  <a:moveTo>
                    <a:pt x="176" y="283"/>
                  </a:moveTo>
                  <a:cubicBezTo>
                    <a:pt x="224" y="283"/>
                    <a:pt x="224" y="283"/>
                    <a:pt x="224" y="283"/>
                  </a:cubicBezTo>
                  <a:cubicBezTo>
                    <a:pt x="221" y="262"/>
                    <a:pt x="210" y="243"/>
                    <a:pt x="191" y="234"/>
                  </a:cubicBezTo>
                  <a:cubicBezTo>
                    <a:pt x="176" y="283"/>
                    <a:pt x="176" y="283"/>
                    <a:pt x="176" y="283"/>
                  </a:cubicBezTo>
                  <a:close/>
                  <a:moveTo>
                    <a:pt x="55" y="88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4" y="37"/>
                    <a:pt x="175" y="35"/>
                    <a:pt x="174" y="34"/>
                  </a:cubicBezTo>
                  <a:cubicBezTo>
                    <a:pt x="173" y="32"/>
                    <a:pt x="172" y="32"/>
                    <a:pt x="170" y="32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1" y="83"/>
                    <a:pt x="50" y="85"/>
                    <a:pt x="51" y="87"/>
                  </a:cubicBezTo>
                  <a:cubicBezTo>
                    <a:pt x="51" y="88"/>
                    <a:pt x="53" y="89"/>
                    <a:pt x="55" y="88"/>
                  </a:cubicBezTo>
                  <a:close/>
                  <a:moveTo>
                    <a:pt x="40" y="82"/>
                  </a:moveTo>
                  <a:cubicBezTo>
                    <a:pt x="157" y="31"/>
                    <a:pt x="157" y="31"/>
                    <a:pt x="157" y="31"/>
                  </a:cubicBezTo>
                  <a:cubicBezTo>
                    <a:pt x="159" y="30"/>
                    <a:pt x="160" y="29"/>
                    <a:pt x="159" y="27"/>
                  </a:cubicBezTo>
                  <a:cubicBezTo>
                    <a:pt x="158" y="26"/>
                    <a:pt x="157" y="25"/>
                    <a:pt x="155" y="2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7"/>
                    <a:pt x="35" y="79"/>
                    <a:pt x="36" y="80"/>
                  </a:cubicBezTo>
                  <a:cubicBezTo>
                    <a:pt x="36" y="82"/>
                    <a:pt x="38" y="82"/>
                    <a:pt x="40" y="82"/>
                  </a:cubicBezTo>
                  <a:close/>
                  <a:moveTo>
                    <a:pt x="29" y="73"/>
                  </a:moveTo>
                  <a:cubicBezTo>
                    <a:pt x="147" y="23"/>
                    <a:pt x="147" y="23"/>
                    <a:pt x="147" y="23"/>
                  </a:cubicBezTo>
                  <a:cubicBezTo>
                    <a:pt x="148" y="22"/>
                    <a:pt x="149" y="21"/>
                    <a:pt x="148" y="19"/>
                  </a:cubicBezTo>
                  <a:cubicBezTo>
                    <a:pt x="148" y="18"/>
                    <a:pt x="146" y="17"/>
                    <a:pt x="145" y="1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69"/>
                    <a:pt x="25" y="71"/>
                    <a:pt x="25" y="72"/>
                  </a:cubicBezTo>
                  <a:cubicBezTo>
                    <a:pt x="26" y="73"/>
                    <a:pt x="27" y="74"/>
                    <a:pt x="29" y="73"/>
                  </a:cubicBezTo>
                  <a:close/>
                  <a:moveTo>
                    <a:pt x="62" y="280"/>
                  </a:move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8"/>
                    <a:pt x="64" y="95"/>
                    <a:pt x="66" y="94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39"/>
                    <a:pt x="195" y="39"/>
                    <a:pt x="197" y="39"/>
                  </a:cubicBezTo>
                  <a:cubicBezTo>
                    <a:pt x="200" y="39"/>
                    <a:pt x="203" y="42"/>
                    <a:pt x="203" y="45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9"/>
                    <a:pt x="203" y="129"/>
                    <a:pt x="203" y="129"/>
                  </a:cubicBezTo>
                  <a:cubicBezTo>
                    <a:pt x="203" y="129"/>
                    <a:pt x="202" y="129"/>
                    <a:pt x="202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01" y="129"/>
                    <a:pt x="201" y="128"/>
                    <a:pt x="201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0" y="128"/>
                    <a:pt x="200" y="128"/>
                    <a:pt x="199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7" y="126"/>
                    <a:pt x="196" y="126"/>
                    <a:pt x="194" y="125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87" y="122"/>
                    <a:pt x="179" y="121"/>
                    <a:pt x="172" y="121"/>
                  </a:cubicBezTo>
                  <a:cubicBezTo>
                    <a:pt x="140" y="121"/>
                    <a:pt x="114" y="146"/>
                    <a:pt x="112" y="177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1" y="262"/>
                    <a:pt x="109" y="266"/>
                    <a:pt x="108" y="270"/>
                  </a:cubicBezTo>
                  <a:cubicBezTo>
                    <a:pt x="72" y="286"/>
                    <a:pt x="72" y="286"/>
                    <a:pt x="72" y="286"/>
                  </a:cubicBezTo>
                  <a:cubicBezTo>
                    <a:pt x="71" y="286"/>
                    <a:pt x="70" y="286"/>
                    <a:pt x="69" y="286"/>
                  </a:cubicBezTo>
                  <a:cubicBezTo>
                    <a:pt x="65" y="286"/>
                    <a:pt x="62" y="284"/>
                    <a:pt x="62" y="280"/>
                  </a:cubicBezTo>
                  <a:close/>
                  <a:moveTo>
                    <a:pt x="21" y="65"/>
                  </a:moveTo>
                  <a:cubicBezTo>
                    <a:pt x="18" y="66"/>
                    <a:pt x="15" y="64"/>
                    <a:pt x="14" y="62"/>
                  </a:cubicBezTo>
                  <a:cubicBezTo>
                    <a:pt x="13" y="60"/>
                    <a:pt x="15" y="57"/>
                    <a:pt x="17" y="56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7" y="0"/>
                    <a:pt x="150" y="1"/>
                    <a:pt x="151" y="3"/>
                  </a:cubicBezTo>
                  <a:cubicBezTo>
                    <a:pt x="152" y="6"/>
                    <a:pt x="151" y="9"/>
                    <a:pt x="149" y="10"/>
                  </a:cubicBezTo>
                  <a:lnTo>
                    <a:pt x="21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86691" y="2652933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840143" y="1988839"/>
            <a:ext cx="1645170" cy="1645384"/>
            <a:chOff x="2879887" y="1954731"/>
            <a:chExt cx="1234038" cy="1234038"/>
          </a:xfrm>
        </p:grpSpPr>
        <p:sp>
          <p:nvSpPr>
            <p:cNvPr id="31" name="椭圆 30"/>
            <p:cNvSpPr/>
            <p:nvPr/>
          </p:nvSpPr>
          <p:spPr>
            <a:xfrm>
              <a:off x="2879887" y="1954731"/>
              <a:ext cx="1234038" cy="1234038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  <p:sp>
          <p:nvSpPr>
            <p:cNvPr id="45" name="TextBox 44"/>
            <p:cNvSpPr txBox="1"/>
            <p:nvPr/>
          </p:nvSpPr>
          <p:spPr>
            <a:xfrm>
              <a:off x="3034236" y="2676555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6" name="Freeform 21"/>
            <p:cNvSpPr>
              <a:spLocks noChangeAspect="1" noEditPoints="1"/>
            </p:cNvSpPr>
            <p:nvPr/>
          </p:nvSpPr>
          <p:spPr bwMode="auto">
            <a:xfrm>
              <a:off x="3265892" y="2190753"/>
              <a:ext cx="462027" cy="433852"/>
            </a:xfrm>
            <a:custGeom>
              <a:avLst/>
              <a:gdLst>
                <a:gd name="T0" fmla="*/ 189 w 243"/>
                <a:gd name="T1" fmla="*/ 0 h 228"/>
                <a:gd name="T2" fmla="*/ 196 w 243"/>
                <a:gd name="T3" fmla="*/ 190 h 228"/>
                <a:gd name="T4" fmla="*/ 201 w 243"/>
                <a:gd name="T5" fmla="*/ 207 h 228"/>
                <a:gd name="T6" fmla="*/ 224 w 243"/>
                <a:gd name="T7" fmla="*/ 208 h 228"/>
                <a:gd name="T8" fmla="*/ 228 w 243"/>
                <a:gd name="T9" fmla="*/ 184 h 228"/>
                <a:gd name="T10" fmla="*/ 235 w 243"/>
                <a:gd name="T11" fmla="*/ 11 h 228"/>
                <a:gd name="T12" fmla="*/ 243 w 243"/>
                <a:gd name="T13" fmla="*/ 184 h 228"/>
                <a:gd name="T14" fmla="*/ 236 w 243"/>
                <a:gd name="T15" fmla="*/ 215 h 228"/>
                <a:gd name="T16" fmla="*/ 216 w 243"/>
                <a:gd name="T17" fmla="*/ 228 h 228"/>
                <a:gd name="T18" fmla="*/ 35 w 243"/>
                <a:gd name="T19" fmla="*/ 228 h 228"/>
                <a:gd name="T20" fmla="*/ 10 w 243"/>
                <a:gd name="T21" fmla="*/ 219 h 228"/>
                <a:gd name="T22" fmla="*/ 0 w 243"/>
                <a:gd name="T23" fmla="*/ 191 h 228"/>
                <a:gd name="T24" fmla="*/ 8 w 243"/>
                <a:gd name="T25" fmla="*/ 0 h 228"/>
                <a:gd name="T26" fmla="*/ 34 w 243"/>
                <a:gd name="T27" fmla="*/ 188 h 228"/>
                <a:gd name="T28" fmla="*/ 72 w 243"/>
                <a:gd name="T29" fmla="*/ 179 h 228"/>
                <a:gd name="T30" fmla="*/ 34 w 243"/>
                <a:gd name="T31" fmla="*/ 157 h 228"/>
                <a:gd name="T32" fmla="*/ 161 w 243"/>
                <a:gd name="T33" fmla="*/ 166 h 228"/>
                <a:gd name="T34" fmla="*/ 34 w 243"/>
                <a:gd name="T35" fmla="*/ 157 h 228"/>
                <a:gd name="T36" fmla="*/ 34 w 243"/>
                <a:gd name="T37" fmla="*/ 142 h 228"/>
                <a:gd name="T38" fmla="*/ 161 w 243"/>
                <a:gd name="T39" fmla="*/ 132 h 228"/>
                <a:gd name="T40" fmla="*/ 34 w 243"/>
                <a:gd name="T41" fmla="*/ 109 h 228"/>
                <a:gd name="T42" fmla="*/ 161 w 243"/>
                <a:gd name="T43" fmla="*/ 119 h 228"/>
                <a:gd name="T44" fmla="*/ 34 w 243"/>
                <a:gd name="T45" fmla="*/ 109 h 228"/>
                <a:gd name="T46" fmla="*/ 64 w 243"/>
                <a:gd name="T47" fmla="*/ 38 h 228"/>
                <a:gd name="T48" fmla="*/ 54 w 243"/>
                <a:gd name="T49" fmla="*/ 62 h 228"/>
                <a:gd name="T50" fmla="*/ 34 w 243"/>
                <a:gd name="T51" fmla="*/ 38 h 228"/>
                <a:gd name="T52" fmla="*/ 44 w 243"/>
                <a:gd name="T53" fmla="*/ 90 h 228"/>
                <a:gd name="T54" fmla="*/ 52 w 243"/>
                <a:gd name="T55" fmla="*/ 90 h 228"/>
                <a:gd name="T56" fmla="*/ 89 w 243"/>
                <a:gd name="T57" fmla="*/ 90 h 228"/>
                <a:gd name="T58" fmla="*/ 78 w 243"/>
                <a:gd name="T59" fmla="*/ 84 h 228"/>
                <a:gd name="T60" fmla="*/ 87 w 243"/>
                <a:gd name="T61" fmla="*/ 65 h 228"/>
                <a:gd name="T62" fmla="*/ 78 w 243"/>
                <a:gd name="T63" fmla="*/ 59 h 228"/>
                <a:gd name="T64" fmla="*/ 89 w 243"/>
                <a:gd name="T65" fmla="*/ 45 h 228"/>
                <a:gd name="T66" fmla="*/ 66 w 243"/>
                <a:gd name="T67" fmla="*/ 38 h 228"/>
                <a:gd name="T68" fmla="*/ 89 w 243"/>
                <a:gd name="T69" fmla="*/ 90 h 228"/>
                <a:gd name="T70" fmla="*/ 127 w 243"/>
                <a:gd name="T71" fmla="*/ 38 h 228"/>
                <a:gd name="T72" fmla="*/ 120 w 243"/>
                <a:gd name="T73" fmla="*/ 38 h 228"/>
                <a:gd name="T74" fmla="*/ 103 w 243"/>
                <a:gd name="T75" fmla="*/ 62 h 228"/>
                <a:gd name="T76" fmla="*/ 90 w 243"/>
                <a:gd name="T77" fmla="*/ 38 h 228"/>
                <a:gd name="T78" fmla="*/ 108 w 243"/>
                <a:gd name="T79" fmla="*/ 90 h 228"/>
                <a:gd name="T80" fmla="*/ 116 w 243"/>
                <a:gd name="T81" fmla="*/ 90 h 228"/>
                <a:gd name="T82" fmla="*/ 136 w 243"/>
                <a:gd name="T83" fmla="*/ 38 h 228"/>
                <a:gd name="T84" fmla="*/ 138 w 243"/>
                <a:gd name="T85" fmla="*/ 81 h 228"/>
                <a:gd name="T86" fmla="*/ 164 w 243"/>
                <a:gd name="T87" fmla="*/ 81 h 228"/>
                <a:gd name="T88" fmla="*/ 162 w 243"/>
                <a:gd name="T89" fmla="*/ 68 h 228"/>
                <a:gd name="T90" fmla="*/ 149 w 243"/>
                <a:gd name="T91" fmla="*/ 51 h 228"/>
                <a:gd name="T92" fmla="*/ 150 w 243"/>
                <a:gd name="T93" fmla="*/ 45 h 228"/>
                <a:gd name="T94" fmla="*/ 152 w 243"/>
                <a:gd name="T95" fmla="*/ 56 h 228"/>
                <a:gd name="T96" fmla="*/ 163 w 243"/>
                <a:gd name="T97" fmla="*/ 47 h 228"/>
                <a:gd name="T98" fmla="*/ 138 w 243"/>
                <a:gd name="T99" fmla="*/ 48 h 228"/>
                <a:gd name="T100" fmla="*/ 139 w 243"/>
                <a:gd name="T101" fmla="*/ 59 h 228"/>
                <a:gd name="T102" fmla="*/ 152 w 243"/>
                <a:gd name="T103" fmla="*/ 75 h 228"/>
                <a:gd name="T104" fmla="*/ 150 w 243"/>
                <a:gd name="T105" fmla="*/ 83 h 228"/>
                <a:gd name="T106" fmla="*/ 148 w 243"/>
                <a:gd name="T107" fmla="*/ 70 h 228"/>
                <a:gd name="T108" fmla="*/ 206 w 243"/>
                <a:gd name="T109" fmla="*/ 12 h 228"/>
                <a:gd name="T110" fmla="*/ 213 w 243"/>
                <a:gd name="T111" fmla="*/ 200 h 228"/>
                <a:gd name="T112" fmla="*/ 220 w 243"/>
                <a:gd name="T113" fmla="*/ 12 h 228"/>
                <a:gd name="T114" fmla="*/ 206 w 243"/>
                <a:gd name="T115" fmla="*/ 12 h 228"/>
                <a:gd name="T116" fmla="*/ 15 w 243"/>
                <a:gd name="T117" fmla="*/ 15 h 228"/>
                <a:gd name="T118" fmla="*/ 15 w 243"/>
                <a:gd name="T119" fmla="*/ 191 h 228"/>
                <a:gd name="T120" fmla="*/ 35 w 243"/>
                <a:gd name="T121" fmla="*/ 213 h 228"/>
                <a:gd name="T122" fmla="*/ 188 w 243"/>
                <a:gd name="T123" fmla="*/ 213 h 228"/>
                <a:gd name="T124" fmla="*/ 182 w 243"/>
                <a:gd name="T125" fmla="*/ 19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" h="228">
                  <a:moveTo>
                    <a:pt x="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93" y="0"/>
                    <a:pt x="196" y="3"/>
                    <a:pt x="196" y="7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8"/>
                    <a:pt x="198" y="203"/>
                    <a:pt x="201" y="207"/>
                  </a:cubicBezTo>
                  <a:cubicBezTo>
                    <a:pt x="204" y="210"/>
                    <a:pt x="210" y="212"/>
                    <a:pt x="216" y="213"/>
                  </a:cubicBezTo>
                  <a:cubicBezTo>
                    <a:pt x="219" y="213"/>
                    <a:pt x="222" y="211"/>
                    <a:pt x="224" y="208"/>
                  </a:cubicBezTo>
                  <a:cubicBezTo>
                    <a:pt x="226" y="203"/>
                    <a:pt x="228" y="196"/>
                    <a:pt x="228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28" y="15"/>
                    <a:pt x="231" y="11"/>
                    <a:pt x="235" y="11"/>
                  </a:cubicBezTo>
                  <a:cubicBezTo>
                    <a:pt x="239" y="11"/>
                    <a:pt x="243" y="15"/>
                    <a:pt x="243" y="19"/>
                  </a:cubicBezTo>
                  <a:cubicBezTo>
                    <a:pt x="243" y="184"/>
                    <a:pt x="243" y="184"/>
                    <a:pt x="243" y="184"/>
                  </a:cubicBezTo>
                  <a:cubicBezTo>
                    <a:pt x="243" y="184"/>
                    <a:pt x="243" y="184"/>
                    <a:pt x="242" y="184"/>
                  </a:cubicBezTo>
                  <a:cubicBezTo>
                    <a:pt x="243" y="199"/>
                    <a:pt x="240" y="209"/>
                    <a:pt x="236" y="215"/>
                  </a:cubicBezTo>
                  <a:cubicBezTo>
                    <a:pt x="232" y="223"/>
                    <a:pt x="225" y="227"/>
                    <a:pt x="217" y="228"/>
                  </a:cubicBezTo>
                  <a:cubicBezTo>
                    <a:pt x="217" y="228"/>
                    <a:pt x="217" y="228"/>
                    <a:pt x="216" y="228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5" y="228"/>
                    <a:pt x="34" y="228"/>
                    <a:pt x="34" y="228"/>
                  </a:cubicBezTo>
                  <a:cubicBezTo>
                    <a:pt x="24" y="228"/>
                    <a:pt x="16" y="225"/>
                    <a:pt x="10" y="219"/>
                  </a:cubicBezTo>
                  <a:cubicBezTo>
                    <a:pt x="4" y="213"/>
                    <a:pt x="0" y="204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lose/>
                  <a:moveTo>
                    <a:pt x="34" y="179"/>
                  </a:moveTo>
                  <a:cubicBezTo>
                    <a:pt x="34" y="188"/>
                    <a:pt x="34" y="188"/>
                    <a:pt x="34" y="188"/>
                  </a:cubicBezTo>
                  <a:cubicBezTo>
                    <a:pt x="72" y="188"/>
                    <a:pt x="72" y="188"/>
                    <a:pt x="72" y="188"/>
                  </a:cubicBezTo>
                  <a:cubicBezTo>
                    <a:pt x="72" y="179"/>
                    <a:pt x="72" y="179"/>
                    <a:pt x="72" y="179"/>
                  </a:cubicBezTo>
                  <a:cubicBezTo>
                    <a:pt x="34" y="179"/>
                    <a:pt x="34" y="179"/>
                    <a:pt x="34" y="179"/>
                  </a:cubicBezTo>
                  <a:close/>
                  <a:moveTo>
                    <a:pt x="34" y="157"/>
                  </a:moveTo>
                  <a:cubicBezTo>
                    <a:pt x="34" y="166"/>
                    <a:pt x="34" y="166"/>
                    <a:pt x="34" y="166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1" y="157"/>
                    <a:pt x="161" y="157"/>
                    <a:pt x="161" y="157"/>
                  </a:cubicBezTo>
                  <a:cubicBezTo>
                    <a:pt x="34" y="157"/>
                    <a:pt x="34" y="157"/>
                    <a:pt x="34" y="157"/>
                  </a:cubicBezTo>
                  <a:close/>
                  <a:moveTo>
                    <a:pt x="34" y="132"/>
                  </a:moveTo>
                  <a:cubicBezTo>
                    <a:pt x="34" y="142"/>
                    <a:pt x="34" y="142"/>
                    <a:pt x="34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34" y="132"/>
                    <a:pt x="34" y="132"/>
                    <a:pt x="34" y="132"/>
                  </a:cubicBezTo>
                  <a:close/>
                  <a:moveTo>
                    <a:pt x="34" y="109"/>
                  </a:moveTo>
                  <a:cubicBezTo>
                    <a:pt x="34" y="119"/>
                    <a:pt x="34" y="119"/>
                    <a:pt x="34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34" y="109"/>
                    <a:pt x="34" y="109"/>
                    <a:pt x="34" y="109"/>
                  </a:cubicBezTo>
                  <a:close/>
                  <a:moveTo>
                    <a:pt x="64" y="90"/>
                  </a:moveTo>
                  <a:cubicBezTo>
                    <a:pt x="64" y="38"/>
                    <a:pt x="64" y="38"/>
                    <a:pt x="6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64" y="90"/>
                    <a:pt x="64" y="90"/>
                    <a:pt x="64" y="90"/>
                  </a:cubicBezTo>
                  <a:close/>
                  <a:moveTo>
                    <a:pt x="89" y="90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90"/>
                    <a:pt x="66" y="90"/>
                    <a:pt x="66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136" y="38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36" y="38"/>
                    <a:pt x="136" y="38"/>
                    <a:pt x="136" y="38"/>
                  </a:cubicBezTo>
                  <a:close/>
                  <a:moveTo>
                    <a:pt x="138" y="70"/>
                  </a:moveTo>
                  <a:cubicBezTo>
                    <a:pt x="138" y="81"/>
                    <a:pt x="138" y="81"/>
                    <a:pt x="138" y="81"/>
                  </a:cubicBezTo>
                  <a:cubicBezTo>
                    <a:pt x="138" y="88"/>
                    <a:pt x="142" y="91"/>
                    <a:pt x="150" y="91"/>
                  </a:cubicBezTo>
                  <a:cubicBezTo>
                    <a:pt x="159" y="91"/>
                    <a:pt x="164" y="87"/>
                    <a:pt x="164" y="81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4" y="72"/>
                    <a:pt x="163" y="69"/>
                    <a:pt x="162" y="68"/>
                  </a:cubicBezTo>
                  <a:cubicBezTo>
                    <a:pt x="160" y="66"/>
                    <a:pt x="157" y="63"/>
                    <a:pt x="153" y="58"/>
                  </a:cubicBezTo>
                  <a:cubicBezTo>
                    <a:pt x="150" y="55"/>
                    <a:pt x="149" y="53"/>
                    <a:pt x="149" y="51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46"/>
                    <a:pt x="149" y="45"/>
                    <a:pt x="150" y="45"/>
                  </a:cubicBezTo>
                  <a:cubicBezTo>
                    <a:pt x="152" y="45"/>
                    <a:pt x="152" y="45"/>
                    <a:pt x="152" y="4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3" y="41"/>
                    <a:pt x="159" y="38"/>
                    <a:pt x="151" y="38"/>
                  </a:cubicBezTo>
                  <a:cubicBezTo>
                    <a:pt x="142" y="38"/>
                    <a:pt x="138" y="41"/>
                    <a:pt x="138" y="48"/>
                  </a:cubicBezTo>
                  <a:cubicBezTo>
                    <a:pt x="138" y="54"/>
                    <a:pt x="138" y="54"/>
                    <a:pt x="138" y="54"/>
                  </a:cubicBezTo>
                  <a:cubicBezTo>
                    <a:pt x="138" y="56"/>
                    <a:pt x="138" y="57"/>
                    <a:pt x="139" y="59"/>
                  </a:cubicBezTo>
                  <a:cubicBezTo>
                    <a:pt x="140" y="61"/>
                    <a:pt x="144" y="64"/>
                    <a:pt x="148" y="69"/>
                  </a:cubicBezTo>
                  <a:cubicBezTo>
                    <a:pt x="151" y="71"/>
                    <a:pt x="152" y="73"/>
                    <a:pt x="152" y="75"/>
                  </a:cubicBezTo>
                  <a:cubicBezTo>
                    <a:pt x="152" y="82"/>
                    <a:pt x="152" y="82"/>
                    <a:pt x="152" y="82"/>
                  </a:cubicBezTo>
                  <a:cubicBezTo>
                    <a:pt x="152" y="83"/>
                    <a:pt x="152" y="83"/>
                    <a:pt x="150" y="83"/>
                  </a:cubicBezTo>
                  <a:cubicBezTo>
                    <a:pt x="149" y="83"/>
                    <a:pt x="148" y="83"/>
                    <a:pt x="148" y="82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38" y="70"/>
                    <a:pt x="138" y="70"/>
                    <a:pt x="138" y="70"/>
                  </a:cubicBezTo>
                  <a:close/>
                  <a:moveTo>
                    <a:pt x="206" y="12"/>
                  </a:moveTo>
                  <a:cubicBezTo>
                    <a:pt x="206" y="192"/>
                    <a:pt x="206" y="192"/>
                    <a:pt x="206" y="192"/>
                  </a:cubicBezTo>
                  <a:cubicBezTo>
                    <a:pt x="206" y="196"/>
                    <a:pt x="209" y="200"/>
                    <a:pt x="213" y="200"/>
                  </a:cubicBezTo>
                  <a:cubicBezTo>
                    <a:pt x="217" y="200"/>
                    <a:pt x="220" y="196"/>
                    <a:pt x="220" y="192"/>
                  </a:cubicBezTo>
                  <a:cubicBezTo>
                    <a:pt x="220" y="12"/>
                    <a:pt x="220" y="12"/>
                    <a:pt x="220" y="12"/>
                  </a:cubicBezTo>
                  <a:cubicBezTo>
                    <a:pt x="220" y="8"/>
                    <a:pt x="217" y="4"/>
                    <a:pt x="213" y="4"/>
                  </a:cubicBezTo>
                  <a:cubicBezTo>
                    <a:pt x="209" y="4"/>
                    <a:pt x="206" y="8"/>
                    <a:pt x="206" y="12"/>
                  </a:cubicBezTo>
                  <a:close/>
                  <a:moveTo>
                    <a:pt x="18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200"/>
                    <a:pt x="17" y="205"/>
                    <a:pt x="20" y="208"/>
                  </a:cubicBezTo>
                  <a:cubicBezTo>
                    <a:pt x="23" y="211"/>
                    <a:pt x="29" y="213"/>
                    <a:pt x="35" y="213"/>
                  </a:cubicBezTo>
                  <a:cubicBezTo>
                    <a:pt x="35" y="213"/>
                    <a:pt x="35" y="213"/>
                    <a:pt x="35" y="213"/>
                  </a:cubicBezTo>
                  <a:cubicBezTo>
                    <a:pt x="188" y="213"/>
                    <a:pt x="188" y="213"/>
                    <a:pt x="188" y="213"/>
                  </a:cubicBezTo>
                  <a:cubicBezTo>
                    <a:pt x="184" y="207"/>
                    <a:pt x="181" y="200"/>
                    <a:pt x="182" y="190"/>
                  </a:cubicBezTo>
                  <a:cubicBezTo>
                    <a:pt x="182" y="190"/>
                    <a:pt x="182" y="190"/>
                    <a:pt x="182" y="190"/>
                  </a:cubicBezTo>
                  <a:lnTo>
                    <a:pt x="182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06689" y="1988839"/>
            <a:ext cx="1645170" cy="1645384"/>
            <a:chOff x="5030076" y="1954731"/>
            <a:chExt cx="1234038" cy="1234038"/>
          </a:xfrm>
        </p:grpSpPr>
        <p:sp>
          <p:nvSpPr>
            <p:cNvPr id="48" name="椭圆 47"/>
            <p:cNvSpPr/>
            <p:nvPr/>
          </p:nvSpPr>
          <p:spPr>
            <a:xfrm>
              <a:off x="5030076" y="1954731"/>
              <a:ext cx="1234038" cy="123403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  <p:sp>
          <p:nvSpPr>
            <p:cNvPr id="49" name="TextBox 48"/>
            <p:cNvSpPr txBox="1"/>
            <p:nvPr/>
          </p:nvSpPr>
          <p:spPr>
            <a:xfrm>
              <a:off x="5195688" y="2696021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0" name="Freeform 47"/>
            <p:cNvSpPr>
              <a:spLocks noChangeAspect="1" noEditPoints="1"/>
            </p:cNvSpPr>
            <p:nvPr/>
          </p:nvSpPr>
          <p:spPr bwMode="auto">
            <a:xfrm>
              <a:off x="5361261" y="2186183"/>
              <a:ext cx="594194" cy="481924"/>
            </a:xfrm>
            <a:custGeom>
              <a:avLst/>
              <a:gdLst>
                <a:gd name="T0" fmla="*/ 214 w 329"/>
                <a:gd name="T1" fmla="*/ 10 h 267"/>
                <a:gd name="T2" fmla="*/ 297 w 329"/>
                <a:gd name="T3" fmla="*/ 115 h 267"/>
                <a:gd name="T4" fmla="*/ 221 w 329"/>
                <a:gd name="T5" fmla="*/ 247 h 267"/>
                <a:gd name="T6" fmla="*/ 137 w 329"/>
                <a:gd name="T7" fmla="*/ 265 h 267"/>
                <a:gd name="T8" fmla="*/ 128 w 329"/>
                <a:gd name="T9" fmla="*/ 256 h 267"/>
                <a:gd name="T10" fmla="*/ 113 w 329"/>
                <a:gd name="T11" fmla="*/ 170 h 267"/>
                <a:gd name="T12" fmla="*/ 11 w 329"/>
                <a:gd name="T13" fmla="*/ 151 h 267"/>
                <a:gd name="T14" fmla="*/ 11 w 329"/>
                <a:gd name="T15" fmla="*/ 10 h 267"/>
                <a:gd name="T16" fmla="*/ 227 w 329"/>
                <a:gd name="T17" fmla="*/ 195 h 267"/>
                <a:gd name="T18" fmla="*/ 227 w 329"/>
                <a:gd name="T19" fmla="*/ 187 h 267"/>
                <a:gd name="T20" fmla="*/ 292 w 329"/>
                <a:gd name="T21" fmla="*/ 176 h 267"/>
                <a:gd name="T22" fmla="*/ 227 w 329"/>
                <a:gd name="T23" fmla="*/ 149 h 267"/>
                <a:gd name="T24" fmla="*/ 292 w 329"/>
                <a:gd name="T25" fmla="*/ 149 h 267"/>
                <a:gd name="T26" fmla="*/ 126 w 329"/>
                <a:gd name="T27" fmla="*/ 86 h 267"/>
                <a:gd name="T28" fmla="*/ 126 w 329"/>
                <a:gd name="T29" fmla="*/ 77 h 267"/>
                <a:gd name="T30" fmla="*/ 192 w 329"/>
                <a:gd name="T31" fmla="*/ 67 h 267"/>
                <a:gd name="T32" fmla="*/ 126 w 329"/>
                <a:gd name="T33" fmla="*/ 39 h 267"/>
                <a:gd name="T34" fmla="*/ 192 w 329"/>
                <a:gd name="T35" fmla="*/ 39 h 267"/>
                <a:gd name="T36" fmla="*/ 58 w 329"/>
                <a:gd name="T37" fmla="*/ 36 h 267"/>
                <a:gd name="T38" fmla="*/ 77 w 329"/>
                <a:gd name="T39" fmla="*/ 83 h 267"/>
                <a:gd name="T40" fmla="*/ 96 w 329"/>
                <a:gd name="T41" fmla="*/ 36 h 267"/>
                <a:gd name="T42" fmla="*/ 70 w 329"/>
                <a:gd name="T43" fmla="*/ 124 h 267"/>
                <a:gd name="T44" fmla="*/ 77 w 329"/>
                <a:gd name="T45" fmla="*/ 95 h 267"/>
                <a:gd name="T46" fmla="*/ 73 w 329"/>
                <a:gd name="T47" fmla="*/ 94 h 267"/>
                <a:gd name="T48" fmla="*/ 81 w 329"/>
                <a:gd name="T49" fmla="*/ 93 h 267"/>
                <a:gd name="T50" fmla="*/ 88 w 329"/>
                <a:gd name="T51" fmla="*/ 85 h 267"/>
                <a:gd name="T52" fmla="*/ 65 w 329"/>
                <a:gd name="T53" fmla="*/ 85 h 267"/>
                <a:gd name="T54" fmla="*/ 81 w 329"/>
                <a:gd name="T55" fmla="*/ 45 h 267"/>
                <a:gd name="T56" fmla="*/ 53 w 329"/>
                <a:gd name="T57" fmla="*/ 56 h 267"/>
                <a:gd name="T58" fmla="*/ 94 w 329"/>
                <a:gd name="T59" fmla="*/ 72 h 267"/>
                <a:gd name="T60" fmla="*/ 94 w 329"/>
                <a:gd name="T61" fmla="*/ 50 h 267"/>
                <a:gd name="T62" fmla="*/ 224 w 329"/>
                <a:gd name="T63" fmla="*/ 126 h 267"/>
                <a:gd name="T64" fmla="*/ 186 w 329"/>
                <a:gd name="T65" fmla="*/ 162 h 267"/>
                <a:gd name="T66" fmla="*/ 173 w 329"/>
                <a:gd name="T67" fmla="*/ 200 h 267"/>
                <a:gd name="T68" fmla="*/ 127 w 329"/>
                <a:gd name="T69" fmla="*/ 170 h 267"/>
                <a:gd name="T70" fmla="*/ 155 w 329"/>
                <a:gd name="T71" fmla="*/ 221 h 267"/>
                <a:gd name="T72" fmla="*/ 182 w 329"/>
                <a:gd name="T73" fmla="*/ 229 h 267"/>
                <a:gd name="T74" fmla="*/ 221 w 329"/>
                <a:gd name="T75" fmla="*/ 233 h 267"/>
                <a:gd name="T76" fmla="*/ 288 w 329"/>
                <a:gd name="T77" fmla="*/ 127 h 267"/>
                <a:gd name="T78" fmla="*/ 146 w 329"/>
                <a:gd name="T79" fmla="*/ 115 h 267"/>
                <a:gd name="T80" fmla="*/ 203 w 329"/>
                <a:gd name="T81" fmla="*/ 20 h 267"/>
                <a:gd name="T82" fmla="*/ 21 w 329"/>
                <a:gd name="T83" fmla="*/ 20 h 267"/>
                <a:gd name="T84" fmla="*/ 21 w 329"/>
                <a:gd name="T85" fmla="*/ 141 h 267"/>
                <a:gd name="T86" fmla="*/ 210 w 329"/>
                <a:gd name="T87" fmla="*/ 108 h 267"/>
                <a:gd name="T88" fmla="*/ 148 w 329"/>
                <a:gd name="T89" fmla="*/ 148 h 267"/>
                <a:gd name="T90" fmla="*/ 171 w 329"/>
                <a:gd name="T91" fmla="*/ 174 h 267"/>
                <a:gd name="T92" fmla="*/ 188 w 329"/>
                <a:gd name="T93" fmla="*/ 148 h 267"/>
                <a:gd name="T94" fmla="*/ 210 w 329"/>
                <a:gd name="T95" fmla="*/ 10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9" h="267">
                  <a:moveTo>
                    <a:pt x="36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98" y="0"/>
                    <a:pt x="207" y="4"/>
                    <a:pt x="214" y="10"/>
                  </a:cubicBezTo>
                  <a:cubicBezTo>
                    <a:pt x="220" y="17"/>
                    <a:pt x="224" y="26"/>
                    <a:pt x="224" y="36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52" y="94"/>
                    <a:pt x="278" y="102"/>
                    <a:pt x="297" y="115"/>
                  </a:cubicBezTo>
                  <a:cubicBezTo>
                    <a:pt x="317" y="129"/>
                    <a:pt x="329" y="148"/>
                    <a:pt x="329" y="170"/>
                  </a:cubicBezTo>
                  <a:cubicBezTo>
                    <a:pt x="329" y="192"/>
                    <a:pt x="317" y="211"/>
                    <a:pt x="297" y="225"/>
                  </a:cubicBezTo>
                  <a:cubicBezTo>
                    <a:pt x="277" y="239"/>
                    <a:pt x="251" y="247"/>
                    <a:pt x="221" y="247"/>
                  </a:cubicBezTo>
                  <a:cubicBezTo>
                    <a:pt x="215" y="247"/>
                    <a:pt x="208" y="247"/>
                    <a:pt x="202" y="246"/>
                  </a:cubicBezTo>
                  <a:cubicBezTo>
                    <a:pt x="196" y="245"/>
                    <a:pt x="191" y="244"/>
                    <a:pt x="186" y="243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4" y="267"/>
                    <a:pt x="130" y="265"/>
                    <a:pt x="128" y="261"/>
                  </a:cubicBezTo>
                  <a:cubicBezTo>
                    <a:pt x="127" y="260"/>
                    <a:pt x="127" y="258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40" y="221"/>
                    <a:pt x="140" y="221"/>
                    <a:pt x="140" y="221"/>
                  </a:cubicBezTo>
                  <a:cubicBezTo>
                    <a:pt x="132" y="215"/>
                    <a:pt x="126" y="207"/>
                    <a:pt x="121" y="200"/>
                  </a:cubicBezTo>
                  <a:cubicBezTo>
                    <a:pt x="116" y="191"/>
                    <a:pt x="113" y="181"/>
                    <a:pt x="113" y="170"/>
                  </a:cubicBezTo>
                  <a:cubicBezTo>
                    <a:pt x="113" y="167"/>
                    <a:pt x="113" y="165"/>
                    <a:pt x="113" y="162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26" y="162"/>
                    <a:pt x="17" y="158"/>
                    <a:pt x="11" y="151"/>
                  </a:cubicBezTo>
                  <a:cubicBezTo>
                    <a:pt x="4" y="145"/>
                    <a:pt x="0" y="136"/>
                    <a:pt x="0" y="12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4" y="17"/>
                    <a:pt x="11" y="10"/>
                  </a:cubicBezTo>
                  <a:cubicBezTo>
                    <a:pt x="17" y="4"/>
                    <a:pt x="26" y="0"/>
                    <a:pt x="36" y="0"/>
                  </a:cubicBezTo>
                  <a:close/>
                  <a:moveTo>
                    <a:pt x="227" y="187"/>
                  </a:moveTo>
                  <a:cubicBezTo>
                    <a:pt x="227" y="195"/>
                    <a:pt x="227" y="195"/>
                    <a:pt x="227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27" y="187"/>
                    <a:pt x="227" y="187"/>
                    <a:pt x="227" y="187"/>
                  </a:cubicBezTo>
                  <a:close/>
                  <a:moveTo>
                    <a:pt x="227" y="168"/>
                  </a:moveTo>
                  <a:cubicBezTo>
                    <a:pt x="227" y="176"/>
                    <a:pt x="227" y="176"/>
                    <a:pt x="227" y="176"/>
                  </a:cubicBezTo>
                  <a:cubicBezTo>
                    <a:pt x="292" y="176"/>
                    <a:pt x="292" y="176"/>
                    <a:pt x="292" y="176"/>
                  </a:cubicBezTo>
                  <a:cubicBezTo>
                    <a:pt x="292" y="168"/>
                    <a:pt x="292" y="168"/>
                    <a:pt x="292" y="168"/>
                  </a:cubicBezTo>
                  <a:cubicBezTo>
                    <a:pt x="227" y="168"/>
                    <a:pt x="227" y="168"/>
                    <a:pt x="227" y="168"/>
                  </a:cubicBezTo>
                  <a:close/>
                  <a:moveTo>
                    <a:pt x="227" y="149"/>
                  </a:moveTo>
                  <a:cubicBezTo>
                    <a:pt x="227" y="157"/>
                    <a:pt x="227" y="157"/>
                    <a:pt x="227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49"/>
                    <a:pt x="292" y="149"/>
                    <a:pt x="292" y="149"/>
                  </a:cubicBezTo>
                  <a:cubicBezTo>
                    <a:pt x="227" y="149"/>
                    <a:pt x="227" y="149"/>
                    <a:pt x="227" y="149"/>
                  </a:cubicBezTo>
                  <a:close/>
                  <a:moveTo>
                    <a:pt x="126" y="77"/>
                  </a:moveTo>
                  <a:cubicBezTo>
                    <a:pt x="126" y="86"/>
                    <a:pt x="126" y="86"/>
                    <a:pt x="126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26" y="77"/>
                    <a:pt x="126" y="77"/>
                    <a:pt x="126" y="77"/>
                  </a:cubicBezTo>
                  <a:close/>
                  <a:moveTo>
                    <a:pt x="126" y="58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26" y="58"/>
                    <a:pt x="126" y="58"/>
                    <a:pt x="126" y="58"/>
                  </a:cubicBezTo>
                  <a:close/>
                  <a:moveTo>
                    <a:pt x="126" y="39"/>
                  </a:moveTo>
                  <a:cubicBezTo>
                    <a:pt x="126" y="48"/>
                    <a:pt x="126" y="48"/>
                    <a:pt x="126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26" y="39"/>
                    <a:pt x="126" y="39"/>
                    <a:pt x="126" y="39"/>
                  </a:cubicBezTo>
                  <a:close/>
                  <a:moveTo>
                    <a:pt x="77" y="28"/>
                  </a:moveTo>
                  <a:cubicBezTo>
                    <a:pt x="70" y="28"/>
                    <a:pt x="63" y="31"/>
                    <a:pt x="58" y="36"/>
                  </a:cubicBezTo>
                  <a:cubicBezTo>
                    <a:pt x="53" y="41"/>
                    <a:pt x="50" y="48"/>
                    <a:pt x="50" y="56"/>
                  </a:cubicBezTo>
                  <a:cubicBezTo>
                    <a:pt x="50" y="63"/>
                    <a:pt x="53" y="70"/>
                    <a:pt x="58" y="75"/>
                  </a:cubicBezTo>
                  <a:cubicBezTo>
                    <a:pt x="63" y="80"/>
                    <a:pt x="70" y="83"/>
                    <a:pt x="77" y="83"/>
                  </a:cubicBezTo>
                  <a:cubicBezTo>
                    <a:pt x="85" y="83"/>
                    <a:pt x="92" y="80"/>
                    <a:pt x="96" y="75"/>
                  </a:cubicBezTo>
                  <a:cubicBezTo>
                    <a:pt x="101" y="70"/>
                    <a:pt x="104" y="63"/>
                    <a:pt x="104" y="56"/>
                  </a:cubicBezTo>
                  <a:cubicBezTo>
                    <a:pt x="104" y="48"/>
                    <a:pt x="101" y="41"/>
                    <a:pt x="96" y="36"/>
                  </a:cubicBezTo>
                  <a:cubicBezTo>
                    <a:pt x="92" y="31"/>
                    <a:pt x="85" y="28"/>
                    <a:pt x="77" y="28"/>
                  </a:cubicBezTo>
                  <a:close/>
                  <a:moveTo>
                    <a:pt x="76" y="95"/>
                  </a:moveTo>
                  <a:cubicBezTo>
                    <a:pt x="70" y="124"/>
                    <a:pt x="70" y="124"/>
                    <a:pt x="70" y="124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6" y="95"/>
                    <a:pt x="76" y="95"/>
                    <a:pt x="76" y="95"/>
                  </a:cubicBezTo>
                  <a:close/>
                  <a:moveTo>
                    <a:pt x="88" y="85"/>
                  </a:moveTo>
                  <a:cubicBezTo>
                    <a:pt x="81" y="93"/>
                    <a:pt x="81" y="93"/>
                    <a:pt x="81" y="93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5" y="106"/>
                    <a:pt x="104" y="90"/>
                    <a:pt x="88" y="85"/>
                  </a:cubicBezTo>
                  <a:close/>
                  <a:moveTo>
                    <a:pt x="66" y="124"/>
                  </a:moveTo>
                  <a:cubicBezTo>
                    <a:pt x="72" y="93"/>
                    <a:pt x="72" y="93"/>
                    <a:pt x="72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50" y="90"/>
                    <a:pt x="38" y="106"/>
                    <a:pt x="38" y="124"/>
                  </a:cubicBezTo>
                  <a:cubicBezTo>
                    <a:pt x="66" y="124"/>
                    <a:pt x="66" y="124"/>
                    <a:pt x="66" y="124"/>
                  </a:cubicBezTo>
                  <a:close/>
                  <a:moveTo>
                    <a:pt x="81" y="45"/>
                  </a:moveTo>
                  <a:cubicBezTo>
                    <a:pt x="80" y="46"/>
                    <a:pt x="80" y="46"/>
                    <a:pt x="79" y="46"/>
                  </a:cubicBezTo>
                  <a:cubicBezTo>
                    <a:pt x="70" y="51"/>
                    <a:pt x="59" y="51"/>
                    <a:pt x="54" y="51"/>
                  </a:cubicBezTo>
                  <a:cubicBezTo>
                    <a:pt x="54" y="53"/>
                    <a:pt x="53" y="54"/>
                    <a:pt x="53" y="56"/>
                  </a:cubicBezTo>
                  <a:cubicBezTo>
                    <a:pt x="53" y="62"/>
                    <a:pt x="56" y="68"/>
                    <a:pt x="60" y="72"/>
                  </a:cubicBezTo>
                  <a:cubicBezTo>
                    <a:pt x="65" y="77"/>
                    <a:pt x="71" y="79"/>
                    <a:pt x="77" y="79"/>
                  </a:cubicBezTo>
                  <a:cubicBezTo>
                    <a:pt x="84" y="79"/>
                    <a:pt x="90" y="77"/>
                    <a:pt x="94" y="72"/>
                  </a:cubicBezTo>
                  <a:cubicBezTo>
                    <a:pt x="98" y="68"/>
                    <a:pt x="101" y="62"/>
                    <a:pt x="101" y="56"/>
                  </a:cubicBezTo>
                  <a:cubicBezTo>
                    <a:pt x="101" y="54"/>
                    <a:pt x="101" y="52"/>
                    <a:pt x="100" y="51"/>
                  </a:cubicBezTo>
                  <a:cubicBezTo>
                    <a:pt x="98" y="51"/>
                    <a:pt x="96" y="51"/>
                    <a:pt x="94" y="50"/>
                  </a:cubicBezTo>
                  <a:cubicBezTo>
                    <a:pt x="89" y="49"/>
                    <a:pt x="85" y="48"/>
                    <a:pt x="81" y="45"/>
                  </a:cubicBezTo>
                  <a:close/>
                  <a:moveTo>
                    <a:pt x="224" y="107"/>
                  </a:moveTo>
                  <a:cubicBezTo>
                    <a:pt x="224" y="126"/>
                    <a:pt x="224" y="126"/>
                    <a:pt x="224" y="126"/>
                  </a:cubicBezTo>
                  <a:cubicBezTo>
                    <a:pt x="224" y="136"/>
                    <a:pt x="220" y="145"/>
                    <a:pt x="214" y="151"/>
                  </a:cubicBezTo>
                  <a:cubicBezTo>
                    <a:pt x="207" y="158"/>
                    <a:pt x="198" y="162"/>
                    <a:pt x="188" y="162"/>
                  </a:cubicBezTo>
                  <a:cubicBezTo>
                    <a:pt x="186" y="162"/>
                    <a:pt x="186" y="162"/>
                    <a:pt x="186" y="162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6" y="200"/>
                    <a:pt x="183" y="203"/>
                    <a:pt x="179" y="203"/>
                  </a:cubicBezTo>
                  <a:cubicBezTo>
                    <a:pt x="176" y="203"/>
                    <a:pt x="174" y="202"/>
                    <a:pt x="173" y="200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5"/>
                    <a:pt x="127" y="167"/>
                    <a:pt x="127" y="170"/>
                  </a:cubicBezTo>
                  <a:cubicBezTo>
                    <a:pt x="127" y="178"/>
                    <a:pt x="130" y="185"/>
                    <a:pt x="134" y="192"/>
                  </a:cubicBezTo>
                  <a:cubicBezTo>
                    <a:pt x="138" y="200"/>
                    <a:pt x="144" y="206"/>
                    <a:pt x="152" y="212"/>
                  </a:cubicBezTo>
                  <a:cubicBezTo>
                    <a:pt x="155" y="214"/>
                    <a:pt x="156" y="217"/>
                    <a:pt x="155" y="221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28"/>
                    <a:pt x="185" y="228"/>
                    <a:pt x="187" y="228"/>
                  </a:cubicBezTo>
                  <a:cubicBezTo>
                    <a:pt x="192" y="230"/>
                    <a:pt x="198" y="231"/>
                    <a:pt x="204" y="232"/>
                  </a:cubicBezTo>
                  <a:cubicBezTo>
                    <a:pt x="209" y="232"/>
                    <a:pt x="215" y="233"/>
                    <a:pt x="221" y="233"/>
                  </a:cubicBezTo>
                  <a:cubicBezTo>
                    <a:pt x="248" y="233"/>
                    <a:pt x="271" y="225"/>
                    <a:pt x="288" y="214"/>
                  </a:cubicBezTo>
                  <a:cubicBezTo>
                    <a:pt x="305" y="202"/>
                    <a:pt x="315" y="187"/>
                    <a:pt x="315" y="170"/>
                  </a:cubicBezTo>
                  <a:cubicBezTo>
                    <a:pt x="315" y="153"/>
                    <a:pt x="305" y="138"/>
                    <a:pt x="288" y="127"/>
                  </a:cubicBezTo>
                  <a:cubicBezTo>
                    <a:pt x="272" y="115"/>
                    <a:pt x="249" y="108"/>
                    <a:pt x="224" y="107"/>
                  </a:cubicBezTo>
                  <a:close/>
                  <a:moveTo>
                    <a:pt x="118" y="148"/>
                  </a:moveTo>
                  <a:cubicBezTo>
                    <a:pt x="123" y="135"/>
                    <a:pt x="133" y="124"/>
                    <a:pt x="146" y="115"/>
                  </a:cubicBezTo>
                  <a:cubicBezTo>
                    <a:pt x="162" y="103"/>
                    <a:pt x="185" y="95"/>
                    <a:pt x="210" y="93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0"/>
                    <a:pt x="207" y="24"/>
                    <a:pt x="203" y="20"/>
                  </a:cubicBezTo>
                  <a:cubicBezTo>
                    <a:pt x="200" y="17"/>
                    <a:pt x="194" y="14"/>
                    <a:pt x="188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0" y="14"/>
                    <a:pt x="25" y="17"/>
                    <a:pt x="21" y="20"/>
                  </a:cubicBezTo>
                  <a:cubicBezTo>
                    <a:pt x="17" y="24"/>
                    <a:pt x="15" y="30"/>
                    <a:pt x="15" y="3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32"/>
                    <a:pt x="17" y="137"/>
                    <a:pt x="21" y="141"/>
                  </a:cubicBezTo>
                  <a:cubicBezTo>
                    <a:pt x="25" y="145"/>
                    <a:pt x="30" y="148"/>
                    <a:pt x="36" y="148"/>
                  </a:cubicBezTo>
                  <a:cubicBezTo>
                    <a:pt x="118" y="148"/>
                    <a:pt x="118" y="148"/>
                    <a:pt x="118" y="148"/>
                  </a:cubicBezTo>
                  <a:close/>
                  <a:moveTo>
                    <a:pt x="210" y="108"/>
                  </a:moveTo>
                  <a:cubicBezTo>
                    <a:pt x="188" y="110"/>
                    <a:pt x="168" y="116"/>
                    <a:pt x="154" y="127"/>
                  </a:cubicBezTo>
                  <a:cubicBezTo>
                    <a:pt x="145" y="133"/>
                    <a:pt x="138" y="140"/>
                    <a:pt x="134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50" y="148"/>
                    <a:pt x="152" y="149"/>
                    <a:pt x="154" y="150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1" y="151"/>
                    <a:pt x="175" y="148"/>
                    <a:pt x="179" y="148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94" y="148"/>
                    <a:pt x="200" y="145"/>
                    <a:pt x="203" y="141"/>
                  </a:cubicBezTo>
                  <a:cubicBezTo>
                    <a:pt x="207" y="137"/>
                    <a:pt x="210" y="132"/>
                    <a:pt x="210" y="126"/>
                  </a:cubicBezTo>
                  <a:lnTo>
                    <a:pt x="210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573233" y="1988839"/>
            <a:ext cx="1645170" cy="1645384"/>
            <a:chOff x="7180264" y="1954731"/>
            <a:chExt cx="1234038" cy="1234038"/>
          </a:xfrm>
        </p:grpSpPr>
        <p:sp>
          <p:nvSpPr>
            <p:cNvPr id="52" name="椭圆 51"/>
            <p:cNvSpPr/>
            <p:nvPr/>
          </p:nvSpPr>
          <p:spPr>
            <a:xfrm>
              <a:off x="7180264" y="1954731"/>
              <a:ext cx="1234038" cy="1234038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  <p:sp>
          <p:nvSpPr>
            <p:cNvPr id="53" name="TextBox 52"/>
            <p:cNvSpPr txBox="1"/>
            <p:nvPr/>
          </p:nvSpPr>
          <p:spPr>
            <a:xfrm>
              <a:off x="7341068" y="2632935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4" name="Freeform 37"/>
            <p:cNvSpPr>
              <a:spLocks noEditPoints="1"/>
            </p:cNvSpPr>
            <p:nvPr/>
          </p:nvSpPr>
          <p:spPr bwMode="auto">
            <a:xfrm>
              <a:off x="7564044" y="2138321"/>
              <a:ext cx="479388" cy="442664"/>
            </a:xfrm>
            <a:custGeom>
              <a:avLst/>
              <a:gdLst>
                <a:gd name="T0" fmla="*/ 274 w 309"/>
                <a:gd name="T1" fmla="*/ 0 h 257"/>
                <a:gd name="T2" fmla="*/ 309 w 309"/>
                <a:gd name="T3" fmla="*/ 34 h 257"/>
                <a:gd name="T4" fmla="*/ 299 w 309"/>
                <a:gd name="T5" fmla="*/ 129 h 257"/>
                <a:gd name="T6" fmla="*/ 247 w 309"/>
                <a:gd name="T7" fmla="*/ 139 h 257"/>
                <a:gd name="T8" fmla="*/ 195 w 309"/>
                <a:gd name="T9" fmla="*/ 202 h 257"/>
                <a:gd name="T10" fmla="*/ 195 w 309"/>
                <a:gd name="T11" fmla="*/ 139 h 257"/>
                <a:gd name="T12" fmla="*/ 168 w 309"/>
                <a:gd name="T13" fmla="*/ 123 h 257"/>
                <a:gd name="T14" fmla="*/ 211 w 309"/>
                <a:gd name="T15" fmla="*/ 123 h 257"/>
                <a:gd name="T16" fmla="*/ 211 w 309"/>
                <a:gd name="T17" fmla="*/ 157 h 257"/>
                <a:gd name="T18" fmla="*/ 239 w 309"/>
                <a:gd name="T19" fmla="*/ 123 h 257"/>
                <a:gd name="T20" fmla="*/ 274 w 309"/>
                <a:gd name="T21" fmla="*/ 123 h 257"/>
                <a:gd name="T22" fmla="*/ 293 w 309"/>
                <a:gd name="T23" fmla="*/ 104 h 257"/>
                <a:gd name="T24" fmla="*/ 287 w 309"/>
                <a:gd name="T25" fmla="*/ 21 h 257"/>
                <a:gd name="T26" fmla="*/ 102 w 309"/>
                <a:gd name="T27" fmla="*/ 16 h 257"/>
                <a:gd name="T28" fmla="*/ 83 w 309"/>
                <a:gd name="T29" fmla="*/ 34 h 257"/>
                <a:gd name="T30" fmla="*/ 76 w 309"/>
                <a:gd name="T31" fmla="*/ 118 h 257"/>
                <a:gd name="T32" fmla="*/ 67 w 309"/>
                <a:gd name="T33" fmla="*/ 104 h 257"/>
                <a:gd name="T34" fmla="*/ 77 w 309"/>
                <a:gd name="T35" fmla="*/ 10 h 257"/>
                <a:gd name="T36" fmla="*/ 44 w 309"/>
                <a:gd name="T37" fmla="*/ 115 h 257"/>
                <a:gd name="T38" fmla="*/ 44 w 309"/>
                <a:gd name="T39" fmla="*/ 171 h 257"/>
                <a:gd name="T40" fmla="*/ 44 w 309"/>
                <a:gd name="T41" fmla="*/ 115 h 257"/>
                <a:gd name="T42" fmla="*/ 88 w 309"/>
                <a:gd name="T43" fmla="*/ 123 h 257"/>
                <a:gd name="T44" fmla="*/ 156 w 309"/>
                <a:gd name="T45" fmla="*/ 123 h 257"/>
                <a:gd name="T46" fmla="*/ 92 w 309"/>
                <a:gd name="T47" fmla="*/ 250 h 257"/>
                <a:gd name="T48" fmla="*/ 96 w 309"/>
                <a:gd name="T49" fmla="*/ 201 h 257"/>
                <a:gd name="T50" fmla="*/ 96 w 309"/>
                <a:gd name="T51" fmla="*/ 257 h 257"/>
                <a:gd name="T52" fmla="*/ 149 w 309"/>
                <a:gd name="T53" fmla="*/ 250 h 257"/>
                <a:gd name="T54" fmla="*/ 153 w 309"/>
                <a:gd name="T55" fmla="*/ 201 h 257"/>
                <a:gd name="T56" fmla="*/ 175 w 309"/>
                <a:gd name="T57" fmla="*/ 250 h 257"/>
                <a:gd name="T58" fmla="*/ 153 w 309"/>
                <a:gd name="T59" fmla="*/ 161 h 257"/>
                <a:gd name="T60" fmla="*/ 70 w 309"/>
                <a:gd name="T61" fmla="*/ 183 h 257"/>
                <a:gd name="T62" fmla="*/ 92 w 309"/>
                <a:gd name="T63" fmla="*/ 250 h 257"/>
                <a:gd name="T64" fmla="*/ 19 w 309"/>
                <a:gd name="T65" fmla="*/ 207 h 257"/>
                <a:gd name="T66" fmla="*/ 22 w 309"/>
                <a:gd name="T67" fmla="*/ 248 h 257"/>
                <a:gd name="T68" fmla="*/ 58 w 309"/>
                <a:gd name="T69" fmla="*/ 252 h 257"/>
                <a:gd name="T70" fmla="*/ 59 w 309"/>
                <a:gd name="T71" fmla="*/ 175 h 257"/>
                <a:gd name="T72" fmla="*/ 0 w 309"/>
                <a:gd name="T73" fmla="*/ 193 h 257"/>
                <a:gd name="T74" fmla="*/ 19 w 309"/>
                <a:gd name="T75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9" h="257">
                  <a:moveTo>
                    <a:pt x="102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2" y="4"/>
                    <a:pt x="299" y="10"/>
                  </a:cubicBezTo>
                  <a:cubicBezTo>
                    <a:pt x="305" y="16"/>
                    <a:pt x="309" y="25"/>
                    <a:pt x="309" y="3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14"/>
                    <a:pt x="305" y="122"/>
                    <a:pt x="299" y="129"/>
                  </a:cubicBezTo>
                  <a:cubicBezTo>
                    <a:pt x="292" y="135"/>
                    <a:pt x="284" y="139"/>
                    <a:pt x="274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34"/>
                    <a:pt x="168" y="128"/>
                    <a:pt x="168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37" y="126"/>
                    <a:pt x="237" y="126"/>
                    <a:pt x="237" y="126"/>
                  </a:cubicBezTo>
                  <a:cubicBezTo>
                    <a:pt x="239" y="123"/>
                    <a:pt x="239" y="123"/>
                    <a:pt x="239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9" y="123"/>
                    <a:pt x="284" y="121"/>
                    <a:pt x="287" y="117"/>
                  </a:cubicBezTo>
                  <a:cubicBezTo>
                    <a:pt x="291" y="114"/>
                    <a:pt x="293" y="109"/>
                    <a:pt x="293" y="10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29"/>
                    <a:pt x="291" y="25"/>
                    <a:pt x="287" y="21"/>
                  </a:cubicBezTo>
                  <a:cubicBezTo>
                    <a:pt x="284" y="18"/>
                    <a:pt x="279" y="16"/>
                    <a:pt x="274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6" y="16"/>
                    <a:pt x="92" y="18"/>
                    <a:pt x="88" y="21"/>
                  </a:cubicBezTo>
                  <a:cubicBezTo>
                    <a:pt x="85" y="25"/>
                    <a:pt x="83" y="29"/>
                    <a:pt x="83" y="34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104"/>
                    <a:pt x="76" y="111"/>
                    <a:pt x="76" y="118"/>
                  </a:cubicBezTo>
                  <a:cubicBezTo>
                    <a:pt x="73" y="115"/>
                    <a:pt x="71" y="113"/>
                    <a:pt x="68" y="110"/>
                  </a:cubicBezTo>
                  <a:cubicBezTo>
                    <a:pt x="67" y="108"/>
                    <a:pt x="67" y="106"/>
                    <a:pt x="67" y="10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25"/>
                    <a:pt x="71" y="16"/>
                    <a:pt x="77" y="10"/>
                  </a:cubicBezTo>
                  <a:cubicBezTo>
                    <a:pt x="83" y="4"/>
                    <a:pt x="92" y="0"/>
                    <a:pt x="102" y="0"/>
                  </a:cubicBezTo>
                  <a:close/>
                  <a:moveTo>
                    <a:pt x="44" y="115"/>
                  </a:moveTo>
                  <a:cubicBezTo>
                    <a:pt x="28" y="115"/>
                    <a:pt x="15" y="127"/>
                    <a:pt x="15" y="143"/>
                  </a:cubicBezTo>
                  <a:cubicBezTo>
                    <a:pt x="15" y="159"/>
                    <a:pt x="28" y="171"/>
                    <a:pt x="44" y="171"/>
                  </a:cubicBezTo>
                  <a:cubicBezTo>
                    <a:pt x="59" y="171"/>
                    <a:pt x="72" y="159"/>
                    <a:pt x="72" y="143"/>
                  </a:cubicBezTo>
                  <a:cubicBezTo>
                    <a:pt x="72" y="127"/>
                    <a:pt x="59" y="115"/>
                    <a:pt x="44" y="115"/>
                  </a:cubicBezTo>
                  <a:close/>
                  <a:moveTo>
                    <a:pt x="122" y="88"/>
                  </a:moveTo>
                  <a:cubicBezTo>
                    <a:pt x="103" y="88"/>
                    <a:pt x="88" y="104"/>
                    <a:pt x="88" y="123"/>
                  </a:cubicBezTo>
                  <a:cubicBezTo>
                    <a:pt x="88" y="141"/>
                    <a:pt x="103" y="157"/>
                    <a:pt x="122" y="157"/>
                  </a:cubicBezTo>
                  <a:cubicBezTo>
                    <a:pt x="141" y="157"/>
                    <a:pt x="156" y="141"/>
                    <a:pt x="156" y="123"/>
                  </a:cubicBezTo>
                  <a:cubicBezTo>
                    <a:pt x="156" y="104"/>
                    <a:pt x="141" y="88"/>
                    <a:pt x="122" y="88"/>
                  </a:cubicBezTo>
                  <a:close/>
                  <a:moveTo>
                    <a:pt x="92" y="250"/>
                  </a:moveTo>
                  <a:cubicBezTo>
                    <a:pt x="92" y="201"/>
                    <a:pt x="92" y="201"/>
                    <a:pt x="92" y="20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96" y="250"/>
                    <a:pt x="96" y="250"/>
                    <a:pt x="96" y="250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49" y="201"/>
                    <a:pt x="149" y="201"/>
                    <a:pt x="149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71"/>
                    <a:pt x="165" y="161"/>
                    <a:pt x="153" y="161"/>
                  </a:cubicBezTo>
                  <a:cubicBezTo>
                    <a:pt x="88" y="161"/>
                    <a:pt x="157" y="161"/>
                    <a:pt x="91" y="161"/>
                  </a:cubicBezTo>
                  <a:cubicBezTo>
                    <a:pt x="79" y="161"/>
                    <a:pt x="70" y="171"/>
                    <a:pt x="70" y="183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73" y="250"/>
                    <a:pt x="82" y="250"/>
                    <a:pt x="92" y="250"/>
                  </a:cubicBezTo>
                  <a:close/>
                  <a:moveTo>
                    <a:pt x="19" y="248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22" y="207"/>
                    <a:pt x="22" y="207"/>
                    <a:pt x="22" y="207"/>
                  </a:cubicBezTo>
                  <a:cubicBezTo>
                    <a:pt x="22" y="248"/>
                    <a:pt x="22" y="248"/>
                    <a:pt x="22" y="248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8" y="252"/>
                    <a:pt x="58" y="252"/>
                    <a:pt x="58" y="25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0"/>
                    <a:pt x="59" y="177"/>
                    <a:pt x="59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8" y="175"/>
                    <a:pt x="0" y="183"/>
                    <a:pt x="0" y="19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" y="248"/>
                    <a:pt x="11" y="248"/>
                    <a:pt x="19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200095" y="3909052"/>
            <a:ext cx="981815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11"/>
          <p:cNvSpPr txBox="1">
            <a:spLocks noChangeArrowheads="1"/>
          </p:cNvSpPr>
          <p:nvPr/>
        </p:nvSpPr>
        <p:spPr bwMode="auto">
          <a:xfrm>
            <a:off x="4382848" y="4132817"/>
            <a:ext cx="6677635" cy="196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的发展存在着一个时代价值观的问题，即什么是设计？为什么而设计？围绕这个问题，不同的时期就会形成不同的设计面貌。对于多元化的今天，如何找到设计自身的演绎趋势，符合现代社会的发展，这就需要设计师赋予设计以生命，能动地给予设计以人性化的体验，建立起设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431018" y="4180822"/>
            <a:ext cx="2507778" cy="1504428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9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3" dur="1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3024060" y="2616525"/>
            <a:ext cx="3349689" cy="1073051"/>
            <a:chOff x="2267744" y="1962393"/>
            <a:chExt cx="2512594" cy="804788"/>
          </a:xfrm>
        </p:grpSpPr>
        <p:grpSp>
          <p:nvGrpSpPr>
            <p:cNvPr id="92" name="组合 91"/>
            <p:cNvGrpSpPr/>
            <p:nvPr/>
          </p:nvGrpSpPr>
          <p:grpSpPr>
            <a:xfrm>
              <a:off x="2267744" y="1962393"/>
              <a:ext cx="2512594" cy="804788"/>
              <a:chOff x="2177310" y="2005826"/>
              <a:chExt cx="2512594" cy="804788"/>
            </a:xfrm>
          </p:grpSpPr>
          <p:sp>
            <p:nvSpPr>
              <p:cNvPr id="94" name="矩形 74"/>
              <p:cNvSpPr/>
              <p:nvPr/>
            </p:nvSpPr>
            <p:spPr>
              <a:xfrm>
                <a:off x="2177310" y="2005826"/>
                <a:ext cx="2512594" cy="804788"/>
              </a:xfrm>
              <a:custGeom>
                <a:avLst/>
                <a:gdLst/>
                <a:ahLst/>
                <a:cxnLst/>
                <a:rect l="l" t="t" r="r" b="b"/>
                <a:pathLst>
                  <a:path w="2512594" h="804788">
                    <a:moveTo>
                      <a:pt x="2110200" y="0"/>
                    </a:moveTo>
                    <a:cubicBezTo>
                      <a:pt x="2332436" y="0"/>
                      <a:pt x="2512594" y="180158"/>
                      <a:pt x="2512594" y="402394"/>
                    </a:cubicBezTo>
                    <a:cubicBezTo>
                      <a:pt x="2512594" y="624630"/>
                      <a:pt x="2332436" y="804788"/>
                      <a:pt x="2110200" y="804788"/>
                    </a:cubicBezTo>
                    <a:cubicBezTo>
                      <a:pt x="1986003" y="804788"/>
                      <a:pt x="1874947" y="748522"/>
                      <a:pt x="1802546" y="658910"/>
                    </a:cubicBezTo>
                    <a:lnTo>
                      <a:pt x="0" y="658910"/>
                    </a:lnTo>
                    <a:lnTo>
                      <a:pt x="0" y="145879"/>
                    </a:lnTo>
                    <a:lnTo>
                      <a:pt x="1802546" y="145879"/>
                    </a:lnTo>
                    <a:cubicBezTo>
                      <a:pt x="1874946" y="56267"/>
                      <a:pt x="1986002" y="0"/>
                      <a:pt x="21102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3966244" y="2079382"/>
                <a:ext cx="650698" cy="6506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4143101" y="2127020"/>
              <a:ext cx="458358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2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6" name="组合 95"/>
          <p:cNvGrpSpPr>
            <a:grpSpLocks noChangeAspect="1"/>
          </p:cNvGrpSpPr>
          <p:nvPr/>
        </p:nvGrpSpPr>
        <p:grpSpPr>
          <a:xfrm>
            <a:off x="1573771" y="2356016"/>
            <a:ext cx="778303" cy="3126469"/>
            <a:chOff x="4344988" y="3044825"/>
            <a:chExt cx="192088" cy="771525"/>
          </a:xfrm>
        </p:grpSpPr>
        <p:sp>
          <p:nvSpPr>
            <p:cNvPr id="97" name="Freeform 817"/>
            <p:cNvSpPr>
              <a:spLocks noEditPoints="1"/>
            </p:cNvSpPr>
            <p:nvPr/>
          </p:nvSpPr>
          <p:spPr bwMode="auto">
            <a:xfrm>
              <a:off x="4386263" y="3044825"/>
              <a:ext cx="87313" cy="127000"/>
            </a:xfrm>
            <a:custGeom>
              <a:avLst/>
              <a:gdLst>
                <a:gd name="T0" fmla="*/ 21 w 23"/>
                <a:gd name="T1" fmla="*/ 7 h 34"/>
                <a:gd name="T2" fmla="*/ 19 w 23"/>
                <a:gd name="T3" fmla="*/ 1 h 34"/>
                <a:gd name="T4" fmla="*/ 15 w 23"/>
                <a:gd name="T5" fmla="*/ 0 h 34"/>
                <a:gd name="T6" fmla="*/ 5 w 23"/>
                <a:gd name="T7" fmla="*/ 7 h 34"/>
                <a:gd name="T8" fmla="*/ 4 w 23"/>
                <a:gd name="T9" fmla="*/ 14 h 34"/>
                <a:gd name="T10" fmla="*/ 3 w 23"/>
                <a:gd name="T11" fmla="*/ 19 h 34"/>
                <a:gd name="T12" fmla="*/ 2 w 23"/>
                <a:gd name="T13" fmla="*/ 26 h 34"/>
                <a:gd name="T14" fmla="*/ 2 w 23"/>
                <a:gd name="T15" fmla="*/ 34 h 34"/>
                <a:gd name="T16" fmla="*/ 3 w 23"/>
                <a:gd name="T17" fmla="*/ 33 h 34"/>
                <a:gd name="T18" fmla="*/ 4 w 23"/>
                <a:gd name="T19" fmla="*/ 27 h 34"/>
                <a:gd name="T20" fmla="*/ 6 w 23"/>
                <a:gd name="T21" fmla="*/ 16 h 34"/>
                <a:gd name="T22" fmla="*/ 5 w 23"/>
                <a:gd name="T23" fmla="*/ 12 h 34"/>
                <a:gd name="T24" fmla="*/ 7 w 23"/>
                <a:gd name="T25" fmla="*/ 15 h 34"/>
                <a:gd name="T26" fmla="*/ 7 w 23"/>
                <a:gd name="T27" fmla="*/ 15 h 34"/>
                <a:gd name="T28" fmla="*/ 7 w 23"/>
                <a:gd name="T29" fmla="*/ 15 h 34"/>
                <a:gd name="T30" fmla="*/ 12 w 23"/>
                <a:gd name="T31" fmla="*/ 5 h 34"/>
                <a:gd name="T32" fmla="*/ 21 w 23"/>
                <a:gd name="T33" fmla="*/ 7 h 34"/>
                <a:gd name="T34" fmla="*/ 19 w 23"/>
                <a:gd name="T35" fmla="*/ 1 h 34"/>
                <a:gd name="T36" fmla="*/ 19 w 23"/>
                <a:gd name="T37" fmla="*/ 2 h 34"/>
                <a:gd name="T38" fmla="*/ 9 w 23"/>
                <a:gd name="T39" fmla="*/ 4 h 34"/>
                <a:gd name="T40" fmla="*/ 5 w 23"/>
                <a:gd name="T41" fmla="*/ 11 h 34"/>
                <a:gd name="T42" fmla="*/ 8 w 23"/>
                <a:gd name="T43" fmla="*/ 3 h 34"/>
                <a:gd name="T44" fmla="*/ 19 w 23"/>
                <a:gd name="T45" fmla="*/ 1 h 34"/>
                <a:gd name="T46" fmla="*/ 2 w 23"/>
                <a:gd name="T47" fmla="*/ 33 h 34"/>
                <a:gd name="T48" fmla="*/ 2 w 23"/>
                <a:gd name="T49" fmla="*/ 33 h 34"/>
                <a:gd name="T50" fmla="*/ 3 w 23"/>
                <a:gd name="T51" fmla="*/ 26 h 34"/>
                <a:gd name="T52" fmla="*/ 4 w 23"/>
                <a:gd name="T53" fmla="*/ 15 h 34"/>
                <a:gd name="T54" fmla="*/ 3 w 23"/>
                <a:gd name="T55" fmla="*/ 26 h 34"/>
                <a:gd name="T56" fmla="*/ 2 w 23"/>
                <a:gd name="T5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34">
                  <a:moveTo>
                    <a:pt x="21" y="7"/>
                  </a:moveTo>
                  <a:cubicBezTo>
                    <a:pt x="23" y="6"/>
                    <a:pt x="22" y="4"/>
                    <a:pt x="19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11" y="0"/>
                    <a:pt x="7" y="2"/>
                    <a:pt x="5" y="7"/>
                  </a:cubicBezTo>
                  <a:cubicBezTo>
                    <a:pt x="4" y="9"/>
                    <a:pt x="4" y="12"/>
                    <a:pt x="4" y="1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1"/>
                    <a:pt x="2" y="24"/>
                    <a:pt x="2" y="26"/>
                  </a:cubicBezTo>
                  <a:cubicBezTo>
                    <a:pt x="0" y="29"/>
                    <a:pt x="0" y="31"/>
                    <a:pt x="2" y="34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5" y="30"/>
                    <a:pt x="6" y="28"/>
                    <a:pt x="4" y="27"/>
                  </a:cubicBezTo>
                  <a:cubicBezTo>
                    <a:pt x="4" y="24"/>
                    <a:pt x="4" y="20"/>
                    <a:pt x="6" y="16"/>
                  </a:cubicBezTo>
                  <a:cubicBezTo>
                    <a:pt x="5" y="15"/>
                    <a:pt x="5" y="14"/>
                    <a:pt x="5" y="12"/>
                  </a:cubicBezTo>
                  <a:cubicBezTo>
                    <a:pt x="6" y="12"/>
                    <a:pt x="6" y="12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8"/>
                    <a:pt x="8" y="5"/>
                    <a:pt x="12" y="5"/>
                  </a:cubicBezTo>
                  <a:cubicBezTo>
                    <a:pt x="16" y="7"/>
                    <a:pt x="19" y="8"/>
                    <a:pt x="21" y="7"/>
                  </a:cubicBezTo>
                  <a:close/>
                  <a:moveTo>
                    <a:pt x="19" y="1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5" y="1"/>
                    <a:pt x="12" y="1"/>
                    <a:pt x="9" y="4"/>
                  </a:cubicBezTo>
                  <a:cubicBezTo>
                    <a:pt x="7" y="6"/>
                    <a:pt x="5" y="9"/>
                    <a:pt x="5" y="11"/>
                  </a:cubicBezTo>
                  <a:cubicBezTo>
                    <a:pt x="5" y="9"/>
                    <a:pt x="6" y="6"/>
                    <a:pt x="8" y="3"/>
                  </a:cubicBezTo>
                  <a:cubicBezTo>
                    <a:pt x="11" y="0"/>
                    <a:pt x="15" y="0"/>
                    <a:pt x="19" y="1"/>
                  </a:cubicBezTo>
                  <a:close/>
                  <a:moveTo>
                    <a:pt x="2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0" y="31"/>
                    <a:pt x="1" y="29"/>
                    <a:pt x="3" y="26"/>
                  </a:cubicBezTo>
                  <a:cubicBezTo>
                    <a:pt x="2" y="24"/>
                    <a:pt x="3" y="20"/>
                    <a:pt x="4" y="15"/>
                  </a:cubicBezTo>
                  <a:cubicBezTo>
                    <a:pt x="3" y="19"/>
                    <a:pt x="3" y="23"/>
                    <a:pt x="3" y="26"/>
                  </a:cubicBezTo>
                  <a:cubicBezTo>
                    <a:pt x="2" y="29"/>
                    <a:pt x="2" y="31"/>
                    <a:pt x="2" y="33"/>
                  </a:cubicBezTo>
                  <a:close/>
                </a:path>
              </a:pathLst>
            </a:custGeom>
            <a:solidFill>
              <a:srgbClr val="EED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818"/>
            <p:cNvSpPr/>
            <p:nvPr/>
          </p:nvSpPr>
          <p:spPr bwMode="auto">
            <a:xfrm>
              <a:off x="4405313" y="3044825"/>
              <a:ext cx="52388" cy="41275"/>
            </a:xfrm>
            <a:custGeom>
              <a:avLst/>
              <a:gdLst>
                <a:gd name="T0" fmla="*/ 14 w 14"/>
                <a:gd name="T1" fmla="*/ 2 h 11"/>
                <a:gd name="T2" fmla="*/ 14 w 14"/>
                <a:gd name="T3" fmla="*/ 1 h 11"/>
                <a:gd name="T4" fmla="*/ 3 w 14"/>
                <a:gd name="T5" fmla="*/ 3 h 11"/>
                <a:gd name="T6" fmla="*/ 0 w 14"/>
                <a:gd name="T7" fmla="*/ 11 h 11"/>
                <a:gd name="T8" fmla="*/ 4 w 14"/>
                <a:gd name="T9" fmla="*/ 4 h 11"/>
                <a:gd name="T10" fmla="*/ 14 w 14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4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0" y="0"/>
                    <a:pt x="6" y="0"/>
                    <a:pt x="3" y="3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0" y="9"/>
                    <a:pt x="2" y="6"/>
                    <a:pt x="4" y="4"/>
                  </a:cubicBezTo>
                  <a:cubicBezTo>
                    <a:pt x="7" y="1"/>
                    <a:pt x="10" y="1"/>
                    <a:pt x="14" y="2"/>
                  </a:cubicBezTo>
                  <a:close/>
                </a:path>
              </a:pathLst>
            </a:custGeom>
            <a:solidFill>
              <a:srgbClr val="F6E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819"/>
            <p:cNvSpPr/>
            <p:nvPr/>
          </p:nvSpPr>
          <p:spPr bwMode="auto">
            <a:xfrm>
              <a:off x="4386263" y="3100388"/>
              <a:ext cx="15875" cy="68263"/>
            </a:xfrm>
            <a:custGeom>
              <a:avLst/>
              <a:gdLst>
                <a:gd name="T0" fmla="*/ 2 w 4"/>
                <a:gd name="T1" fmla="*/ 18 h 18"/>
                <a:gd name="T2" fmla="*/ 2 w 4"/>
                <a:gd name="T3" fmla="*/ 18 h 18"/>
                <a:gd name="T4" fmla="*/ 3 w 4"/>
                <a:gd name="T5" fmla="*/ 11 h 18"/>
                <a:gd name="T6" fmla="*/ 4 w 4"/>
                <a:gd name="T7" fmla="*/ 0 h 18"/>
                <a:gd name="T8" fmla="*/ 3 w 4"/>
                <a:gd name="T9" fmla="*/ 11 h 18"/>
                <a:gd name="T10" fmla="*/ 2 w 4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8">
                  <a:moveTo>
                    <a:pt x="2" y="18"/>
                  </a:moveTo>
                  <a:cubicBezTo>
                    <a:pt x="2" y="18"/>
                    <a:pt x="2" y="18"/>
                    <a:pt x="2" y="18"/>
                  </a:cubicBezTo>
                  <a:cubicBezTo>
                    <a:pt x="2" y="16"/>
                    <a:pt x="2" y="14"/>
                    <a:pt x="3" y="11"/>
                  </a:cubicBezTo>
                  <a:cubicBezTo>
                    <a:pt x="3" y="8"/>
                    <a:pt x="3" y="4"/>
                    <a:pt x="4" y="0"/>
                  </a:cubicBezTo>
                  <a:cubicBezTo>
                    <a:pt x="3" y="5"/>
                    <a:pt x="2" y="9"/>
                    <a:pt x="3" y="11"/>
                  </a:cubicBezTo>
                  <a:cubicBezTo>
                    <a:pt x="1" y="14"/>
                    <a:pt x="0" y="16"/>
                    <a:pt x="2" y="18"/>
                  </a:cubicBezTo>
                  <a:close/>
                </a:path>
              </a:pathLst>
            </a:custGeom>
            <a:solidFill>
              <a:srgbClr val="F6E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820"/>
            <p:cNvSpPr/>
            <p:nvPr/>
          </p:nvSpPr>
          <p:spPr bwMode="auto">
            <a:xfrm>
              <a:off x="4432300" y="3048000"/>
              <a:ext cx="58738" cy="142875"/>
            </a:xfrm>
            <a:custGeom>
              <a:avLst/>
              <a:gdLst>
                <a:gd name="T0" fmla="*/ 7 w 16"/>
                <a:gd name="T1" fmla="*/ 0 h 38"/>
                <a:gd name="T2" fmla="*/ 9 w 16"/>
                <a:gd name="T3" fmla="*/ 6 h 38"/>
                <a:gd name="T4" fmla="*/ 0 w 16"/>
                <a:gd name="T5" fmla="*/ 4 h 38"/>
                <a:gd name="T6" fmla="*/ 10 w 16"/>
                <a:gd name="T7" fmla="*/ 9 h 38"/>
                <a:gd name="T8" fmla="*/ 11 w 16"/>
                <a:gd name="T9" fmla="*/ 14 h 38"/>
                <a:gd name="T10" fmla="*/ 9 w 16"/>
                <a:gd name="T11" fmla="*/ 19 h 38"/>
                <a:gd name="T12" fmla="*/ 7 w 16"/>
                <a:gd name="T13" fmla="*/ 24 h 38"/>
                <a:gd name="T14" fmla="*/ 7 w 16"/>
                <a:gd name="T15" fmla="*/ 28 h 38"/>
                <a:gd name="T16" fmla="*/ 12 w 16"/>
                <a:gd name="T17" fmla="*/ 31 h 38"/>
                <a:gd name="T18" fmla="*/ 12 w 16"/>
                <a:gd name="T19" fmla="*/ 32 h 38"/>
                <a:gd name="T20" fmla="*/ 13 w 16"/>
                <a:gd name="T21" fmla="*/ 38 h 38"/>
                <a:gd name="T22" fmla="*/ 15 w 16"/>
                <a:gd name="T23" fmla="*/ 29 h 38"/>
                <a:gd name="T24" fmla="*/ 15 w 16"/>
                <a:gd name="T25" fmla="*/ 28 h 38"/>
                <a:gd name="T26" fmla="*/ 15 w 16"/>
                <a:gd name="T27" fmla="*/ 28 h 38"/>
                <a:gd name="T28" fmla="*/ 14 w 16"/>
                <a:gd name="T29" fmla="*/ 27 h 38"/>
                <a:gd name="T30" fmla="*/ 13 w 16"/>
                <a:gd name="T31" fmla="*/ 16 h 38"/>
                <a:gd name="T32" fmla="*/ 13 w 16"/>
                <a:gd name="T33" fmla="*/ 10 h 38"/>
                <a:gd name="T34" fmla="*/ 13 w 16"/>
                <a:gd name="T35" fmla="*/ 9 h 38"/>
                <a:gd name="T36" fmla="*/ 7 w 16"/>
                <a:gd name="T3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38">
                  <a:moveTo>
                    <a:pt x="7" y="0"/>
                  </a:moveTo>
                  <a:cubicBezTo>
                    <a:pt x="10" y="3"/>
                    <a:pt x="11" y="5"/>
                    <a:pt x="9" y="6"/>
                  </a:cubicBezTo>
                  <a:cubicBezTo>
                    <a:pt x="7" y="7"/>
                    <a:pt x="4" y="6"/>
                    <a:pt x="0" y="4"/>
                  </a:cubicBezTo>
                  <a:cubicBezTo>
                    <a:pt x="3" y="7"/>
                    <a:pt x="6" y="9"/>
                    <a:pt x="10" y="9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1"/>
                    <a:pt x="8" y="22"/>
                    <a:pt x="7" y="24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8"/>
                    <a:pt x="11" y="29"/>
                    <a:pt x="12" y="31"/>
                  </a:cubicBezTo>
                  <a:cubicBezTo>
                    <a:pt x="12" y="31"/>
                    <a:pt x="12" y="31"/>
                    <a:pt x="12" y="32"/>
                  </a:cubicBezTo>
                  <a:cubicBezTo>
                    <a:pt x="13" y="33"/>
                    <a:pt x="13" y="35"/>
                    <a:pt x="13" y="38"/>
                  </a:cubicBezTo>
                  <a:cubicBezTo>
                    <a:pt x="15" y="35"/>
                    <a:pt x="16" y="33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3"/>
                    <a:pt x="14" y="20"/>
                    <a:pt x="13" y="16"/>
                  </a:cubicBezTo>
                  <a:cubicBezTo>
                    <a:pt x="14" y="15"/>
                    <a:pt x="14" y="12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5"/>
                    <a:pt x="11" y="2"/>
                    <a:pt x="7" y="0"/>
                  </a:cubicBezTo>
                  <a:close/>
                </a:path>
              </a:pathLst>
            </a:custGeom>
            <a:solidFill>
              <a:srgbClr val="D3B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821"/>
            <p:cNvSpPr>
              <a:spLocks noEditPoints="1"/>
            </p:cNvSpPr>
            <p:nvPr/>
          </p:nvSpPr>
          <p:spPr bwMode="auto">
            <a:xfrm>
              <a:off x="4405313" y="3067050"/>
              <a:ext cx="60325" cy="74613"/>
            </a:xfrm>
            <a:custGeom>
              <a:avLst/>
              <a:gdLst>
                <a:gd name="T0" fmla="*/ 2 w 16"/>
                <a:gd name="T1" fmla="*/ 9 h 20"/>
                <a:gd name="T2" fmla="*/ 2 w 16"/>
                <a:gd name="T3" fmla="*/ 9 h 20"/>
                <a:gd name="T4" fmla="*/ 2 w 16"/>
                <a:gd name="T5" fmla="*/ 9 h 20"/>
                <a:gd name="T6" fmla="*/ 0 w 16"/>
                <a:gd name="T7" fmla="*/ 6 h 20"/>
                <a:gd name="T8" fmla="*/ 1 w 16"/>
                <a:gd name="T9" fmla="*/ 10 h 20"/>
                <a:gd name="T10" fmla="*/ 2 w 16"/>
                <a:gd name="T11" fmla="*/ 12 h 20"/>
                <a:gd name="T12" fmla="*/ 4 w 16"/>
                <a:gd name="T13" fmla="*/ 17 h 20"/>
                <a:gd name="T14" fmla="*/ 14 w 16"/>
                <a:gd name="T15" fmla="*/ 16 h 20"/>
                <a:gd name="T16" fmla="*/ 16 w 16"/>
                <a:gd name="T17" fmla="*/ 9 h 20"/>
                <a:gd name="T18" fmla="*/ 16 w 16"/>
                <a:gd name="T19" fmla="*/ 5 h 20"/>
                <a:gd name="T20" fmla="*/ 7 w 16"/>
                <a:gd name="T21" fmla="*/ 0 h 20"/>
                <a:gd name="T22" fmla="*/ 2 w 16"/>
                <a:gd name="T23" fmla="*/ 9 h 20"/>
                <a:gd name="T24" fmla="*/ 6 w 16"/>
                <a:gd name="T25" fmla="*/ 17 h 20"/>
                <a:gd name="T26" fmla="*/ 4 w 16"/>
                <a:gd name="T27" fmla="*/ 16 h 20"/>
                <a:gd name="T28" fmla="*/ 3 w 16"/>
                <a:gd name="T29" fmla="*/ 12 h 20"/>
                <a:gd name="T30" fmla="*/ 0 w 16"/>
                <a:gd name="T31" fmla="*/ 7 h 20"/>
                <a:gd name="T32" fmla="*/ 4 w 16"/>
                <a:gd name="T33" fmla="*/ 12 h 20"/>
                <a:gd name="T34" fmla="*/ 6 w 16"/>
                <a:gd name="T35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20"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2" y="14"/>
                    <a:pt x="3" y="16"/>
                    <a:pt x="4" y="17"/>
                  </a:cubicBezTo>
                  <a:cubicBezTo>
                    <a:pt x="8" y="20"/>
                    <a:pt x="12" y="19"/>
                    <a:pt x="14" y="16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2" y="5"/>
                    <a:pt x="9" y="3"/>
                    <a:pt x="7" y="0"/>
                  </a:cubicBezTo>
                  <a:cubicBezTo>
                    <a:pt x="4" y="2"/>
                    <a:pt x="3" y="5"/>
                    <a:pt x="2" y="9"/>
                  </a:cubicBezTo>
                  <a:close/>
                  <a:moveTo>
                    <a:pt x="6" y="17"/>
                  </a:moveTo>
                  <a:cubicBezTo>
                    <a:pt x="4" y="16"/>
                    <a:pt x="4" y="16"/>
                    <a:pt x="4" y="16"/>
                  </a:cubicBezTo>
                  <a:cubicBezTo>
                    <a:pt x="3" y="15"/>
                    <a:pt x="3" y="13"/>
                    <a:pt x="3" y="12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1" y="9"/>
                    <a:pt x="2" y="10"/>
                    <a:pt x="4" y="12"/>
                  </a:cubicBezTo>
                  <a:cubicBezTo>
                    <a:pt x="4" y="14"/>
                    <a:pt x="4" y="16"/>
                    <a:pt x="6" y="1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822"/>
            <p:cNvSpPr/>
            <p:nvPr/>
          </p:nvSpPr>
          <p:spPr bwMode="auto">
            <a:xfrm>
              <a:off x="4405313" y="3092450"/>
              <a:ext cx="22225" cy="38100"/>
            </a:xfrm>
            <a:custGeom>
              <a:avLst/>
              <a:gdLst>
                <a:gd name="T0" fmla="*/ 4 w 6"/>
                <a:gd name="T1" fmla="*/ 9 h 10"/>
                <a:gd name="T2" fmla="*/ 6 w 6"/>
                <a:gd name="T3" fmla="*/ 10 h 10"/>
                <a:gd name="T4" fmla="*/ 4 w 6"/>
                <a:gd name="T5" fmla="*/ 5 h 10"/>
                <a:gd name="T6" fmla="*/ 0 w 6"/>
                <a:gd name="T7" fmla="*/ 0 h 10"/>
                <a:gd name="T8" fmla="*/ 3 w 6"/>
                <a:gd name="T9" fmla="*/ 5 h 10"/>
                <a:gd name="T10" fmla="*/ 4 w 6"/>
                <a:gd name="T11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4" y="9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4" y="9"/>
                    <a:pt x="4" y="7"/>
                    <a:pt x="4" y="5"/>
                  </a:cubicBezTo>
                  <a:cubicBezTo>
                    <a:pt x="2" y="3"/>
                    <a:pt x="1" y="2"/>
                    <a:pt x="0" y="0"/>
                  </a:cubicBezTo>
                  <a:cubicBezTo>
                    <a:pt x="0" y="2"/>
                    <a:pt x="1" y="3"/>
                    <a:pt x="3" y="5"/>
                  </a:cubicBezTo>
                  <a:cubicBezTo>
                    <a:pt x="3" y="6"/>
                    <a:pt x="3" y="8"/>
                    <a:pt x="4" y="9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823"/>
            <p:cNvSpPr/>
            <p:nvPr/>
          </p:nvSpPr>
          <p:spPr bwMode="auto">
            <a:xfrm>
              <a:off x="4397375" y="3105150"/>
              <a:ext cx="23813" cy="63500"/>
            </a:xfrm>
            <a:custGeom>
              <a:avLst/>
              <a:gdLst>
                <a:gd name="T0" fmla="*/ 6 w 6"/>
                <a:gd name="T1" fmla="*/ 7 h 17"/>
                <a:gd name="T2" fmla="*/ 4 w 6"/>
                <a:gd name="T3" fmla="*/ 2 h 17"/>
                <a:gd name="T4" fmla="*/ 3 w 6"/>
                <a:gd name="T5" fmla="*/ 0 h 17"/>
                <a:gd name="T6" fmla="*/ 1 w 6"/>
                <a:gd name="T7" fmla="*/ 11 h 17"/>
                <a:gd name="T8" fmla="*/ 0 w 6"/>
                <a:gd name="T9" fmla="*/ 17 h 17"/>
                <a:gd name="T10" fmla="*/ 1 w 6"/>
                <a:gd name="T11" fmla="*/ 17 h 17"/>
                <a:gd name="T12" fmla="*/ 1 w 6"/>
                <a:gd name="T13" fmla="*/ 16 h 17"/>
                <a:gd name="T14" fmla="*/ 5 w 6"/>
                <a:gd name="T15" fmla="*/ 14 h 17"/>
                <a:gd name="T16" fmla="*/ 5 w 6"/>
                <a:gd name="T17" fmla="*/ 13 h 17"/>
                <a:gd name="T18" fmla="*/ 6 w 6"/>
                <a:gd name="T1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7">
                  <a:moveTo>
                    <a:pt x="6" y="7"/>
                  </a:moveTo>
                  <a:cubicBezTo>
                    <a:pt x="5" y="6"/>
                    <a:pt x="4" y="4"/>
                    <a:pt x="4" y="2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1" y="4"/>
                    <a:pt x="1" y="8"/>
                    <a:pt x="1" y="11"/>
                  </a:cubicBezTo>
                  <a:cubicBezTo>
                    <a:pt x="3" y="12"/>
                    <a:pt x="2" y="14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lnTo>
                    <a:pt x="6" y="7"/>
                  </a:lnTo>
                  <a:close/>
                </a:path>
              </a:pathLst>
            </a:custGeom>
            <a:solidFill>
              <a:srgbClr val="D3B8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824"/>
            <p:cNvSpPr/>
            <p:nvPr/>
          </p:nvSpPr>
          <p:spPr bwMode="auto">
            <a:xfrm>
              <a:off x="4413250" y="3063875"/>
              <a:ext cx="60325" cy="138113"/>
            </a:xfrm>
            <a:custGeom>
              <a:avLst/>
              <a:gdLst>
                <a:gd name="T0" fmla="*/ 12 w 16"/>
                <a:gd name="T1" fmla="*/ 20 h 37"/>
                <a:gd name="T2" fmla="*/ 14 w 16"/>
                <a:gd name="T3" fmla="*/ 15 h 37"/>
                <a:gd name="T4" fmla="*/ 16 w 16"/>
                <a:gd name="T5" fmla="*/ 10 h 37"/>
                <a:gd name="T6" fmla="*/ 15 w 16"/>
                <a:gd name="T7" fmla="*/ 5 h 37"/>
                <a:gd name="T8" fmla="*/ 5 w 16"/>
                <a:gd name="T9" fmla="*/ 0 h 37"/>
                <a:gd name="T10" fmla="*/ 0 w 16"/>
                <a:gd name="T11" fmla="*/ 10 h 37"/>
                <a:gd name="T12" fmla="*/ 5 w 16"/>
                <a:gd name="T13" fmla="*/ 1 h 37"/>
                <a:gd name="T14" fmla="*/ 14 w 16"/>
                <a:gd name="T15" fmla="*/ 6 h 37"/>
                <a:gd name="T16" fmla="*/ 14 w 16"/>
                <a:gd name="T17" fmla="*/ 10 h 37"/>
                <a:gd name="T18" fmla="*/ 12 w 16"/>
                <a:gd name="T19" fmla="*/ 17 h 37"/>
                <a:gd name="T20" fmla="*/ 2 w 16"/>
                <a:gd name="T21" fmla="*/ 18 h 37"/>
                <a:gd name="T22" fmla="*/ 7 w 16"/>
                <a:gd name="T23" fmla="*/ 21 h 37"/>
                <a:gd name="T24" fmla="*/ 9 w 16"/>
                <a:gd name="T25" fmla="*/ 21 h 37"/>
                <a:gd name="T26" fmla="*/ 9 w 16"/>
                <a:gd name="T27" fmla="*/ 25 h 37"/>
                <a:gd name="T28" fmla="*/ 4 w 16"/>
                <a:gd name="T29" fmla="*/ 34 h 37"/>
                <a:gd name="T30" fmla="*/ 5 w 16"/>
                <a:gd name="T31" fmla="*/ 37 h 37"/>
                <a:gd name="T32" fmla="*/ 9 w 16"/>
                <a:gd name="T33" fmla="*/ 29 h 37"/>
                <a:gd name="T34" fmla="*/ 13 w 16"/>
                <a:gd name="T35" fmla="*/ 25 h 37"/>
                <a:gd name="T36" fmla="*/ 12 w 16"/>
                <a:gd name="T37" fmla="*/ 24 h 37"/>
                <a:gd name="T38" fmla="*/ 12 w 16"/>
                <a:gd name="T39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" h="37">
                  <a:moveTo>
                    <a:pt x="12" y="20"/>
                  </a:moveTo>
                  <a:cubicBezTo>
                    <a:pt x="13" y="18"/>
                    <a:pt x="14" y="17"/>
                    <a:pt x="14" y="15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1" y="5"/>
                    <a:pt x="8" y="3"/>
                    <a:pt x="5" y="0"/>
                  </a:cubicBezTo>
                  <a:cubicBezTo>
                    <a:pt x="1" y="0"/>
                    <a:pt x="0" y="3"/>
                    <a:pt x="0" y="10"/>
                  </a:cubicBezTo>
                  <a:cubicBezTo>
                    <a:pt x="1" y="6"/>
                    <a:pt x="2" y="3"/>
                    <a:pt x="5" y="1"/>
                  </a:cubicBezTo>
                  <a:cubicBezTo>
                    <a:pt x="7" y="4"/>
                    <a:pt x="10" y="6"/>
                    <a:pt x="14" y="6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0" y="20"/>
                    <a:pt x="6" y="21"/>
                    <a:pt x="2" y="18"/>
                  </a:cubicBezTo>
                  <a:cubicBezTo>
                    <a:pt x="3" y="20"/>
                    <a:pt x="4" y="21"/>
                    <a:pt x="7" y="21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7" y="28"/>
                    <a:pt x="5" y="31"/>
                    <a:pt x="4" y="34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6" y="33"/>
                    <a:pt x="7" y="30"/>
                    <a:pt x="9" y="2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4"/>
                    <a:pt x="12" y="24"/>
                    <a:pt x="12" y="24"/>
                  </a:cubicBezTo>
                  <a:lnTo>
                    <a:pt x="12" y="20"/>
                  </a:ln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25"/>
            <p:cNvSpPr/>
            <p:nvPr/>
          </p:nvSpPr>
          <p:spPr bwMode="auto">
            <a:xfrm>
              <a:off x="4391025" y="3152775"/>
              <a:ext cx="127000" cy="131763"/>
            </a:xfrm>
            <a:custGeom>
              <a:avLst/>
              <a:gdLst>
                <a:gd name="T0" fmla="*/ 26 w 34"/>
                <a:gd name="T1" fmla="*/ 0 h 35"/>
                <a:gd name="T2" fmla="*/ 26 w 34"/>
                <a:gd name="T3" fmla="*/ 1 h 35"/>
                <a:gd name="T4" fmla="*/ 31 w 34"/>
                <a:gd name="T5" fmla="*/ 7 h 35"/>
                <a:gd name="T6" fmla="*/ 24 w 34"/>
                <a:gd name="T7" fmla="*/ 21 h 35"/>
                <a:gd name="T8" fmla="*/ 24 w 34"/>
                <a:gd name="T9" fmla="*/ 31 h 35"/>
                <a:gd name="T10" fmla="*/ 17 w 34"/>
                <a:gd name="T11" fmla="*/ 30 h 35"/>
                <a:gd name="T12" fmla="*/ 0 w 34"/>
                <a:gd name="T13" fmla="*/ 35 h 35"/>
                <a:gd name="T14" fmla="*/ 18 w 34"/>
                <a:gd name="T15" fmla="*/ 33 h 35"/>
                <a:gd name="T16" fmla="*/ 26 w 34"/>
                <a:gd name="T17" fmla="*/ 34 h 35"/>
                <a:gd name="T18" fmla="*/ 27 w 34"/>
                <a:gd name="T19" fmla="*/ 22 h 35"/>
                <a:gd name="T20" fmla="*/ 34 w 34"/>
                <a:gd name="T21" fmla="*/ 5 h 35"/>
                <a:gd name="T22" fmla="*/ 26 w 34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5">
                  <a:moveTo>
                    <a:pt x="26" y="0"/>
                  </a:moveTo>
                  <a:cubicBezTo>
                    <a:pt x="26" y="1"/>
                    <a:pt x="26" y="1"/>
                    <a:pt x="26" y="1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27" y="11"/>
                    <a:pt x="24" y="15"/>
                    <a:pt x="24" y="2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5"/>
                    <a:pt x="13" y="34"/>
                    <a:pt x="1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5"/>
                    <a:pt x="29" y="9"/>
                    <a:pt x="34" y="5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rgbClr val="324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826"/>
            <p:cNvSpPr/>
            <p:nvPr/>
          </p:nvSpPr>
          <p:spPr bwMode="auto">
            <a:xfrm>
              <a:off x="4386263" y="3163888"/>
              <a:ext cx="90488" cy="46038"/>
            </a:xfrm>
            <a:custGeom>
              <a:avLst/>
              <a:gdLst>
                <a:gd name="T0" fmla="*/ 24 w 24"/>
                <a:gd name="T1" fmla="*/ 1 h 12"/>
                <a:gd name="T2" fmla="*/ 24 w 24"/>
                <a:gd name="T3" fmla="*/ 0 h 12"/>
                <a:gd name="T4" fmla="*/ 23 w 24"/>
                <a:gd name="T5" fmla="*/ 5 h 12"/>
                <a:gd name="T6" fmla="*/ 22 w 24"/>
                <a:gd name="T7" fmla="*/ 4 h 12"/>
                <a:gd name="T8" fmla="*/ 20 w 24"/>
                <a:gd name="T9" fmla="*/ 0 h 12"/>
                <a:gd name="T10" fmla="*/ 16 w 24"/>
                <a:gd name="T11" fmla="*/ 2 h 12"/>
                <a:gd name="T12" fmla="*/ 12 w 24"/>
                <a:gd name="T13" fmla="*/ 10 h 12"/>
                <a:gd name="T14" fmla="*/ 11 w 24"/>
                <a:gd name="T15" fmla="*/ 7 h 12"/>
                <a:gd name="T16" fmla="*/ 10 w 24"/>
                <a:gd name="T17" fmla="*/ 3 h 12"/>
                <a:gd name="T18" fmla="*/ 6 w 24"/>
                <a:gd name="T19" fmla="*/ 1 h 12"/>
                <a:gd name="T20" fmla="*/ 6 w 24"/>
                <a:gd name="T21" fmla="*/ 1 h 12"/>
                <a:gd name="T22" fmla="*/ 1 w 24"/>
                <a:gd name="T23" fmla="*/ 7 h 12"/>
                <a:gd name="T24" fmla="*/ 4 w 24"/>
                <a:gd name="T25" fmla="*/ 1 h 12"/>
                <a:gd name="T26" fmla="*/ 4 w 24"/>
                <a:gd name="T27" fmla="*/ 1 h 12"/>
                <a:gd name="T28" fmla="*/ 3 w 24"/>
                <a:gd name="T29" fmla="*/ 1 h 12"/>
                <a:gd name="T30" fmla="*/ 2 w 24"/>
                <a:gd name="T31" fmla="*/ 2 h 12"/>
                <a:gd name="T32" fmla="*/ 0 w 24"/>
                <a:gd name="T33" fmla="*/ 3 h 12"/>
                <a:gd name="T34" fmla="*/ 0 w 24"/>
                <a:gd name="T35" fmla="*/ 8 h 12"/>
                <a:gd name="T36" fmla="*/ 2 w 24"/>
                <a:gd name="T37" fmla="*/ 8 h 12"/>
                <a:gd name="T38" fmla="*/ 7 w 24"/>
                <a:gd name="T39" fmla="*/ 3 h 12"/>
                <a:gd name="T40" fmla="*/ 12 w 24"/>
                <a:gd name="T41" fmla="*/ 12 h 12"/>
                <a:gd name="T42" fmla="*/ 16 w 24"/>
                <a:gd name="T43" fmla="*/ 4 h 12"/>
                <a:gd name="T44" fmla="*/ 19 w 24"/>
                <a:gd name="T45" fmla="*/ 3 h 12"/>
                <a:gd name="T46" fmla="*/ 23 w 24"/>
                <a:gd name="T47" fmla="*/ 7 h 12"/>
                <a:gd name="T48" fmla="*/ 24 w 24"/>
                <a:gd name="T4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12">
                  <a:moveTo>
                    <a:pt x="24" y="1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3"/>
                    <a:pt x="21" y="1"/>
                    <a:pt x="20" y="0"/>
                  </a:cubicBezTo>
                  <a:cubicBezTo>
                    <a:pt x="18" y="1"/>
                    <a:pt x="16" y="2"/>
                    <a:pt x="16" y="2"/>
                  </a:cubicBezTo>
                  <a:cubicBezTo>
                    <a:pt x="14" y="3"/>
                    <a:pt x="13" y="6"/>
                    <a:pt x="12" y="10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3" y="7"/>
                    <a:pt x="23" y="7"/>
                    <a:pt x="23" y="7"/>
                  </a:cubicBezTo>
                  <a:lnTo>
                    <a:pt x="24" y="1"/>
                  </a:lnTo>
                  <a:close/>
                </a:path>
              </a:pathLst>
            </a:custGeom>
            <a:solidFill>
              <a:srgbClr val="324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27"/>
            <p:cNvSpPr/>
            <p:nvPr/>
          </p:nvSpPr>
          <p:spPr bwMode="auto">
            <a:xfrm>
              <a:off x="4446588" y="3152775"/>
              <a:ext cx="30163" cy="30163"/>
            </a:xfrm>
            <a:custGeom>
              <a:avLst/>
              <a:gdLst>
                <a:gd name="T0" fmla="*/ 3 w 8"/>
                <a:gd name="T1" fmla="*/ 0 h 8"/>
                <a:gd name="T2" fmla="*/ 4 w 8"/>
                <a:gd name="T3" fmla="*/ 1 h 8"/>
                <a:gd name="T4" fmla="*/ 0 w 8"/>
                <a:gd name="T5" fmla="*/ 5 h 8"/>
                <a:gd name="T6" fmla="*/ 4 w 8"/>
                <a:gd name="T7" fmla="*/ 3 h 8"/>
                <a:gd name="T8" fmla="*/ 6 w 8"/>
                <a:gd name="T9" fmla="*/ 7 h 8"/>
                <a:gd name="T10" fmla="*/ 7 w 8"/>
                <a:gd name="T11" fmla="*/ 8 h 8"/>
                <a:gd name="T12" fmla="*/ 8 w 8"/>
                <a:gd name="T13" fmla="*/ 3 h 8"/>
                <a:gd name="T14" fmla="*/ 3 w 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3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2" y="4"/>
                    <a:pt x="4" y="3"/>
                  </a:cubicBezTo>
                  <a:cubicBezTo>
                    <a:pt x="5" y="4"/>
                    <a:pt x="5" y="6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5A6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828"/>
            <p:cNvSpPr>
              <a:spLocks noEditPoints="1"/>
            </p:cNvSpPr>
            <p:nvPr/>
          </p:nvSpPr>
          <p:spPr bwMode="auto">
            <a:xfrm>
              <a:off x="4416425" y="3130550"/>
              <a:ext cx="30163" cy="60325"/>
            </a:xfrm>
            <a:custGeom>
              <a:avLst/>
              <a:gdLst>
                <a:gd name="T0" fmla="*/ 8 w 8"/>
                <a:gd name="T1" fmla="*/ 7 h 16"/>
                <a:gd name="T2" fmla="*/ 8 w 8"/>
                <a:gd name="T3" fmla="*/ 3 h 16"/>
                <a:gd name="T4" fmla="*/ 6 w 8"/>
                <a:gd name="T5" fmla="*/ 3 h 16"/>
                <a:gd name="T6" fmla="*/ 1 w 8"/>
                <a:gd name="T7" fmla="*/ 0 h 16"/>
                <a:gd name="T8" fmla="*/ 0 w 8"/>
                <a:gd name="T9" fmla="*/ 6 h 16"/>
                <a:gd name="T10" fmla="*/ 0 w 8"/>
                <a:gd name="T11" fmla="*/ 7 h 16"/>
                <a:gd name="T12" fmla="*/ 2 w 8"/>
                <a:gd name="T13" fmla="*/ 12 h 16"/>
                <a:gd name="T14" fmla="*/ 3 w 8"/>
                <a:gd name="T15" fmla="*/ 16 h 16"/>
                <a:gd name="T16" fmla="*/ 8 w 8"/>
                <a:gd name="T17" fmla="*/ 7 h 16"/>
                <a:gd name="T18" fmla="*/ 2 w 8"/>
                <a:gd name="T19" fmla="*/ 3 h 16"/>
                <a:gd name="T20" fmla="*/ 2 w 8"/>
                <a:gd name="T21" fmla="*/ 6 h 16"/>
                <a:gd name="T22" fmla="*/ 3 w 8"/>
                <a:gd name="T23" fmla="*/ 12 h 16"/>
                <a:gd name="T24" fmla="*/ 1 w 8"/>
                <a:gd name="T25" fmla="*/ 7 h 16"/>
                <a:gd name="T26" fmla="*/ 1 w 8"/>
                <a:gd name="T27" fmla="*/ 2 h 16"/>
                <a:gd name="T28" fmla="*/ 2 w 8"/>
                <a:gd name="T2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6">
                  <a:moveTo>
                    <a:pt x="8" y="7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3" y="3"/>
                    <a:pt x="2" y="2"/>
                    <a:pt x="1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1" y="10"/>
                    <a:pt x="2" y="12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3"/>
                    <a:pt x="6" y="10"/>
                    <a:pt x="8" y="7"/>
                  </a:cubicBezTo>
                  <a:close/>
                  <a:moveTo>
                    <a:pt x="2" y="3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1" y="8"/>
                    <a:pt x="2" y="10"/>
                    <a:pt x="3" y="12"/>
                  </a:cubicBezTo>
                  <a:cubicBezTo>
                    <a:pt x="1" y="11"/>
                    <a:pt x="1" y="9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829"/>
            <p:cNvSpPr/>
            <p:nvPr/>
          </p:nvSpPr>
          <p:spPr bwMode="auto">
            <a:xfrm>
              <a:off x="4421188" y="3138488"/>
              <a:ext cx="6350" cy="36513"/>
            </a:xfrm>
            <a:custGeom>
              <a:avLst/>
              <a:gdLst>
                <a:gd name="T0" fmla="*/ 1 w 2"/>
                <a:gd name="T1" fmla="*/ 4 h 10"/>
                <a:gd name="T2" fmla="*/ 1 w 2"/>
                <a:gd name="T3" fmla="*/ 1 h 10"/>
                <a:gd name="T4" fmla="*/ 0 w 2"/>
                <a:gd name="T5" fmla="*/ 0 h 10"/>
                <a:gd name="T6" fmla="*/ 0 w 2"/>
                <a:gd name="T7" fmla="*/ 5 h 10"/>
                <a:gd name="T8" fmla="*/ 2 w 2"/>
                <a:gd name="T9" fmla="*/ 10 h 10"/>
                <a:gd name="T10" fmla="*/ 1 w 2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0">
                  <a:moveTo>
                    <a:pt x="1" y="4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7"/>
                    <a:pt x="0" y="9"/>
                    <a:pt x="2" y="10"/>
                  </a:cubicBezTo>
                  <a:cubicBezTo>
                    <a:pt x="1" y="8"/>
                    <a:pt x="0" y="6"/>
                    <a:pt x="1" y="4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830"/>
            <p:cNvSpPr/>
            <p:nvPr/>
          </p:nvSpPr>
          <p:spPr bwMode="auto">
            <a:xfrm>
              <a:off x="4371975" y="3157538"/>
              <a:ext cx="134938" cy="127000"/>
            </a:xfrm>
            <a:custGeom>
              <a:avLst/>
              <a:gdLst>
                <a:gd name="T0" fmla="*/ 23 w 36"/>
                <a:gd name="T1" fmla="*/ 5 h 34"/>
                <a:gd name="T2" fmla="*/ 20 w 36"/>
                <a:gd name="T3" fmla="*/ 6 h 34"/>
                <a:gd name="T4" fmla="*/ 16 w 36"/>
                <a:gd name="T5" fmla="*/ 14 h 34"/>
                <a:gd name="T6" fmla="*/ 11 w 36"/>
                <a:gd name="T7" fmla="*/ 5 h 34"/>
                <a:gd name="T8" fmla="*/ 6 w 36"/>
                <a:gd name="T9" fmla="*/ 10 h 34"/>
                <a:gd name="T10" fmla="*/ 4 w 36"/>
                <a:gd name="T11" fmla="*/ 10 h 34"/>
                <a:gd name="T12" fmla="*/ 4 w 36"/>
                <a:gd name="T13" fmla="*/ 5 h 34"/>
                <a:gd name="T14" fmla="*/ 1 w 36"/>
                <a:gd name="T15" fmla="*/ 6 h 34"/>
                <a:gd name="T16" fmla="*/ 0 w 36"/>
                <a:gd name="T17" fmla="*/ 6 h 34"/>
                <a:gd name="T18" fmla="*/ 2 w 36"/>
                <a:gd name="T19" fmla="*/ 9 h 34"/>
                <a:gd name="T20" fmla="*/ 2 w 36"/>
                <a:gd name="T21" fmla="*/ 20 h 34"/>
                <a:gd name="T22" fmla="*/ 3 w 36"/>
                <a:gd name="T23" fmla="*/ 28 h 34"/>
                <a:gd name="T24" fmla="*/ 3 w 36"/>
                <a:gd name="T25" fmla="*/ 28 h 34"/>
                <a:gd name="T26" fmla="*/ 5 w 36"/>
                <a:gd name="T27" fmla="*/ 34 h 34"/>
                <a:gd name="T28" fmla="*/ 22 w 36"/>
                <a:gd name="T29" fmla="*/ 29 h 34"/>
                <a:gd name="T30" fmla="*/ 29 w 36"/>
                <a:gd name="T31" fmla="*/ 30 h 34"/>
                <a:gd name="T32" fmla="*/ 29 w 36"/>
                <a:gd name="T33" fmla="*/ 20 h 34"/>
                <a:gd name="T34" fmla="*/ 36 w 36"/>
                <a:gd name="T35" fmla="*/ 6 h 34"/>
                <a:gd name="T36" fmla="*/ 31 w 36"/>
                <a:gd name="T37" fmla="*/ 0 h 34"/>
                <a:gd name="T38" fmla="*/ 29 w 36"/>
                <a:gd name="T39" fmla="*/ 9 h 34"/>
                <a:gd name="T40" fmla="*/ 28 w 36"/>
                <a:gd name="T41" fmla="*/ 3 h 34"/>
                <a:gd name="T42" fmla="*/ 27 w 36"/>
                <a:gd name="T43" fmla="*/ 9 h 34"/>
                <a:gd name="T44" fmla="*/ 23 w 36"/>
                <a:gd name="T45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34">
                  <a:moveTo>
                    <a:pt x="23" y="5"/>
                  </a:moveTo>
                  <a:cubicBezTo>
                    <a:pt x="20" y="6"/>
                    <a:pt x="20" y="6"/>
                    <a:pt x="20" y="6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14"/>
                    <a:pt x="32" y="10"/>
                    <a:pt x="36" y="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4"/>
                    <a:pt x="31" y="6"/>
                    <a:pt x="29" y="9"/>
                  </a:cubicBezTo>
                  <a:cubicBezTo>
                    <a:pt x="29" y="6"/>
                    <a:pt x="29" y="4"/>
                    <a:pt x="28" y="3"/>
                  </a:cubicBezTo>
                  <a:cubicBezTo>
                    <a:pt x="27" y="9"/>
                    <a:pt x="27" y="9"/>
                    <a:pt x="27" y="9"/>
                  </a:cubicBezTo>
                  <a:lnTo>
                    <a:pt x="23" y="5"/>
                  </a:lnTo>
                  <a:close/>
                </a:path>
              </a:pathLst>
            </a:custGeom>
            <a:solidFill>
              <a:srgbClr val="5A6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831"/>
            <p:cNvSpPr/>
            <p:nvPr/>
          </p:nvSpPr>
          <p:spPr bwMode="auto">
            <a:xfrm>
              <a:off x="4391025" y="3157538"/>
              <a:ext cx="33338" cy="33338"/>
            </a:xfrm>
            <a:custGeom>
              <a:avLst/>
              <a:gdLst>
                <a:gd name="T0" fmla="*/ 3 w 9"/>
                <a:gd name="T1" fmla="*/ 2 h 9"/>
                <a:gd name="T2" fmla="*/ 3 w 9"/>
                <a:gd name="T3" fmla="*/ 3 h 9"/>
                <a:gd name="T4" fmla="*/ 0 w 9"/>
                <a:gd name="T5" fmla="*/ 9 h 9"/>
                <a:gd name="T6" fmla="*/ 5 w 9"/>
                <a:gd name="T7" fmla="*/ 3 h 9"/>
                <a:gd name="T8" fmla="*/ 5 w 9"/>
                <a:gd name="T9" fmla="*/ 3 h 9"/>
                <a:gd name="T10" fmla="*/ 9 w 9"/>
                <a:gd name="T11" fmla="*/ 5 h 9"/>
                <a:gd name="T12" fmla="*/ 7 w 9"/>
                <a:gd name="T13" fmla="*/ 0 h 9"/>
                <a:gd name="T14" fmla="*/ 7 w 9"/>
                <a:gd name="T15" fmla="*/ 0 h 9"/>
                <a:gd name="T16" fmla="*/ 3 w 9"/>
                <a:gd name="T17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3" y="2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5A6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832"/>
            <p:cNvSpPr/>
            <p:nvPr/>
          </p:nvSpPr>
          <p:spPr bwMode="auto">
            <a:xfrm>
              <a:off x="4371975" y="3179763"/>
              <a:ext cx="7938" cy="52388"/>
            </a:xfrm>
            <a:custGeom>
              <a:avLst/>
              <a:gdLst>
                <a:gd name="T0" fmla="*/ 2 w 2"/>
                <a:gd name="T1" fmla="*/ 3 h 14"/>
                <a:gd name="T2" fmla="*/ 0 w 2"/>
                <a:gd name="T3" fmla="*/ 0 h 14"/>
                <a:gd name="T4" fmla="*/ 0 w 2"/>
                <a:gd name="T5" fmla="*/ 13 h 14"/>
                <a:gd name="T6" fmla="*/ 2 w 2"/>
                <a:gd name="T7" fmla="*/ 14 h 14"/>
                <a:gd name="T8" fmla="*/ 2 w 2"/>
                <a:gd name="T9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4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4"/>
                    <a:pt x="1" y="9"/>
                    <a:pt x="0" y="13"/>
                  </a:cubicBezTo>
                  <a:cubicBezTo>
                    <a:pt x="1" y="13"/>
                    <a:pt x="2" y="14"/>
                    <a:pt x="2" y="14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324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833"/>
            <p:cNvSpPr/>
            <p:nvPr/>
          </p:nvSpPr>
          <p:spPr bwMode="auto">
            <a:xfrm>
              <a:off x="4356100" y="3227388"/>
              <a:ext cx="34925" cy="57150"/>
            </a:xfrm>
            <a:custGeom>
              <a:avLst/>
              <a:gdLst>
                <a:gd name="T0" fmla="*/ 6 w 9"/>
                <a:gd name="T1" fmla="*/ 1 h 15"/>
                <a:gd name="T2" fmla="*/ 4 w 9"/>
                <a:gd name="T3" fmla="*/ 0 h 15"/>
                <a:gd name="T4" fmla="*/ 4 w 9"/>
                <a:gd name="T5" fmla="*/ 6 h 15"/>
                <a:gd name="T6" fmla="*/ 2 w 9"/>
                <a:gd name="T7" fmla="*/ 7 h 15"/>
                <a:gd name="T8" fmla="*/ 1 w 9"/>
                <a:gd name="T9" fmla="*/ 10 h 15"/>
                <a:gd name="T10" fmla="*/ 2 w 9"/>
                <a:gd name="T11" fmla="*/ 14 h 15"/>
                <a:gd name="T12" fmla="*/ 3 w 9"/>
                <a:gd name="T13" fmla="*/ 14 h 15"/>
                <a:gd name="T14" fmla="*/ 2 w 9"/>
                <a:gd name="T15" fmla="*/ 10 h 15"/>
                <a:gd name="T16" fmla="*/ 4 w 9"/>
                <a:gd name="T17" fmla="*/ 14 h 15"/>
                <a:gd name="T18" fmla="*/ 5 w 9"/>
                <a:gd name="T19" fmla="*/ 14 h 15"/>
                <a:gd name="T20" fmla="*/ 2 w 9"/>
                <a:gd name="T21" fmla="*/ 10 h 15"/>
                <a:gd name="T22" fmla="*/ 2 w 9"/>
                <a:gd name="T23" fmla="*/ 10 h 15"/>
                <a:gd name="T24" fmla="*/ 2 w 9"/>
                <a:gd name="T25" fmla="*/ 8 h 15"/>
                <a:gd name="T26" fmla="*/ 6 w 9"/>
                <a:gd name="T27" fmla="*/ 14 h 15"/>
                <a:gd name="T28" fmla="*/ 7 w 9"/>
                <a:gd name="T29" fmla="*/ 15 h 15"/>
                <a:gd name="T30" fmla="*/ 4 w 9"/>
                <a:gd name="T31" fmla="*/ 10 h 15"/>
                <a:gd name="T32" fmla="*/ 2 w 9"/>
                <a:gd name="T33" fmla="*/ 8 h 15"/>
                <a:gd name="T34" fmla="*/ 3 w 9"/>
                <a:gd name="T35" fmla="*/ 7 h 15"/>
                <a:gd name="T36" fmla="*/ 3 w 9"/>
                <a:gd name="T37" fmla="*/ 7 h 15"/>
                <a:gd name="T38" fmla="*/ 5 w 9"/>
                <a:gd name="T39" fmla="*/ 10 h 15"/>
                <a:gd name="T40" fmla="*/ 7 w 9"/>
                <a:gd name="T41" fmla="*/ 15 h 15"/>
                <a:gd name="T42" fmla="*/ 8 w 9"/>
                <a:gd name="T43" fmla="*/ 15 h 15"/>
                <a:gd name="T44" fmla="*/ 7 w 9"/>
                <a:gd name="T45" fmla="*/ 11 h 15"/>
                <a:gd name="T46" fmla="*/ 5 w 9"/>
                <a:gd name="T47" fmla="*/ 8 h 15"/>
                <a:gd name="T48" fmla="*/ 5 w 9"/>
                <a:gd name="T49" fmla="*/ 8 h 15"/>
                <a:gd name="T50" fmla="*/ 7 w 9"/>
                <a:gd name="T51" fmla="*/ 10 h 15"/>
                <a:gd name="T52" fmla="*/ 9 w 9"/>
                <a:gd name="T53" fmla="*/ 15 h 15"/>
                <a:gd name="T54" fmla="*/ 9 w 9"/>
                <a:gd name="T55" fmla="*/ 15 h 15"/>
                <a:gd name="T56" fmla="*/ 7 w 9"/>
                <a:gd name="T57" fmla="*/ 9 h 15"/>
                <a:gd name="T58" fmla="*/ 7 w 9"/>
                <a:gd name="T59" fmla="*/ 9 h 15"/>
                <a:gd name="T60" fmla="*/ 6 w 9"/>
                <a:gd name="T6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" h="15">
                  <a:moveTo>
                    <a:pt x="6" y="1"/>
                  </a:moveTo>
                  <a:cubicBezTo>
                    <a:pt x="6" y="1"/>
                    <a:pt x="5" y="0"/>
                    <a:pt x="4" y="0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2" y="7"/>
                  </a:cubicBezTo>
                  <a:cubicBezTo>
                    <a:pt x="1" y="7"/>
                    <a:pt x="1" y="8"/>
                    <a:pt x="1" y="10"/>
                  </a:cubicBezTo>
                  <a:cubicBezTo>
                    <a:pt x="0" y="10"/>
                    <a:pt x="1" y="12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1" y="12"/>
                    <a:pt x="1" y="11"/>
                    <a:pt x="2" y="1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5" y="14"/>
                    <a:pt x="5" y="1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1" y="8"/>
                    <a:pt x="2" y="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834"/>
            <p:cNvSpPr>
              <a:spLocks noEditPoints="1"/>
            </p:cNvSpPr>
            <p:nvPr/>
          </p:nvSpPr>
          <p:spPr bwMode="auto">
            <a:xfrm>
              <a:off x="4352925" y="3179763"/>
              <a:ext cx="22225" cy="47625"/>
            </a:xfrm>
            <a:custGeom>
              <a:avLst/>
              <a:gdLst>
                <a:gd name="T0" fmla="*/ 0 w 6"/>
                <a:gd name="T1" fmla="*/ 13 h 13"/>
                <a:gd name="T2" fmla="*/ 1 w 6"/>
                <a:gd name="T3" fmla="*/ 13 h 13"/>
                <a:gd name="T4" fmla="*/ 5 w 6"/>
                <a:gd name="T5" fmla="*/ 13 h 13"/>
                <a:gd name="T6" fmla="*/ 5 w 6"/>
                <a:gd name="T7" fmla="*/ 0 h 13"/>
                <a:gd name="T8" fmla="*/ 0 w 6"/>
                <a:gd name="T9" fmla="*/ 13 h 13"/>
                <a:gd name="T10" fmla="*/ 5 w 6"/>
                <a:gd name="T11" fmla="*/ 2 h 13"/>
                <a:gd name="T12" fmla="*/ 5 w 6"/>
                <a:gd name="T13" fmla="*/ 3 h 13"/>
                <a:gd name="T14" fmla="*/ 3 w 6"/>
                <a:gd name="T15" fmla="*/ 12 h 13"/>
                <a:gd name="T16" fmla="*/ 1 w 6"/>
                <a:gd name="T17" fmla="*/ 12 h 13"/>
                <a:gd name="T18" fmla="*/ 5 w 6"/>
                <a:gd name="T1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3">
                  <a:moveTo>
                    <a:pt x="0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3" y="13"/>
                    <a:pt x="4" y="13"/>
                    <a:pt x="5" y="13"/>
                  </a:cubicBezTo>
                  <a:cubicBezTo>
                    <a:pt x="6" y="9"/>
                    <a:pt x="6" y="4"/>
                    <a:pt x="5" y="0"/>
                  </a:cubicBezTo>
                  <a:cubicBezTo>
                    <a:pt x="4" y="2"/>
                    <a:pt x="2" y="7"/>
                    <a:pt x="0" y="13"/>
                  </a:cubicBezTo>
                  <a:close/>
                  <a:moveTo>
                    <a:pt x="5" y="2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4" y="6"/>
                    <a:pt x="3" y="9"/>
                    <a:pt x="3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8"/>
                    <a:pt x="3" y="5"/>
                    <a:pt x="5" y="2"/>
                  </a:cubicBezTo>
                  <a:close/>
                </a:path>
              </a:pathLst>
            </a:custGeom>
            <a:solidFill>
              <a:srgbClr val="5A6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835"/>
            <p:cNvSpPr/>
            <p:nvPr/>
          </p:nvSpPr>
          <p:spPr bwMode="auto">
            <a:xfrm>
              <a:off x="4356100" y="3187700"/>
              <a:ext cx="15875" cy="36513"/>
            </a:xfrm>
            <a:custGeom>
              <a:avLst/>
              <a:gdLst>
                <a:gd name="T0" fmla="*/ 4 w 4"/>
                <a:gd name="T1" fmla="*/ 1 h 10"/>
                <a:gd name="T2" fmla="*/ 4 w 4"/>
                <a:gd name="T3" fmla="*/ 0 h 10"/>
                <a:gd name="T4" fmla="*/ 0 w 4"/>
                <a:gd name="T5" fmla="*/ 10 h 10"/>
                <a:gd name="T6" fmla="*/ 2 w 4"/>
                <a:gd name="T7" fmla="*/ 10 h 10"/>
                <a:gd name="T8" fmla="*/ 4 w 4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3"/>
                    <a:pt x="1" y="6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7"/>
                    <a:pt x="3" y="4"/>
                    <a:pt x="4" y="1"/>
                  </a:cubicBezTo>
                  <a:close/>
                </a:path>
              </a:pathLst>
            </a:custGeom>
            <a:solidFill>
              <a:srgbClr val="778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836"/>
            <p:cNvSpPr>
              <a:spLocks noEditPoints="1"/>
            </p:cNvSpPr>
            <p:nvPr/>
          </p:nvSpPr>
          <p:spPr bwMode="auto">
            <a:xfrm>
              <a:off x="4344988" y="3227388"/>
              <a:ext cx="142875" cy="76200"/>
            </a:xfrm>
            <a:custGeom>
              <a:avLst/>
              <a:gdLst>
                <a:gd name="T0" fmla="*/ 5 w 38"/>
                <a:gd name="T1" fmla="*/ 7 h 20"/>
                <a:gd name="T2" fmla="*/ 7 w 38"/>
                <a:gd name="T3" fmla="*/ 6 h 20"/>
                <a:gd name="T4" fmla="*/ 7 w 38"/>
                <a:gd name="T5" fmla="*/ 0 h 20"/>
                <a:gd name="T6" fmla="*/ 3 w 38"/>
                <a:gd name="T7" fmla="*/ 0 h 20"/>
                <a:gd name="T8" fmla="*/ 3 w 38"/>
                <a:gd name="T9" fmla="*/ 4 h 20"/>
                <a:gd name="T10" fmla="*/ 1 w 38"/>
                <a:gd name="T11" fmla="*/ 19 h 20"/>
                <a:gd name="T12" fmla="*/ 38 w 38"/>
                <a:gd name="T13" fmla="*/ 14 h 20"/>
                <a:gd name="T14" fmla="*/ 30 w 38"/>
                <a:gd name="T15" fmla="*/ 13 h 20"/>
                <a:gd name="T16" fmla="*/ 12 w 38"/>
                <a:gd name="T17" fmla="*/ 15 h 20"/>
                <a:gd name="T18" fmla="*/ 12 w 38"/>
                <a:gd name="T19" fmla="*/ 15 h 20"/>
                <a:gd name="T20" fmla="*/ 10 w 38"/>
                <a:gd name="T21" fmla="*/ 10 h 20"/>
                <a:gd name="T22" fmla="*/ 8 w 38"/>
                <a:gd name="T23" fmla="*/ 8 h 20"/>
                <a:gd name="T24" fmla="*/ 8 w 38"/>
                <a:gd name="T25" fmla="*/ 8 h 20"/>
                <a:gd name="T26" fmla="*/ 10 w 38"/>
                <a:gd name="T27" fmla="*/ 11 h 20"/>
                <a:gd name="T28" fmla="*/ 11 w 38"/>
                <a:gd name="T29" fmla="*/ 15 h 20"/>
                <a:gd name="T30" fmla="*/ 10 w 38"/>
                <a:gd name="T31" fmla="*/ 15 h 20"/>
                <a:gd name="T32" fmla="*/ 8 w 38"/>
                <a:gd name="T33" fmla="*/ 10 h 20"/>
                <a:gd name="T34" fmla="*/ 6 w 38"/>
                <a:gd name="T35" fmla="*/ 7 h 20"/>
                <a:gd name="T36" fmla="*/ 6 w 38"/>
                <a:gd name="T37" fmla="*/ 7 h 20"/>
                <a:gd name="T38" fmla="*/ 5 w 38"/>
                <a:gd name="T39" fmla="*/ 8 h 20"/>
                <a:gd name="T40" fmla="*/ 7 w 38"/>
                <a:gd name="T41" fmla="*/ 10 h 20"/>
                <a:gd name="T42" fmla="*/ 10 w 38"/>
                <a:gd name="T43" fmla="*/ 15 h 20"/>
                <a:gd name="T44" fmla="*/ 9 w 38"/>
                <a:gd name="T45" fmla="*/ 14 h 20"/>
                <a:gd name="T46" fmla="*/ 5 w 38"/>
                <a:gd name="T47" fmla="*/ 8 h 20"/>
                <a:gd name="T48" fmla="*/ 5 w 38"/>
                <a:gd name="T49" fmla="*/ 10 h 20"/>
                <a:gd name="T50" fmla="*/ 5 w 38"/>
                <a:gd name="T51" fmla="*/ 10 h 20"/>
                <a:gd name="T52" fmla="*/ 8 w 38"/>
                <a:gd name="T53" fmla="*/ 14 h 20"/>
                <a:gd name="T54" fmla="*/ 7 w 38"/>
                <a:gd name="T55" fmla="*/ 14 h 20"/>
                <a:gd name="T56" fmla="*/ 5 w 38"/>
                <a:gd name="T57" fmla="*/ 10 h 20"/>
                <a:gd name="T58" fmla="*/ 6 w 38"/>
                <a:gd name="T59" fmla="*/ 14 h 20"/>
                <a:gd name="T60" fmla="*/ 5 w 38"/>
                <a:gd name="T61" fmla="*/ 14 h 20"/>
                <a:gd name="T62" fmla="*/ 4 w 38"/>
                <a:gd name="T63" fmla="*/ 10 h 20"/>
                <a:gd name="T64" fmla="*/ 5 w 38"/>
                <a:gd name="T65" fmla="*/ 7 h 20"/>
                <a:gd name="T66" fmla="*/ 4 w 38"/>
                <a:gd name="T67" fmla="*/ 1 h 20"/>
                <a:gd name="T68" fmla="*/ 5 w 38"/>
                <a:gd name="T69" fmla="*/ 1 h 20"/>
                <a:gd name="T70" fmla="*/ 4 w 38"/>
                <a:gd name="T71" fmla="*/ 5 h 20"/>
                <a:gd name="T72" fmla="*/ 3 w 38"/>
                <a:gd name="T73" fmla="*/ 8 h 20"/>
                <a:gd name="T74" fmla="*/ 2 w 38"/>
                <a:gd name="T75" fmla="*/ 19 h 20"/>
                <a:gd name="T76" fmla="*/ 1 w 38"/>
                <a:gd name="T77" fmla="*/ 19 h 20"/>
                <a:gd name="T78" fmla="*/ 3 w 38"/>
                <a:gd name="T79" fmla="*/ 4 h 20"/>
                <a:gd name="T80" fmla="*/ 4 w 38"/>
                <a:gd name="T81" fmla="*/ 4 h 20"/>
                <a:gd name="T82" fmla="*/ 4 w 38"/>
                <a:gd name="T83" fmla="*/ 1 h 20"/>
                <a:gd name="T84" fmla="*/ 10 w 38"/>
                <a:gd name="T85" fmla="*/ 15 h 20"/>
                <a:gd name="T86" fmla="*/ 10 w 38"/>
                <a:gd name="T87" fmla="*/ 15 h 20"/>
                <a:gd name="T88" fmla="*/ 11 w 38"/>
                <a:gd name="T89" fmla="*/ 15 h 20"/>
                <a:gd name="T90" fmla="*/ 12 w 38"/>
                <a:gd name="T91" fmla="*/ 15 h 20"/>
                <a:gd name="T92" fmla="*/ 12 w 38"/>
                <a:gd name="T93" fmla="*/ 15 h 20"/>
                <a:gd name="T94" fmla="*/ 30 w 38"/>
                <a:gd name="T95" fmla="*/ 13 h 20"/>
                <a:gd name="T96" fmla="*/ 32 w 38"/>
                <a:gd name="T97" fmla="*/ 14 h 20"/>
                <a:gd name="T98" fmla="*/ 6 w 38"/>
                <a:gd name="T99" fmla="*/ 16 h 20"/>
                <a:gd name="T100" fmla="*/ 5 w 38"/>
                <a:gd name="T101" fmla="*/ 15 h 20"/>
                <a:gd name="T102" fmla="*/ 5 w 38"/>
                <a:gd name="T103" fmla="*/ 15 h 20"/>
                <a:gd name="T104" fmla="*/ 6 w 38"/>
                <a:gd name="T105" fmla="*/ 15 h 20"/>
                <a:gd name="T106" fmla="*/ 7 w 38"/>
                <a:gd name="T107" fmla="*/ 15 h 20"/>
                <a:gd name="T108" fmla="*/ 8 w 38"/>
                <a:gd name="T109" fmla="*/ 15 h 20"/>
                <a:gd name="T110" fmla="*/ 8 w 38"/>
                <a:gd name="T111" fmla="*/ 15 h 20"/>
                <a:gd name="T112" fmla="*/ 9 w 38"/>
                <a:gd name="T113" fmla="*/ 15 h 20"/>
                <a:gd name="T114" fmla="*/ 10 w 38"/>
                <a:gd name="T11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20">
                  <a:moveTo>
                    <a:pt x="5" y="7"/>
                  </a:moveTo>
                  <a:cubicBezTo>
                    <a:pt x="6" y="6"/>
                    <a:pt x="6" y="6"/>
                    <a:pt x="7" y="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9"/>
                    <a:pt x="0" y="14"/>
                    <a:pt x="1" y="19"/>
                  </a:cubicBezTo>
                  <a:cubicBezTo>
                    <a:pt x="13" y="20"/>
                    <a:pt x="25" y="18"/>
                    <a:pt x="38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5" y="14"/>
                    <a:pt x="18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7" y="14"/>
                    <a:pt x="7" y="14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2"/>
                    <a:pt x="6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2"/>
                    <a:pt x="3" y="10"/>
                    <a:pt x="4" y="10"/>
                  </a:cubicBezTo>
                  <a:cubicBezTo>
                    <a:pt x="4" y="8"/>
                    <a:pt x="4" y="7"/>
                    <a:pt x="5" y="7"/>
                  </a:cubicBezTo>
                  <a:close/>
                  <a:moveTo>
                    <a:pt x="4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4"/>
                    <a:pt x="2" y="9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1"/>
                  </a:ln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8" y="15"/>
                    <a:pt x="25" y="15"/>
                    <a:pt x="30" y="1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23" y="16"/>
                    <a:pt x="15" y="17"/>
                    <a:pt x="6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837"/>
            <p:cNvSpPr/>
            <p:nvPr/>
          </p:nvSpPr>
          <p:spPr bwMode="auto">
            <a:xfrm>
              <a:off x="4349750" y="3232150"/>
              <a:ext cx="14288" cy="66675"/>
            </a:xfrm>
            <a:custGeom>
              <a:avLst/>
              <a:gdLst>
                <a:gd name="T0" fmla="*/ 4 w 4"/>
                <a:gd name="T1" fmla="*/ 0 h 18"/>
                <a:gd name="T2" fmla="*/ 3 w 4"/>
                <a:gd name="T3" fmla="*/ 0 h 18"/>
                <a:gd name="T4" fmla="*/ 3 w 4"/>
                <a:gd name="T5" fmla="*/ 3 h 18"/>
                <a:gd name="T6" fmla="*/ 2 w 4"/>
                <a:gd name="T7" fmla="*/ 3 h 18"/>
                <a:gd name="T8" fmla="*/ 0 w 4"/>
                <a:gd name="T9" fmla="*/ 18 h 18"/>
                <a:gd name="T10" fmla="*/ 1 w 4"/>
                <a:gd name="T11" fmla="*/ 18 h 18"/>
                <a:gd name="T12" fmla="*/ 2 w 4"/>
                <a:gd name="T13" fmla="*/ 7 h 18"/>
                <a:gd name="T14" fmla="*/ 3 w 4"/>
                <a:gd name="T15" fmla="*/ 4 h 18"/>
                <a:gd name="T16" fmla="*/ 4 w 4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8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8"/>
                    <a:pt x="0" y="13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4"/>
                    <a:pt x="3" y="4"/>
                    <a:pt x="3" y="4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838"/>
            <p:cNvSpPr/>
            <p:nvPr/>
          </p:nvSpPr>
          <p:spPr bwMode="auto">
            <a:xfrm>
              <a:off x="4364038" y="3276600"/>
              <a:ext cx="101600" cy="15875"/>
            </a:xfrm>
            <a:custGeom>
              <a:avLst/>
              <a:gdLst>
                <a:gd name="T0" fmla="*/ 5 w 27"/>
                <a:gd name="T1" fmla="*/ 2 h 4"/>
                <a:gd name="T2" fmla="*/ 5 w 27"/>
                <a:gd name="T3" fmla="*/ 2 h 4"/>
                <a:gd name="T4" fmla="*/ 5 w 27"/>
                <a:gd name="T5" fmla="*/ 2 h 4"/>
                <a:gd name="T6" fmla="*/ 4 w 27"/>
                <a:gd name="T7" fmla="*/ 2 h 4"/>
                <a:gd name="T8" fmla="*/ 3 w 27"/>
                <a:gd name="T9" fmla="*/ 2 h 4"/>
                <a:gd name="T10" fmla="*/ 3 w 27"/>
                <a:gd name="T11" fmla="*/ 2 h 4"/>
                <a:gd name="T12" fmla="*/ 2 w 27"/>
                <a:gd name="T13" fmla="*/ 2 h 4"/>
                <a:gd name="T14" fmla="*/ 1 w 27"/>
                <a:gd name="T15" fmla="*/ 2 h 4"/>
                <a:gd name="T16" fmla="*/ 0 w 27"/>
                <a:gd name="T17" fmla="*/ 2 h 4"/>
                <a:gd name="T18" fmla="*/ 0 w 27"/>
                <a:gd name="T19" fmla="*/ 2 h 4"/>
                <a:gd name="T20" fmla="*/ 1 w 27"/>
                <a:gd name="T21" fmla="*/ 3 h 4"/>
                <a:gd name="T22" fmla="*/ 27 w 27"/>
                <a:gd name="T23" fmla="*/ 1 h 4"/>
                <a:gd name="T24" fmla="*/ 25 w 27"/>
                <a:gd name="T25" fmla="*/ 0 h 4"/>
                <a:gd name="T26" fmla="*/ 7 w 27"/>
                <a:gd name="T27" fmla="*/ 2 h 4"/>
                <a:gd name="T28" fmla="*/ 7 w 27"/>
                <a:gd name="T29" fmla="*/ 2 h 4"/>
                <a:gd name="T30" fmla="*/ 6 w 27"/>
                <a:gd name="T31" fmla="*/ 2 h 4"/>
                <a:gd name="T32" fmla="*/ 5 w 27"/>
                <a:gd name="T3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4"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0" y="4"/>
                    <a:pt x="18" y="3"/>
                    <a:pt x="27" y="1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0" y="2"/>
                    <a:pt x="13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5" y="2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839"/>
            <p:cNvSpPr/>
            <p:nvPr/>
          </p:nvSpPr>
          <p:spPr bwMode="auto">
            <a:xfrm>
              <a:off x="4371975" y="3314700"/>
              <a:ext cx="141288" cy="66675"/>
            </a:xfrm>
            <a:custGeom>
              <a:avLst/>
              <a:gdLst>
                <a:gd name="T0" fmla="*/ 4 w 38"/>
                <a:gd name="T1" fmla="*/ 2 h 18"/>
                <a:gd name="T2" fmla="*/ 3 w 38"/>
                <a:gd name="T3" fmla="*/ 2 h 18"/>
                <a:gd name="T4" fmla="*/ 3 w 38"/>
                <a:gd name="T5" fmla="*/ 3 h 18"/>
                <a:gd name="T6" fmla="*/ 33 w 38"/>
                <a:gd name="T7" fmla="*/ 5 h 18"/>
                <a:gd name="T8" fmla="*/ 33 w 38"/>
                <a:gd name="T9" fmla="*/ 12 h 18"/>
                <a:gd name="T10" fmla="*/ 0 w 38"/>
                <a:gd name="T11" fmla="*/ 16 h 18"/>
                <a:gd name="T12" fmla="*/ 2 w 38"/>
                <a:gd name="T13" fmla="*/ 16 h 18"/>
                <a:gd name="T14" fmla="*/ 36 w 38"/>
                <a:gd name="T15" fmla="*/ 17 h 18"/>
                <a:gd name="T16" fmla="*/ 38 w 38"/>
                <a:gd name="T17" fmla="*/ 17 h 18"/>
                <a:gd name="T18" fmla="*/ 36 w 38"/>
                <a:gd name="T19" fmla="*/ 3 h 18"/>
                <a:gd name="T20" fmla="*/ 35 w 38"/>
                <a:gd name="T21" fmla="*/ 3 h 18"/>
                <a:gd name="T22" fmla="*/ 35 w 38"/>
                <a:gd name="T23" fmla="*/ 2 h 18"/>
                <a:gd name="T24" fmla="*/ 35 w 38"/>
                <a:gd name="T25" fmla="*/ 0 h 18"/>
                <a:gd name="T26" fmla="*/ 16 w 38"/>
                <a:gd name="T27" fmla="*/ 3 h 18"/>
                <a:gd name="T28" fmla="*/ 4 w 38"/>
                <a:gd name="T2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8">
                  <a:moveTo>
                    <a:pt x="4" y="2"/>
                  </a:move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3" y="5"/>
                    <a:pt x="23" y="6"/>
                    <a:pt x="33" y="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23" y="15"/>
                    <a:pt x="12" y="16"/>
                    <a:pt x="0" y="16"/>
                  </a:cubicBezTo>
                  <a:cubicBezTo>
                    <a:pt x="1" y="16"/>
                    <a:pt x="1" y="16"/>
                    <a:pt x="2" y="16"/>
                  </a:cubicBezTo>
                  <a:cubicBezTo>
                    <a:pt x="14" y="18"/>
                    <a:pt x="26" y="18"/>
                    <a:pt x="36" y="17"/>
                  </a:cubicBezTo>
                  <a:cubicBezTo>
                    <a:pt x="37" y="17"/>
                    <a:pt x="37" y="17"/>
                    <a:pt x="38" y="1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1"/>
                    <a:pt x="35" y="1"/>
                    <a:pt x="35" y="0"/>
                  </a:cubicBezTo>
                  <a:cubicBezTo>
                    <a:pt x="29" y="2"/>
                    <a:pt x="22" y="3"/>
                    <a:pt x="16" y="3"/>
                  </a:cubicBezTo>
                  <a:cubicBezTo>
                    <a:pt x="11" y="4"/>
                    <a:pt x="7" y="3"/>
                    <a:pt x="4" y="2"/>
                  </a:cubicBezTo>
                  <a:close/>
                </a:path>
              </a:pathLst>
            </a:custGeom>
            <a:solidFill>
              <a:srgbClr val="324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840"/>
            <p:cNvSpPr/>
            <p:nvPr/>
          </p:nvSpPr>
          <p:spPr bwMode="auto">
            <a:xfrm>
              <a:off x="4349750" y="3224213"/>
              <a:ext cx="176213" cy="104775"/>
            </a:xfrm>
            <a:custGeom>
              <a:avLst/>
              <a:gdLst>
                <a:gd name="T0" fmla="*/ 9 w 47"/>
                <a:gd name="T1" fmla="*/ 26 h 28"/>
                <a:gd name="T2" fmla="*/ 10 w 47"/>
                <a:gd name="T3" fmla="*/ 26 h 28"/>
                <a:gd name="T4" fmla="*/ 22 w 47"/>
                <a:gd name="T5" fmla="*/ 27 h 28"/>
                <a:gd name="T6" fmla="*/ 41 w 47"/>
                <a:gd name="T7" fmla="*/ 24 h 28"/>
                <a:gd name="T8" fmla="*/ 41 w 47"/>
                <a:gd name="T9" fmla="*/ 24 h 28"/>
                <a:gd name="T10" fmla="*/ 42 w 47"/>
                <a:gd name="T11" fmla="*/ 27 h 28"/>
                <a:gd name="T12" fmla="*/ 42 w 47"/>
                <a:gd name="T13" fmla="*/ 27 h 28"/>
                <a:gd name="T14" fmla="*/ 43 w 47"/>
                <a:gd name="T15" fmla="*/ 26 h 28"/>
                <a:gd name="T16" fmla="*/ 43 w 47"/>
                <a:gd name="T17" fmla="*/ 26 h 28"/>
                <a:gd name="T18" fmla="*/ 42 w 47"/>
                <a:gd name="T19" fmla="*/ 24 h 28"/>
                <a:gd name="T20" fmla="*/ 43 w 47"/>
                <a:gd name="T21" fmla="*/ 23 h 28"/>
                <a:gd name="T22" fmla="*/ 43 w 47"/>
                <a:gd name="T23" fmla="*/ 25 h 28"/>
                <a:gd name="T24" fmla="*/ 44 w 47"/>
                <a:gd name="T25" fmla="*/ 25 h 28"/>
                <a:gd name="T26" fmla="*/ 43 w 47"/>
                <a:gd name="T27" fmla="*/ 23 h 28"/>
                <a:gd name="T28" fmla="*/ 44 w 47"/>
                <a:gd name="T29" fmla="*/ 21 h 28"/>
                <a:gd name="T30" fmla="*/ 44 w 47"/>
                <a:gd name="T31" fmla="*/ 24 h 28"/>
                <a:gd name="T32" fmla="*/ 45 w 47"/>
                <a:gd name="T33" fmla="*/ 23 h 28"/>
                <a:gd name="T34" fmla="*/ 45 w 47"/>
                <a:gd name="T35" fmla="*/ 19 h 28"/>
                <a:gd name="T36" fmla="*/ 47 w 47"/>
                <a:gd name="T37" fmla="*/ 2 h 28"/>
                <a:gd name="T38" fmla="*/ 47 w 47"/>
                <a:gd name="T39" fmla="*/ 0 h 28"/>
                <a:gd name="T40" fmla="*/ 43 w 47"/>
                <a:gd name="T41" fmla="*/ 1 h 28"/>
                <a:gd name="T42" fmla="*/ 42 w 47"/>
                <a:gd name="T43" fmla="*/ 1 h 28"/>
                <a:gd name="T44" fmla="*/ 41 w 47"/>
                <a:gd name="T45" fmla="*/ 17 h 28"/>
                <a:gd name="T46" fmla="*/ 12 w 47"/>
                <a:gd name="T47" fmla="*/ 25 h 28"/>
                <a:gd name="T48" fmla="*/ 28 w 47"/>
                <a:gd name="T49" fmla="*/ 19 h 28"/>
                <a:gd name="T50" fmla="*/ 37 w 47"/>
                <a:gd name="T51" fmla="*/ 15 h 28"/>
                <a:gd name="T52" fmla="*/ 0 w 47"/>
                <a:gd name="T53" fmla="*/ 20 h 28"/>
                <a:gd name="T54" fmla="*/ 0 w 47"/>
                <a:gd name="T55" fmla="*/ 25 h 28"/>
                <a:gd name="T56" fmla="*/ 9 w 47"/>
                <a:gd name="T57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" h="28">
                  <a:moveTo>
                    <a:pt x="9" y="26"/>
                  </a:moveTo>
                  <a:cubicBezTo>
                    <a:pt x="10" y="26"/>
                    <a:pt x="10" y="26"/>
                    <a:pt x="10" y="26"/>
                  </a:cubicBezTo>
                  <a:cubicBezTo>
                    <a:pt x="13" y="27"/>
                    <a:pt x="17" y="28"/>
                    <a:pt x="22" y="27"/>
                  </a:cubicBezTo>
                  <a:cubicBezTo>
                    <a:pt x="28" y="27"/>
                    <a:pt x="35" y="26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4" y="22"/>
                    <a:pt x="44" y="22"/>
                    <a:pt x="44" y="2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14"/>
                    <a:pt x="47" y="8"/>
                    <a:pt x="47" y="2"/>
                  </a:cubicBezTo>
                  <a:cubicBezTo>
                    <a:pt x="47" y="2"/>
                    <a:pt x="47" y="1"/>
                    <a:pt x="47" y="0"/>
                  </a:cubicBezTo>
                  <a:cubicBezTo>
                    <a:pt x="45" y="0"/>
                    <a:pt x="44" y="0"/>
                    <a:pt x="43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3" y="6"/>
                    <a:pt x="43" y="12"/>
                    <a:pt x="41" y="17"/>
                  </a:cubicBezTo>
                  <a:cubicBezTo>
                    <a:pt x="33" y="24"/>
                    <a:pt x="23" y="26"/>
                    <a:pt x="12" y="25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24" y="19"/>
                    <a:pt x="12" y="21"/>
                    <a:pt x="0" y="20"/>
                  </a:cubicBezTo>
                  <a:cubicBezTo>
                    <a:pt x="0" y="22"/>
                    <a:pt x="0" y="24"/>
                    <a:pt x="0" y="25"/>
                  </a:cubicBezTo>
                  <a:cubicBezTo>
                    <a:pt x="3" y="26"/>
                    <a:pt x="6" y="26"/>
                    <a:pt x="9" y="26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841"/>
            <p:cNvSpPr/>
            <p:nvPr/>
          </p:nvSpPr>
          <p:spPr bwMode="auto">
            <a:xfrm>
              <a:off x="4379913" y="3375025"/>
              <a:ext cx="130175" cy="404813"/>
            </a:xfrm>
            <a:custGeom>
              <a:avLst/>
              <a:gdLst>
                <a:gd name="T0" fmla="*/ 0 w 35"/>
                <a:gd name="T1" fmla="*/ 0 h 108"/>
                <a:gd name="T2" fmla="*/ 0 w 35"/>
                <a:gd name="T3" fmla="*/ 0 h 108"/>
                <a:gd name="T4" fmla="*/ 28 w 35"/>
                <a:gd name="T5" fmla="*/ 6 h 108"/>
                <a:gd name="T6" fmla="*/ 22 w 35"/>
                <a:gd name="T7" fmla="*/ 45 h 108"/>
                <a:gd name="T8" fmla="*/ 22 w 35"/>
                <a:gd name="T9" fmla="*/ 56 h 108"/>
                <a:gd name="T10" fmla="*/ 18 w 35"/>
                <a:gd name="T11" fmla="*/ 77 h 108"/>
                <a:gd name="T12" fmla="*/ 18 w 35"/>
                <a:gd name="T13" fmla="*/ 88 h 108"/>
                <a:gd name="T14" fmla="*/ 15 w 35"/>
                <a:gd name="T15" fmla="*/ 108 h 108"/>
                <a:gd name="T16" fmla="*/ 24 w 35"/>
                <a:gd name="T17" fmla="*/ 105 h 108"/>
                <a:gd name="T18" fmla="*/ 26 w 35"/>
                <a:gd name="T19" fmla="*/ 103 h 108"/>
                <a:gd name="T20" fmla="*/ 24 w 35"/>
                <a:gd name="T21" fmla="*/ 92 h 108"/>
                <a:gd name="T22" fmla="*/ 27 w 35"/>
                <a:gd name="T23" fmla="*/ 85 h 108"/>
                <a:gd name="T24" fmla="*/ 29 w 35"/>
                <a:gd name="T25" fmla="*/ 53 h 108"/>
                <a:gd name="T26" fmla="*/ 31 w 35"/>
                <a:gd name="T27" fmla="*/ 33 h 108"/>
                <a:gd name="T28" fmla="*/ 34 w 35"/>
                <a:gd name="T29" fmla="*/ 1 h 108"/>
                <a:gd name="T30" fmla="*/ 0 w 35"/>
                <a:gd name="T3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0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8" y="108"/>
                    <a:pt x="21" y="107"/>
                    <a:pt x="24" y="105"/>
                  </a:cubicBezTo>
                  <a:cubicBezTo>
                    <a:pt x="25" y="105"/>
                    <a:pt x="25" y="104"/>
                    <a:pt x="26" y="103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76"/>
                    <a:pt x="25" y="65"/>
                    <a:pt x="29" y="53"/>
                  </a:cubicBezTo>
                  <a:cubicBezTo>
                    <a:pt x="28" y="46"/>
                    <a:pt x="29" y="39"/>
                    <a:pt x="31" y="33"/>
                  </a:cubicBezTo>
                  <a:cubicBezTo>
                    <a:pt x="34" y="21"/>
                    <a:pt x="35" y="11"/>
                    <a:pt x="34" y="1"/>
                  </a:cubicBezTo>
                  <a:cubicBezTo>
                    <a:pt x="24" y="2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7184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842"/>
            <p:cNvSpPr>
              <a:spLocks noEditPoints="1"/>
            </p:cNvSpPr>
            <p:nvPr/>
          </p:nvSpPr>
          <p:spPr bwMode="auto">
            <a:xfrm>
              <a:off x="4371975" y="3325813"/>
              <a:ext cx="123825" cy="49213"/>
            </a:xfrm>
            <a:custGeom>
              <a:avLst/>
              <a:gdLst>
                <a:gd name="T0" fmla="*/ 3 w 33"/>
                <a:gd name="T1" fmla="*/ 0 h 13"/>
                <a:gd name="T2" fmla="*/ 0 w 33"/>
                <a:gd name="T3" fmla="*/ 13 h 13"/>
                <a:gd name="T4" fmla="*/ 33 w 33"/>
                <a:gd name="T5" fmla="*/ 9 h 13"/>
                <a:gd name="T6" fmla="*/ 33 w 33"/>
                <a:gd name="T7" fmla="*/ 2 h 13"/>
                <a:gd name="T8" fmla="*/ 3 w 33"/>
                <a:gd name="T9" fmla="*/ 0 h 13"/>
                <a:gd name="T10" fmla="*/ 3 w 33"/>
                <a:gd name="T11" fmla="*/ 12 h 13"/>
                <a:gd name="T12" fmla="*/ 1 w 33"/>
                <a:gd name="T13" fmla="*/ 12 h 13"/>
                <a:gd name="T14" fmla="*/ 4 w 33"/>
                <a:gd name="T15" fmla="*/ 2 h 13"/>
                <a:gd name="T16" fmla="*/ 5 w 33"/>
                <a:gd name="T17" fmla="*/ 2 h 13"/>
                <a:gd name="T18" fmla="*/ 3 w 33"/>
                <a:gd name="T1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3">
                  <a:moveTo>
                    <a:pt x="3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2" y="13"/>
                    <a:pt x="23" y="12"/>
                    <a:pt x="33" y="9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23" y="3"/>
                    <a:pt x="13" y="2"/>
                    <a:pt x="3" y="0"/>
                  </a:cubicBezTo>
                  <a:close/>
                  <a:moveTo>
                    <a:pt x="3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3" y="12"/>
                  </a:lnTo>
                  <a:close/>
                </a:path>
              </a:pathLst>
            </a:custGeom>
            <a:solidFill>
              <a:srgbClr val="5A6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843"/>
            <p:cNvSpPr/>
            <p:nvPr/>
          </p:nvSpPr>
          <p:spPr bwMode="auto">
            <a:xfrm>
              <a:off x="4375150" y="3333750"/>
              <a:ext cx="15875" cy="36513"/>
            </a:xfrm>
            <a:custGeom>
              <a:avLst/>
              <a:gdLst>
                <a:gd name="T0" fmla="*/ 0 w 10"/>
                <a:gd name="T1" fmla="*/ 23 h 23"/>
                <a:gd name="T2" fmla="*/ 5 w 10"/>
                <a:gd name="T3" fmla="*/ 23 h 23"/>
                <a:gd name="T4" fmla="*/ 10 w 10"/>
                <a:gd name="T5" fmla="*/ 0 h 23"/>
                <a:gd name="T6" fmla="*/ 7 w 10"/>
                <a:gd name="T7" fmla="*/ 0 h 23"/>
                <a:gd name="T8" fmla="*/ 0 w 10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23"/>
                  </a:moveTo>
                  <a:lnTo>
                    <a:pt x="5" y="23"/>
                  </a:lnTo>
                  <a:lnTo>
                    <a:pt x="10" y="0"/>
                  </a:lnTo>
                  <a:lnTo>
                    <a:pt x="7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778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844"/>
            <p:cNvSpPr>
              <a:spLocks noEditPoints="1"/>
            </p:cNvSpPr>
            <p:nvPr/>
          </p:nvSpPr>
          <p:spPr bwMode="auto">
            <a:xfrm>
              <a:off x="4394200" y="3227388"/>
              <a:ext cx="115888" cy="95250"/>
            </a:xfrm>
            <a:custGeom>
              <a:avLst/>
              <a:gdLst>
                <a:gd name="T0" fmla="*/ 25 w 31"/>
                <a:gd name="T1" fmla="*/ 14 h 25"/>
                <a:gd name="T2" fmla="*/ 16 w 31"/>
                <a:gd name="T3" fmla="*/ 18 h 25"/>
                <a:gd name="T4" fmla="*/ 0 w 31"/>
                <a:gd name="T5" fmla="*/ 24 h 25"/>
                <a:gd name="T6" fmla="*/ 29 w 31"/>
                <a:gd name="T7" fmla="*/ 16 h 25"/>
                <a:gd name="T8" fmla="*/ 30 w 31"/>
                <a:gd name="T9" fmla="*/ 0 h 25"/>
                <a:gd name="T10" fmla="*/ 26 w 31"/>
                <a:gd name="T11" fmla="*/ 2 h 25"/>
                <a:gd name="T12" fmla="*/ 25 w 31"/>
                <a:gd name="T13" fmla="*/ 14 h 25"/>
                <a:gd name="T14" fmla="*/ 26 w 31"/>
                <a:gd name="T15" fmla="*/ 14 h 25"/>
                <a:gd name="T16" fmla="*/ 26 w 31"/>
                <a:gd name="T17" fmla="*/ 14 h 25"/>
                <a:gd name="T18" fmla="*/ 27 w 31"/>
                <a:gd name="T19" fmla="*/ 2 h 25"/>
                <a:gd name="T20" fmla="*/ 28 w 31"/>
                <a:gd name="T21" fmla="*/ 1 h 25"/>
                <a:gd name="T22" fmla="*/ 27 w 31"/>
                <a:gd name="T23" fmla="*/ 15 h 25"/>
                <a:gd name="T24" fmla="*/ 7 w 31"/>
                <a:gd name="T25" fmla="*/ 24 h 25"/>
                <a:gd name="T26" fmla="*/ 3 w 31"/>
                <a:gd name="T27" fmla="*/ 24 h 25"/>
                <a:gd name="T28" fmla="*/ 17 w 31"/>
                <a:gd name="T29" fmla="*/ 19 h 25"/>
                <a:gd name="T30" fmla="*/ 17 w 31"/>
                <a:gd name="T31" fmla="*/ 19 h 25"/>
                <a:gd name="T32" fmla="*/ 25 w 31"/>
                <a:gd name="T33" fmla="*/ 15 h 25"/>
                <a:gd name="T34" fmla="*/ 26 w 31"/>
                <a:gd name="T35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25">
                  <a:moveTo>
                    <a:pt x="25" y="14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1" y="25"/>
                    <a:pt x="21" y="23"/>
                    <a:pt x="29" y="16"/>
                  </a:cubicBezTo>
                  <a:cubicBezTo>
                    <a:pt x="31" y="11"/>
                    <a:pt x="31" y="5"/>
                    <a:pt x="30" y="0"/>
                  </a:cubicBezTo>
                  <a:cubicBezTo>
                    <a:pt x="29" y="0"/>
                    <a:pt x="27" y="1"/>
                    <a:pt x="26" y="2"/>
                  </a:cubicBezTo>
                  <a:lnTo>
                    <a:pt x="25" y="14"/>
                  </a:lnTo>
                  <a:close/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1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5" y="24"/>
                    <a:pt x="3" y="24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6" y="14"/>
                  </a:ln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845"/>
            <p:cNvSpPr/>
            <p:nvPr/>
          </p:nvSpPr>
          <p:spPr bwMode="auto">
            <a:xfrm>
              <a:off x="4405313" y="3232150"/>
              <a:ext cx="93663" cy="85725"/>
            </a:xfrm>
            <a:custGeom>
              <a:avLst/>
              <a:gdLst>
                <a:gd name="T0" fmla="*/ 23 w 25"/>
                <a:gd name="T1" fmla="*/ 13 h 23"/>
                <a:gd name="T2" fmla="*/ 23 w 25"/>
                <a:gd name="T3" fmla="*/ 13 h 23"/>
                <a:gd name="T4" fmla="*/ 22 w 25"/>
                <a:gd name="T5" fmla="*/ 14 h 23"/>
                <a:gd name="T6" fmla="*/ 14 w 25"/>
                <a:gd name="T7" fmla="*/ 18 h 23"/>
                <a:gd name="T8" fmla="*/ 14 w 25"/>
                <a:gd name="T9" fmla="*/ 18 h 23"/>
                <a:gd name="T10" fmla="*/ 0 w 25"/>
                <a:gd name="T11" fmla="*/ 23 h 23"/>
                <a:gd name="T12" fmla="*/ 4 w 25"/>
                <a:gd name="T13" fmla="*/ 23 h 23"/>
                <a:gd name="T14" fmla="*/ 24 w 25"/>
                <a:gd name="T15" fmla="*/ 14 h 23"/>
                <a:gd name="T16" fmla="*/ 25 w 25"/>
                <a:gd name="T17" fmla="*/ 0 h 23"/>
                <a:gd name="T18" fmla="*/ 24 w 25"/>
                <a:gd name="T19" fmla="*/ 1 h 23"/>
                <a:gd name="T20" fmla="*/ 23 w 25"/>
                <a:gd name="T21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3">
                  <a:moveTo>
                    <a:pt x="23" y="13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23"/>
                    <a:pt x="3" y="23"/>
                    <a:pt x="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"/>
                    <a:pt x="24" y="1"/>
                    <a:pt x="24" y="1"/>
                  </a:cubicBezTo>
                  <a:lnTo>
                    <a:pt x="23" y="13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846"/>
            <p:cNvSpPr>
              <a:spLocks noEditPoints="1"/>
            </p:cNvSpPr>
            <p:nvPr/>
          </p:nvSpPr>
          <p:spPr bwMode="auto">
            <a:xfrm>
              <a:off x="4371975" y="3375025"/>
              <a:ext cx="112713" cy="404813"/>
            </a:xfrm>
            <a:custGeom>
              <a:avLst/>
              <a:gdLst>
                <a:gd name="T0" fmla="*/ 30 w 30"/>
                <a:gd name="T1" fmla="*/ 6 h 108"/>
                <a:gd name="T2" fmla="*/ 2 w 30"/>
                <a:gd name="T3" fmla="*/ 0 h 108"/>
                <a:gd name="T4" fmla="*/ 4 w 30"/>
                <a:gd name="T5" fmla="*/ 28 h 108"/>
                <a:gd name="T6" fmla="*/ 4 w 30"/>
                <a:gd name="T7" fmla="*/ 28 h 108"/>
                <a:gd name="T8" fmla="*/ 8 w 30"/>
                <a:gd name="T9" fmla="*/ 50 h 108"/>
                <a:gd name="T10" fmla="*/ 8 w 30"/>
                <a:gd name="T11" fmla="*/ 65 h 108"/>
                <a:gd name="T12" fmla="*/ 8 w 30"/>
                <a:gd name="T13" fmla="*/ 86 h 108"/>
                <a:gd name="T14" fmla="*/ 8 w 30"/>
                <a:gd name="T15" fmla="*/ 87 h 108"/>
                <a:gd name="T16" fmla="*/ 7 w 30"/>
                <a:gd name="T17" fmla="*/ 97 h 108"/>
                <a:gd name="T18" fmla="*/ 11 w 30"/>
                <a:gd name="T19" fmla="*/ 99 h 108"/>
                <a:gd name="T20" fmla="*/ 9 w 30"/>
                <a:gd name="T21" fmla="*/ 73 h 108"/>
                <a:gd name="T22" fmla="*/ 11 w 30"/>
                <a:gd name="T23" fmla="*/ 57 h 108"/>
                <a:gd name="T24" fmla="*/ 9 w 30"/>
                <a:gd name="T25" fmla="*/ 22 h 108"/>
                <a:gd name="T26" fmla="*/ 14 w 30"/>
                <a:gd name="T27" fmla="*/ 10 h 108"/>
                <a:gd name="T28" fmla="*/ 14 w 30"/>
                <a:gd name="T29" fmla="*/ 58 h 108"/>
                <a:gd name="T30" fmla="*/ 12 w 30"/>
                <a:gd name="T31" fmla="*/ 82 h 108"/>
                <a:gd name="T32" fmla="*/ 14 w 30"/>
                <a:gd name="T33" fmla="*/ 99 h 108"/>
                <a:gd name="T34" fmla="*/ 14 w 30"/>
                <a:gd name="T35" fmla="*/ 103 h 108"/>
                <a:gd name="T36" fmla="*/ 14 w 30"/>
                <a:gd name="T37" fmla="*/ 108 h 108"/>
                <a:gd name="T38" fmla="*/ 15 w 30"/>
                <a:gd name="T39" fmla="*/ 108 h 108"/>
                <a:gd name="T40" fmla="*/ 17 w 30"/>
                <a:gd name="T41" fmla="*/ 108 h 108"/>
                <a:gd name="T42" fmla="*/ 20 w 30"/>
                <a:gd name="T43" fmla="*/ 88 h 108"/>
                <a:gd name="T44" fmla="*/ 20 w 30"/>
                <a:gd name="T45" fmla="*/ 77 h 108"/>
                <a:gd name="T46" fmla="*/ 24 w 30"/>
                <a:gd name="T47" fmla="*/ 56 h 108"/>
                <a:gd name="T48" fmla="*/ 24 w 30"/>
                <a:gd name="T49" fmla="*/ 45 h 108"/>
                <a:gd name="T50" fmla="*/ 30 w 30"/>
                <a:gd name="T51" fmla="*/ 6 h 108"/>
                <a:gd name="T52" fmla="*/ 2 w 30"/>
                <a:gd name="T53" fmla="*/ 1 h 108"/>
                <a:gd name="T54" fmla="*/ 4 w 30"/>
                <a:gd name="T55" fmla="*/ 1 h 108"/>
                <a:gd name="T56" fmla="*/ 4 w 30"/>
                <a:gd name="T57" fmla="*/ 22 h 108"/>
                <a:gd name="T58" fmla="*/ 11 w 30"/>
                <a:gd name="T59" fmla="*/ 57 h 108"/>
                <a:gd name="T60" fmla="*/ 11 w 30"/>
                <a:gd name="T61" fmla="*/ 57 h 108"/>
                <a:gd name="T62" fmla="*/ 8 w 30"/>
                <a:gd name="T63" fmla="*/ 73 h 108"/>
                <a:gd name="T64" fmla="*/ 8 w 30"/>
                <a:gd name="T65" fmla="*/ 73 h 108"/>
                <a:gd name="T66" fmla="*/ 10 w 30"/>
                <a:gd name="T67" fmla="*/ 93 h 108"/>
                <a:gd name="T68" fmla="*/ 9 w 30"/>
                <a:gd name="T69" fmla="*/ 98 h 108"/>
                <a:gd name="T70" fmla="*/ 8 w 30"/>
                <a:gd name="T71" fmla="*/ 97 h 108"/>
                <a:gd name="T72" fmla="*/ 9 w 30"/>
                <a:gd name="T73" fmla="*/ 86 h 108"/>
                <a:gd name="T74" fmla="*/ 9 w 30"/>
                <a:gd name="T75" fmla="*/ 86 h 108"/>
                <a:gd name="T76" fmla="*/ 9 w 30"/>
                <a:gd name="T77" fmla="*/ 86 h 108"/>
                <a:gd name="T78" fmla="*/ 9 w 30"/>
                <a:gd name="T79" fmla="*/ 65 h 108"/>
                <a:gd name="T80" fmla="*/ 9 w 30"/>
                <a:gd name="T81" fmla="*/ 50 h 108"/>
                <a:gd name="T82" fmla="*/ 4 w 30"/>
                <a:gd name="T83" fmla="*/ 28 h 108"/>
                <a:gd name="T84" fmla="*/ 4 w 30"/>
                <a:gd name="T85" fmla="*/ 28 h 108"/>
                <a:gd name="T86" fmla="*/ 4 w 30"/>
                <a:gd name="T87" fmla="*/ 27 h 108"/>
                <a:gd name="T88" fmla="*/ 2 w 30"/>
                <a:gd name="T89" fmla="*/ 1 h 108"/>
                <a:gd name="T90" fmla="*/ 15 w 30"/>
                <a:gd name="T91" fmla="*/ 10 h 108"/>
                <a:gd name="T92" fmla="*/ 16 w 30"/>
                <a:gd name="T93" fmla="*/ 11 h 108"/>
                <a:gd name="T94" fmla="*/ 16 w 30"/>
                <a:gd name="T95" fmla="*/ 59 h 108"/>
                <a:gd name="T96" fmla="*/ 14 w 30"/>
                <a:gd name="T97" fmla="*/ 71 h 108"/>
                <a:gd name="T98" fmla="*/ 14 w 30"/>
                <a:gd name="T99" fmla="*/ 82 h 108"/>
                <a:gd name="T100" fmla="*/ 16 w 30"/>
                <a:gd name="T101" fmla="*/ 107 h 108"/>
                <a:gd name="T102" fmla="*/ 15 w 30"/>
                <a:gd name="T103" fmla="*/ 107 h 108"/>
                <a:gd name="T104" fmla="*/ 15 w 30"/>
                <a:gd name="T105" fmla="*/ 107 h 108"/>
                <a:gd name="T106" fmla="*/ 13 w 30"/>
                <a:gd name="T107" fmla="*/ 82 h 108"/>
                <a:gd name="T108" fmla="*/ 13 w 30"/>
                <a:gd name="T109" fmla="*/ 82 h 108"/>
                <a:gd name="T110" fmla="*/ 15 w 30"/>
                <a:gd name="T111" fmla="*/ 59 h 108"/>
                <a:gd name="T112" fmla="*/ 15 w 30"/>
                <a:gd name="T113" fmla="*/ 58 h 108"/>
                <a:gd name="T114" fmla="*/ 15 w 30"/>
                <a:gd name="T115" fmla="*/ 1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" h="108">
                  <a:moveTo>
                    <a:pt x="30" y="6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1" y="15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4"/>
                    <a:pt x="9" y="59"/>
                    <a:pt x="8" y="65"/>
                  </a:cubicBezTo>
                  <a:cubicBezTo>
                    <a:pt x="6" y="72"/>
                    <a:pt x="6" y="79"/>
                    <a:pt x="8" y="86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9" y="90"/>
                    <a:pt x="9" y="94"/>
                    <a:pt x="7" y="97"/>
                  </a:cubicBezTo>
                  <a:cubicBezTo>
                    <a:pt x="8" y="98"/>
                    <a:pt x="10" y="98"/>
                    <a:pt x="11" y="99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1" y="68"/>
                    <a:pt x="10" y="75"/>
                    <a:pt x="12" y="82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103"/>
                    <a:pt x="14" y="103"/>
                    <a:pt x="14" y="103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6" y="108"/>
                    <a:pt x="16" y="108"/>
                    <a:pt x="17" y="10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45"/>
                    <a:pt x="24" y="45"/>
                    <a:pt x="24" y="45"/>
                  </a:cubicBezTo>
                  <a:lnTo>
                    <a:pt x="30" y="6"/>
                  </a:lnTo>
                  <a:close/>
                  <a:moveTo>
                    <a:pt x="2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2" y="8"/>
                    <a:pt x="3" y="15"/>
                    <a:pt x="4" y="22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7"/>
                    <a:pt x="8" y="97"/>
                    <a:pt x="8" y="97"/>
                  </a:cubicBezTo>
                  <a:cubicBezTo>
                    <a:pt x="9" y="93"/>
                    <a:pt x="10" y="90"/>
                    <a:pt x="9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7" y="79"/>
                    <a:pt x="7" y="72"/>
                    <a:pt x="9" y="65"/>
                  </a:cubicBezTo>
                  <a:cubicBezTo>
                    <a:pt x="10" y="59"/>
                    <a:pt x="10" y="54"/>
                    <a:pt x="9" y="50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2" y="16"/>
                    <a:pt x="1" y="7"/>
                    <a:pt x="2" y="1"/>
                  </a:cubicBezTo>
                  <a:close/>
                  <a:moveTo>
                    <a:pt x="15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3"/>
                    <a:pt x="14" y="67"/>
                    <a:pt x="14" y="71"/>
                  </a:cubicBezTo>
                  <a:cubicBezTo>
                    <a:pt x="13" y="75"/>
                    <a:pt x="13" y="79"/>
                    <a:pt x="14" y="82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1" y="75"/>
                    <a:pt x="12" y="68"/>
                    <a:pt x="15" y="59"/>
                  </a:cubicBezTo>
                  <a:cubicBezTo>
                    <a:pt x="15" y="58"/>
                    <a:pt x="15" y="58"/>
                    <a:pt x="15" y="58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B2B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847"/>
            <p:cNvSpPr/>
            <p:nvPr/>
          </p:nvSpPr>
          <p:spPr bwMode="auto">
            <a:xfrm>
              <a:off x="4375150" y="3378200"/>
              <a:ext cx="38100" cy="363538"/>
            </a:xfrm>
            <a:custGeom>
              <a:avLst/>
              <a:gdLst>
                <a:gd name="T0" fmla="*/ 3 w 10"/>
                <a:gd name="T1" fmla="*/ 0 h 97"/>
                <a:gd name="T2" fmla="*/ 1 w 10"/>
                <a:gd name="T3" fmla="*/ 0 h 97"/>
                <a:gd name="T4" fmla="*/ 3 w 10"/>
                <a:gd name="T5" fmla="*/ 26 h 97"/>
                <a:gd name="T6" fmla="*/ 3 w 10"/>
                <a:gd name="T7" fmla="*/ 27 h 97"/>
                <a:gd name="T8" fmla="*/ 3 w 10"/>
                <a:gd name="T9" fmla="*/ 27 h 97"/>
                <a:gd name="T10" fmla="*/ 8 w 10"/>
                <a:gd name="T11" fmla="*/ 49 h 97"/>
                <a:gd name="T12" fmla="*/ 8 w 10"/>
                <a:gd name="T13" fmla="*/ 64 h 97"/>
                <a:gd name="T14" fmla="*/ 8 w 10"/>
                <a:gd name="T15" fmla="*/ 85 h 97"/>
                <a:gd name="T16" fmla="*/ 8 w 10"/>
                <a:gd name="T17" fmla="*/ 85 h 97"/>
                <a:gd name="T18" fmla="*/ 8 w 10"/>
                <a:gd name="T19" fmla="*/ 85 h 97"/>
                <a:gd name="T20" fmla="*/ 7 w 10"/>
                <a:gd name="T21" fmla="*/ 96 h 97"/>
                <a:gd name="T22" fmla="*/ 8 w 10"/>
                <a:gd name="T23" fmla="*/ 97 h 97"/>
                <a:gd name="T24" fmla="*/ 9 w 10"/>
                <a:gd name="T25" fmla="*/ 92 h 97"/>
                <a:gd name="T26" fmla="*/ 7 w 10"/>
                <a:gd name="T27" fmla="*/ 72 h 97"/>
                <a:gd name="T28" fmla="*/ 7 w 10"/>
                <a:gd name="T29" fmla="*/ 72 h 97"/>
                <a:gd name="T30" fmla="*/ 10 w 10"/>
                <a:gd name="T31" fmla="*/ 56 h 97"/>
                <a:gd name="T32" fmla="*/ 10 w 10"/>
                <a:gd name="T33" fmla="*/ 56 h 97"/>
                <a:gd name="T34" fmla="*/ 3 w 10"/>
                <a:gd name="T35" fmla="*/ 21 h 97"/>
                <a:gd name="T36" fmla="*/ 3 w 10"/>
                <a:gd name="T3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97">
                  <a:moveTo>
                    <a:pt x="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6"/>
                    <a:pt x="1" y="15"/>
                    <a:pt x="3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9" y="53"/>
                    <a:pt x="9" y="58"/>
                    <a:pt x="8" y="64"/>
                  </a:cubicBezTo>
                  <a:cubicBezTo>
                    <a:pt x="6" y="71"/>
                    <a:pt x="6" y="78"/>
                    <a:pt x="8" y="85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9" y="89"/>
                    <a:pt x="8" y="92"/>
                    <a:pt x="7" y="96"/>
                  </a:cubicBezTo>
                  <a:cubicBezTo>
                    <a:pt x="7" y="96"/>
                    <a:pt x="8" y="96"/>
                    <a:pt x="8" y="97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2" y="14"/>
                    <a:pt x="1" y="7"/>
                    <a:pt x="3" y="0"/>
                  </a:cubicBezTo>
                  <a:close/>
                </a:path>
              </a:pathLst>
            </a:custGeom>
            <a:solidFill>
              <a:srgbClr val="D5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848"/>
            <p:cNvSpPr/>
            <p:nvPr/>
          </p:nvSpPr>
          <p:spPr bwMode="auto">
            <a:xfrm>
              <a:off x="4413250" y="3411538"/>
              <a:ext cx="19050" cy="363538"/>
            </a:xfrm>
            <a:custGeom>
              <a:avLst/>
              <a:gdLst>
                <a:gd name="T0" fmla="*/ 5 w 5"/>
                <a:gd name="T1" fmla="*/ 1 h 97"/>
                <a:gd name="T2" fmla="*/ 4 w 5"/>
                <a:gd name="T3" fmla="*/ 0 h 97"/>
                <a:gd name="T4" fmla="*/ 4 w 5"/>
                <a:gd name="T5" fmla="*/ 48 h 97"/>
                <a:gd name="T6" fmla="*/ 4 w 5"/>
                <a:gd name="T7" fmla="*/ 49 h 97"/>
                <a:gd name="T8" fmla="*/ 2 w 5"/>
                <a:gd name="T9" fmla="*/ 72 h 97"/>
                <a:gd name="T10" fmla="*/ 2 w 5"/>
                <a:gd name="T11" fmla="*/ 72 h 97"/>
                <a:gd name="T12" fmla="*/ 4 w 5"/>
                <a:gd name="T13" fmla="*/ 97 h 97"/>
                <a:gd name="T14" fmla="*/ 4 w 5"/>
                <a:gd name="T15" fmla="*/ 97 h 97"/>
                <a:gd name="T16" fmla="*/ 5 w 5"/>
                <a:gd name="T17" fmla="*/ 97 h 97"/>
                <a:gd name="T18" fmla="*/ 3 w 5"/>
                <a:gd name="T19" fmla="*/ 72 h 97"/>
                <a:gd name="T20" fmla="*/ 3 w 5"/>
                <a:gd name="T21" fmla="*/ 61 h 97"/>
                <a:gd name="T22" fmla="*/ 5 w 5"/>
                <a:gd name="T23" fmla="*/ 49 h 97"/>
                <a:gd name="T24" fmla="*/ 5 w 5"/>
                <a:gd name="T25" fmla="*/ 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97">
                  <a:moveTo>
                    <a:pt x="5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8"/>
                    <a:pt x="0" y="65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69"/>
                    <a:pt x="2" y="65"/>
                    <a:pt x="3" y="61"/>
                  </a:cubicBezTo>
                  <a:cubicBezTo>
                    <a:pt x="3" y="57"/>
                    <a:pt x="4" y="53"/>
                    <a:pt x="5" y="49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rgbClr val="D5D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849"/>
            <p:cNvSpPr>
              <a:spLocks noEditPoints="1"/>
            </p:cNvSpPr>
            <p:nvPr/>
          </p:nvSpPr>
          <p:spPr bwMode="auto">
            <a:xfrm>
              <a:off x="4491038" y="3171825"/>
              <a:ext cx="26988" cy="63500"/>
            </a:xfrm>
            <a:custGeom>
              <a:avLst/>
              <a:gdLst>
                <a:gd name="T0" fmla="*/ 4 w 7"/>
                <a:gd name="T1" fmla="*/ 15 h 17"/>
                <a:gd name="T2" fmla="*/ 5 w 7"/>
                <a:gd name="T3" fmla="*/ 15 h 17"/>
                <a:gd name="T4" fmla="*/ 7 w 7"/>
                <a:gd name="T5" fmla="*/ 0 h 17"/>
                <a:gd name="T6" fmla="*/ 0 w 7"/>
                <a:gd name="T7" fmla="*/ 17 h 17"/>
                <a:gd name="T8" fmla="*/ 4 w 7"/>
                <a:gd name="T9" fmla="*/ 15 h 17"/>
                <a:gd name="T10" fmla="*/ 6 w 7"/>
                <a:gd name="T11" fmla="*/ 3 h 17"/>
                <a:gd name="T12" fmla="*/ 6 w 7"/>
                <a:gd name="T13" fmla="*/ 4 h 17"/>
                <a:gd name="T14" fmla="*/ 2 w 7"/>
                <a:gd name="T15" fmla="*/ 14 h 17"/>
                <a:gd name="T16" fmla="*/ 1 w 7"/>
                <a:gd name="T17" fmla="*/ 15 h 17"/>
                <a:gd name="T18" fmla="*/ 6 w 7"/>
                <a:gd name="T1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7">
                  <a:moveTo>
                    <a:pt x="4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4"/>
                    <a:pt x="0" y="10"/>
                    <a:pt x="0" y="17"/>
                  </a:cubicBezTo>
                  <a:cubicBezTo>
                    <a:pt x="1" y="16"/>
                    <a:pt x="3" y="15"/>
                    <a:pt x="4" y="15"/>
                  </a:cubicBezTo>
                  <a:close/>
                  <a:moveTo>
                    <a:pt x="6" y="3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4" y="7"/>
                    <a:pt x="2" y="11"/>
                    <a:pt x="2" y="14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9"/>
                    <a:pt x="3" y="5"/>
                    <a:pt x="6" y="3"/>
                  </a:cubicBezTo>
                  <a:close/>
                </a:path>
              </a:pathLst>
            </a:custGeom>
            <a:solidFill>
              <a:srgbClr val="5A6B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850"/>
            <p:cNvSpPr/>
            <p:nvPr/>
          </p:nvSpPr>
          <p:spPr bwMode="auto">
            <a:xfrm>
              <a:off x="4495800" y="3182938"/>
              <a:ext cx="17463" cy="44450"/>
            </a:xfrm>
            <a:custGeom>
              <a:avLst/>
              <a:gdLst>
                <a:gd name="T0" fmla="*/ 5 w 5"/>
                <a:gd name="T1" fmla="*/ 1 h 12"/>
                <a:gd name="T2" fmla="*/ 5 w 5"/>
                <a:gd name="T3" fmla="*/ 0 h 12"/>
                <a:gd name="T4" fmla="*/ 0 w 5"/>
                <a:gd name="T5" fmla="*/ 12 h 12"/>
                <a:gd name="T6" fmla="*/ 1 w 5"/>
                <a:gd name="T7" fmla="*/ 11 h 12"/>
                <a:gd name="T8" fmla="*/ 5 w 5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5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2"/>
                    <a:pt x="0" y="6"/>
                    <a:pt x="0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8"/>
                    <a:pt x="3" y="4"/>
                    <a:pt x="5" y="1"/>
                  </a:cubicBezTo>
                  <a:close/>
                </a:path>
              </a:pathLst>
            </a:custGeom>
            <a:solidFill>
              <a:srgbClr val="778B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851"/>
            <p:cNvSpPr/>
            <p:nvPr/>
          </p:nvSpPr>
          <p:spPr bwMode="auto">
            <a:xfrm>
              <a:off x="4510088" y="3171825"/>
              <a:ext cx="26988" cy="55563"/>
            </a:xfrm>
            <a:custGeom>
              <a:avLst/>
              <a:gdLst>
                <a:gd name="T0" fmla="*/ 4 w 7"/>
                <a:gd name="T1" fmla="*/ 14 h 15"/>
                <a:gd name="T2" fmla="*/ 7 w 7"/>
                <a:gd name="T3" fmla="*/ 14 h 15"/>
                <a:gd name="T4" fmla="*/ 2 w 7"/>
                <a:gd name="T5" fmla="*/ 0 h 15"/>
                <a:gd name="T6" fmla="*/ 0 w 7"/>
                <a:gd name="T7" fmla="*/ 15 h 15"/>
                <a:gd name="T8" fmla="*/ 4 w 7"/>
                <a:gd name="T9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14"/>
                  </a:moveTo>
                  <a:cubicBezTo>
                    <a:pt x="5" y="14"/>
                    <a:pt x="6" y="14"/>
                    <a:pt x="7" y="14"/>
                  </a:cubicBezTo>
                  <a:cubicBezTo>
                    <a:pt x="7" y="8"/>
                    <a:pt x="5" y="4"/>
                    <a:pt x="2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2" y="14"/>
                    <a:pt x="4" y="14"/>
                  </a:cubicBezTo>
                  <a:close/>
                </a:path>
              </a:pathLst>
            </a:custGeom>
            <a:solidFill>
              <a:srgbClr val="3241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852"/>
            <p:cNvSpPr/>
            <p:nvPr/>
          </p:nvSpPr>
          <p:spPr bwMode="auto">
            <a:xfrm>
              <a:off x="4525963" y="3224213"/>
              <a:ext cx="11113" cy="7938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853"/>
            <p:cNvSpPr/>
            <p:nvPr/>
          </p:nvSpPr>
          <p:spPr bwMode="auto">
            <a:xfrm>
              <a:off x="4510088" y="3303588"/>
              <a:ext cx="3175" cy="14288"/>
            </a:xfrm>
            <a:custGeom>
              <a:avLst/>
              <a:gdLst>
                <a:gd name="T0" fmla="*/ 1 w 1"/>
                <a:gd name="T1" fmla="*/ 3 h 4"/>
                <a:gd name="T2" fmla="*/ 1 w 1"/>
                <a:gd name="T3" fmla="*/ 0 h 4"/>
                <a:gd name="T4" fmla="*/ 0 w 1"/>
                <a:gd name="T5" fmla="*/ 2 h 4"/>
                <a:gd name="T6" fmla="*/ 1 w 1"/>
                <a:gd name="T7" fmla="*/ 4 h 4"/>
                <a:gd name="T8" fmla="*/ 1 w 1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3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1" y="4"/>
                    <a:pt x="1" y="4"/>
                    <a:pt x="1" y="4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854"/>
            <p:cNvSpPr/>
            <p:nvPr/>
          </p:nvSpPr>
          <p:spPr bwMode="auto">
            <a:xfrm>
              <a:off x="4502150" y="3314700"/>
              <a:ext cx="4763" cy="11113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0 w 1"/>
                <a:gd name="T7" fmla="*/ 3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3 h 3"/>
                <a:gd name="T14" fmla="*/ 1 w 1"/>
                <a:gd name="T15" fmla="*/ 3 h 3"/>
                <a:gd name="T16" fmla="*/ 0 w 1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855"/>
            <p:cNvSpPr/>
            <p:nvPr/>
          </p:nvSpPr>
          <p:spPr bwMode="auto">
            <a:xfrm>
              <a:off x="4506913" y="3309938"/>
              <a:ext cx="3175" cy="12700"/>
            </a:xfrm>
            <a:custGeom>
              <a:avLst/>
              <a:gdLst>
                <a:gd name="T0" fmla="*/ 2 w 2"/>
                <a:gd name="T1" fmla="*/ 0 h 8"/>
                <a:gd name="T2" fmla="*/ 0 w 2"/>
                <a:gd name="T3" fmla="*/ 3 h 8"/>
                <a:gd name="T4" fmla="*/ 2 w 2"/>
                <a:gd name="T5" fmla="*/ 8 h 8"/>
                <a:gd name="T6" fmla="*/ 2 w 2"/>
                <a:gd name="T7" fmla="*/ 5 h 8"/>
                <a:gd name="T8" fmla="*/ 2 w 2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8">
                  <a:moveTo>
                    <a:pt x="2" y="0"/>
                  </a:moveTo>
                  <a:lnTo>
                    <a:pt x="0" y="3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856"/>
            <p:cNvSpPr/>
            <p:nvPr/>
          </p:nvSpPr>
          <p:spPr bwMode="auto">
            <a:xfrm>
              <a:off x="4405313" y="3411538"/>
              <a:ext cx="19050" cy="334963"/>
            </a:xfrm>
            <a:custGeom>
              <a:avLst/>
              <a:gdLst>
                <a:gd name="T0" fmla="*/ 5 w 5"/>
                <a:gd name="T1" fmla="*/ 0 h 89"/>
                <a:gd name="T2" fmla="*/ 0 w 5"/>
                <a:gd name="T3" fmla="*/ 12 h 89"/>
                <a:gd name="T4" fmla="*/ 2 w 5"/>
                <a:gd name="T5" fmla="*/ 47 h 89"/>
                <a:gd name="T6" fmla="*/ 0 w 5"/>
                <a:gd name="T7" fmla="*/ 63 h 89"/>
                <a:gd name="T8" fmla="*/ 2 w 5"/>
                <a:gd name="T9" fmla="*/ 89 h 89"/>
                <a:gd name="T10" fmla="*/ 5 w 5"/>
                <a:gd name="T11" fmla="*/ 89 h 89"/>
                <a:gd name="T12" fmla="*/ 3 w 5"/>
                <a:gd name="T13" fmla="*/ 72 h 89"/>
                <a:gd name="T14" fmla="*/ 5 w 5"/>
                <a:gd name="T15" fmla="*/ 48 h 89"/>
                <a:gd name="T16" fmla="*/ 5 w 5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9">
                  <a:moveTo>
                    <a:pt x="5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3" y="89"/>
                    <a:pt x="4" y="89"/>
                    <a:pt x="5" y="89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1" y="65"/>
                    <a:pt x="2" y="58"/>
                    <a:pt x="5" y="48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7184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857"/>
            <p:cNvSpPr/>
            <p:nvPr/>
          </p:nvSpPr>
          <p:spPr bwMode="auto">
            <a:xfrm>
              <a:off x="4375150" y="3738563"/>
              <a:ext cx="49213" cy="33338"/>
            </a:xfrm>
            <a:custGeom>
              <a:avLst/>
              <a:gdLst>
                <a:gd name="T0" fmla="*/ 13 w 13"/>
                <a:gd name="T1" fmla="*/ 6 h 9"/>
                <a:gd name="T2" fmla="*/ 13 w 13"/>
                <a:gd name="T3" fmla="*/ 2 h 9"/>
                <a:gd name="T4" fmla="*/ 10 w 13"/>
                <a:gd name="T5" fmla="*/ 2 h 9"/>
                <a:gd name="T6" fmla="*/ 6 w 13"/>
                <a:gd name="T7" fmla="*/ 0 h 9"/>
                <a:gd name="T8" fmla="*/ 3 w 13"/>
                <a:gd name="T9" fmla="*/ 3 h 9"/>
                <a:gd name="T10" fmla="*/ 3 w 13"/>
                <a:gd name="T11" fmla="*/ 8 h 9"/>
                <a:gd name="T12" fmla="*/ 13 w 13"/>
                <a:gd name="T1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13" y="6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1" y="2"/>
                    <a:pt x="10" y="2"/>
                  </a:cubicBezTo>
                  <a:cubicBezTo>
                    <a:pt x="9" y="1"/>
                    <a:pt x="7" y="1"/>
                    <a:pt x="6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5"/>
                    <a:pt x="0" y="7"/>
                    <a:pt x="3" y="8"/>
                  </a:cubicBezTo>
                  <a:cubicBezTo>
                    <a:pt x="7" y="9"/>
                    <a:pt x="10" y="9"/>
                    <a:pt x="13" y="6"/>
                  </a:cubicBezTo>
                  <a:close/>
                </a:path>
              </a:pathLst>
            </a:custGeom>
            <a:solidFill>
              <a:srgbClr val="1C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858"/>
            <p:cNvSpPr/>
            <p:nvPr/>
          </p:nvSpPr>
          <p:spPr bwMode="auto">
            <a:xfrm>
              <a:off x="4427538" y="3768725"/>
              <a:ext cx="46038" cy="47625"/>
            </a:xfrm>
            <a:custGeom>
              <a:avLst/>
              <a:gdLst>
                <a:gd name="T0" fmla="*/ 2 w 12"/>
                <a:gd name="T1" fmla="*/ 3 h 13"/>
                <a:gd name="T2" fmla="*/ 0 w 12"/>
                <a:gd name="T3" fmla="*/ 3 h 13"/>
                <a:gd name="T4" fmla="*/ 1 w 12"/>
                <a:gd name="T5" fmla="*/ 7 h 13"/>
                <a:gd name="T6" fmla="*/ 6 w 12"/>
                <a:gd name="T7" fmla="*/ 13 h 13"/>
                <a:gd name="T8" fmla="*/ 12 w 12"/>
                <a:gd name="T9" fmla="*/ 6 h 13"/>
                <a:gd name="T10" fmla="*/ 11 w 12"/>
                <a:gd name="T11" fmla="*/ 0 h 13"/>
                <a:gd name="T12" fmla="*/ 2 w 12"/>
                <a:gd name="T1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">
                  <a:moveTo>
                    <a:pt x="2" y="3"/>
                  </a:moveTo>
                  <a:cubicBezTo>
                    <a:pt x="1" y="3"/>
                    <a:pt x="1" y="3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11"/>
                    <a:pt x="2" y="13"/>
                    <a:pt x="6" y="13"/>
                  </a:cubicBezTo>
                  <a:cubicBezTo>
                    <a:pt x="10" y="13"/>
                    <a:pt x="12" y="11"/>
                    <a:pt x="12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2"/>
                    <a:pt x="5" y="3"/>
                    <a:pt x="2" y="3"/>
                  </a:cubicBezTo>
                  <a:close/>
                </a:path>
              </a:pathLst>
            </a:custGeom>
            <a:solidFill>
              <a:srgbClr val="1C2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3024059" y="3980557"/>
            <a:ext cx="3960490" cy="1073051"/>
            <a:chOff x="2267744" y="2985417"/>
            <a:chExt cx="2970754" cy="804788"/>
          </a:xfrm>
        </p:grpSpPr>
        <p:grpSp>
          <p:nvGrpSpPr>
            <p:cNvPr id="141" name="组合 140"/>
            <p:cNvGrpSpPr/>
            <p:nvPr/>
          </p:nvGrpSpPr>
          <p:grpSpPr>
            <a:xfrm>
              <a:off x="2267744" y="2985417"/>
              <a:ext cx="2970754" cy="804788"/>
              <a:chOff x="2177310" y="3028850"/>
              <a:chExt cx="2970754" cy="804788"/>
            </a:xfrm>
          </p:grpSpPr>
          <p:sp>
            <p:nvSpPr>
              <p:cNvPr id="143" name="矩形 74"/>
              <p:cNvSpPr/>
              <p:nvPr/>
            </p:nvSpPr>
            <p:spPr>
              <a:xfrm>
                <a:off x="2177310" y="3028850"/>
                <a:ext cx="2970754" cy="804788"/>
              </a:xfrm>
              <a:custGeom>
                <a:avLst/>
                <a:gdLst/>
                <a:ahLst/>
                <a:cxnLst/>
                <a:rect l="l" t="t" r="r" b="b"/>
                <a:pathLst>
                  <a:path w="2970754" h="804788">
                    <a:moveTo>
                      <a:pt x="2568360" y="0"/>
                    </a:moveTo>
                    <a:cubicBezTo>
                      <a:pt x="2790596" y="0"/>
                      <a:pt x="2970754" y="180158"/>
                      <a:pt x="2970754" y="402394"/>
                    </a:cubicBezTo>
                    <a:cubicBezTo>
                      <a:pt x="2970754" y="624630"/>
                      <a:pt x="2790596" y="804788"/>
                      <a:pt x="2568360" y="804788"/>
                    </a:cubicBezTo>
                    <a:cubicBezTo>
                      <a:pt x="2444163" y="804788"/>
                      <a:pt x="2333107" y="748522"/>
                      <a:pt x="2260706" y="658910"/>
                    </a:cubicBezTo>
                    <a:lnTo>
                      <a:pt x="522482" y="658910"/>
                    </a:lnTo>
                    <a:lnTo>
                      <a:pt x="522482" y="659707"/>
                    </a:lnTo>
                    <a:lnTo>
                      <a:pt x="0" y="659707"/>
                    </a:lnTo>
                    <a:lnTo>
                      <a:pt x="0" y="145357"/>
                    </a:lnTo>
                    <a:lnTo>
                      <a:pt x="522482" y="145357"/>
                    </a:lnTo>
                    <a:lnTo>
                      <a:pt x="522482" y="145879"/>
                    </a:lnTo>
                    <a:lnTo>
                      <a:pt x="2260706" y="145879"/>
                    </a:lnTo>
                    <a:cubicBezTo>
                      <a:pt x="2333106" y="56267"/>
                      <a:pt x="2444162" y="0"/>
                      <a:pt x="256836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4418460" y="3096370"/>
                <a:ext cx="650698" cy="6506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42" name="TextBox 141"/>
            <p:cNvSpPr txBox="1"/>
            <p:nvPr/>
          </p:nvSpPr>
          <p:spPr>
            <a:xfrm>
              <a:off x="4582411" y="3147814"/>
              <a:ext cx="457156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32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3024061" y="4660206"/>
            <a:ext cx="3013206" cy="1073051"/>
            <a:chOff x="2267745" y="3495154"/>
            <a:chExt cx="2260199" cy="804788"/>
          </a:xfrm>
        </p:grpSpPr>
        <p:grpSp>
          <p:nvGrpSpPr>
            <p:cNvPr id="146" name="组合 145"/>
            <p:cNvGrpSpPr/>
            <p:nvPr/>
          </p:nvGrpSpPr>
          <p:grpSpPr>
            <a:xfrm>
              <a:off x="2267745" y="3495154"/>
              <a:ext cx="2260199" cy="804788"/>
              <a:chOff x="2177311" y="3538587"/>
              <a:chExt cx="2260199" cy="804788"/>
            </a:xfrm>
          </p:grpSpPr>
          <p:sp>
            <p:nvSpPr>
              <p:cNvPr id="148" name="矩形 74"/>
              <p:cNvSpPr/>
              <p:nvPr/>
            </p:nvSpPr>
            <p:spPr>
              <a:xfrm>
                <a:off x="2177311" y="3538587"/>
                <a:ext cx="2260199" cy="804788"/>
              </a:xfrm>
              <a:custGeom>
                <a:avLst/>
                <a:gdLst/>
                <a:ahLst/>
                <a:cxnLst/>
                <a:rect l="l" t="t" r="r" b="b"/>
                <a:pathLst>
                  <a:path w="2260199" h="804788">
                    <a:moveTo>
                      <a:pt x="1857805" y="0"/>
                    </a:moveTo>
                    <a:cubicBezTo>
                      <a:pt x="2080041" y="0"/>
                      <a:pt x="2260199" y="180158"/>
                      <a:pt x="2260199" y="402394"/>
                    </a:cubicBezTo>
                    <a:cubicBezTo>
                      <a:pt x="2260199" y="624630"/>
                      <a:pt x="2080041" y="804788"/>
                      <a:pt x="1857805" y="804788"/>
                    </a:cubicBezTo>
                    <a:cubicBezTo>
                      <a:pt x="1733608" y="804788"/>
                      <a:pt x="1622552" y="748522"/>
                      <a:pt x="1550151" y="658910"/>
                    </a:cubicBezTo>
                    <a:lnTo>
                      <a:pt x="0" y="658910"/>
                    </a:lnTo>
                    <a:lnTo>
                      <a:pt x="0" y="145879"/>
                    </a:lnTo>
                    <a:lnTo>
                      <a:pt x="1550151" y="145879"/>
                    </a:lnTo>
                    <a:cubicBezTo>
                      <a:pt x="1622551" y="56267"/>
                      <a:pt x="1733607" y="0"/>
                      <a:pt x="1857805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</a:endParaRPr>
              </a:p>
            </p:txBody>
          </p:sp>
          <p:sp>
            <p:nvSpPr>
              <p:cNvPr id="149" name="椭圆 148"/>
              <p:cNvSpPr/>
              <p:nvPr/>
            </p:nvSpPr>
            <p:spPr>
              <a:xfrm>
                <a:off x="3709069" y="3612907"/>
                <a:ext cx="650698" cy="6506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47" name="TextBox 146"/>
            <p:cNvSpPr txBox="1"/>
            <p:nvPr/>
          </p:nvSpPr>
          <p:spPr>
            <a:xfrm>
              <a:off x="3878363" y="3663990"/>
              <a:ext cx="467978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2"/>
                  </a:solidFill>
                  <a:latin typeface="Impact" panose="020B0806030902050204" pitchFamily="34" charset="0"/>
                </a:rPr>
                <a:t>05</a:t>
              </a:r>
              <a:endParaRPr lang="zh-CN" altLang="en-US" sz="3200" dirty="0">
                <a:solidFill>
                  <a:schemeClr val="tx2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3024061" y="3295198"/>
            <a:ext cx="2522340" cy="1073051"/>
            <a:chOff x="2267745" y="2471398"/>
            <a:chExt cx="1892001" cy="804788"/>
          </a:xfrm>
        </p:grpSpPr>
        <p:grpSp>
          <p:nvGrpSpPr>
            <p:cNvPr id="151" name="组合 150"/>
            <p:cNvGrpSpPr/>
            <p:nvPr/>
          </p:nvGrpSpPr>
          <p:grpSpPr>
            <a:xfrm>
              <a:off x="2267745" y="2471398"/>
              <a:ext cx="1892001" cy="804788"/>
              <a:chOff x="2177311" y="2514831"/>
              <a:chExt cx="1892001" cy="804788"/>
            </a:xfrm>
          </p:grpSpPr>
          <p:sp>
            <p:nvSpPr>
              <p:cNvPr id="153" name="矩形 74"/>
              <p:cNvSpPr/>
              <p:nvPr/>
            </p:nvSpPr>
            <p:spPr>
              <a:xfrm>
                <a:off x="2177311" y="2514831"/>
                <a:ext cx="1892001" cy="804788"/>
              </a:xfrm>
              <a:custGeom>
                <a:avLst/>
                <a:gdLst/>
                <a:ahLst/>
                <a:cxnLst/>
                <a:rect l="l" t="t" r="r" b="b"/>
                <a:pathLst>
                  <a:path w="1892001" h="804788">
                    <a:moveTo>
                      <a:pt x="1489607" y="0"/>
                    </a:moveTo>
                    <a:cubicBezTo>
                      <a:pt x="1711843" y="0"/>
                      <a:pt x="1892001" y="180158"/>
                      <a:pt x="1892001" y="402394"/>
                    </a:cubicBezTo>
                    <a:cubicBezTo>
                      <a:pt x="1892001" y="624630"/>
                      <a:pt x="1711843" y="804788"/>
                      <a:pt x="1489607" y="804788"/>
                    </a:cubicBezTo>
                    <a:cubicBezTo>
                      <a:pt x="1365410" y="804788"/>
                      <a:pt x="1254354" y="748522"/>
                      <a:pt x="1181953" y="658910"/>
                    </a:cubicBezTo>
                    <a:lnTo>
                      <a:pt x="0" y="658910"/>
                    </a:lnTo>
                    <a:lnTo>
                      <a:pt x="0" y="145879"/>
                    </a:lnTo>
                    <a:lnTo>
                      <a:pt x="1181953" y="145879"/>
                    </a:lnTo>
                    <a:cubicBezTo>
                      <a:pt x="1254353" y="56267"/>
                      <a:pt x="1365409" y="0"/>
                      <a:pt x="14896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3337338" y="2591876"/>
                <a:ext cx="650698" cy="6506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52" name="TextBox 151"/>
            <p:cNvSpPr txBox="1"/>
            <p:nvPr/>
          </p:nvSpPr>
          <p:spPr>
            <a:xfrm>
              <a:off x="3501289" y="2645124"/>
              <a:ext cx="466775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32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3024061" y="1968884"/>
            <a:ext cx="2016192" cy="1073051"/>
            <a:chOff x="2267745" y="1476662"/>
            <a:chExt cx="1512341" cy="804788"/>
          </a:xfrm>
        </p:grpSpPr>
        <p:grpSp>
          <p:nvGrpSpPr>
            <p:cNvPr id="156" name="组合 155"/>
            <p:cNvGrpSpPr/>
            <p:nvPr/>
          </p:nvGrpSpPr>
          <p:grpSpPr>
            <a:xfrm>
              <a:off x="2267745" y="1476662"/>
              <a:ext cx="1512341" cy="804788"/>
              <a:chOff x="2079696" y="1331425"/>
              <a:chExt cx="1512341" cy="804788"/>
            </a:xfrm>
          </p:grpSpPr>
          <p:sp>
            <p:nvSpPr>
              <p:cNvPr id="158" name="矩形 74"/>
              <p:cNvSpPr/>
              <p:nvPr/>
            </p:nvSpPr>
            <p:spPr>
              <a:xfrm>
                <a:off x="2079696" y="1331425"/>
                <a:ext cx="1512341" cy="804788"/>
              </a:xfrm>
              <a:custGeom>
                <a:avLst/>
                <a:gdLst/>
                <a:ahLst/>
                <a:cxnLst/>
                <a:rect l="l" t="t" r="r" b="b"/>
                <a:pathLst>
                  <a:path w="1512341" h="804788">
                    <a:moveTo>
                      <a:pt x="1109947" y="0"/>
                    </a:moveTo>
                    <a:cubicBezTo>
                      <a:pt x="1332183" y="0"/>
                      <a:pt x="1512341" y="180158"/>
                      <a:pt x="1512341" y="402394"/>
                    </a:cubicBezTo>
                    <a:cubicBezTo>
                      <a:pt x="1512341" y="624630"/>
                      <a:pt x="1332183" y="804788"/>
                      <a:pt x="1109947" y="804788"/>
                    </a:cubicBezTo>
                    <a:cubicBezTo>
                      <a:pt x="985750" y="804788"/>
                      <a:pt x="874694" y="748522"/>
                      <a:pt x="802293" y="658910"/>
                    </a:cubicBezTo>
                    <a:lnTo>
                      <a:pt x="0" y="658910"/>
                    </a:lnTo>
                    <a:lnTo>
                      <a:pt x="0" y="145879"/>
                    </a:lnTo>
                    <a:lnTo>
                      <a:pt x="802293" y="145879"/>
                    </a:lnTo>
                    <a:cubicBezTo>
                      <a:pt x="874693" y="56267"/>
                      <a:pt x="985749" y="0"/>
                      <a:pt x="110994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2"/>
                  </a:solidFill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2868376" y="1404981"/>
                <a:ext cx="650698" cy="65069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 w="12700">
                <a:solidFill>
                  <a:schemeClr val="bg1"/>
                </a:solidFill>
              </a:ln>
              <a:effectLst>
                <a:outerShdw blurRad="152400" dist="63500" dir="8100000" algn="tr" rotWithShape="0">
                  <a:prstClr val="black">
                    <a:alpha val="2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57" name="TextBox 156"/>
            <p:cNvSpPr txBox="1"/>
            <p:nvPr/>
          </p:nvSpPr>
          <p:spPr>
            <a:xfrm>
              <a:off x="3129942" y="1643645"/>
              <a:ext cx="421084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2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200" dirty="0">
                <a:solidFill>
                  <a:schemeClr val="tx2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60" name="矩形 1"/>
          <p:cNvSpPr>
            <a:spLocks noChangeArrowheads="1"/>
          </p:cNvSpPr>
          <p:nvPr/>
        </p:nvSpPr>
        <p:spPr bwMode="auto">
          <a:xfrm>
            <a:off x="8591953" y="1762580"/>
            <a:ext cx="25245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随着计算机技术的发展及印刷技术进步，平面设计在视觉感观领域的表现也就越来越丰富。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矩形 1"/>
          <p:cNvSpPr>
            <a:spLocks noChangeArrowheads="1"/>
          </p:cNvSpPr>
          <p:nvPr/>
        </p:nvSpPr>
        <p:spPr bwMode="auto">
          <a:xfrm>
            <a:off x="8591953" y="2546580"/>
            <a:ext cx="25245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随着计算机技术的发展及印刷技术进步，平面设计在视觉感观领域的表现也就越来越丰富。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矩形 1"/>
          <p:cNvSpPr>
            <a:spLocks noChangeArrowheads="1"/>
          </p:cNvSpPr>
          <p:nvPr/>
        </p:nvSpPr>
        <p:spPr bwMode="auto">
          <a:xfrm>
            <a:off x="8591953" y="3330580"/>
            <a:ext cx="25245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随着计算机技术的发展及印刷技术进步，平面设计在视觉感观领域的表现也就越来越丰富。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矩形 1"/>
          <p:cNvSpPr>
            <a:spLocks noChangeArrowheads="1"/>
          </p:cNvSpPr>
          <p:nvPr/>
        </p:nvSpPr>
        <p:spPr bwMode="auto">
          <a:xfrm>
            <a:off x="8591953" y="4114580"/>
            <a:ext cx="25245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随着计算机技术的发展及印刷技术进步，平面设计在视觉感观领域的表现也就越来越丰富。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矩形 1"/>
          <p:cNvSpPr>
            <a:spLocks noChangeArrowheads="1"/>
          </p:cNvSpPr>
          <p:nvPr/>
        </p:nvSpPr>
        <p:spPr bwMode="auto">
          <a:xfrm>
            <a:off x="8591953" y="4898581"/>
            <a:ext cx="252459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随着计算机技术的发展及印刷技术进步，平面设计在视觉感观领域的表现也就越来越丰富。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5" name="直接连接符 164"/>
          <p:cNvCxnSpPr/>
          <p:nvPr/>
        </p:nvCxnSpPr>
        <p:spPr>
          <a:xfrm flipH="1">
            <a:off x="5066142" y="2250859"/>
            <a:ext cx="3237820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 flipH="1">
            <a:off x="6445615" y="3008979"/>
            <a:ext cx="185834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连接符 166"/>
          <p:cNvCxnSpPr/>
          <p:nvPr/>
        </p:nvCxnSpPr>
        <p:spPr>
          <a:xfrm flipH="1">
            <a:off x="5712009" y="3767099"/>
            <a:ext cx="2591953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直接连接符 167"/>
          <p:cNvCxnSpPr/>
          <p:nvPr/>
        </p:nvCxnSpPr>
        <p:spPr>
          <a:xfrm flipH="1">
            <a:off x="7151984" y="4525219"/>
            <a:ext cx="1151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连接符 168"/>
          <p:cNvCxnSpPr/>
          <p:nvPr/>
        </p:nvCxnSpPr>
        <p:spPr>
          <a:xfrm flipH="1">
            <a:off x="6195676" y="5283339"/>
            <a:ext cx="2108287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3" dur="4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4" dur="4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4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7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8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4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1" dur="4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2" dur="4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nodeType="withEffect" p14:presetBounceEnd="4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5" dur="4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6" dur="4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 p14:presetBounceEnd="4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9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30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" dur="3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" dur="3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3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3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3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3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3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3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" dur="3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" dur="3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0" grpId="0"/>
          <p:bldP spid="161" grpId="0"/>
          <p:bldP spid="162" grpId="0"/>
          <p:bldP spid="163" grpId="0"/>
          <p:bldP spid="16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4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4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4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0" grpId="0"/>
          <p:bldP spid="161" grpId="0"/>
          <p:bldP spid="162" grpId="0"/>
          <p:bldP spid="163" grpId="0"/>
          <p:bldP spid="164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"/>
          <p:cNvSpPr/>
          <p:nvPr/>
        </p:nvSpPr>
        <p:spPr bwMode="auto">
          <a:xfrm>
            <a:off x="1356757" y="968174"/>
            <a:ext cx="2576347" cy="2888159"/>
          </a:xfrm>
          <a:custGeom>
            <a:avLst/>
            <a:gdLst>
              <a:gd name="T0" fmla="*/ 772 w 772"/>
              <a:gd name="T1" fmla="*/ 596 h 865"/>
              <a:gd name="T2" fmla="*/ 721 w 772"/>
              <a:gd name="T3" fmla="*/ 685 h 865"/>
              <a:gd name="T4" fmla="*/ 437 w 772"/>
              <a:gd name="T5" fmla="*/ 849 h 865"/>
              <a:gd name="T6" fmla="*/ 335 w 772"/>
              <a:gd name="T7" fmla="*/ 849 h 865"/>
              <a:gd name="T8" fmla="*/ 51 w 772"/>
              <a:gd name="T9" fmla="*/ 685 h 865"/>
              <a:gd name="T10" fmla="*/ 0 w 772"/>
              <a:gd name="T11" fmla="*/ 596 h 865"/>
              <a:gd name="T12" fmla="*/ 0 w 772"/>
              <a:gd name="T13" fmla="*/ 268 h 865"/>
              <a:gd name="T14" fmla="*/ 51 w 772"/>
              <a:gd name="T15" fmla="*/ 180 h 865"/>
              <a:gd name="T16" fmla="*/ 335 w 772"/>
              <a:gd name="T17" fmla="*/ 16 h 865"/>
              <a:gd name="T18" fmla="*/ 437 w 772"/>
              <a:gd name="T19" fmla="*/ 16 h 865"/>
              <a:gd name="T20" fmla="*/ 721 w 772"/>
              <a:gd name="T21" fmla="*/ 180 h 865"/>
              <a:gd name="T22" fmla="*/ 772 w 772"/>
              <a:gd name="T23" fmla="*/ 268 h 865"/>
              <a:gd name="T24" fmla="*/ 772 w 772"/>
              <a:gd name="T25" fmla="*/ 596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72" h="865">
                <a:moveTo>
                  <a:pt x="772" y="596"/>
                </a:moveTo>
                <a:cubicBezTo>
                  <a:pt x="772" y="629"/>
                  <a:pt x="749" y="668"/>
                  <a:pt x="721" y="685"/>
                </a:cubicBezTo>
                <a:cubicBezTo>
                  <a:pt x="437" y="849"/>
                  <a:pt x="437" y="849"/>
                  <a:pt x="437" y="849"/>
                </a:cubicBezTo>
                <a:cubicBezTo>
                  <a:pt x="409" y="865"/>
                  <a:pt x="363" y="865"/>
                  <a:pt x="335" y="849"/>
                </a:cubicBezTo>
                <a:cubicBezTo>
                  <a:pt x="51" y="685"/>
                  <a:pt x="51" y="685"/>
                  <a:pt x="51" y="685"/>
                </a:cubicBezTo>
                <a:cubicBezTo>
                  <a:pt x="23" y="668"/>
                  <a:pt x="0" y="629"/>
                  <a:pt x="0" y="596"/>
                </a:cubicBezTo>
                <a:cubicBezTo>
                  <a:pt x="0" y="268"/>
                  <a:pt x="0" y="268"/>
                  <a:pt x="0" y="268"/>
                </a:cubicBezTo>
                <a:cubicBezTo>
                  <a:pt x="0" y="236"/>
                  <a:pt x="23" y="196"/>
                  <a:pt x="51" y="180"/>
                </a:cubicBezTo>
                <a:cubicBezTo>
                  <a:pt x="335" y="16"/>
                  <a:pt x="335" y="16"/>
                  <a:pt x="335" y="16"/>
                </a:cubicBezTo>
                <a:cubicBezTo>
                  <a:pt x="363" y="0"/>
                  <a:pt x="409" y="0"/>
                  <a:pt x="437" y="16"/>
                </a:cubicBezTo>
                <a:cubicBezTo>
                  <a:pt x="721" y="180"/>
                  <a:pt x="721" y="180"/>
                  <a:pt x="721" y="180"/>
                </a:cubicBezTo>
                <a:cubicBezTo>
                  <a:pt x="749" y="196"/>
                  <a:pt x="772" y="236"/>
                  <a:pt x="772" y="268"/>
                </a:cubicBezTo>
                <a:lnTo>
                  <a:pt x="772" y="59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6903" y="1181333"/>
            <a:ext cx="2196057" cy="2461843"/>
            <a:chOff x="5002386" y="2208630"/>
            <a:chExt cx="2196057" cy="2461843"/>
          </a:xfrm>
        </p:grpSpPr>
        <p:sp>
          <p:nvSpPr>
            <p:cNvPr id="4" name="Freeform 19"/>
            <p:cNvSpPr/>
            <p:nvPr/>
          </p:nvSpPr>
          <p:spPr bwMode="auto">
            <a:xfrm>
              <a:off x="5002386" y="2208630"/>
              <a:ext cx="2196057" cy="2461843"/>
            </a:xfrm>
            <a:custGeom>
              <a:avLst/>
              <a:gdLst>
                <a:gd name="T0" fmla="*/ 772 w 772"/>
                <a:gd name="T1" fmla="*/ 596 h 865"/>
                <a:gd name="T2" fmla="*/ 721 w 772"/>
                <a:gd name="T3" fmla="*/ 685 h 865"/>
                <a:gd name="T4" fmla="*/ 437 w 772"/>
                <a:gd name="T5" fmla="*/ 849 h 865"/>
                <a:gd name="T6" fmla="*/ 335 w 772"/>
                <a:gd name="T7" fmla="*/ 849 h 865"/>
                <a:gd name="T8" fmla="*/ 51 w 772"/>
                <a:gd name="T9" fmla="*/ 685 h 865"/>
                <a:gd name="T10" fmla="*/ 0 w 772"/>
                <a:gd name="T11" fmla="*/ 596 h 865"/>
                <a:gd name="T12" fmla="*/ 0 w 772"/>
                <a:gd name="T13" fmla="*/ 268 h 865"/>
                <a:gd name="T14" fmla="*/ 51 w 772"/>
                <a:gd name="T15" fmla="*/ 180 h 865"/>
                <a:gd name="T16" fmla="*/ 335 w 772"/>
                <a:gd name="T17" fmla="*/ 16 h 865"/>
                <a:gd name="T18" fmla="*/ 437 w 772"/>
                <a:gd name="T19" fmla="*/ 16 h 865"/>
                <a:gd name="T20" fmla="*/ 721 w 772"/>
                <a:gd name="T21" fmla="*/ 180 h 865"/>
                <a:gd name="T22" fmla="*/ 772 w 772"/>
                <a:gd name="T23" fmla="*/ 268 h 865"/>
                <a:gd name="T24" fmla="*/ 772 w 772"/>
                <a:gd name="T25" fmla="*/ 596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2" h="865">
                  <a:moveTo>
                    <a:pt x="772" y="596"/>
                  </a:moveTo>
                  <a:cubicBezTo>
                    <a:pt x="772" y="629"/>
                    <a:pt x="749" y="668"/>
                    <a:pt x="721" y="685"/>
                  </a:cubicBezTo>
                  <a:cubicBezTo>
                    <a:pt x="437" y="849"/>
                    <a:pt x="437" y="849"/>
                    <a:pt x="437" y="849"/>
                  </a:cubicBezTo>
                  <a:cubicBezTo>
                    <a:pt x="409" y="865"/>
                    <a:pt x="363" y="865"/>
                    <a:pt x="335" y="849"/>
                  </a:cubicBezTo>
                  <a:cubicBezTo>
                    <a:pt x="51" y="685"/>
                    <a:pt x="51" y="685"/>
                    <a:pt x="51" y="685"/>
                  </a:cubicBezTo>
                  <a:cubicBezTo>
                    <a:pt x="23" y="668"/>
                    <a:pt x="0" y="629"/>
                    <a:pt x="0" y="596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36"/>
                    <a:pt x="23" y="196"/>
                    <a:pt x="51" y="180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63" y="0"/>
                    <a:pt x="409" y="0"/>
                    <a:pt x="437" y="16"/>
                  </a:cubicBezTo>
                  <a:cubicBezTo>
                    <a:pt x="721" y="180"/>
                    <a:pt x="721" y="180"/>
                    <a:pt x="721" y="180"/>
                  </a:cubicBezTo>
                  <a:cubicBezTo>
                    <a:pt x="749" y="196"/>
                    <a:pt x="772" y="236"/>
                    <a:pt x="772" y="268"/>
                  </a:cubicBezTo>
                  <a:lnTo>
                    <a:pt x="772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 flipH="1">
              <a:off x="5216999" y="2508527"/>
              <a:ext cx="176683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zh-CN" altLang="en-US" sz="115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126545" y="1683948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4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4058941" y="2577276"/>
            <a:ext cx="128922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5"/>
          <p:cNvSpPr txBox="1"/>
          <p:nvPr/>
        </p:nvSpPr>
        <p:spPr>
          <a:xfrm>
            <a:off x="5600975" y="2574125"/>
            <a:ext cx="1331236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7139851" y="2577275"/>
            <a:ext cx="1457613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4058941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28"/>
          <p:cNvSpPr txBox="1"/>
          <p:nvPr/>
        </p:nvSpPr>
        <p:spPr>
          <a:xfrm>
            <a:off x="5600975" y="3005218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160373" y="2990200"/>
            <a:ext cx="2031699" cy="338059"/>
          </a:xfrm>
          <a:prstGeom prst="rect">
            <a:avLst/>
          </a:prstGeom>
          <a:noFill/>
        </p:spPr>
        <p:txBody>
          <a:bodyPr wrap="square" lIns="60469" tIns="30235" rIns="60469" bIns="30235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√ 副标题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5826214" y="2797047"/>
            <a:ext cx="555553" cy="1440000"/>
            <a:chOff x="4365938" y="1924197"/>
            <a:chExt cx="416719" cy="1080000"/>
          </a:xfrm>
          <a:solidFill>
            <a:schemeClr val="accent4"/>
          </a:solidFill>
        </p:grpSpPr>
        <p:cxnSp>
          <p:nvCxnSpPr>
            <p:cNvPr id="49" name="直接连接符 48"/>
            <p:cNvCxnSpPr/>
            <p:nvPr/>
          </p:nvCxnSpPr>
          <p:spPr>
            <a:xfrm>
              <a:off x="4574297" y="1924197"/>
              <a:ext cx="0" cy="1080000"/>
            </a:xfrm>
            <a:prstGeom prst="line">
              <a:avLst/>
            </a:prstGeom>
            <a:grpFill/>
            <a:ln w="28575">
              <a:solidFill>
                <a:schemeClr val="accent1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>
            <a:xfrm>
              <a:off x="4365938" y="2255838"/>
              <a:ext cx="416719" cy="41671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394454" y="2335712"/>
              <a:ext cx="360819" cy="284742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sz="1865" dirty="0">
                  <a:solidFill>
                    <a:schemeClr val="bg1"/>
                  </a:solidFill>
                  <a:latin typeface="+mj-ea"/>
                  <a:ea typeface="+mj-ea"/>
                </a:rPr>
                <a:t>VS</a:t>
              </a:r>
              <a:endParaRPr lang="zh-CN" altLang="en-US" sz="1865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76911" y="2568447"/>
            <a:ext cx="1031051" cy="1820815"/>
            <a:chOff x="432143" y="2097785"/>
            <a:chExt cx="773390" cy="1365612"/>
          </a:xfrm>
        </p:grpSpPr>
        <p:sp>
          <p:nvSpPr>
            <p:cNvPr id="53" name="矩形 52"/>
            <p:cNvSpPr/>
            <p:nvPr/>
          </p:nvSpPr>
          <p:spPr>
            <a:xfrm>
              <a:off x="432143" y="2097785"/>
              <a:ext cx="773390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accent4"/>
                  </a:solidFill>
                  <a:latin typeface="+mn-ea"/>
                </a:rPr>
                <a:t>60%</a:t>
              </a:r>
              <a:endParaRPr lang="en-US" altLang="zh-CN" sz="32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32143" y="2840149"/>
              <a:ext cx="773390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accent4"/>
                  </a:solidFill>
                  <a:latin typeface="+mn-ea"/>
                </a:rPr>
                <a:t>30%</a:t>
              </a:r>
              <a:endParaRPr lang="en-US" altLang="zh-CN" sz="32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39373" y="2642661"/>
            <a:ext cx="2915621" cy="1675343"/>
            <a:chOff x="3479384" y="2058193"/>
            <a:chExt cx="2187001" cy="1256507"/>
          </a:xfrm>
          <a:solidFill>
            <a:schemeClr val="accent4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3479384" y="2058193"/>
              <a:ext cx="229059" cy="1256507"/>
              <a:chOff x="3479384" y="2058193"/>
              <a:chExt cx="229059" cy="1256507"/>
            </a:xfrm>
            <a:grpFill/>
          </p:grpSpPr>
          <p:grpSp>
            <p:nvGrpSpPr>
              <p:cNvPr id="64" name="组合 63"/>
              <p:cNvGrpSpPr/>
              <p:nvPr/>
            </p:nvGrpSpPr>
            <p:grpSpPr>
              <a:xfrm>
                <a:off x="3494200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6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6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65" name="组合 64"/>
              <p:cNvGrpSpPr/>
              <p:nvPr/>
            </p:nvGrpSpPr>
            <p:grpSpPr>
              <a:xfrm>
                <a:off x="3479384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6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6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57" name="组合 56"/>
            <p:cNvGrpSpPr/>
            <p:nvPr/>
          </p:nvGrpSpPr>
          <p:grpSpPr>
            <a:xfrm>
              <a:off x="5437326" y="2058193"/>
              <a:ext cx="229059" cy="1256507"/>
              <a:chOff x="5437326" y="2058193"/>
              <a:chExt cx="229059" cy="1256507"/>
            </a:xfrm>
            <a:grpFill/>
          </p:grpSpPr>
          <p:grpSp>
            <p:nvGrpSpPr>
              <p:cNvPr id="58" name="组合 57"/>
              <p:cNvGrpSpPr/>
              <p:nvPr/>
            </p:nvGrpSpPr>
            <p:grpSpPr>
              <a:xfrm>
                <a:off x="545214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6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6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>
                <a:off x="543732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6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6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70" name="组合 69"/>
          <p:cNvGrpSpPr/>
          <p:nvPr/>
        </p:nvGrpSpPr>
        <p:grpSpPr>
          <a:xfrm>
            <a:off x="1701971" y="2642661"/>
            <a:ext cx="8790425" cy="1675343"/>
            <a:chOff x="1276046" y="2058193"/>
            <a:chExt cx="6593677" cy="1256507"/>
          </a:xfrm>
          <a:solidFill>
            <a:schemeClr val="accent4"/>
          </a:solidFill>
        </p:grpSpPr>
        <p:grpSp>
          <p:nvGrpSpPr>
            <p:cNvPr id="72" name="组合 71"/>
            <p:cNvGrpSpPr/>
            <p:nvPr/>
          </p:nvGrpSpPr>
          <p:grpSpPr>
            <a:xfrm>
              <a:off x="1276046" y="2058193"/>
              <a:ext cx="229059" cy="1256507"/>
              <a:chOff x="1276046" y="2058193"/>
              <a:chExt cx="229059" cy="1256507"/>
            </a:xfrm>
            <a:grpFill/>
          </p:grpSpPr>
          <p:grpSp>
            <p:nvGrpSpPr>
              <p:cNvPr id="124" name="组合 123"/>
              <p:cNvGrpSpPr/>
              <p:nvPr/>
            </p:nvGrpSpPr>
            <p:grpSpPr>
              <a:xfrm>
                <a:off x="129086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2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2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25" name="组合 124"/>
              <p:cNvGrpSpPr/>
              <p:nvPr/>
            </p:nvGrpSpPr>
            <p:grpSpPr>
              <a:xfrm>
                <a:off x="127604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2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2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75" name="组合 74"/>
            <p:cNvGrpSpPr/>
            <p:nvPr/>
          </p:nvGrpSpPr>
          <p:grpSpPr>
            <a:xfrm>
              <a:off x="7640664" y="2058193"/>
              <a:ext cx="229059" cy="1256507"/>
              <a:chOff x="7640664" y="2058193"/>
              <a:chExt cx="229059" cy="1256507"/>
            </a:xfrm>
            <a:grpFill/>
          </p:grpSpPr>
          <p:grpSp>
            <p:nvGrpSpPr>
              <p:cNvPr id="76" name="组合 75"/>
              <p:cNvGrpSpPr/>
              <p:nvPr/>
            </p:nvGrpSpPr>
            <p:grpSpPr>
              <a:xfrm>
                <a:off x="7655480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80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2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7640664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78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79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30" name="组合 129"/>
          <p:cNvGrpSpPr/>
          <p:nvPr/>
        </p:nvGrpSpPr>
        <p:grpSpPr>
          <a:xfrm>
            <a:off x="2028346" y="2642661"/>
            <a:ext cx="8137666" cy="1675343"/>
            <a:chOff x="1520861" y="2058193"/>
            <a:chExt cx="6104044" cy="1256507"/>
          </a:xfrm>
          <a:solidFill>
            <a:schemeClr val="accent4"/>
          </a:solidFill>
        </p:grpSpPr>
        <p:grpSp>
          <p:nvGrpSpPr>
            <p:cNvPr id="131" name="组合 130"/>
            <p:cNvGrpSpPr/>
            <p:nvPr/>
          </p:nvGrpSpPr>
          <p:grpSpPr>
            <a:xfrm>
              <a:off x="1520861" y="2058193"/>
              <a:ext cx="229059" cy="1256507"/>
              <a:chOff x="1520861" y="2058193"/>
              <a:chExt cx="229059" cy="1256507"/>
            </a:xfrm>
            <a:grpFill/>
          </p:grpSpPr>
          <p:grpSp>
            <p:nvGrpSpPr>
              <p:cNvPr id="139" name="组合 138"/>
              <p:cNvGrpSpPr/>
              <p:nvPr/>
            </p:nvGrpSpPr>
            <p:grpSpPr>
              <a:xfrm>
                <a:off x="153567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43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44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40" name="组合 139"/>
              <p:cNvGrpSpPr/>
              <p:nvPr/>
            </p:nvGrpSpPr>
            <p:grpSpPr>
              <a:xfrm>
                <a:off x="152086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41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42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32" name="组合 131"/>
            <p:cNvGrpSpPr/>
            <p:nvPr/>
          </p:nvGrpSpPr>
          <p:grpSpPr>
            <a:xfrm>
              <a:off x="7395846" y="2058193"/>
              <a:ext cx="229059" cy="1256507"/>
              <a:chOff x="7395846" y="2058193"/>
              <a:chExt cx="229059" cy="1256507"/>
            </a:xfrm>
            <a:grpFill/>
          </p:grpSpPr>
          <p:grpSp>
            <p:nvGrpSpPr>
              <p:cNvPr id="133" name="组合 132"/>
              <p:cNvGrpSpPr/>
              <p:nvPr/>
            </p:nvGrpSpPr>
            <p:grpSpPr>
              <a:xfrm>
                <a:off x="741066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37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38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34" name="组合 133"/>
              <p:cNvGrpSpPr/>
              <p:nvPr/>
            </p:nvGrpSpPr>
            <p:grpSpPr>
              <a:xfrm>
                <a:off x="739584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35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36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45" name="组合 144"/>
          <p:cNvGrpSpPr/>
          <p:nvPr/>
        </p:nvGrpSpPr>
        <p:grpSpPr>
          <a:xfrm>
            <a:off x="2354725" y="2642661"/>
            <a:ext cx="7484911" cy="1675343"/>
            <a:chOff x="1765676" y="2058193"/>
            <a:chExt cx="5614414" cy="1256507"/>
          </a:xfrm>
          <a:solidFill>
            <a:schemeClr val="accent4"/>
          </a:solidFill>
        </p:grpSpPr>
        <p:grpSp>
          <p:nvGrpSpPr>
            <p:cNvPr id="146" name="组合 145"/>
            <p:cNvGrpSpPr/>
            <p:nvPr/>
          </p:nvGrpSpPr>
          <p:grpSpPr>
            <a:xfrm>
              <a:off x="1765676" y="2058193"/>
              <a:ext cx="229059" cy="1256507"/>
              <a:chOff x="1765676" y="2058193"/>
              <a:chExt cx="229059" cy="1256507"/>
            </a:xfrm>
            <a:grpFill/>
          </p:grpSpPr>
          <p:grpSp>
            <p:nvGrpSpPr>
              <p:cNvPr id="154" name="组合 153"/>
              <p:cNvGrpSpPr/>
              <p:nvPr/>
            </p:nvGrpSpPr>
            <p:grpSpPr>
              <a:xfrm>
                <a:off x="178049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5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5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55" name="组合 154"/>
              <p:cNvGrpSpPr/>
              <p:nvPr/>
            </p:nvGrpSpPr>
            <p:grpSpPr>
              <a:xfrm>
                <a:off x="176567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5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5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47" name="组合 146"/>
            <p:cNvGrpSpPr/>
            <p:nvPr/>
          </p:nvGrpSpPr>
          <p:grpSpPr>
            <a:xfrm>
              <a:off x="7151031" y="2058193"/>
              <a:ext cx="229059" cy="1256507"/>
              <a:chOff x="7151031" y="2058193"/>
              <a:chExt cx="229059" cy="1256507"/>
            </a:xfrm>
            <a:grpFill/>
          </p:grpSpPr>
          <p:grpSp>
            <p:nvGrpSpPr>
              <p:cNvPr id="148" name="组合 147"/>
              <p:cNvGrpSpPr/>
              <p:nvPr/>
            </p:nvGrpSpPr>
            <p:grpSpPr>
              <a:xfrm>
                <a:off x="716584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5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5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49" name="组合 148"/>
              <p:cNvGrpSpPr/>
              <p:nvPr/>
            </p:nvGrpSpPr>
            <p:grpSpPr>
              <a:xfrm>
                <a:off x="715103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5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5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60" name="组合 159"/>
          <p:cNvGrpSpPr/>
          <p:nvPr/>
        </p:nvGrpSpPr>
        <p:grpSpPr>
          <a:xfrm>
            <a:off x="2681101" y="2642661"/>
            <a:ext cx="6832156" cy="1675343"/>
            <a:chOff x="2010491" y="2058193"/>
            <a:chExt cx="5124784" cy="1256507"/>
          </a:xfrm>
          <a:solidFill>
            <a:schemeClr val="accent4"/>
          </a:solidFill>
        </p:grpSpPr>
        <p:grpSp>
          <p:nvGrpSpPr>
            <p:cNvPr id="161" name="组合 160"/>
            <p:cNvGrpSpPr/>
            <p:nvPr/>
          </p:nvGrpSpPr>
          <p:grpSpPr>
            <a:xfrm>
              <a:off x="2010491" y="2058193"/>
              <a:ext cx="229059" cy="1256507"/>
              <a:chOff x="2010491" y="2058193"/>
              <a:chExt cx="229059" cy="1256507"/>
            </a:xfrm>
            <a:grpFill/>
          </p:grpSpPr>
          <p:grpSp>
            <p:nvGrpSpPr>
              <p:cNvPr id="169" name="组合 168"/>
              <p:cNvGrpSpPr/>
              <p:nvPr/>
            </p:nvGrpSpPr>
            <p:grpSpPr>
              <a:xfrm>
                <a:off x="202530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73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74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70" name="组合 169"/>
              <p:cNvGrpSpPr/>
              <p:nvPr/>
            </p:nvGrpSpPr>
            <p:grpSpPr>
              <a:xfrm>
                <a:off x="201049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71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72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62" name="组合 161"/>
            <p:cNvGrpSpPr/>
            <p:nvPr/>
          </p:nvGrpSpPr>
          <p:grpSpPr>
            <a:xfrm>
              <a:off x="6906216" y="2058193"/>
              <a:ext cx="229059" cy="1256507"/>
              <a:chOff x="6906216" y="2058193"/>
              <a:chExt cx="229059" cy="1256507"/>
            </a:xfrm>
            <a:grpFill/>
          </p:grpSpPr>
          <p:grpSp>
            <p:nvGrpSpPr>
              <p:cNvPr id="163" name="组合 162"/>
              <p:cNvGrpSpPr/>
              <p:nvPr/>
            </p:nvGrpSpPr>
            <p:grpSpPr>
              <a:xfrm>
                <a:off x="692103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67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68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64" name="组合 163"/>
              <p:cNvGrpSpPr/>
              <p:nvPr/>
            </p:nvGrpSpPr>
            <p:grpSpPr>
              <a:xfrm>
                <a:off x="690621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65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66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75" name="组合 174"/>
          <p:cNvGrpSpPr/>
          <p:nvPr/>
        </p:nvGrpSpPr>
        <p:grpSpPr>
          <a:xfrm>
            <a:off x="3007480" y="2642661"/>
            <a:ext cx="6179401" cy="1675343"/>
            <a:chOff x="2255306" y="2058193"/>
            <a:chExt cx="4635154" cy="1256507"/>
          </a:xfrm>
          <a:solidFill>
            <a:schemeClr val="accent4"/>
          </a:solidFill>
        </p:grpSpPr>
        <p:grpSp>
          <p:nvGrpSpPr>
            <p:cNvPr id="176" name="组合 175"/>
            <p:cNvGrpSpPr/>
            <p:nvPr/>
          </p:nvGrpSpPr>
          <p:grpSpPr>
            <a:xfrm>
              <a:off x="2255306" y="2058193"/>
              <a:ext cx="229059" cy="1256507"/>
              <a:chOff x="2255306" y="2058193"/>
              <a:chExt cx="229059" cy="1256507"/>
            </a:xfrm>
            <a:grpFill/>
          </p:grpSpPr>
          <p:grpSp>
            <p:nvGrpSpPr>
              <p:cNvPr id="184" name="组合 183"/>
              <p:cNvGrpSpPr/>
              <p:nvPr/>
            </p:nvGrpSpPr>
            <p:grpSpPr>
              <a:xfrm>
                <a:off x="227012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8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8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85" name="组合 184"/>
              <p:cNvGrpSpPr/>
              <p:nvPr/>
            </p:nvGrpSpPr>
            <p:grpSpPr>
              <a:xfrm>
                <a:off x="225530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8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8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77" name="组合 176"/>
            <p:cNvGrpSpPr/>
            <p:nvPr/>
          </p:nvGrpSpPr>
          <p:grpSpPr>
            <a:xfrm>
              <a:off x="6661401" y="2058193"/>
              <a:ext cx="229059" cy="1256507"/>
              <a:chOff x="6661401" y="2058193"/>
              <a:chExt cx="229059" cy="1256507"/>
            </a:xfrm>
            <a:grpFill/>
          </p:grpSpPr>
          <p:grpSp>
            <p:nvGrpSpPr>
              <p:cNvPr id="178" name="组合 177"/>
              <p:cNvGrpSpPr/>
              <p:nvPr/>
            </p:nvGrpSpPr>
            <p:grpSpPr>
              <a:xfrm>
                <a:off x="667621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8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8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79" name="组合 178"/>
              <p:cNvGrpSpPr/>
              <p:nvPr/>
            </p:nvGrpSpPr>
            <p:grpSpPr>
              <a:xfrm>
                <a:off x="666140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8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8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90" name="组合 189"/>
          <p:cNvGrpSpPr/>
          <p:nvPr/>
        </p:nvGrpSpPr>
        <p:grpSpPr>
          <a:xfrm>
            <a:off x="3333856" y="2642661"/>
            <a:ext cx="5526646" cy="1675343"/>
            <a:chOff x="2500121" y="2058193"/>
            <a:chExt cx="4145524" cy="1256507"/>
          </a:xfrm>
          <a:solidFill>
            <a:schemeClr val="accent4"/>
          </a:solidFill>
        </p:grpSpPr>
        <p:grpSp>
          <p:nvGrpSpPr>
            <p:cNvPr id="191" name="组合 190"/>
            <p:cNvGrpSpPr/>
            <p:nvPr/>
          </p:nvGrpSpPr>
          <p:grpSpPr>
            <a:xfrm>
              <a:off x="2500121" y="2058193"/>
              <a:ext cx="229059" cy="1256507"/>
              <a:chOff x="2500121" y="2058193"/>
              <a:chExt cx="229059" cy="1256507"/>
            </a:xfrm>
            <a:grpFill/>
          </p:grpSpPr>
          <p:grpSp>
            <p:nvGrpSpPr>
              <p:cNvPr id="199" name="组合 198"/>
              <p:cNvGrpSpPr/>
              <p:nvPr/>
            </p:nvGrpSpPr>
            <p:grpSpPr>
              <a:xfrm>
                <a:off x="251493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03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04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00" name="组合 199"/>
              <p:cNvGrpSpPr/>
              <p:nvPr/>
            </p:nvGrpSpPr>
            <p:grpSpPr>
              <a:xfrm>
                <a:off x="250012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01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02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92" name="组合 191"/>
            <p:cNvGrpSpPr/>
            <p:nvPr/>
          </p:nvGrpSpPr>
          <p:grpSpPr>
            <a:xfrm>
              <a:off x="6416586" y="2058193"/>
              <a:ext cx="229059" cy="1256507"/>
              <a:chOff x="6416586" y="2058193"/>
              <a:chExt cx="229059" cy="1256507"/>
            </a:xfrm>
            <a:grpFill/>
          </p:grpSpPr>
          <p:grpSp>
            <p:nvGrpSpPr>
              <p:cNvPr id="193" name="组合 192"/>
              <p:cNvGrpSpPr/>
              <p:nvPr/>
            </p:nvGrpSpPr>
            <p:grpSpPr>
              <a:xfrm>
                <a:off x="643140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97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98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94" name="组合 193"/>
              <p:cNvGrpSpPr/>
              <p:nvPr/>
            </p:nvGrpSpPr>
            <p:grpSpPr>
              <a:xfrm>
                <a:off x="641658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95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96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05" name="组合 204"/>
          <p:cNvGrpSpPr/>
          <p:nvPr/>
        </p:nvGrpSpPr>
        <p:grpSpPr>
          <a:xfrm>
            <a:off x="3660234" y="2642661"/>
            <a:ext cx="4873890" cy="1675343"/>
            <a:chOff x="2744936" y="2058193"/>
            <a:chExt cx="3655894" cy="1256507"/>
          </a:xfrm>
          <a:solidFill>
            <a:schemeClr val="accent4"/>
          </a:solidFill>
        </p:grpSpPr>
        <p:grpSp>
          <p:nvGrpSpPr>
            <p:cNvPr id="206" name="组合 205"/>
            <p:cNvGrpSpPr/>
            <p:nvPr/>
          </p:nvGrpSpPr>
          <p:grpSpPr>
            <a:xfrm>
              <a:off x="2744936" y="2058193"/>
              <a:ext cx="229059" cy="1256507"/>
              <a:chOff x="2744936" y="2058193"/>
              <a:chExt cx="229059" cy="1256507"/>
            </a:xfrm>
            <a:grpFill/>
          </p:grpSpPr>
          <p:grpSp>
            <p:nvGrpSpPr>
              <p:cNvPr id="214" name="组合 213"/>
              <p:cNvGrpSpPr/>
              <p:nvPr/>
            </p:nvGrpSpPr>
            <p:grpSpPr>
              <a:xfrm>
                <a:off x="275975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1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1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15" name="组合 214"/>
              <p:cNvGrpSpPr/>
              <p:nvPr/>
            </p:nvGrpSpPr>
            <p:grpSpPr>
              <a:xfrm>
                <a:off x="274493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1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1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207" name="组合 206"/>
            <p:cNvGrpSpPr/>
            <p:nvPr/>
          </p:nvGrpSpPr>
          <p:grpSpPr>
            <a:xfrm>
              <a:off x="6171771" y="2058193"/>
              <a:ext cx="229059" cy="1256507"/>
              <a:chOff x="6171771" y="2058193"/>
              <a:chExt cx="229059" cy="1256507"/>
            </a:xfrm>
            <a:grpFill/>
          </p:grpSpPr>
          <p:grpSp>
            <p:nvGrpSpPr>
              <p:cNvPr id="208" name="组合 207"/>
              <p:cNvGrpSpPr/>
              <p:nvPr/>
            </p:nvGrpSpPr>
            <p:grpSpPr>
              <a:xfrm>
                <a:off x="618658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1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1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09" name="组合 208"/>
              <p:cNvGrpSpPr/>
              <p:nvPr/>
            </p:nvGrpSpPr>
            <p:grpSpPr>
              <a:xfrm>
                <a:off x="617177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1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1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20" name="组合 219"/>
          <p:cNvGrpSpPr/>
          <p:nvPr/>
        </p:nvGrpSpPr>
        <p:grpSpPr>
          <a:xfrm>
            <a:off x="3986613" y="2642661"/>
            <a:ext cx="4221135" cy="1675343"/>
            <a:chOff x="2989751" y="2058193"/>
            <a:chExt cx="3166264" cy="1256507"/>
          </a:xfrm>
          <a:solidFill>
            <a:schemeClr val="accent4"/>
          </a:solidFill>
        </p:grpSpPr>
        <p:grpSp>
          <p:nvGrpSpPr>
            <p:cNvPr id="221" name="组合 220"/>
            <p:cNvGrpSpPr/>
            <p:nvPr/>
          </p:nvGrpSpPr>
          <p:grpSpPr>
            <a:xfrm>
              <a:off x="2989751" y="2058193"/>
              <a:ext cx="229059" cy="1256507"/>
              <a:chOff x="2989751" y="2058193"/>
              <a:chExt cx="229059" cy="1256507"/>
            </a:xfrm>
            <a:grpFill/>
          </p:grpSpPr>
          <p:grpSp>
            <p:nvGrpSpPr>
              <p:cNvPr id="229" name="组合 228"/>
              <p:cNvGrpSpPr/>
              <p:nvPr/>
            </p:nvGrpSpPr>
            <p:grpSpPr>
              <a:xfrm>
                <a:off x="300456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33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34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30" name="组合 229"/>
              <p:cNvGrpSpPr/>
              <p:nvPr/>
            </p:nvGrpSpPr>
            <p:grpSpPr>
              <a:xfrm>
                <a:off x="298975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31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32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222" name="组合 221"/>
            <p:cNvGrpSpPr/>
            <p:nvPr/>
          </p:nvGrpSpPr>
          <p:grpSpPr>
            <a:xfrm>
              <a:off x="5926956" y="2058193"/>
              <a:ext cx="229059" cy="1256507"/>
              <a:chOff x="5926956" y="2058193"/>
              <a:chExt cx="229059" cy="1256507"/>
            </a:xfrm>
            <a:grpFill/>
          </p:grpSpPr>
          <p:grpSp>
            <p:nvGrpSpPr>
              <p:cNvPr id="223" name="组合 222"/>
              <p:cNvGrpSpPr/>
              <p:nvPr/>
            </p:nvGrpSpPr>
            <p:grpSpPr>
              <a:xfrm>
                <a:off x="594177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27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28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24" name="组合 223"/>
              <p:cNvGrpSpPr/>
              <p:nvPr/>
            </p:nvGrpSpPr>
            <p:grpSpPr>
              <a:xfrm>
                <a:off x="592695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25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26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35" name="组合 234"/>
          <p:cNvGrpSpPr/>
          <p:nvPr/>
        </p:nvGrpSpPr>
        <p:grpSpPr>
          <a:xfrm>
            <a:off x="4312989" y="2642661"/>
            <a:ext cx="3568380" cy="1675343"/>
            <a:chOff x="3234566" y="2058193"/>
            <a:chExt cx="2676634" cy="1256507"/>
          </a:xfrm>
          <a:solidFill>
            <a:schemeClr val="accent4"/>
          </a:solidFill>
        </p:grpSpPr>
        <p:grpSp>
          <p:nvGrpSpPr>
            <p:cNvPr id="236" name="组合 235"/>
            <p:cNvGrpSpPr/>
            <p:nvPr/>
          </p:nvGrpSpPr>
          <p:grpSpPr>
            <a:xfrm>
              <a:off x="3234566" y="2058193"/>
              <a:ext cx="229059" cy="1256507"/>
              <a:chOff x="3234566" y="2058193"/>
              <a:chExt cx="229059" cy="1256507"/>
            </a:xfrm>
            <a:grpFill/>
          </p:grpSpPr>
          <p:grpSp>
            <p:nvGrpSpPr>
              <p:cNvPr id="244" name="组合 243"/>
              <p:cNvGrpSpPr/>
              <p:nvPr/>
            </p:nvGrpSpPr>
            <p:grpSpPr>
              <a:xfrm>
                <a:off x="324938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4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4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45" name="组合 244"/>
              <p:cNvGrpSpPr/>
              <p:nvPr/>
            </p:nvGrpSpPr>
            <p:grpSpPr>
              <a:xfrm>
                <a:off x="323456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4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4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237" name="组合 236"/>
            <p:cNvGrpSpPr/>
            <p:nvPr/>
          </p:nvGrpSpPr>
          <p:grpSpPr>
            <a:xfrm>
              <a:off x="5682141" y="2058193"/>
              <a:ext cx="229059" cy="1256507"/>
              <a:chOff x="5682141" y="2058193"/>
              <a:chExt cx="229059" cy="1256507"/>
            </a:xfrm>
            <a:grpFill/>
          </p:grpSpPr>
          <p:grpSp>
            <p:nvGrpSpPr>
              <p:cNvPr id="238" name="组合 237"/>
              <p:cNvGrpSpPr/>
              <p:nvPr/>
            </p:nvGrpSpPr>
            <p:grpSpPr>
              <a:xfrm>
                <a:off x="569695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4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4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39" name="组合 238"/>
              <p:cNvGrpSpPr/>
              <p:nvPr/>
            </p:nvGrpSpPr>
            <p:grpSpPr>
              <a:xfrm>
                <a:off x="568214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4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4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50" name="组合 249"/>
          <p:cNvGrpSpPr/>
          <p:nvPr/>
        </p:nvGrpSpPr>
        <p:grpSpPr>
          <a:xfrm>
            <a:off x="1701968" y="4556856"/>
            <a:ext cx="8771542" cy="0"/>
            <a:chOff x="1276046" y="3493842"/>
            <a:chExt cx="6579513" cy="0"/>
          </a:xfrm>
        </p:grpSpPr>
        <p:cxnSp>
          <p:nvCxnSpPr>
            <p:cNvPr id="251" name="直接连接符 250"/>
            <p:cNvCxnSpPr/>
            <p:nvPr/>
          </p:nvCxnSpPr>
          <p:spPr>
            <a:xfrm>
              <a:off x="1276046" y="3493842"/>
              <a:ext cx="2418233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接连接符 251"/>
            <p:cNvCxnSpPr/>
            <p:nvPr/>
          </p:nvCxnSpPr>
          <p:spPr>
            <a:xfrm>
              <a:off x="5437326" y="3493842"/>
              <a:ext cx="2418233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组合 252"/>
          <p:cNvGrpSpPr/>
          <p:nvPr/>
        </p:nvGrpSpPr>
        <p:grpSpPr>
          <a:xfrm>
            <a:off x="1600787" y="5051667"/>
            <a:ext cx="8891609" cy="553998"/>
            <a:chOff x="1200149" y="3864947"/>
            <a:chExt cx="6669575" cy="415498"/>
          </a:xfrm>
        </p:grpSpPr>
        <p:sp>
          <p:nvSpPr>
            <p:cNvPr id="254" name="矩形 253"/>
            <p:cNvSpPr/>
            <p:nvPr/>
          </p:nvSpPr>
          <p:spPr>
            <a:xfrm>
              <a:off x="1200149" y="3864947"/>
              <a:ext cx="250829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55" name="矩形 254"/>
            <p:cNvSpPr/>
            <p:nvPr/>
          </p:nvSpPr>
          <p:spPr>
            <a:xfrm>
              <a:off x="5437326" y="3864947"/>
              <a:ext cx="243239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6" name="组合 255"/>
          <p:cNvGrpSpPr/>
          <p:nvPr/>
        </p:nvGrpSpPr>
        <p:grpSpPr>
          <a:xfrm>
            <a:off x="2754134" y="4611512"/>
            <a:ext cx="6686105" cy="523348"/>
            <a:chOff x="2065270" y="3534827"/>
            <a:chExt cx="5015232" cy="392511"/>
          </a:xfrm>
        </p:grpSpPr>
        <p:sp>
          <p:nvSpPr>
            <p:cNvPr id="257" name="矩形 256"/>
            <p:cNvSpPr/>
            <p:nvPr/>
          </p:nvSpPr>
          <p:spPr>
            <a:xfrm>
              <a:off x="2065270" y="3534827"/>
              <a:ext cx="853951" cy="3925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865" b="1" dirty="0">
                  <a:solidFill>
                    <a:schemeClr val="accent4"/>
                  </a:solidFill>
                  <a:latin typeface="+mn-ea"/>
                </a:rPr>
                <a:t>586,000</a:t>
              </a:r>
              <a:endParaRPr lang="en-US" altLang="zh-CN" sz="1865" b="1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58" name="矩形 257"/>
            <p:cNvSpPr/>
            <p:nvPr/>
          </p:nvSpPr>
          <p:spPr>
            <a:xfrm>
              <a:off x="6226551" y="3534827"/>
              <a:ext cx="853951" cy="3925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865" b="1" dirty="0">
                  <a:solidFill>
                    <a:schemeClr val="accent2"/>
                  </a:solidFill>
                  <a:latin typeface="+mn-ea"/>
                </a:rPr>
                <a:t>720,000</a:t>
              </a:r>
              <a:endParaRPr lang="en-US" altLang="zh-CN" sz="1865" b="1" dirty="0">
                <a:solidFill>
                  <a:schemeClr val="accent2"/>
                </a:solidFill>
                <a:latin typeface="+mn-ea"/>
              </a:endParaRPr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10617447" y="2568447"/>
            <a:ext cx="1031056" cy="1820815"/>
            <a:chOff x="7963519" y="2097785"/>
            <a:chExt cx="773392" cy="1365612"/>
          </a:xfrm>
        </p:grpSpPr>
        <p:sp>
          <p:nvSpPr>
            <p:cNvPr id="260" name="矩形 259"/>
            <p:cNvSpPr/>
            <p:nvPr/>
          </p:nvSpPr>
          <p:spPr>
            <a:xfrm>
              <a:off x="7963519" y="2097785"/>
              <a:ext cx="773388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accent2"/>
                  </a:solidFill>
                  <a:latin typeface="+mn-ea"/>
                </a:rPr>
                <a:t>80%</a:t>
              </a:r>
              <a:endParaRPr lang="en-US" altLang="zh-CN" sz="3200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61" name="矩形 260"/>
            <p:cNvSpPr/>
            <p:nvPr/>
          </p:nvSpPr>
          <p:spPr>
            <a:xfrm>
              <a:off x="7963523" y="2840149"/>
              <a:ext cx="773388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accent2"/>
                  </a:solidFill>
                  <a:latin typeface="+mn-ea"/>
                </a:rPr>
                <a:t>40%</a:t>
              </a:r>
              <a:endParaRPr lang="en-US" altLang="zh-CN" sz="3200" dirty="0">
                <a:solidFill>
                  <a:schemeClr val="accent2"/>
                </a:solidFill>
                <a:latin typeface="+mn-ea"/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3769245" y="1896150"/>
            <a:ext cx="1156613" cy="523348"/>
            <a:chOff x="3768942" y="1997750"/>
            <a:chExt cx="1156764" cy="523348"/>
          </a:xfrm>
        </p:grpSpPr>
        <p:sp>
          <p:nvSpPr>
            <p:cNvPr id="263" name="矩形 262"/>
            <p:cNvSpPr/>
            <p:nvPr/>
          </p:nvSpPr>
          <p:spPr>
            <a:xfrm>
              <a:off x="3768942" y="1997750"/>
              <a:ext cx="774672" cy="5233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865" b="1" dirty="0">
                  <a:solidFill>
                    <a:schemeClr val="accent4"/>
                  </a:solidFill>
                  <a:latin typeface="+mn-ea"/>
                </a:rPr>
                <a:t>2016</a:t>
              </a:r>
              <a:endParaRPr lang="en-US" altLang="zh-CN" sz="1865" b="1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64" name="Freeform 74"/>
            <p:cNvSpPr>
              <a:spLocks noEditPoints="1"/>
            </p:cNvSpPr>
            <p:nvPr/>
          </p:nvSpPr>
          <p:spPr bwMode="auto">
            <a:xfrm>
              <a:off x="4601856" y="2116549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7272427" y="1896150"/>
            <a:ext cx="1169914" cy="523348"/>
            <a:chOff x="7272583" y="1997750"/>
            <a:chExt cx="1170067" cy="523348"/>
          </a:xfrm>
        </p:grpSpPr>
        <p:sp>
          <p:nvSpPr>
            <p:cNvPr id="266" name="矩形 265"/>
            <p:cNvSpPr/>
            <p:nvPr/>
          </p:nvSpPr>
          <p:spPr>
            <a:xfrm>
              <a:off x="7667978" y="1997750"/>
              <a:ext cx="774672" cy="5233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865" b="1" dirty="0">
                  <a:solidFill>
                    <a:schemeClr val="accent2"/>
                  </a:solidFill>
                  <a:latin typeface="+mn-ea"/>
                </a:rPr>
                <a:t>2017</a:t>
              </a:r>
              <a:endParaRPr lang="en-US" altLang="zh-CN" sz="1865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67" name="Freeform 74"/>
            <p:cNvSpPr>
              <a:spLocks noEditPoints="1"/>
            </p:cNvSpPr>
            <p:nvPr/>
          </p:nvSpPr>
          <p:spPr bwMode="auto">
            <a:xfrm>
              <a:off x="7272583" y="2116549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  <a:latin typeface="+mn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699203" y="3707504"/>
            <a:ext cx="2332174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发展的方向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291705" y="2348880"/>
            <a:ext cx="1147173" cy="1147322"/>
            <a:chOff x="1291078" y="2506585"/>
            <a:chExt cx="1147322" cy="1147322"/>
          </a:xfrm>
        </p:grpSpPr>
        <p:sp>
          <p:nvSpPr>
            <p:cNvPr id="63" name="椭圆 62"/>
            <p:cNvSpPr/>
            <p:nvPr/>
          </p:nvSpPr>
          <p:spPr>
            <a:xfrm>
              <a:off x="1291078" y="2506585"/>
              <a:ext cx="1147322" cy="114732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1622943" y="2838450"/>
              <a:ext cx="483592" cy="483592"/>
            </a:xfrm>
            <a:custGeom>
              <a:avLst/>
              <a:gdLst>
                <a:gd name="T0" fmla="*/ 410 w 1017"/>
                <a:gd name="T1" fmla="*/ 428 h 1018"/>
                <a:gd name="T2" fmla="*/ 220 w 1017"/>
                <a:gd name="T3" fmla="*/ 735 h 1018"/>
                <a:gd name="T4" fmla="*/ 283 w 1017"/>
                <a:gd name="T5" fmla="*/ 797 h 1018"/>
                <a:gd name="T6" fmla="*/ 581 w 1017"/>
                <a:gd name="T7" fmla="*/ 613 h 1018"/>
                <a:gd name="T8" fmla="*/ 781 w 1017"/>
                <a:gd name="T9" fmla="*/ 326 h 1018"/>
                <a:gd name="T10" fmla="*/ 778 w 1017"/>
                <a:gd name="T11" fmla="*/ 239 h 1018"/>
                <a:gd name="T12" fmla="*/ 691 w 1017"/>
                <a:gd name="T13" fmla="*/ 236 h 1018"/>
                <a:gd name="T14" fmla="*/ 405 w 1017"/>
                <a:gd name="T15" fmla="*/ 584 h 1018"/>
                <a:gd name="T16" fmla="*/ 567 w 1017"/>
                <a:gd name="T17" fmla="*/ 531 h 1018"/>
                <a:gd name="T18" fmla="*/ 473 w 1017"/>
                <a:gd name="T19" fmla="*/ 562 h 1018"/>
                <a:gd name="T20" fmla="*/ 448 w 1017"/>
                <a:gd name="T21" fmla="*/ 487 h 1018"/>
                <a:gd name="T22" fmla="*/ 539 w 1017"/>
                <a:gd name="T23" fmla="*/ 453 h 1018"/>
                <a:gd name="T24" fmla="*/ 571 w 1017"/>
                <a:gd name="T25" fmla="*/ 520 h 1018"/>
                <a:gd name="T26" fmla="*/ 382 w 1017"/>
                <a:gd name="T27" fmla="*/ 16 h 1018"/>
                <a:gd name="T28" fmla="*/ 184 w 1017"/>
                <a:gd name="T29" fmla="*/ 116 h 1018"/>
                <a:gd name="T30" fmla="*/ 49 w 1017"/>
                <a:gd name="T31" fmla="*/ 289 h 1018"/>
                <a:gd name="T32" fmla="*/ 0 w 1017"/>
                <a:gd name="T33" fmla="*/ 509 h 1018"/>
                <a:gd name="T34" fmla="*/ 40 w 1017"/>
                <a:gd name="T35" fmla="*/ 707 h 1018"/>
                <a:gd name="T36" fmla="*/ 166 w 1017"/>
                <a:gd name="T37" fmla="*/ 885 h 1018"/>
                <a:gd name="T38" fmla="*/ 357 w 1017"/>
                <a:gd name="T39" fmla="*/ 995 h 1018"/>
                <a:gd name="T40" fmla="*/ 560 w 1017"/>
                <a:gd name="T41" fmla="*/ 1015 h 1018"/>
                <a:gd name="T42" fmla="*/ 772 w 1017"/>
                <a:gd name="T43" fmla="*/ 944 h 1018"/>
                <a:gd name="T44" fmla="*/ 930 w 1017"/>
                <a:gd name="T45" fmla="*/ 793 h 1018"/>
                <a:gd name="T46" fmla="*/ 1012 w 1017"/>
                <a:gd name="T47" fmla="*/ 586 h 1018"/>
                <a:gd name="T48" fmla="*/ 1001 w 1017"/>
                <a:gd name="T49" fmla="*/ 382 h 1018"/>
                <a:gd name="T50" fmla="*/ 901 w 1017"/>
                <a:gd name="T51" fmla="*/ 186 h 1018"/>
                <a:gd name="T52" fmla="*/ 728 w 1017"/>
                <a:gd name="T53" fmla="*/ 50 h 1018"/>
                <a:gd name="T54" fmla="*/ 508 w 1017"/>
                <a:gd name="T55" fmla="*/ 0 h 1018"/>
                <a:gd name="T56" fmla="*/ 376 w 1017"/>
                <a:gd name="T57" fmla="*/ 935 h 1018"/>
                <a:gd name="T58" fmla="*/ 209 w 1017"/>
                <a:gd name="T59" fmla="*/ 838 h 1018"/>
                <a:gd name="T60" fmla="*/ 99 w 1017"/>
                <a:gd name="T61" fmla="*/ 682 h 1018"/>
                <a:gd name="T62" fmla="*/ 63 w 1017"/>
                <a:gd name="T63" fmla="*/ 509 h 1018"/>
                <a:gd name="T64" fmla="*/ 107 w 1017"/>
                <a:gd name="T65" fmla="*/ 315 h 1018"/>
                <a:gd name="T66" fmla="*/ 225 w 1017"/>
                <a:gd name="T67" fmla="*/ 165 h 1018"/>
                <a:gd name="T68" fmla="*/ 397 w 1017"/>
                <a:gd name="T69" fmla="*/ 77 h 1018"/>
                <a:gd name="T70" fmla="*/ 576 w 1017"/>
                <a:gd name="T71" fmla="*/ 69 h 1018"/>
                <a:gd name="T72" fmla="*/ 757 w 1017"/>
                <a:gd name="T73" fmla="*/ 139 h 1018"/>
                <a:gd name="T74" fmla="*/ 889 w 1017"/>
                <a:gd name="T75" fmla="*/ 278 h 1018"/>
                <a:gd name="T76" fmla="*/ 952 w 1017"/>
                <a:gd name="T77" fmla="*/ 463 h 1018"/>
                <a:gd name="T78" fmla="*/ 933 w 1017"/>
                <a:gd name="T79" fmla="*/ 642 h 1018"/>
                <a:gd name="T80" fmla="*/ 838 w 1017"/>
                <a:gd name="T81" fmla="*/ 808 h 1018"/>
                <a:gd name="T82" fmla="*/ 681 w 1017"/>
                <a:gd name="T83" fmla="*/ 919 h 1018"/>
                <a:gd name="T84" fmla="*/ 508 w 1017"/>
                <a:gd name="T85" fmla="*/ 954 h 1018"/>
                <a:gd name="T86" fmla="*/ 540 w 1017"/>
                <a:gd name="T87" fmla="*/ 165 h 1018"/>
                <a:gd name="T88" fmla="*/ 515 w 1017"/>
                <a:gd name="T89" fmla="*/ 128 h 1018"/>
                <a:gd name="T90" fmla="*/ 477 w 1017"/>
                <a:gd name="T91" fmla="*/ 152 h 1018"/>
                <a:gd name="T92" fmla="*/ 502 w 1017"/>
                <a:gd name="T93" fmla="*/ 190 h 1018"/>
                <a:gd name="T94" fmla="*/ 482 w 1017"/>
                <a:gd name="T95" fmla="*/ 841 h 1018"/>
                <a:gd name="T96" fmla="*/ 490 w 1017"/>
                <a:gd name="T97" fmla="*/ 885 h 1018"/>
                <a:gd name="T98" fmla="*/ 534 w 1017"/>
                <a:gd name="T99" fmla="*/ 877 h 1018"/>
                <a:gd name="T100" fmla="*/ 526 w 1017"/>
                <a:gd name="T101" fmla="*/ 833 h 1018"/>
                <a:gd name="T102" fmla="*/ 840 w 1017"/>
                <a:gd name="T103" fmla="*/ 483 h 1018"/>
                <a:gd name="T104" fmla="*/ 831 w 1017"/>
                <a:gd name="T105" fmla="*/ 527 h 1018"/>
                <a:gd name="T106" fmla="*/ 876 w 1017"/>
                <a:gd name="T107" fmla="*/ 535 h 1018"/>
                <a:gd name="T108" fmla="*/ 885 w 1017"/>
                <a:gd name="T109" fmla="*/ 491 h 1018"/>
                <a:gd name="T110" fmla="*/ 152 w 1017"/>
                <a:gd name="T111" fmla="*/ 477 h 1018"/>
                <a:gd name="T112" fmla="*/ 128 w 1017"/>
                <a:gd name="T113" fmla="*/ 515 h 1018"/>
                <a:gd name="T114" fmla="*/ 165 w 1017"/>
                <a:gd name="T115" fmla="*/ 540 h 1018"/>
                <a:gd name="T116" fmla="*/ 190 w 1017"/>
                <a:gd name="T117" fmla="*/ 50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691" y="236"/>
                  </a:moveTo>
                  <a:lnTo>
                    <a:pt x="455" y="394"/>
                  </a:lnTo>
                  <a:lnTo>
                    <a:pt x="455" y="394"/>
                  </a:lnTo>
                  <a:lnTo>
                    <a:pt x="445" y="399"/>
                  </a:lnTo>
                  <a:lnTo>
                    <a:pt x="436" y="404"/>
                  </a:lnTo>
                  <a:lnTo>
                    <a:pt x="427" y="411"/>
                  </a:lnTo>
                  <a:lnTo>
                    <a:pt x="418" y="418"/>
                  </a:lnTo>
                  <a:lnTo>
                    <a:pt x="418" y="418"/>
                  </a:lnTo>
                  <a:lnTo>
                    <a:pt x="410" y="428"/>
                  </a:lnTo>
                  <a:lnTo>
                    <a:pt x="402" y="439"/>
                  </a:lnTo>
                  <a:lnTo>
                    <a:pt x="396" y="450"/>
                  </a:lnTo>
                  <a:lnTo>
                    <a:pt x="390" y="460"/>
                  </a:lnTo>
                  <a:lnTo>
                    <a:pt x="236" y="691"/>
                  </a:lnTo>
                  <a:lnTo>
                    <a:pt x="236" y="691"/>
                  </a:lnTo>
                  <a:lnTo>
                    <a:pt x="228" y="702"/>
                  </a:lnTo>
                  <a:lnTo>
                    <a:pt x="224" y="712"/>
                  </a:lnTo>
                  <a:lnTo>
                    <a:pt x="221" y="723"/>
                  </a:lnTo>
                  <a:lnTo>
                    <a:pt x="220" y="735"/>
                  </a:lnTo>
                  <a:lnTo>
                    <a:pt x="221" y="747"/>
                  </a:lnTo>
                  <a:lnTo>
                    <a:pt x="225" y="759"/>
                  </a:lnTo>
                  <a:lnTo>
                    <a:pt x="231" y="769"/>
                  </a:lnTo>
                  <a:lnTo>
                    <a:pt x="238" y="779"/>
                  </a:lnTo>
                  <a:lnTo>
                    <a:pt x="238" y="779"/>
                  </a:lnTo>
                  <a:lnTo>
                    <a:pt x="248" y="786"/>
                  </a:lnTo>
                  <a:lnTo>
                    <a:pt x="260" y="793"/>
                  </a:lnTo>
                  <a:lnTo>
                    <a:pt x="271" y="796"/>
                  </a:lnTo>
                  <a:lnTo>
                    <a:pt x="283" y="797"/>
                  </a:lnTo>
                  <a:lnTo>
                    <a:pt x="283" y="797"/>
                  </a:lnTo>
                  <a:lnTo>
                    <a:pt x="295" y="796"/>
                  </a:lnTo>
                  <a:lnTo>
                    <a:pt x="306" y="793"/>
                  </a:lnTo>
                  <a:lnTo>
                    <a:pt x="316" y="789"/>
                  </a:lnTo>
                  <a:lnTo>
                    <a:pt x="326" y="781"/>
                  </a:lnTo>
                  <a:lnTo>
                    <a:pt x="561" y="624"/>
                  </a:lnTo>
                  <a:lnTo>
                    <a:pt x="561" y="624"/>
                  </a:lnTo>
                  <a:lnTo>
                    <a:pt x="572" y="619"/>
                  </a:lnTo>
                  <a:lnTo>
                    <a:pt x="581" y="613"/>
                  </a:lnTo>
                  <a:lnTo>
                    <a:pt x="590" y="606"/>
                  </a:lnTo>
                  <a:lnTo>
                    <a:pt x="599" y="599"/>
                  </a:lnTo>
                  <a:lnTo>
                    <a:pt x="599" y="599"/>
                  </a:lnTo>
                  <a:lnTo>
                    <a:pt x="607" y="589"/>
                  </a:lnTo>
                  <a:lnTo>
                    <a:pt x="615" y="579"/>
                  </a:lnTo>
                  <a:lnTo>
                    <a:pt x="621" y="569"/>
                  </a:lnTo>
                  <a:lnTo>
                    <a:pt x="626" y="558"/>
                  </a:lnTo>
                  <a:lnTo>
                    <a:pt x="781" y="326"/>
                  </a:lnTo>
                  <a:lnTo>
                    <a:pt x="781" y="326"/>
                  </a:lnTo>
                  <a:lnTo>
                    <a:pt x="789" y="317"/>
                  </a:lnTo>
                  <a:lnTo>
                    <a:pt x="793" y="306"/>
                  </a:lnTo>
                  <a:lnTo>
                    <a:pt x="796" y="294"/>
                  </a:lnTo>
                  <a:lnTo>
                    <a:pt x="797" y="282"/>
                  </a:lnTo>
                  <a:lnTo>
                    <a:pt x="795" y="270"/>
                  </a:lnTo>
                  <a:lnTo>
                    <a:pt x="792" y="260"/>
                  </a:lnTo>
                  <a:lnTo>
                    <a:pt x="786" y="249"/>
                  </a:lnTo>
                  <a:lnTo>
                    <a:pt x="778" y="239"/>
                  </a:lnTo>
                  <a:lnTo>
                    <a:pt x="778" y="239"/>
                  </a:lnTo>
                  <a:lnTo>
                    <a:pt x="769" y="232"/>
                  </a:lnTo>
                  <a:lnTo>
                    <a:pt x="758" y="225"/>
                  </a:lnTo>
                  <a:lnTo>
                    <a:pt x="747" y="222"/>
                  </a:lnTo>
                  <a:lnTo>
                    <a:pt x="735" y="221"/>
                  </a:lnTo>
                  <a:lnTo>
                    <a:pt x="723" y="222"/>
                  </a:lnTo>
                  <a:lnTo>
                    <a:pt x="711" y="224"/>
                  </a:lnTo>
                  <a:lnTo>
                    <a:pt x="701" y="230"/>
                  </a:lnTo>
                  <a:lnTo>
                    <a:pt x="691" y="236"/>
                  </a:lnTo>
                  <a:lnTo>
                    <a:pt x="691" y="236"/>
                  </a:lnTo>
                  <a:close/>
                  <a:moveTo>
                    <a:pt x="289" y="730"/>
                  </a:moveTo>
                  <a:lnTo>
                    <a:pt x="283" y="734"/>
                  </a:lnTo>
                  <a:lnTo>
                    <a:pt x="283" y="734"/>
                  </a:lnTo>
                  <a:lnTo>
                    <a:pt x="283" y="765"/>
                  </a:lnTo>
                  <a:lnTo>
                    <a:pt x="283" y="734"/>
                  </a:lnTo>
                  <a:lnTo>
                    <a:pt x="396" y="566"/>
                  </a:lnTo>
                  <a:lnTo>
                    <a:pt x="396" y="566"/>
                  </a:lnTo>
                  <a:lnTo>
                    <a:pt x="400" y="575"/>
                  </a:lnTo>
                  <a:lnTo>
                    <a:pt x="405" y="584"/>
                  </a:lnTo>
                  <a:lnTo>
                    <a:pt x="412" y="591"/>
                  </a:lnTo>
                  <a:lnTo>
                    <a:pt x="418" y="599"/>
                  </a:lnTo>
                  <a:lnTo>
                    <a:pt x="418" y="599"/>
                  </a:lnTo>
                  <a:lnTo>
                    <a:pt x="426" y="605"/>
                  </a:lnTo>
                  <a:lnTo>
                    <a:pt x="433" y="612"/>
                  </a:lnTo>
                  <a:lnTo>
                    <a:pt x="442" y="617"/>
                  </a:lnTo>
                  <a:lnTo>
                    <a:pt x="451" y="621"/>
                  </a:lnTo>
                  <a:lnTo>
                    <a:pt x="289" y="730"/>
                  </a:lnTo>
                  <a:close/>
                  <a:moveTo>
                    <a:pt x="567" y="531"/>
                  </a:moveTo>
                  <a:lnTo>
                    <a:pt x="552" y="554"/>
                  </a:lnTo>
                  <a:lnTo>
                    <a:pt x="530" y="569"/>
                  </a:lnTo>
                  <a:lnTo>
                    <a:pt x="530" y="569"/>
                  </a:lnTo>
                  <a:lnTo>
                    <a:pt x="519" y="572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496" y="571"/>
                  </a:lnTo>
                  <a:lnTo>
                    <a:pt x="484" y="568"/>
                  </a:lnTo>
                  <a:lnTo>
                    <a:pt x="473" y="562"/>
                  </a:lnTo>
                  <a:lnTo>
                    <a:pt x="463" y="554"/>
                  </a:lnTo>
                  <a:lnTo>
                    <a:pt x="463" y="554"/>
                  </a:lnTo>
                  <a:lnTo>
                    <a:pt x="456" y="544"/>
                  </a:lnTo>
                  <a:lnTo>
                    <a:pt x="449" y="533"/>
                  </a:lnTo>
                  <a:lnTo>
                    <a:pt x="446" y="521"/>
                  </a:lnTo>
                  <a:lnTo>
                    <a:pt x="445" y="509"/>
                  </a:lnTo>
                  <a:lnTo>
                    <a:pt x="445" y="509"/>
                  </a:lnTo>
                  <a:lnTo>
                    <a:pt x="446" y="498"/>
                  </a:lnTo>
                  <a:lnTo>
                    <a:pt x="448" y="487"/>
                  </a:lnTo>
                  <a:lnTo>
                    <a:pt x="463" y="465"/>
                  </a:lnTo>
                  <a:lnTo>
                    <a:pt x="486" y="450"/>
                  </a:lnTo>
                  <a:lnTo>
                    <a:pt x="486" y="450"/>
                  </a:lnTo>
                  <a:lnTo>
                    <a:pt x="495" y="447"/>
                  </a:lnTo>
                  <a:lnTo>
                    <a:pt x="503" y="446"/>
                  </a:lnTo>
                  <a:lnTo>
                    <a:pt x="513" y="446"/>
                  </a:lnTo>
                  <a:lnTo>
                    <a:pt x="521" y="447"/>
                  </a:lnTo>
                  <a:lnTo>
                    <a:pt x="530" y="450"/>
                  </a:lnTo>
                  <a:lnTo>
                    <a:pt x="539" y="453"/>
                  </a:lnTo>
                  <a:lnTo>
                    <a:pt x="546" y="458"/>
                  </a:lnTo>
                  <a:lnTo>
                    <a:pt x="554" y="463"/>
                  </a:lnTo>
                  <a:lnTo>
                    <a:pt x="554" y="463"/>
                  </a:lnTo>
                  <a:lnTo>
                    <a:pt x="561" y="473"/>
                  </a:lnTo>
                  <a:lnTo>
                    <a:pt x="567" y="485"/>
                  </a:lnTo>
                  <a:lnTo>
                    <a:pt x="571" y="497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1" y="520"/>
                  </a:lnTo>
                  <a:lnTo>
                    <a:pt x="567" y="531"/>
                  </a:lnTo>
                  <a:lnTo>
                    <a:pt x="567" y="531"/>
                  </a:lnTo>
                  <a:close/>
                  <a:moveTo>
                    <a:pt x="508" y="0"/>
                  </a:moveTo>
                  <a:lnTo>
                    <a:pt x="508" y="0"/>
                  </a:lnTo>
                  <a:lnTo>
                    <a:pt x="483" y="1"/>
                  </a:lnTo>
                  <a:lnTo>
                    <a:pt x="456" y="2"/>
                  </a:lnTo>
                  <a:lnTo>
                    <a:pt x="431" y="5"/>
                  </a:lnTo>
                  <a:lnTo>
                    <a:pt x="405" y="11"/>
                  </a:lnTo>
                  <a:lnTo>
                    <a:pt x="382" y="16"/>
                  </a:lnTo>
                  <a:lnTo>
                    <a:pt x="357" y="23"/>
                  </a:lnTo>
                  <a:lnTo>
                    <a:pt x="334" y="31"/>
                  </a:lnTo>
                  <a:lnTo>
                    <a:pt x="310" y="40"/>
                  </a:lnTo>
                  <a:lnTo>
                    <a:pt x="287" y="50"/>
                  </a:lnTo>
                  <a:lnTo>
                    <a:pt x="266" y="61"/>
                  </a:lnTo>
                  <a:lnTo>
                    <a:pt x="245" y="74"/>
                  </a:lnTo>
                  <a:lnTo>
                    <a:pt x="224" y="87"/>
                  </a:lnTo>
                  <a:lnTo>
                    <a:pt x="204" y="101"/>
                  </a:lnTo>
                  <a:lnTo>
                    <a:pt x="184" y="116"/>
                  </a:lnTo>
                  <a:lnTo>
                    <a:pt x="166" y="132"/>
                  </a:lnTo>
                  <a:lnTo>
                    <a:pt x="149" y="149"/>
                  </a:lnTo>
                  <a:lnTo>
                    <a:pt x="132" y="167"/>
                  </a:lnTo>
                  <a:lnTo>
                    <a:pt x="116" y="186"/>
                  </a:lnTo>
                  <a:lnTo>
                    <a:pt x="101" y="205"/>
                  </a:lnTo>
                  <a:lnTo>
                    <a:pt x="87" y="224"/>
                  </a:lnTo>
                  <a:lnTo>
                    <a:pt x="73" y="245"/>
                  </a:lnTo>
                  <a:lnTo>
                    <a:pt x="61" y="266"/>
                  </a:lnTo>
                  <a:lnTo>
                    <a:pt x="49" y="289"/>
                  </a:lnTo>
                  <a:lnTo>
                    <a:pt x="40" y="311"/>
                  </a:lnTo>
                  <a:lnTo>
                    <a:pt x="30" y="334"/>
                  </a:lnTo>
                  <a:lnTo>
                    <a:pt x="22" y="357"/>
                  </a:lnTo>
                  <a:lnTo>
                    <a:pt x="16" y="382"/>
                  </a:lnTo>
                  <a:lnTo>
                    <a:pt x="10" y="407"/>
                  </a:lnTo>
                  <a:lnTo>
                    <a:pt x="5" y="431"/>
                  </a:lnTo>
                  <a:lnTo>
                    <a:pt x="2" y="457"/>
                  </a:lnTo>
                  <a:lnTo>
                    <a:pt x="0" y="483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35"/>
                  </a:lnTo>
                  <a:lnTo>
                    <a:pt x="2" y="561"/>
                  </a:lnTo>
                  <a:lnTo>
                    <a:pt x="5" y="586"/>
                  </a:lnTo>
                  <a:lnTo>
                    <a:pt x="10" y="612"/>
                  </a:lnTo>
                  <a:lnTo>
                    <a:pt x="16" y="636"/>
                  </a:lnTo>
                  <a:lnTo>
                    <a:pt x="22" y="660"/>
                  </a:lnTo>
                  <a:lnTo>
                    <a:pt x="30" y="683"/>
                  </a:lnTo>
                  <a:lnTo>
                    <a:pt x="40" y="707"/>
                  </a:lnTo>
                  <a:lnTo>
                    <a:pt x="49" y="730"/>
                  </a:lnTo>
                  <a:lnTo>
                    <a:pt x="61" y="751"/>
                  </a:lnTo>
                  <a:lnTo>
                    <a:pt x="73" y="772"/>
                  </a:lnTo>
                  <a:lnTo>
                    <a:pt x="87" y="793"/>
                  </a:lnTo>
                  <a:lnTo>
                    <a:pt x="101" y="813"/>
                  </a:lnTo>
                  <a:lnTo>
                    <a:pt x="116" y="833"/>
                  </a:lnTo>
                  <a:lnTo>
                    <a:pt x="132" y="851"/>
                  </a:lnTo>
                  <a:lnTo>
                    <a:pt x="149" y="868"/>
                  </a:lnTo>
                  <a:lnTo>
                    <a:pt x="166" y="885"/>
                  </a:lnTo>
                  <a:lnTo>
                    <a:pt x="184" y="901"/>
                  </a:lnTo>
                  <a:lnTo>
                    <a:pt x="204" y="916"/>
                  </a:lnTo>
                  <a:lnTo>
                    <a:pt x="224" y="930"/>
                  </a:lnTo>
                  <a:lnTo>
                    <a:pt x="245" y="944"/>
                  </a:lnTo>
                  <a:lnTo>
                    <a:pt x="266" y="956"/>
                  </a:lnTo>
                  <a:lnTo>
                    <a:pt x="287" y="968"/>
                  </a:lnTo>
                  <a:lnTo>
                    <a:pt x="310" y="977"/>
                  </a:lnTo>
                  <a:lnTo>
                    <a:pt x="334" y="987"/>
                  </a:lnTo>
                  <a:lnTo>
                    <a:pt x="357" y="995"/>
                  </a:lnTo>
                  <a:lnTo>
                    <a:pt x="382" y="1002"/>
                  </a:lnTo>
                  <a:lnTo>
                    <a:pt x="405" y="1007"/>
                  </a:lnTo>
                  <a:lnTo>
                    <a:pt x="431" y="1012"/>
                  </a:lnTo>
                  <a:lnTo>
                    <a:pt x="456" y="1015"/>
                  </a:lnTo>
                  <a:lnTo>
                    <a:pt x="483" y="1017"/>
                  </a:lnTo>
                  <a:lnTo>
                    <a:pt x="508" y="1018"/>
                  </a:lnTo>
                  <a:lnTo>
                    <a:pt x="508" y="1018"/>
                  </a:lnTo>
                  <a:lnTo>
                    <a:pt x="534" y="1017"/>
                  </a:lnTo>
                  <a:lnTo>
                    <a:pt x="560" y="1015"/>
                  </a:lnTo>
                  <a:lnTo>
                    <a:pt x="586" y="1012"/>
                  </a:lnTo>
                  <a:lnTo>
                    <a:pt x="610" y="1007"/>
                  </a:lnTo>
                  <a:lnTo>
                    <a:pt x="635" y="1002"/>
                  </a:lnTo>
                  <a:lnTo>
                    <a:pt x="660" y="995"/>
                  </a:lnTo>
                  <a:lnTo>
                    <a:pt x="683" y="987"/>
                  </a:lnTo>
                  <a:lnTo>
                    <a:pt x="706" y="977"/>
                  </a:lnTo>
                  <a:lnTo>
                    <a:pt x="728" y="968"/>
                  </a:lnTo>
                  <a:lnTo>
                    <a:pt x="751" y="956"/>
                  </a:lnTo>
                  <a:lnTo>
                    <a:pt x="772" y="944"/>
                  </a:lnTo>
                  <a:lnTo>
                    <a:pt x="793" y="930"/>
                  </a:lnTo>
                  <a:lnTo>
                    <a:pt x="812" y="916"/>
                  </a:lnTo>
                  <a:lnTo>
                    <a:pt x="831" y="901"/>
                  </a:lnTo>
                  <a:lnTo>
                    <a:pt x="851" y="885"/>
                  </a:lnTo>
                  <a:lnTo>
                    <a:pt x="868" y="868"/>
                  </a:lnTo>
                  <a:lnTo>
                    <a:pt x="885" y="851"/>
                  </a:lnTo>
                  <a:lnTo>
                    <a:pt x="901" y="833"/>
                  </a:lnTo>
                  <a:lnTo>
                    <a:pt x="916" y="813"/>
                  </a:lnTo>
                  <a:lnTo>
                    <a:pt x="930" y="793"/>
                  </a:lnTo>
                  <a:lnTo>
                    <a:pt x="943" y="772"/>
                  </a:lnTo>
                  <a:lnTo>
                    <a:pt x="956" y="751"/>
                  </a:lnTo>
                  <a:lnTo>
                    <a:pt x="967" y="730"/>
                  </a:lnTo>
                  <a:lnTo>
                    <a:pt x="977" y="707"/>
                  </a:lnTo>
                  <a:lnTo>
                    <a:pt x="986" y="683"/>
                  </a:lnTo>
                  <a:lnTo>
                    <a:pt x="995" y="660"/>
                  </a:lnTo>
                  <a:lnTo>
                    <a:pt x="1001" y="636"/>
                  </a:lnTo>
                  <a:lnTo>
                    <a:pt x="1007" y="612"/>
                  </a:lnTo>
                  <a:lnTo>
                    <a:pt x="1012" y="586"/>
                  </a:lnTo>
                  <a:lnTo>
                    <a:pt x="1015" y="561"/>
                  </a:lnTo>
                  <a:lnTo>
                    <a:pt x="1017" y="535"/>
                  </a:lnTo>
                  <a:lnTo>
                    <a:pt x="1017" y="509"/>
                  </a:lnTo>
                  <a:lnTo>
                    <a:pt x="1017" y="509"/>
                  </a:lnTo>
                  <a:lnTo>
                    <a:pt x="1017" y="483"/>
                  </a:lnTo>
                  <a:lnTo>
                    <a:pt x="1015" y="457"/>
                  </a:lnTo>
                  <a:lnTo>
                    <a:pt x="1012" y="431"/>
                  </a:lnTo>
                  <a:lnTo>
                    <a:pt x="1007" y="407"/>
                  </a:lnTo>
                  <a:lnTo>
                    <a:pt x="1001" y="382"/>
                  </a:lnTo>
                  <a:lnTo>
                    <a:pt x="995" y="357"/>
                  </a:lnTo>
                  <a:lnTo>
                    <a:pt x="986" y="334"/>
                  </a:lnTo>
                  <a:lnTo>
                    <a:pt x="977" y="311"/>
                  </a:lnTo>
                  <a:lnTo>
                    <a:pt x="967" y="289"/>
                  </a:lnTo>
                  <a:lnTo>
                    <a:pt x="956" y="266"/>
                  </a:lnTo>
                  <a:lnTo>
                    <a:pt x="943" y="245"/>
                  </a:lnTo>
                  <a:lnTo>
                    <a:pt x="930" y="224"/>
                  </a:lnTo>
                  <a:lnTo>
                    <a:pt x="916" y="205"/>
                  </a:lnTo>
                  <a:lnTo>
                    <a:pt x="901" y="186"/>
                  </a:lnTo>
                  <a:lnTo>
                    <a:pt x="885" y="167"/>
                  </a:lnTo>
                  <a:lnTo>
                    <a:pt x="868" y="149"/>
                  </a:lnTo>
                  <a:lnTo>
                    <a:pt x="851" y="132"/>
                  </a:lnTo>
                  <a:lnTo>
                    <a:pt x="831" y="116"/>
                  </a:lnTo>
                  <a:lnTo>
                    <a:pt x="812" y="101"/>
                  </a:lnTo>
                  <a:lnTo>
                    <a:pt x="793" y="87"/>
                  </a:lnTo>
                  <a:lnTo>
                    <a:pt x="772" y="74"/>
                  </a:lnTo>
                  <a:lnTo>
                    <a:pt x="751" y="61"/>
                  </a:lnTo>
                  <a:lnTo>
                    <a:pt x="728" y="50"/>
                  </a:lnTo>
                  <a:lnTo>
                    <a:pt x="706" y="40"/>
                  </a:lnTo>
                  <a:lnTo>
                    <a:pt x="683" y="31"/>
                  </a:lnTo>
                  <a:lnTo>
                    <a:pt x="660" y="23"/>
                  </a:lnTo>
                  <a:lnTo>
                    <a:pt x="635" y="16"/>
                  </a:lnTo>
                  <a:lnTo>
                    <a:pt x="610" y="11"/>
                  </a:lnTo>
                  <a:lnTo>
                    <a:pt x="586" y="5"/>
                  </a:lnTo>
                  <a:lnTo>
                    <a:pt x="560" y="2"/>
                  </a:lnTo>
                  <a:lnTo>
                    <a:pt x="534" y="1"/>
                  </a:lnTo>
                  <a:lnTo>
                    <a:pt x="508" y="0"/>
                  </a:lnTo>
                  <a:lnTo>
                    <a:pt x="508" y="0"/>
                  </a:lnTo>
                  <a:close/>
                  <a:moveTo>
                    <a:pt x="508" y="954"/>
                  </a:moveTo>
                  <a:lnTo>
                    <a:pt x="508" y="954"/>
                  </a:lnTo>
                  <a:lnTo>
                    <a:pt x="486" y="954"/>
                  </a:lnTo>
                  <a:lnTo>
                    <a:pt x="463" y="952"/>
                  </a:lnTo>
                  <a:lnTo>
                    <a:pt x="441" y="948"/>
                  </a:lnTo>
                  <a:lnTo>
                    <a:pt x="418" y="945"/>
                  </a:lnTo>
                  <a:lnTo>
                    <a:pt x="397" y="940"/>
                  </a:lnTo>
                  <a:lnTo>
                    <a:pt x="376" y="935"/>
                  </a:lnTo>
                  <a:lnTo>
                    <a:pt x="355" y="927"/>
                  </a:lnTo>
                  <a:lnTo>
                    <a:pt x="336" y="919"/>
                  </a:lnTo>
                  <a:lnTo>
                    <a:pt x="315" y="910"/>
                  </a:lnTo>
                  <a:lnTo>
                    <a:pt x="296" y="900"/>
                  </a:lnTo>
                  <a:lnTo>
                    <a:pt x="278" y="889"/>
                  </a:lnTo>
                  <a:lnTo>
                    <a:pt x="260" y="878"/>
                  </a:lnTo>
                  <a:lnTo>
                    <a:pt x="242" y="866"/>
                  </a:lnTo>
                  <a:lnTo>
                    <a:pt x="225" y="852"/>
                  </a:lnTo>
                  <a:lnTo>
                    <a:pt x="209" y="838"/>
                  </a:lnTo>
                  <a:lnTo>
                    <a:pt x="194" y="824"/>
                  </a:lnTo>
                  <a:lnTo>
                    <a:pt x="179" y="808"/>
                  </a:lnTo>
                  <a:lnTo>
                    <a:pt x="165" y="792"/>
                  </a:lnTo>
                  <a:lnTo>
                    <a:pt x="151" y="775"/>
                  </a:lnTo>
                  <a:lnTo>
                    <a:pt x="139" y="757"/>
                  </a:lnTo>
                  <a:lnTo>
                    <a:pt x="128" y="739"/>
                  </a:lnTo>
                  <a:lnTo>
                    <a:pt x="117" y="721"/>
                  </a:lnTo>
                  <a:lnTo>
                    <a:pt x="107" y="702"/>
                  </a:lnTo>
                  <a:lnTo>
                    <a:pt x="99" y="682"/>
                  </a:lnTo>
                  <a:lnTo>
                    <a:pt x="90" y="662"/>
                  </a:lnTo>
                  <a:lnTo>
                    <a:pt x="84" y="642"/>
                  </a:lnTo>
                  <a:lnTo>
                    <a:pt x="77" y="620"/>
                  </a:lnTo>
                  <a:lnTo>
                    <a:pt x="72" y="599"/>
                  </a:lnTo>
                  <a:lnTo>
                    <a:pt x="69" y="576"/>
                  </a:lnTo>
                  <a:lnTo>
                    <a:pt x="65" y="555"/>
                  </a:lnTo>
                  <a:lnTo>
                    <a:pt x="63" y="532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3" y="486"/>
                  </a:lnTo>
                  <a:lnTo>
                    <a:pt x="65" y="463"/>
                  </a:lnTo>
                  <a:lnTo>
                    <a:pt x="69" y="441"/>
                  </a:lnTo>
                  <a:lnTo>
                    <a:pt x="72" y="420"/>
                  </a:lnTo>
                  <a:lnTo>
                    <a:pt x="77" y="398"/>
                  </a:lnTo>
                  <a:lnTo>
                    <a:pt x="84" y="377"/>
                  </a:lnTo>
                  <a:lnTo>
                    <a:pt x="90" y="356"/>
                  </a:lnTo>
                  <a:lnTo>
                    <a:pt x="99" y="336"/>
                  </a:lnTo>
                  <a:lnTo>
                    <a:pt x="107" y="315"/>
                  </a:lnTo>
                  <a:lnTo>
                    <a:pt x="117" y="297"/>
                  </a:lnTo>
                  <a:lnTo>
                    <a:pt x="128" y="278"/>
                  </a:lnTo>
                  <a:lnTo>
                    <a:pt x="139" y="260"/>
                  </a:lnTo>
                  <a:lnTo>
                    <a:pt x="151" y="242"/>
                  </a:lnTo>
                  <a:lnTo>
                    <a:pt x="165" y="225"/>
                  </a:lnTo>
                  <a:lnTo>
                    <a:pt x="179" y="209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25" y="165"/>
                  </a:lnTo>
                  <a:lnTo>
                    <a:pt x="242" y="152"/>
                  </a:lnTo>
                  <a:lnTo>
                    <a:pt x="260" y="139"/>
                  </a:lnTo>
                  <a:lnTo>
                    <a:pt x="278" y="128"/>
                  </a:lnTo>
                  <a:lnTo>
                    <a:pt x="296" y="117"/>
                  </a:lnTo>
                  <a:lnTo>
                    <a:pt x="315" y="107"/>
                  </a:lnTo>
                  <a:lnTo>
                    <a:pt x="336" y="99"/>
                  </a:lnTo>
                  <a:lnTo>
                    <a:pt x="355" y="90"/>
                  </a:lnTo>
                  <a:lnTo>
                    <a:pt x="376" y="84"/>
                  </a:lnTo>
                  <a:lnTo>
                    <a:pt x="397" y="77"/>
                  </a:lnTo>
                  <a:lnTo>
                    <a:pt x="418" y="73"/>
                  </a:lnTo>
                  <a:lnTo>
                    <a:pt x="441" y="69"/>
                  </a:lnTo>
                  <a:lnTo>
                    <a:pt x="463" y="65"/>
                  </a:lnTo>
                  <a:lnTo>
                    <a:pt x="486" y="64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531" y="64"/>
                  </a:lnTo>
                  <a:lnTo>
                    <a:pt x="554" y="65"/>
                  </a:lnTo>
                  <a:lnTo>
                    <a:pt x="576" y="69"/>
                  </a:lnTo>
                  <a:lnTo>
                    <a:pt x="598" y="73"/>
                  </a:lnTo>
                  <a:lnTo>
                    <a:pt x="620" y="77"/>
                  </a:lnTo>
                  <a:lnTo>
                    <a:pt x="640" y="84"/>
                  </a:lnTo>
                  <a:lnTo>
                    <a:pt x="661" y="90"/>
                  </a:lnTo>
                  <a:lnTo>
                    <a:pt x="681" y="99"/>
                  </a:lnTo>
                  <a:lnTo>
                    <a:pt x="702" y="107"/>
                  </a:lnTo>
                  <a:lnTo>
                    <a:pt x="721" y="117"/>
                  </a:lnTo>
                  <a:lnTo>
                    <a:pt x="739" y="128"/>
                  </a:lnTo>
                  <a:lnTo>
                    <a:pt x="757" y="139"/>
                  </a:lnTo>
                  <a:lnTo>
                    <a:pt x="775" y="152"/>
                  </a:lnTo>
                  <a:lnTo>
                    <a:pt x="792" y="165"/>
                  </a:lnTo>
                  <a:lnTo>
                    <a:pt x="808" y="179"/>
                  </a:lnTo>
                  <a:lnTo>
                    <a:pt x="823" y="194"/>
                  </a:lnTo>
                  <a:lnTo>
                    <a:pt x="838" y="209"/>
                  </a:lnTo>
                  <a:lnTo>
                    <a:pt x="852" y="225"/>
                  </a:lnTo>
                  <a:lnTo>
                    <a:pt x="865" y="242"/>
                  </a:lnTo>
                  <a:lnTo>
                    <a:pt x="878" y="260"/>
                  </a:lnTo>
                  <a:lnTo>
                    <a:pt x="889" y="278"/>
                  </a:lnTo>
                  <a:lnTo>
                    <a:pt x="900" y="297"/>
                  </a:lnTo>
                  <a:lnTo>
                    <a:pt x="910" y="315"/>
                  </a:lnTo>
                  <a:lnTo>
                    <a:pt x="918" y="336"/>
                  </a:lnTo>
                  <a:lnTo>
                    <a:pt x="927" y="356"/>
                  </a:lnTo>
                  <a:lnTo>
                    <a:pt x="933" y="377"/>
                  </a:lnTo>
                  <a:lnTo>
                    <a:pt x="940" y="398"/>
                  </a:lnTo>
                  <a:lnTo>
                    <a:pt x="944" y="420"/>
                  </a:lnTo>
                  <a:lnTo>
                    <a:pt x="948" y="441"/>
                  </a:lnTo>
                  <a:lnTo>
                    <a:pt x="952" y="463"/>
                  </a:lnTo>
                  <a:lnTo>
                    <a:pt x="953" y="486"/>
                  </a:lnTo>
                  <a:lnTo>
                    <a:pt x="954" y="509"/>
                  </a:lnTo>
                  <a:lnTo>
                    <a:pt x="954" y="509"/>
                  </a:lnTo>
                  <a:lnTo>
                    <a:pt x="953" y="532"/>
                  </a:lnTo>
                  <a:lnTo>
                    <a:pt x="952" y="555"/>
                  </a:lnTo>
                  <a:lnTo>
                    <a:pt x="948" y="576"/>
                  </a:lnTo>
                  <a:lnTo>
                    <a:pt x="944" y="599"/>
                  </a:lnTo>
                  <a:lnTo>
                    <a:pt x="940" y="620"/>
                  </a:lnTo>
                  <a:lnTo>
                    <a:pt x="933" y="642"/>
                  </a:lnTo>
                  <a:lnTo>
                    <a:pt x="927" y="662"/>
                  </a:lnTo>
                  <a:lnTo>
                    <a:pt x="918" y="682"/>
                  </a:lnTo>
                  <a:lnTo>
                    <a:pt x="910" y="702"/>
                  </a:lnTo>
                  <a:lnTo>
                    <a:pt x="900" y="721"/>
                  </a:lnTo>
                  <a:lnTo>
                    <a:pt x="889" y="739"/>
                  </a:lnTo>
                  <a:lnTo>
                    <a:pt x="878" y="757"/>
                  </a:lnTo>
                  <a:lnTo>
                    <a:pt x="865" y="775"/>
                  </a:lnTo>
                  <a:lnTo>
                    <a:pt x="852" y="792"/>
                  </a:lnTo>
                  <a:lnTo>
                    <a:pt x="838" y="808"/>
                  </a:lnTo>
                  <a:lnTo>
                    <a:pt x="823" y="824"/>
                  </a:lnTo>
                  <a:lnTo>
                    <a:pt x="808" y="838"/>
                  </a:lnTo>
                  <a:lnTo>
                    <a:pt x="792" y="852"/>
                  </a:lnTo>
                  <a:lnTo>
                    <a:pt x="775" y="866"/>
                  </a:lnTo>
                  <a:lnTo>
                    <a:pt x="757" y="878"/>
                  </a:lnTo>
                  <a:lnTo>
                    <a:pt x="739" y="889"/>
                  </a:lnTo>
                  <a:lnTo>
                    <a:pt x="721" y="900"/>
                  </a:lnTo>
                  <a:lnTo>
                    <a:pt x="702" y="910"/>
                  </a:lnTo>
                  <a:lnTo>
                    <a:pt x="681" y="919"/>
                  </a:lnTo>
                  <a:lnTo>
                    <a:pt x="661" y="927"/>
                  </a:lnTo>
                  <a:lnTo>
                    <a:pt x="640" y="935"/>
                  </a:lnTo>
                  <a:lnTo>
                    <a:pt x="620" y="940"/>
                  </a:lnTo>
                  <a:lnTo>
                    <a:pt x="598" y="945"/>
                  </a:lnTo>
                  <a:lnTo>
                    <a:pt x="576" y="948"/>
                  </a:lnTo>
                  <a:lnTo>
                    <a:pt x="554" y="952"/>
                  </a:lnTo>
                  <a:lnTo>
                    <a:pt x="531" y="954"/>
                  </a:lnTo>
                  <a:lnTo>
                    <a:pt x="508" y="954"/>
                  </a:lnTo>
                  <a:lnTo>
                    <a:pt x="508" y="954"/>
                  </a:lnTo>
                  <a:close/>
                  <a:moveTo>
                    <a:pt x="508" y="191"/>
                  </a:moveTo>
                  <a:lnTo>
                    <a:pt x="508" y="191"/>
                  </a:lnTo>
                  <a:lnTo>
                    <a:pt x="515" y="190"/>
                  </a:lnTo>
                  <a:lnTo>
                    <a:pt x="520" y="188"/>
                  </a:lnTo>
                  <a:lnTo>
                    <a:pt x="526" y="186"/>
                  </a:lnTo>
                  <a:lnTo>
                    <a:pt x="531" y="181"/>
                  </a:lnTo>
                  <a:lnTo>
                    <a:pt x="534" y="177"/>
                  </a:lnTo>
                  <a:lnTo>
                    <a:pt x="537" y="172"/>
                  </a:lnTo>
                  <a:lnTo>
                    <a:pt x="540" y="165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0" y="152"/>
                  </a:lnTo>
                  <a:lnTo>
                    <a:pt x="537" y="147"/>
                  </a:lnTo>
                  <a:lnTo>
                    <a:pt x="534" y="142"/>
                  </a:lnTo>
                  <a:lnTo>
                    <a:pt x="531" y="136"/>
                  </a:lnTo>
                  <a:lnTo>
                    <a:pt x="526" y="133"/>
                  </a:lnTo>
                  <a:lnTo>
                    <a:pt x="520" y="130"/>
                  </a:lnTo>
                  <a:lnTo>
                    <a:pt x="515" y="128"/>
                  </a:lnTo>
                  <a:lnTo>
                    <a:pt x="508" y="128"/>
                  </a:lnTo>
                  <a:lnTo>
                    <a:pt x="508" y="128"/>
                  </a:lnTo>
                  <a:lnTo>
                    <a:pt x="502" y="128"/>
                  </a:lnTo>
                  <a:lnTo>
                    <a:pt x="496" y="130"/>
                  </a:lnTo>
                  <a:lnTo>
                    <a:pt x="490" y="133"/>
                  </a:lnTo>
                  <a:lnTo>
                    <a:pt x="486" y="136"/>
                  </a:lnTo>
                  <a:lnTo>
                    <a:pt x="482" y="142"/>
                  </a:lnTo>
                  <a:lnTo>
                    <a:pt x="479" y="147"/>
                  </a:lnTo>
                  <a:lnTo>
                    <a:pt x="477" y="152"/>
                  </a:lnTo>
                  <a:lnTo>
                    <a:pt x="476" y="159"/>
                  </a:lnTo>
                  <a:lnTo>
                    <a:pt x="476" y="159"/>
                  </a:lnTo>
                  <a:lnTo>
                    <a:pt x="477" y="165"/>
                  </a:lnTo>
                  <a:lnTo>
                    <a:pt x="479" y="172"/>
                  </a:lnTo>
                  <a:lnTo>
                    <a:pt x="482" y="177"/>
                  </a:lnTo>
                  <a:lnTo>
                    <a:pt x="486" y="181"/>
                  </a:lnTo>
                  <a:lnTo>
                    <a:pt x="490" y="186"/>
                  </a:lnTo>
                  <a:lnTo>
                    <a:pt x="496" y="188"/>
                  </a:lnTo>
                  <a:lnTo>
                    <a:pt x="502" y="190"/>
                  </a:lnTo>
                  <a:lnTo>
                    <a:pt x="508" y="191"/>
                  </a:lnTo>
                  <a:lnTo>
                    <a:pt x="508" y="191"/>
                  </a:lnTo>
                  <a:close/>
                  <a:moveTo>
                    <a:pt x="508" y="827"/>
                  </a:moveTo>
                  <a:lnTo>
                    <a:pt x="508" y="827"/>
                  </a:lnTo>
                  <a:lnTo>
                    <a:pt x="502" y="827"/>
                  </a:lnTo>
                  <a:lnTo>
                    <a:pt x="496" y="829"/>
                  </a:lnTo>
                  <a:lnTo>
                    <a:pt x="490" y="833"/>
                  </a:lnTo>
                  <a:lnTo>
                    <a:pt x="486" y="836"/>
                  </a:lnTo>
                  <a:lnTo>
                    <a:pt x="482" y="841"/>
                  </a:lnTo>
                  <a:lnTo>
                    <a:pt x="479" y="847"/>
                  </a:lnTo>
                  <a:lnTo>
                    <a:pt x="477" y="852"/>
                  </a:lnTo>
                  <a:lnTo>
                    <a:pt x="476" y="858"/>
                  </a:lnTo>
                  <a:lnTo>
                    <a:pt x="476" y="858"/>
                  </a:lnTo>
                  <a:lnTo>
                    <a:pt x="477" y="865"/>
                  </a:lnTo>
                  <a:lnTo>
                    <a:pt x="479" y="871"/>
                  </a:lnTo>
                  <a:lnTo>
                    <a:pt x="482" y="877"/>
                  </a:lnTo>
                  <a:lnTo>
                    <a:pt x="486" y="881"/>
                  </a:lnTo>
                  <a:lnTo>
                    <a:pt x="490" y="885"/>
                  </a:lnTo>
                  <a:lnTo>
                    <a:pt x="496" y="888"/>
                  </a:lnTo>
                  <a:lnTo>
                    <a:pt x="502" y="889"/>
                  </a:lnTo>
                  <a:lnTo>
                    <a:pt x="508" y="891"/>
                  </a:lnTo>
                  <a:lnTo>
                    <a:pt x="508" y="891"/>
                  </a:lnTo>
                  <a:lnTo>
                    <a:pt x="515" y="889"/>
                  </a:lnTo>
                  <a:lnTo>
                    <a:pt x="520" y="888"/>
                  </a:lnTo>
                  <a:lnTo>
                    <a:pt x="526" y="885"/>
                  </a:lnTo>
                  <a:lnTo>
                    <a:pt x="531" y="881"/>
                  </a:lnTo>
                  <a:lnTo>
                    <a:pt x="534" y="877"/>
                  </a:lnTo>
                  <a:lnTo>
                    <a:pt x="537" y="871"/>
                  </a:lnTo>
                  <a:lnTo>
                    <a:pt x="540" y="865"/>
                  </a:lnTo>
                  <a:lnTo>
                    <a:pt x="541" y="858"/>
                  </a:lnTo>
                  <a:lnTo>
                    <a:pt x="541" y="858"/>
                  </a:lnTo>
                  <a:lnTo>
                    <a:pt x="540" y="852"/>
                  </a:lnTo>
                  <a:lnTo>
                    <a:pt x="537" y="847"/>
                  </a:lnTo>
                  <a:lnTo>
                    <a:pt x="534" y="841"/>
                  </a:lnTo>
                  <a:lnTo>
                    <a:pt x="531" y="836"/>
                  </a:lnTo>
                  <a:lnTo>
                    <a:pt x="526" y="833"/>
                  </a:lnTo>
                  <a:lnTo>
                    <a:pt x="520" y="829"/>
                  </a:lnTo>
                  <a:lnTo>
                    <a:pt x="515" y="827"/>
                  </a:lnTo>
                  <a:lnTo>
                    <a:pt x="508" y="827"/>
                  </a:lnTo>
                  <a:lnTo>
                    <a:pt x="508" y="827"/>
                  </a:lnTo>
                  <a:close/>
                  <a:moveTo>
                    <a:pt x="858" y="477"/>
                  </a:moveTo>
                  <a:lnTo>
                    <a:pt x="858" y="477"/>
                  </a:lnTo>
                  <a:lnTo>
                    <a:pt x="852" y="477"/>
                  </a:lnTo>
                  <a:lnTo>
                    <a:pt x="845" y="480"/>
                  </a:lnTo>
                  <a:lnTo>
                    <a:pt x="840" y="483"/>
                  </a:lnTo>
                  <a:lnTo>
                    <a:pt x="836" y="486"/>
                  </a:lnTo>
                  <a:lnTo>
                    <a:pt x="831" y="491"/>
                  </a:lnTo>
                  <a:lnTo>
                    <a:pt x="829" y="497"/>
                  </a:lnTo>
                  <a:lnTo>
                    <a:pt x="827" y="502"/>
                  </a:lnTo>
                  <a:lnTo>
                    <a:pt x="826" y="509"/>
                  </a:lnTo>
                  <a:lnTo>
                    <a:pt x="826" y="509"/>
                  </a:lnTo>
                  <a:lnTo>
                    <a:pt x="827" y="515"/>
                  </a:lnTo>
                  <a:lnTo>
                    <a:pt x="829" y="521"/>
                  </a:lnTo>
                  <a:lnTo>
                    <a:pt x="831" y="527"/>
                  </a:lnTo>
                  <a:lnTo>
                    <a:pt x="836" y="531"/>
                  </a:lnTo>
                  <a:lnTo>
                    <a:pt x="840" y="535"/>
                  </a:lnTo>
                  <a:lnTo>
                    <a:pt x="845" y="539"/>
                  </a:lnTo>
                  <a:lnTo>
                    <a:pt x="852" y="540"/>
                  </a:lnTo>
                  <a:lnTo>
                    <a:pt x="858" y="541"/>
                  </a:lnTo>
                  <a:lnTo>
                    <a:pt x="858" y="541"/>
                  </a:lnTo>
                  <a:lnTo>
                    <a:pt x="865" y="540"/>
                  </a:lnTo>
                  <a:lnTo>
                    <a:pt x="871" y="539"/>
                  </a:lnTo>
                  <a:lnTo>
                    <a:pt x="876" y="535"/>
                  </a:lnTo>
                  <a:lnTo>
                    <a:pt x="881" y="531"/>
                  </a:lnTo>
                  <a:lnTo>
                    <a:pt x="885" y="527"/>
                  </a:lnTo>
                  <a:lnTo>
                    <a:pt x="887" y="521"/>
                  </a:lnTo>
                  <a:lnTo>
                    <a:pt x="889" y="515"/>
                  </a:lnTo>
                  <a:lnTo>
                    <a:pt x="890" y="509"/>
                  </a:lnTo>
                  <a:lnTo>
                    <a:pt x="890" y="509"/>
                  </a:lnTo>
                  <a:lnTo>
                    <a:pt x="889" y="502"/>
                  </a:lnTo>
                  <a:lnTo>
                    <a:pt x="887" y="497"/>
                  </a:lnTo>
                  <a:lnTo>
                    <a:pt x="885" y="491"/>
                  </a:lnTo>
                  <a:lnTo>
                    <a:pt x="881" y="486"/>
                  </a:lnTo>
                  <a:lnTo>
                    <a:pt x="876" y="483"/>
                  </a:lnTo>
                  <a:lnTo>
                    <a:pt x="871" y="480"/>
                  </a:lnTo>
                  <a:lnTo>
                    <a:pt x="865" y="477"/>
                  </a:lnTo>
                  <a:lnTo>
                    <a:pt x="858" y="477"/>
                  </a:lnTo>
                  <a:lnTo>
                    <a:pt x="858" y="477"/>
                  </a:lnTo>
                  <a:close/>
                  <a:moveTo>
                    <a:pt x="159" y="477"/>
                  </a:moveTo>
                  <a:lnTo>
                    <a:pt x="159" y="477"/>
                  </a:lnTo>
                  <a:lnTo>
                    <a:pt x="152" y="477"/>
                  </a:lnTo>
                  <a:lnTo>
                    <a:pt x="146" y="480"/>
                  </a:lnTo>
                  <a:lnTo>
                    <a:pt x="140" y="483"/>
                  </a:lnTo>
                  <a:lnTo>
                    <a:pt x="136" y="486"/>
                  </a:lnTo>
                  <a:lnTo>
                    <a:pt x="132" y="491"/>
                  </a:lnTo>
                  <a:lnTo>
                    <a:pt x="130" y="497"/>
                  </a:lnTo>
                  <a:lnTo>
                    <a:pt x="128" y="502"/>
                  </a:lnTo>
                  <a:lnTo>
                    <a:pt x="126" y="509"/>
                  </a:lnTo>
                  <a:lnTo>
                    <a:pt x="126" y="509"/>
                  </a:lnTo>
                  <a:lnTo>
                    <a:pt x="128" y="515"/>
                  </a:lnTo>
                  <a:lnTo>
                    <a:pt x="130" y="521"/>
                  </a:lnTo>
                  <a:lnTo>
                    <a:pt x="132" y="527"/>
                  </a:lnTo>
                  <a:lnTo>
                    <a:pt x="136" y="531"/>
                  </a:lnTo>
                  <a:lnTo>
                    <a:pt x="140" y="535"/>
                  </a:lnTo>
                  <a:lnTo>
                    <a:pt x="146" y="539"/>
                  </a:lnTo>
                  <a:lnTo>
                    <a:pt x="152" y="540"/>
                  </a:lnTo>
                  <a:lnTo>
                    <a:pt x="159" y="541"/>
                  </a:lnTo>
                  <a:lnTo>
                    <a:pt x="159" y="541"/>
                  </a:lnTo>
                  <a:lnTo>
                    <a:pt x="165" y="540"/>
                  </a:lnTo>
                  <a:lnTo>
                    <a:pt x="170" y="539"/>
                  </a:lnTo>
                  <a:lnTo>
                    <a:pt x="176" y="535"/>
                  </a:lnTo>
                  <a:lnTo>
                    <a:pt x="181" y="531"/>
                  </a:lnTo>
                  <a:lnTo>
                    <a:pt x="184" y="527"/>
                  </a:lnTo>
                  <a:lnTo>
                    <a:pt x="188" y="521"/>
                  </a:lnTo>
                  <a:lnTo>
                    <a:pt x="190" y="515"/>
                  </a:lnTo>
                  <a:lnTo>
                    <a:pt x="190" y="509"/>
                  </a:lnTo>
                  <a:lnTo>
                    <a:pt x="190" y="509"/>
                  </a:lnTo>
                  <a:lnTo>
                    <a:pt x="190" y="502"/>
                  </a:lnTo>
                  <a:lnTo>
                    <a:pt x="188" y="497"/>
                  </a:lnTo>
                  <a:lnTo>
                    <a:pt x="184" y="491"/>
                  </a:lnTo>
                  <a:lnTo>
                    <a:pt x="181" y="486"/>
                  </a:lnTo>
                  <a:lnTo>
                    <a:pt x="176" y="483"/>
                  </a:lnTo>
                  <a:lnTo>
                    <a:pt x="170" y="480"/>
                  </a:lnTo>
                  <a:lnTo>
                    <a:pt x="165" y="477"/>
                  </a:lnTo>
                  <a:lnTo>
                    <a:pt x="159" y="477"/>
                  </a:lnTo>
                  <a:lnTo>
                    <a:pt x="159" y="4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3519677" y="3707504"/>
            <a:ext cx="2332174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业务的目标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112179" y="2348880"/>
            <a:ext cx="1147173" cy="1147322"/>
            <a:chOff x="4111919" y="2506585"/>
            <a:chExt cx="1147322" cy="1147322"/>
          </a:xfrm>
        </p:grpSpPr>
        <p:sp>
          <p:nvSpPr>
            <p:cNvPr id="68" name="椭圆 67"/>
            <p:cNvSpPr/>
            <p:nvPr/>
          </p:nvSpPr>
          <p:spPr>
            <a:xfrm>
              <a:off x="4111919" y="2506585"/>
              <a:ext cx="1147322" cy="11473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Freeform 37"/>
            <p:cNvSpPr>
              <a:spLocks noEditPoints="1"/>
            </p:cNvSpPr>
            <p:nvPr/>
          </p:nvSpPr>
          <p:spPr bwMode="auto">
            <a:xfrm>
              <a:off x="4444175" y="2828925"/>
              <a:ext cx="481224" cy="483592"/>
            </a:xfrm>
            <a:custGeom>
              <a:avLst/>
              <a:gdLst>
                <a:gd name="T0" fmla="*/ 912 w 1018"/>
                <a:gd name="T1" fmla="*/ 322 h 1018"/>
                <a:gd name="T2" fmla="*/ 779 w 1018"/>
                <a:gd name="T3" fmla="*/ 156 h 1018"/>
                <a:gd name="T4" fmla="*/ 582 w 1018"/>
                <a:gd name="T5" fmla="*/ 70 h 1018"/>
                <a:gd name="T6" fmla="*/ 515 w 1018"/>
                <a:gd name="T7" fmla="*/ 1 h 1018"/>
                <a:gd name="T8" fmla="*/ 478 w 1018"/>
                <a:gd name="T9" fmla="*/ 65 h 1018"/>
                <a:gd name="T10" fmla="*/ 288 w 1018"/>
                <a:gd name="T11" fmla="*/ 123 h 1018"/>
                <a:gd name="T12" fmla="*/ 133 w 1018"/>
                <a:gd name="T13" fmla="*/ 270 h 1018"/>
                <a:gd name="T14" fmla="*/ 66 w 1018"/>
                <a:gd name="T15" fmla="*/ 477 h 1018"/>
                <a:gd name="T16" fmla="*/ 0 w 1018"/>
                <a:gd name="T17" fmla="*/ 509 h 1018"/>
                <a:gd name="T18" fmla="*/ 68 w 1018"/>
                <a:gd name="T19" fmla="*/ 561 h 1018"/>
                <a:gd name="T20" fmla="*/ 145 w 1018"/>
                <a:gd name="T21" fmla="*/ 764 h 1018"/>
                <a:gd name="T22" fmla="*/ 305 w 1018"/>
                <a:gd name="T23" fmla="*/ 903 h 1018"/>
                <a:gd name="T24" fmla="*/ 478 w 1018"/>
                <a:gd name="T25" fmla="*/ 986 h 1018"/>
                <a:gd name="T26" fmla="*/ 522 w 1018"/>
                <a:gd name="T27" fmla="*/ 1015 h 1018"/>
                <a:gd name="T28" fmla="*/ 601 w 1018"/>
                <a:gd name="T29" fmla="*/ 944 h 1018"/>
                <a:gd name="T30" fmla="*/ 795 w 1018"/>
                <a:gd name="T31" fmla="*/ 850 h 1018"/>
                <a:gd name="T32" fmla="*/ 921 w 1018"/>
                <a:gd name="T33" fmla="*/ 678 h 1018"/>
                <a:gd name="T34" fmla="*/ 998 w 1018"/>
                <a:gd name="T35" fmla="*/ 539 h 1018"/>
                <a:gd name="T36" fmla="*/ 1009 w 1018"/>
                <a:gd name="T37" fmla="*/ 486 h 1018"/>
                <a:gd name="T38" fmla="*/ 881 w 1018"/>
                <a:gd name="T39" fmla="*/ 591 h 1018"/>
                <a:gd name="T40" fmla="*/ 800 w 1018"/>
                <a:gd name="T41" fmla="*/ 754 h 1018"/>
                <a:gd name="T42" fmla="*/ 656 w 1018"/>
                <a:gd name="T43" fmla="*/ 860 h 1018"/>
                <a:gd name="T44" fmla="*/ 539 w 1018"/>
                <a:gd name="T45" fmla="*/ 814 h 1018"/>
                <a:gd name="T46" fmla="*/ 486 w 1018"/>
                <a:gd name="T47" fmla="*/ 805 h 1018"/>
                <a:gd name="T48" fmla="*/ 394 w 1018"/>
                <a:gd name="T49" fmla="*/ 872 h 1018"/>
                <a:gd name="T50" fmla="*/ 239 w 1018"/>
                <a:gd name="T51" fmla="*/ 778 h 1018"/>
                <a:gd name="T52" fmla="*/ 145 w 1018"/>
                <a:gd name="T53" fmla="*/ 624 h 1018"/>
                <a:gd name="T54" fmla="*/ 214 w 1018"/>
                <a:gd name="T55" fmla="*/ 531 h 1018"/>
                <a:gd name="T56" fmla="*/ 203 w 1018"/>
                <a:gd name="T57" fmla="*/ 480 h 1018"/>
                <a:gd name="T58" fmla="*/ 157 w 1018"/>
                <a:gd name="T59" fmla="*/ 362 h 1018"/>
                <a:gd name="T60" fmla="*/ 264 w 1018"/>
                <a:gd name="T61" fmla="*/ 217 h 1018"/>
                <a:gd name="T62" fmla="*/ 426 w 1018"/>
                <a:gd name="T63" fmla="*/ 136 h 1018"/>
                <a:gd name="T64" fmla="*/ 497 w 1018"/>
                <a:gd name="T65" fmla="*/ 220 h 1018"/>
                <a:gd name="T66" fmla="*/ 541 w 1018"/>
                <a:gd name="T67" fmla="*/ 191 h 1018"/>
                <a:gd name="T68" fmla="*/ 686 w 1018"/>
                <a:gd name="T69" fmla="*/ 171 h 1018"/>
                <a:gd name="T70" fmla="*/ 821 w 1018"/>
                <a:gd name="T71" fmla="*/ 290 h 1018"/>
                <a:gd name="T72" fmla="*/ 887 w 1018"/>
                <a:gd name="T73" fmla="*/ 460 h 1018"/>
                <a:gd name="T74" fmla="*/ 795 w 1018"/>
                <a:gd name="T75" fmla="*/ 509 h 1018"/>
                <a:gd name="T76" fmla="*/ 604 w 1018"/>
                <a:gd name="T77" fmla="*/ 509 h 1018"/>
                <a:gd name="T78" fmla="*/ 562 w 1018"/>
                <a:gd name="T79" fmla="*/ 430 h 1018"/>
                <a:gd name="T80" fmla="*/ 472 w 1018"/>
                <a:gd name="T81" fmla="*/ 421 h 1018"/>
                <a:gd name="T82" fmla="*/ 414 w 1018"/>
                <a:gd name="T83" fmla="*/ 499 h 1018"/>
                <a:gd name="T84" fmla="*/ 449 w 1018"/>
                <a:gd name="T85" fmla="*/ 583 h 1018"/>
                <a:gd name="T86" fmla="*/ 538 w 1018"/>
                <a:gd name="T87" fmla="*/ 600 h 1018"/>
                <a:gd name="T88" fmla="*/ 602 w 1018"/>
                <a:gd name="T89" fmla="*/ 528 h 1018"/>
                <a:gd name="T90" fmla="*/ 497 w 1018"/>
                <a:gd name="T91" fmla="*/ 480 h 1018"/>
                <a:gd name="T92" fmla="*/ 541 w 1018"/>
                <a:gd name="T93" fmla="*/ 509 h 1018"/>
                <a:gd name="T94" fmla="*/ 502 w 1018"/>
                <a:gd name="T95" fmla="*/ 540 h 1018"/>
                <a:gd name="T96" fmla="*/ 540 w 1018"/>
                <a:gd name="T97" fmla="*/ 311 h 1018"/>
                <a:gd name="T98" fmla="*/ 443 w 1018"/>
                <a:gd name="T99" fmla="*/ 296 h 1018"/>
                <a:gd name="T100" fmla="*/ 291 w 1018"/>
                <a:gd name="T101" fmla="*/ 463 h 1018"/>
                <a:gd name="T102" fmla="*/ 318 w 1018"/>
                <a:gd name="T103" fmla="*/ 541 h 1018"/>
                <a:gd name="T104" fmla="*/ 351 w 1018"/>
                <a:gd name="T105" fmla="*/ 492 h 1018"/>
                <a:gd name="T106" fmla="*/ 447 w 1018"/>
                <a:gd name="T107" fmla="*/ 363 h 1018"/>
                <a:gd name="T108" fmla="*/ 539 w 1018"/>
                <a:gd name="T109" fmla="*/ 330 h 1018"/>
                <a:gd name="T110" fmla="*/ 671 w 1018"/>
                <a:gd name="T111" fmla="*/ 497 h 1018"/>
                <a:gd name="T112" fmla="*/ 621 w 1018"/>
                <a:gd name="T113" fmla="*/ 621 h 1018"/>
                <a:gd name="T114" fmla="*/ 497 w 1018"/>
                <a:gd name="T115" fmla="*/ 671 h 1018"/>
                <a:gd name="T116" fmla="*/ 486 w 1018"/>
                <a:gd name="T117" fmla="*/ 722 h 1018"/>
                <a:gd name="T118" fmla="*/ 633 w 1018"/>
                <a:gd name="T119" fmla="*/ 693 h 1018"/>
                <a:gd name="T120" fmla="*/ 732 w 1018"/>
                <a:gd name="T121" fmla="*/ 509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8" h="1018">
                  <a:moveTo>
                    <a:pt x="986" y="477"/>
                  </a:moveTo>
                  <a:lnTo>
                    <a:pt x="953" y="477"/>
                  </a:lnTo>
                  <a:lnTo>
                    <a:pt x="953" y="477"/>
                  </a:lnTo>
                  <a:lnTo>
                    <a:pt x="951" y="456"/>
                  </a:lnTo>
                  <a:lnTo>
                    <a:pt x="947" y="437"/>
                  </a:lnTo>
                  <a:lnTo>
                    <a:pt x="944" y="416"/>
                  </a:lnTo>
                  <a:lnTo>
                    <a:pt x="939" y="397"/>
                  </a:lnTo>
                  <a:lnTo>
                    <a:pt x="934" y="378"/>
                  </a:lnTo>
                  <a:lnTo>
                    <a:pt x="927" y="358"/>
                  </a:lnTo>
                  <a:lnTo>
                    <a:pt x="921" y="340"/>
                  </a:lnTo>
                  <a:lnTo>
                    <a:pt x="912" y="322"/>
                  </a:lnTo>
                  <a:lnTo>
                    <a:pt x="903" y="305"/>
                  </a:lnTo>
                  <a:lnTo>
                    <a:pt x="895" y="288"/>
                  </a:lnTo>
                  <a:lnTo>
                    <a:pt x="884" y="270"/>
                  </a:lnTo>
                  <a:lnTo>
                    <a:pt x="873" y="254"/>
                  </a:lnTo>
                  <a:lnTo>
                    <a:pt x="862" y="238"/>
                  </a:lnTo>
                  <a:lnTo>
                    <a:pt x="850" y="223"/>
                  </a:lnTo>
                  <a:lnTo>
                    <a:pt x="837" y="208"/>
                  </a:lnTo>
                  <a:lnTo>
                    <a:pt x="823" y="194"/>
                  </a:lnTo>
                  <a:lnTo>
                    <a:pt x="809" y="181"/>
                  </a:lnTo>
                  <a:lnTo>
                    <a:pt x="795" y="168"/>
                  </a:lnTo>
                  <a:lnTo>
                    <a:pt x="779" y="156"/>
                  </a:lnTo>
                  <a:lnTo>
                    <a:pt x="764" y="145"/>
                  </a:lnTo>
                  <a:lnTo>
                    <a:pt x="748" y="133"/>
                  </a:lnTo>
                  <a:lnTo>
                    <a:pt x="731" y="123"/>
                  </a:lnTo>
                  <a:lnTo>
                    <a:pt x="714" y="114"/>
                  </a:lnTo>
                  <a:lnTo>
                    <a:pt x="695" y="105"/>
                  </a:lnTo>
                  <a:lnTo>
                    <a:pt x="678" y="98"/>
                  </a:lnTo>
                  <a:lnTo>
                    <a:pt x="659" y="90"/>
                  </a:lnTo>
                  <a:lnTo>
                    <a:pt x="641" y="84"/>
                  </a:lnTo>
                  <a:lnTo>
                    <a:pt x="621" y="78"/>
                  </a:lnTo>
                  <a:lnTo>
                    <a:pt x="601" y="74"/>
                  </a:lnTo>
                  <a:lnTo>
                    <a:pt x="582" y="70"/>
                  </a:lnTo>
                  <a:lnTo>
                    <a:pt x="561" y="68"/>
                  </a:lnTo>
                  <a:lnTo>
                    <a:pt x="541" y="65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0" y="26"/>
                  </a:lnTo>
                  <a:lnTo>
                    <a:pt x="539" y="19"/>
                  </a:lnTo>
                  <a:lnTo>
                    <a:pt x="535" y="14"/>
                  </a:lnTo>
                  <a:lnTo>
                    <a:pt x="531" y="10"/>
                  </a:lnTo>
                  <a:lnTo>
                    <a:pt x="527" y="5"/>
                  </a:lnTo>
                  <a:lnTo>
                    <a:pt x="522" y="2"/>
                  </a:lnTo>
                  <a:lnTo>
                    <a:pt x="515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02" y="1"/>
                  </a:lnTo>
                  <a:lnTo>
                    <a:pt x="497" y="2"/>
                  </a:lnTo>
                  <a:lnTo>
                    <a:pt x="491" y="5"/>
                  </a:lnTo>
                  <a:lnTo>
                    <a:pt x="486" y="10"/>
                  </a:lnTo>
                  <a:lnTo>
                    <a:pt x="483" y="14"/>
                  </a:lnTo>
                  <a:lnTo>
                    <a:pt x="480" y="19"/>
                  </a:lnTo>
                  <a:lnTo>
                    <a:pt x="478" y="26"/>
                  </a:lnTo>
                  <a:lnTo>
                    <a:pt x="478" y="32"/>
                  </a:lnTo>
                  <a:lnTo>
                    <a:pt x="478" y="65"/>
                  </a:lnTo>
                  <a:lnTo>
                    <a:pt x="478" y="65"/>
                  </a:lnTo>
                  <a:lnTo>
                    <a:pt x="457" y="68"/>
                  </a:lnTo>
                  <a:lnTo>
                    <a:pt x="437" y="70"/>
                  </a:lnTo>
                  <a:lnTo>
                    <a:pt x="416" y="74"/>
                  </a:lnTo>
                  <a:lnTo>
                    <a:pt x="397" y="78"/>
                  </a:lnTo>
                  <a:lnTo>
                    <a:pt x="378" y="84"/>
                  </a:lnTo>
                  <a:lnTo>
                    <a:pt x="358" y="90"/>
                  </a:lnTo>
                  <a:lnTo>
                    <a:pt x="340" y="98"/>
                  </a:lnTo>
                  <a:lnTo>
                    <a:pt x="322" y="105"/>
                  </a:lnTo>
                  <a:lnTo>
                    <a:pt x="305" y="114"/>
                  </a:lnTo>
                  <a:lnTo>
                    <a:pt x="288" y="123"/>
                  </a:lnTo>
                  <a:lnTo>
                    <a:pt x="270" y="133"/>
                  </a:lnTo>
                  <a:lnTo>
                    <a:pt x="254" y="145"/>
                  </a:lnTo>
                  <a:lnTo>
                    <a:pt x="238" y="156"/>
                  </a:lnTo>
                  <a:lnTo>
                    <a:pt x="223" y="168"/>
                  </a:lnTo>
                  <a:lnTo>
                    <a:pt x="208" y="181"/>
                  </a:lnTo>
                  <a:lnTo>
                    <a:pt x="194" y="194"/>
                  </a:lnTo>
                  <a:lnTo>
                    <a:pt x="181" y="208"/>
                  </a:lnTo>
                  <a:lnTo>
                    <a:pt x="169" y="223"/>
                  </a:lnTo>
                  <a:lnTo>
                    <a:pt x="156" y="238"/>
                  </a:lnTo>
                  <a:lnTo>
                    <a:pt x="145" y="254"/>
                  </a:lnTo>
                  <a:lnTo>
                    <a:pt x="133" y="270"/>
                  </a:lnTo>
                  <a:lnTo>
                    <a:pt x="123" y="288"/>
                  </a:lnTo>
                  <a:lnTo>
                    <a:pt x="114" y="305"/>
                  </a:lnTo>
                  <a:lnTo>
                    <a:pt x="105" y="322"/>
                  </a:lnTo>
                  <a:lnTo>
                    <a:pt x="98" y="340"/>
                  </a:lnTo>
                  <a:lnTo>
                    <a:pt x="90" y="358"/>
                  </a:lnTo>
                  <a:lnTo>
                    <a:pt x="84" y="378"/>
                  </a:lnTo>
                  <a:lnTo>
                    <a:pt x="78" y="397"/>
                  </a:lnTo>
                  <a:lnTo>
                    <a:pt x="74" y="416"/>
                  </a:lnTo>
                  <a:lnTo>
                    <a:pt x="70" y="437"/>
                  </a:lnTo>
                  <a:lnTo>
                    <a:pt x="68" y="456"/>
                  </a:lnTo>
                  <a:lnTo>
                    <a:pt x="66" y="477"/>
                  </a:lnTo>
                  <a:lnTo>
                    <a:pt x="32" y="477"/>
                  </a:lnTo>
                  <a:lnTo>
                    <a:pt x="32" y="477"/>
                  </a:lnTo>
                  <a:lnTo>
                    <a:pt x="26" y="477"/>
                  </a:lnTo>
                  <a:lnTo>
                    <a:pt x="19" y="480"/>
                  </a:lnTo>
                  <a:lnTo>
                    <a:pt x="14" y="483"/>
                  </a:lnTo>
                  <a:lnTo>
                    <a:pt x="10" y="486"/>
                  </a:lnTo>
                  <a:lnTo>
                    <a:pt x="5" y="491"/>
                  </a:lnTo>
                  <a:lnTo>
                    <a:pt x="2" y="497"/>
                  </a:lnTo>
                  <a:lnTo>
                    <a:pt x="1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1" y="515"/>
                  </a:lnTo>
                  <a:lnTo>
                    <a:pt x="2" y="521"/>
                  </a:lnTo>
                  <a:lnTo>
                    <a:pt x="5" y="527"/>
                  </a:lnTo>
                  <a:lnTo>
                    <a:pt x="10" y="531"/>
                  </a:lnTo>
                  <a:lnTo>
                    <a:pt x="14" y="535"/>
                  </a:lnTo>
                  <a:lnTo>
                    <a:pt x="19" y="539"/>
                  </a:lnTo>
                  <a:lnTo>
                    <a:pt x="26" y="540"/>
                  </a:lnTo>
                  <a:lnTo>
                    <a:pt x="32" y="541"/>
                  </a:lnTo>
                  <a:lnTo>
                    <a:pt x="66" y="541"/>
                  </a:lnTo>
                  <a:lnTo>
                    <a:pt x="66" y="541"/>
                  </a:lnTo>
                  <a:lnTo>
                    <a:pt x="68" y="561"/>
                  </a:lnTo>
                  <a:lnTo>
                    <a:pt x="70" y="582"/>
                  </a:lnTo>
                  <a:lnTo>
                    <a:pt x="74" y="601"/>
                  </a:lnTo>
                  <a:lnTo>
                    <a:pt x="78" y="621"/>
                  </a:lnTo>
                  <a:lnTo>
                    <a:pt x="84" y="641"/>
                  </a:lnTo>
                  <a:lnTo>
                    <a:pt x="90" y="659"/>
                  </a:lnTo>
                  <a:lnTo>
                    <a:pt x="98" y="678"/>
                  </a:lnTo>
                  <a:lnTo>
                    <a:pt x="105" y="695"/>
                  </a:lnTo>
                  <a:lnTo>
                    <a:pt x="114" y="713"/>
                  </a:lnTo>
                  <a:lnTo>
                    <a:pt x="123" y="731"/>
                  </a:lnTo>
                  <a:lnTo>
                    <a:pt x="133" y="748"/>
                  </a:lnTo>
                  <a:lnTo>
                    <a:pt x="145" y="764"/>
                  </a:lnTo>
                  <a:lnTo>
                    <a:pt x="156" y="779"/>
                  </a:lnTo>
                  <a:lnTo>
                    <a:pt x="169" y="795"/>
                  </a:lnTo>
                  <a:lnTo>
                    <a:pt x="181" y="809"/>
                  </a:lnTo>
                  <a:lnTo>
                    <a:pt x="194" y="823"/>
                  </a:lnTo>
                  <a:lnTo>
                    <a:pt x="208" y="837"/>
                  </a:lnTo>
                  <a:lnTo>
                    <a:pt x="223" y="850"/>
                  </a:lnTo>
                  <a:lnTo>
                    <a:pt x="238" y="862"/>
                  </a:lnTo>
                  <a:lnTo>
                    <a:pt x="254" y="873"/>
                  </a:lnTo>
                  <a:lnTo>
                    <a:pt x="270" y="884"/>
                  </a:lnTo>
                  <a:lnTo>
                    <a:pt x="288" y="895"/>
                  </a:lnTo>
                  <a:lnTo>
                    <a:pt x="305" y="903"/>
                  </a:lnTo>
                  <a:lnTo>
                    <a:pt x="322" y="912"/>
                  </a:lnTo>
                  <a:lnTo>
                    <a:pt x="340" y="921"/>
                  </a:lnTo>
                  <a:lnTo>
                    <a:pt x="358" y="927"/>
                  </a:lnTo>
                  <a:lnTo>
                    <a:pt x="378" y="933"/>
                  </a:lnTo>
                  <a:lnTo>
                    <a:pt x="397" y="939"/>
                  </a:lnTo>
                  <a:lnTo>
                    <a:pt x="416" y="944"/>
                  </a:lnTo>
                  <a:lnTo>
                    <a:pt x="437" y="947"/>
                  </a:lnTo>
                  <a:lnTo>
                    <a:pt x="457" y="951"/>
                  </a:lnTo>
                  <a:lnTo>
                    <a:pt x="478" y="953"/>
                  </a:lnTo>
                  <a:lnTo>
                    <a:pt x="478" y="986"/>
                  </a:lnTo>
                  <a:lnTo>
                    <a:pt x="478" y="986"/>
                  </a:lnTo>
                  <a:lnTo>
                    <a:pt x="478" y="992"/>
                  </a:lnTo>
                  <a:lnTo>
                    <a:pt x="480" y="998"/>
                  </a:lnTo>
                  <a:lnTo>
                    <a:pt x="483" y="1003"/>
                  </a:lnTo>
                  <a:lnTo>
                    <a:pt x="486" y="1009"/>
                  </a:lnTo>
                  <a:lnTo>
                    <a:pt x="491" y="1012"/>
                  </a:lnTo>
                  <a:lnTo>
                    <a:pt x="497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2"/>
                  </a:lnTo>
                  <a:lnTo>
                    <a:pt x="531" y="1009"/>
                  </a:lnTo>
                  <a:lnTo>
                    <a:pt x="535" y="1003"/>
                  </a:lnTo>
                  <a:lnTo>
                    <a:pt x="539" y="998"/>
                  </a:lnTo>
                  <a:lnTo>
                    <a:pt x="540" y="992"/>
                  </a:lnTo>
                  <a:lnTo>
                    <a:pt x="541" y="986"/>
                  </a:lnTo>
                  <a:lnTo>
                    <a:pt x="541" y="953"/>
                  </a:lnTo>
                  <a:lnTo>
                    <a:pt x="541" y="953"/>
                  </a:lnTo>
                  <a:lnTo>
                    <a:pt x="561" y="951"/>
                  </a:lnTo>
                  <a:lnTo>
                    <a:pt x="582" y="947"/>
                  </a:lnTo>
                  <a:lnTo>
                    <a:pt x="601" y="944"/>
                  </a:lnTo>
                  <a:lnTo>
                    <a:pt x="621" y="939"/>
                  </a:lnTo>
                  <a:lnTo>
                    <a:pt x="641" y="933"/>
                  </a:lnTo>
                  <a:lnTo>
                    <a:pt x="659" y="927"/>
                  </a:lnTo>
                  <a:lnTo>
                    <a:pt x="678" y="921"/>
                  </a:lnTo>
                  <a:lnTo>
                    <a:pt x="695" y="912"/>
                  </a:lnTo>
                  <a:lnTo>
                    <a:pt x="714" y="903"/>
                  </a:lnTo>
                  <a:lnTo>
                    <a:pt x="731" y="895"/>
                  </a:lnTo>
                  <a:lnTo>
                    <a:pt x="748" y="884"/>
                  </a:lnTo>
                  <a:lnTo>
                    <a:pt x="764" y="873"/>
                  </a:lnTo>
                  <a:lnTo>
                    <a:pt x="779" y="862"/>
                  </a:lnTo>
                  <a:lnTo>
                    <a:pt x="795" y="850"/>
                  </a:lnTo>
                  <a:lnTo>
                    <a:pt x="809" y="837"/>
                  </a:lnTo>
                  <a:lnTo>
                    <a:pt x="823" y="823"/>
                  </a:lnTo>
                  <a:lnTo>
                    <a:pt x="837" y="809"/>
                  </a:lnTo>
                  <a:lnTo>
                    <a:pt x="850" y="795"/>
                  </a:lnTo>
                  <a:lnTo>
                    <a:pt x="862" y="779"/>
                  </a:lnTo>
                  <a:lnTo>
                    <a:pt x="873" y="764"/>
                  </a:lnTo>
                  <a:lnTo>
                    <a:pt x="884" y="748"/>
                  </a:lnTo>
                  <a:lnTo>
                    <a:pt x="895" y="731"/>
                  </a:lnTo>
                  <a:lnTo>
                    <a:pt x="903" y="713"/>
                  </a:lnTo>
                  <a:lnTo>
                    <a:pt x="912" y="695"/>
                  </a:lnTo>
                  <a:lnTo>
                    <a:pt x="921" y="678"/>
                  </a:lnTo>
                  <a:lnTo>
                    <a:pt x="927" y="659"/>
                  </a:lnTo>
                  <a:lnTo>
                    <a:pt x="934" y="641"/>
                  </a:lnTo>
                  <a:lnTo>
                    <a:pt x="939" y="621"/>
                  </a:lnTo>
                  <a:lnTo>
                    <a:pt x="944" y="601"/>
                  </a:lnTo>
                  <a:lnTo>
                    <a:pt x="947" y="582"/>
                  </a:lnTo>
                  <a:lnTo>
                    <a:pt x="951" y="561"/>
                  </a:lnTo>
                  <a:lnTo>
                    <a:pt x="953" y="541"/>
                  </a:lnTo>
                  <a:lnTo>
                    <a:pt x="986" y="541"/>
                  </a:lnTo>
                  <a:lnTo>
                    <a:pt x="986" y="541"/>
                  </a:lnTo>
                  <a:lnTo>
                    <a:pt x="993" y="540"/>
                  </a:lnTo>
                  <a:lnTo>
                    <a:pt x="998" y="539"/>
                  </a:lnTo>
                  <a:lnTo>
                    <a:pt x="1003" y="535"/>
                  </a:lnTo>
                  <a:lnTo>
                    <a:pt x="1009" y="531"/>
                  </a:lnTo>
                  <a:lnTo>
                    <a:pt x="1012" y="527"/>
                  </a:lnTo>
                  <a:lnTo>
                    <a:pt x="1015" y="521"/>
                  </a:lnTo>
                  <a:lnTo>
                    <a:pt x="1017" y="515"/>
                  </a:lnTo>
                  <a:lnTo>
                    <a:pt x="1018" y="509"/>
                  </a:lnTo>
                  <a:lnTo>
                    <a:pt x="1018" y="509"/>
                  </a:lnTo>
                  <a:lnTo>
                    <a:pt x="1017" y="502"/>
                  </a:lnTo>
                  <a:lnTo>
                    <a:pt x="1015" y="497"/>
                  </a:lnTo>
                  <a:lnTo>
                    <a:pt x="1012" y="491"/>
                  </a:lnTo>
                  <a:lnTo>
                    <a:pt x="1009" y="486"/>
                  </a:lnTo>
                  <a:lnTo>
                    <a:pt x="1003" y="483"/>
                  </a:lnTo>
                  <a:lnTo>
                    <a:pt x="998" y="480"/>
                  </a:lnTo>
                  <a:lnTo>
                    <a:pt x="993" y="477"/>
                  </a:lnTo>
                  <a:lnTo>
                    <a:pt x="986" y="477"/>
                  </a:lnTo>
                  <a:lnTo>
                    <a:pt x="986" y="477"/>
                  </a:lnTo>
                  <a:close/>
                  <a:moveTo>
                    <a:pt x="827" y="541"/>
                  </a:moveTo>
                  <a:lnTo>
                    <a:pt x="888" y="541"/>
                  </a:lnTo>
                  <a:lnTo>
                    <a:pt x="888" y="541"/>
                  </a:lnTo>
                  <a:lnTo>
                    <a:pt x="887" y="558"/>
                  </a:lnTo>
                  <a:lnTo>
                    <a:pt x="884" y="575"/>
                  </a:lnTo>
                  <a:lnTo>
                    <a:pt x="881" y="591"/>
                  </a:lnTo>
                  <a:lnTo>
                    <a:pt x="877" y="608"/>
                  </a:lnTo>
                  <a:lnTo>
                    <a:pt x="872" y="624"/>
                  </a:lnTo>
                  <a:lnTo>
                    <a:pt x="867" y="641"/>
                  </a:lnTo>
                  <a:lnTo>
                    <a:pt x="861" y="656"/>
                  </a:lnTo>
                  <a:lnTo>
                    <a:pt x="854" y="671"/>
                  </a:lnTo>
                  <a:lnTo>
                    <a:pt x="847" y="686"/>
                  </a:lnTo>
                  <a:lnTo>
                    <a:pt x="839" y="701"/>
                  </a:lnTo>
                  <a:lnTo>
                    <a:pt x="831" y="715"/>
                  </a:lnTo>
                  <a:lnTo>
                    <a:pt x="821" y="729"/>
                  </a:lnTo>
                  <a:lnTo>
                    <a:pt x="811" y="741"/>
                  </a:lnTo>
                  <a:lnTo>
                    <a:pt x="800" y="754"/>
                  </a:lnTo>
                  <a:lnTo>
                    <a:pt x="790" y="766"/>
                  </a:lnTo>
                  <a:lnTo>
                    <a:pt x="778" y="778"/>
                  </a:lnTo>
                  <a:lnTo>
                    <a:pt x="766" y="790"/>
                  </a:lnTo>
                  <a:lnTo>
                    <a:pt x="754" y="800"/>
                  </a:lnTo>
                  <a:lnTo>
                    <a:pt x="741" y="811"/>
                  </a:lnTo>
                  <a:lnTo>
                    <a:pt x="729" y="821"/>
                  </a:lnTo>
                  <a:lnTo>
                    <a:pt x="715" y="830"/>
                  </a:lnTo>
                  <a:lnTo>
                    <a:pt x="701" y="839"/>
                  </a:lnTo>
                  <a:lnTo>
                    <a:pt x="686" y="847"/>
                  </a:lnTo>
                  <a:lnTo>
                    <a:pt x="671" y="854"/>
                  </a:lnTo>
                  <a:lnTo>
                    <a:pt x="656" y="860"/>
                  </a:lnTo>
                  <a:lnTo>
                    <a:pt x="641" y="867"/>
                  </a:lnTo>
                  <a:lnTo>
                    <a:pt x="625" y="872"/>
                  </a:lnTo>
                  <a:lnTo>
                    <a:pt x="608" y="877"/>
                  </a:lnTo>
                  <a:lnTo>
                    <a:pt x="591" y="881"/>
                  </a:lnTo>
                  <a:lnTo>
                    <a:pt x="575" y="884"/>
                  </a:lnTo>
                  <a:lnTo>
                    <a:pt x="558" y="887"/>
                  </a:lnTo>
                  <a:lnTo>
                    <a:pt x="541" y="888"/>
                  </a:lnTo>
                  <a:lnTo>
                    <a:pt x="541" y="827"/>
                  </a:lnTo>
                  <a:lnTo>
                    <a:pt x="541" y="827"/>
                  </a:lnTo>
                  <a:lnTo>
                    <a:pt x="540" y="821"/>
                  </a:lnTo>
                  <a:lnTo>
                    <a:pt x="539" y="814"/>
                  </a:lnTo>
                  <a:lnTo>
                    <a:pt x="535" y="809"/>
                  </a:lnTo>
                  <a:lnTo>
                    <a:pt x="531" y="805"/>
                  </a:lnTo>
                  <a:lnTo>
                    <a:pt x="527" y="800"/>
                  </a:lnTo>
                  <a:lnTo>
                    <a:pt x="522" y="797"/>
                  </a:lnTo>
                  <a:lnTo>
                    <a:pt x="515" y="796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02" y="796"/>
                  </a:lnTo>
                  <a:lnTo>
                    <a:pt x="497" y="797"/>
                  </a:lnTo>
                  <a:lnTo>
                    <a:pt x="491" y="800"/>
                  </a:lnTo>
                  <a:lnTo>
                    <a:pt x="486" y="805"/>
                  </a:lnTo>
                  <a:lnTo>
                    <a:pt x="483" y="809"/>
                  </a:lnTo>
                  <a:lnTo>
                    <a:pt x="480" y="814"/>
                  </a:lnTo>
                  <a:lnTo>
                    <a:pt x="478" y="821"/>
                  </a:lnTo>
                  <a:lnTo>
                    <a:pt x="478" y="827"/>
                  </a:lnTo>
                  <a:lnTo>
                    <a:pt x="478" y="888"/>
                  </a:lnTo>
                  <a:lnTo>
                    <a:pt x="478" y="888"/>
                  </a:lnTo>
                  <a:lnTo>
                    <a:pt x="460" y="887"/>
                  </a:lnTo>
                  <a:lnTo>
                    <a:pt x="443" y="884"/>
                  </a:lnTo>
                  <a:lnTo>
                    <a:pt x="426" y="881"/>
                  </a:lnTo>
                  <a:lnTo>
                    <a:pt x="410" y="877"/>
                  </a:lnTo>
                  <a:lnTo>
                    <a:pt x="394" y="872"/>
                  </a:lnTo>
                  <a:lnTo>
                    <a:pt x="378" y="867"/>
                  </a:lnTo>
                  <a:lnTo>
                    <a:pt x="362" y="860"/>
                  </a:lnTo>
                  <a:lnTo>
                    <a:pt x="347" y="854"/>
                  </a:lnTo>
                  <a:lnTo>
                    <a:pt x="332" y="847"/>
                  </a:lnTo>
                  <a:lnTo>
                    <a:pt x="318" y="839"/>
                  </a:lnTo>
                  <a:lnTo>
                    <a:pt x="304" y="830"/>
                  </a:lnTo>
                  <a:lnTo>
                    <a:pt x="290" y="821"/>
                  </a:lnTo>
                  <a:lnTo>
                    <a:pt x="277" y="811"/>
                  </a:lnTo>
                  <a:lnTo>
                    <a:pt x="264" y="800"/>
                  </a:lnTo>
                  <a:lnTo>
                    <a:pt x="251" y="790"/>
                  </a:lnTo>
                  <a:lnTo>
                    <a:pt x="239" y="778"/>
                  </a:lnTo>
                  <a:lnTo>
                    <a:pt x="228" y="766"/>
                  </a:lnTo>
                  <a:lnTo>
                    <a:pt x="217" y="754"/>
                  </a:lnTo>
                  <a:lnTo>
                    <a:pt x="207" y="741"/>
                  </a:lnTo>
                  <a:lnTo>
                    <a:pt x="197" y="729"/>
                  </a:lnTo>
                  <a:lnTo>
                    <a:pt x="188" y="715"/>
                  </a:lnTo>
                  <a:lnTo>
                    <a:pt x="179" y="701"/>
                  </a:lnTo>
                  <a:lnTo>
                    <a:pt x="171" y="686"/>
                  </a:lnTo>
                  <a:lnTo>
                    <a:pt x="164" y="671"/>
                  </a:lnTo>
                  <a:lnTo>
                    <a:pt x="157" y="656"/>
                  </a:lnTo>
                  <a:lnTo>
                    <a:pt x="151" y="641"/>
                  </a:lnTo>
                  <a:lnTo>
                    <a:pt x="145" y="624"/>
                  </a:lnTo>
                  <a:lnTo>
                    <a:pt x="141" y="608"/>
                  </a:lnTo>
                  <a:lnTo>
                    <a:pt x="136" y="591"/>
                  </a:lnTo>
                  <a:lnTo>
                    <a:pt x="133" y="575"/>
                  </a:lnTo>
                  <a:lnTo>
                    <a:pt x="131" y="558"/>
                  </a:lnTo>
                  <a:lnTo>
                    <a:pt x="129" y="541"/>
                  </a:lnTo>
                  <a:lnTo>
                    <a:pt x="191" y="541"/>
                  </a:lnTo>
                  <a:lnTo>
                    <a:pt x="191" y="541"/>
                  </a:lnTo>
                  <a:lnTo>
                    <a:pt x="197" y="540"/>
                  </a:lnTo>
                  <a:lnTo>
                    <a:pt x="203" y="539"/>
                  </a:lnTo>
                  <a:lnTo>
                    <a:pt x="208" y="535"/>
                  </a:lnTo>
                  <a:lnTo>
                    <a:pt x="214" y="531"/>
                  </a:lnTo>
                  <a:lnTo>
                    <a:pt x="217" y="527"/>
                  </a:lnTo>
                  <a:lnTo>
                    <a:pt x="220" y="521"/>
                  </a:lnTo>
                  <a:lnTo>
                    <a:pt x="222" y="515"/>
                  </a:lnTo>
                  <a:lnTo>
                    <a:pt x="222" y="509"/>
                  </a:lnTo>
                  <a:lnTo>
                    <a:pt x="222" y="509"/>
                  </a:lnTo>
                  <a:lnTo>
                    <a:pt x="222" y="502"/>
                  </a:lnTo>
                  <a:lnTo>
                    <a:pt x="220" y="497"/>
                  </a:lnTo>
                  <a:lnTo>
                    <a:pt x="217" y="491"/>
                  </a:lnTo>
                  <a:lnTo>
                    <a:pt x="214" y="486"/>
                  </a:lnTo>
                  <a:lnTo>
                    <a:pt x="208" y="483"/>
                  </a:lnTo>
                  <a:lnTo>
                    <a:pt x="203" y="480"/>
                  </a:lnTo>
                  <a:lnTo>
                    <a:pt x="197" y="477"/>
                  </a:lnTo>
                  <a:lnTo>
                    <a:pt x="191" y="477"/>
                  </a:lnTo>
                  <a:lnTo>
                    <a:pt x="129" y="477"/>
                  </a:lnTo>
                  <a:lnTo>
                    <a:pt x="129" y="477"/>
                  </a:lnTo>
                  <a:lnTo>
                    <a:pt x="131" y="460"/>
                  </a:lnTo>
                  <a:lnTo>
                    <a:pt x="133" y="443"/>
                  </a:lnTo>
                  <a:lnTo>
                    <a:pt x="136" y="426"/>
                  </a:lnTo>
                  <a:lnTo>
                    <a:pt x="141" y="410"/>
                  </a:lnTo>
                  <a:lnTo>
                    <a:pt x="145" y="394"/>
                  </a:lnTo>
                  <a:lnTo>
                    <a:pt x="151" y="378"/>
                  </a:lnTo>
                  <a:lnTo>
                    <a:pt x="157" y="362"/>
                  </a:lnTo>
                  <a:lnTo>
                    <a:pt x="164" y="347"/>
                  </a:lnTo>
                  <a:lnTo>
                    <a:pt x="171" y="332"/>
                  </a:lnTo>
                  <a:lnTo>
                    <a:pt x="179" y="318"/>
                  </a:lnTo>
                  <a:lnTo>
                    <a:pt x="188" y="304"/>
                  </a:lnTo>
                  <a:lnTo>
                    <a:pt x="197" y="290"/>
                  </a:lnTo>
                  <a:lnTo>
                    <a:pt x="207" y="277"/>
                  </a:lnTo>
                  <a:lnTo>
                    <a:pt x="217" y="264"/>
                  </a:lnTo>
                  <a:lnTo>
                    <a:pt x="228" y="251"/>
                  </a:lnTo>
                  <a:lnTo>
                    <a:pt x="239" y="239"/>
                  </a:lnTo>
                  <a:lnTo>
                    <a:pt x="251" y="227"/>
                  </a:lnTo>
                  <a:lnTo>
                    <a:pt x="264" y="217"/>
                  </a:lnTo>
                  <a:lnTo>
                    <a:pt x="277" y="207"/>
                  </a:lnTo>
                  <a:lnTo>
                    <a:pt x="290" y="197"/>
                  </a:lnTo>
                  <a:lnTo>
                    <a:pt x="304" y="188"/>
                  </a:lnTo>
                  <a:lnTo>
                    <a:pt x="318" y="179"/>
                  </a:lnTo>
                  <a:lnTo>
                    <a:pt x="332" y="171"/>
                  </a:lnTo>
                  <a:lnTo>
                    <a:pt x="347" y="164"/>
                  </a:lnTo>
                  <a:lnTo>
                    <a:pt x="362" y="157"/>
                  </a:lnTo>
                  <a:lnTo>
                    <a:pt x="378" y="151"/>
                  </a:lnTo>
                  <a:lnTo>
                    <a:pt x="394" y="145"/>
                  </a:lnTo>
                  <a:lnTo>
                    <a:pt x="410" y="141"/>
                  </a:lnTo>
                  <a:lnTo>
                    <a:pt x="426" y="136"/>
                  </a:lnTo>
                  <a:lnTo>
                    <a:pt x="443" y="133"/>
                  </a:lnTo>
                  <a:lnTo>
                    <a:pt x="460" y="131"/>
                  </a:lnTo>
                  <a:lnTo>
                    <a:pt x="478" y="129"/>
                  </a:lnTo>
                  <a:lnTo>
                    <a:pt x="478" y="191"/>
                  </a:lnTo>
                  <a:lnTo>
                    <a:pt x="478" y="191"/>
                  </a:lnTo>
                  <a:lnTo>
                    <a:pt x="478" y="197"/>
                  </a:lnTo>
                  <a:lnTo>
                    <a:pt x="480" y="203"/>
                  </a:lnTo>
                  <a:lnTo>
                    <a:pt x="483" y="208"/>
                  </a:lnTo>
                  <a:lnTo>
                    <a:pt x="486" y="214"/>
                  </a:lnTo>
                  <a:lnTo>
                    <a:pt x="491" y="217"/>
                  </a:lnTo>
                  <a:lnTo>
                    <a:pt x="497" y="220"/>
                  </a:lnTo>
                  <a:lnTo>
                    <a:pt x="502" y="222"/>
                  </a:lnTo>
                  <a:lnTo>
                    <a:pt x="509" y="222"/>
                  </a:lnTo>
                  <a:lnTo>
                    <a:pt x="509" y="222"/>
                  </a:lnTo>
                  <a:lnTo>
                    <a:pt x="515" y="222"/>
                  </a:lnTo>
                  <a:lnTo>
                    <a:pt x="522" y="220"/>
                  </a:lnTo>
                  <a:lnTo>
                    <a:pt x="527" y="217"/>
                  </a:lnTo>
                  <a:lnTo>
                    <a:pt x="531" y="214"/>
                  </a:lnTo>
                  <a:lnTo>
                    <a:pt x="535" y="208"/>
                  </a:lnTo>
                  <a:lnTo>
                    <a:pt x="539" y="203"/>
                  </a:lnTo>
                  <a:lnTo>
                    <a:pt x="540" y="197"/>
                  </a:lnTo>
                  <a:lnTo>
                    <a:pt x="541" y="191"/>
                  </a:lnTo>
                  <a:lnTo>
                    <a:pt x="541" y="129"/>
                  </a:lnTo>
                  <a:lnTo>
                    <a:pt x="541" y="129"/>
                  </a:lnTo>
                  <a:lnTo>
                    <a:pt x="558" y="131"/>
                  </a:lnTo>
                  <a:lnTo>
                    <a:pt x="575" y="133"/>
                  </a:lnTo>
                  <a:lnTo>
                    <a:pt x="591" y="136"/>
                  </a:lnTo>
                  <a:lnTo>
                    <a:pt x="608" y="141"/>
                  </a:lnTo>
                  <a:lnTo>
                    <a:pt x="625" y="145"/>
                  </a:lnTo>
                  <a:lnTo>
                    <a:pt x="641" y="151"/>
                  </a:lnTo>
                  <a:lnTo>
                    <a:pt x="656" y="157"/>
                  </a:lnTo>
                  <a:lnTo>
                    <a:pt x="671" y="164"/>
                  </a:lnTo>
                  <a:lnTo>
                    <a:pt x="686" y="171"/>
                  </a:lnTo>
                  <a:lnTo>
                    <a:pt x="701" y="179"/>
                  </a:lnTo>
                  <a:lnTo>
                    <a:pt x="715" y="188"/>
                  </a:lnTo>
                  <a:lnTo>
                    <a:pt x="729" y="197"/>
                  </a:lnTo>
                  <a:lnTo>
                    <a:pt x="741" y="207"/>
                  </a:lnTo>
                  <a:lnTo>
                    <a:pt x="754" y="217"/>
                  </a:lnTo>
                  <a:lnTo>
                    <a:pt x="766" y="227"/>
                  </a:lnTo>
                  <a:lnTo>
                    <a:pt x="778" y="239"/>
                  </a:lnTo>
                  <a:lnTo>
                    <a:pt x="790" y="251"/>
                  </a:lnTo>
                  <a:lnTo>
                    <a:pt x="800" y="264"/>
                  </a:lnTo>
                  <a:lnTo>
                    <a:pt x="811" y="277"/>
                  </a:lnTo>
                  <a:lnTo>
                    <a:pt x="821" y="290"/>
                  </a:lnTo>
                  <a:lnTo>
                    <a:pt x="831" y="304"/>
                  </a:lnTo>
                  <a:lnTo>
                    <a:pt x="839" y="318"/>
                  </a:lnTo>
                  <a:lnTo>
                    <a:pt x="847" y="332"/>
                  </a:lnTo>
                  <a:lnTo>
                    <a:pt x="854" y="347"/>
                  </a:lnTo>
                  <a:lnTo>
                    <a:pt x="861" y="362"/>
                  </a:lnTo>
                  <a:lnTo>
                    <a:pt x="867" y="378"/>
                  </a:lnTo>
                  <a:lnTo>
                    <a:pt x="872" y="394"/>
                  </a:lnTo>
                  <a:lnTo>
                    <a:pt x="877" y="410"/>
                  </a:lnTo>
                  <a:lnTo>
                    <a:pt x="881" y="426"/>
                  </a:lnTo>
                  <a:lnTo>
                    <a:pt x="884" y="443"/>
                  </a:lnTo>
                  <a:lnTo>
                    <a:pt x="887" y="460"/>
                  </a:lnTo>
                  <a:lnTo>
                    <a:pt x="888" y="477"/>
                  </a:lnTo>
                  <a:lnTo>
                    <a:pt x="827" y="477"/>
                  </a:lnTo>
                  <a:lnTo>
                    <a:pt x="827" y="477"/>
                  </a:lnTo>
                  <a:lnTo>
                    <a:pt x="821" y="477"/>
                  </a:lnTo>
                  <a:lnTo>
                    <a:pt x="814" y="480"/>
                  </a:lnTo>
                  <a:lnTo>
                    <a:pt x="809" y="483"/>
                  </a:lnTo>
                  <a:lnTo>
                    <a:pt x="805" y="486"/>
                  </a:lnTo>
                  <a:lnTo>
                    <a:pt x="800" y="491"/>
                  </a:lnTo>
                  <a:lnTo>
                    <a:pt x="797" y="497"/>
                  </a:lnTo>
                  <a:lnTo>
                    <a:pt x="796" y="502"/>
                  </a:lnTo>
                  <a:lnTo>
                    <a:pt x="795" y="509"/>
                  </a:lnTo>
                  <a:lnTo>
                    <a:pt x="795" y="509"/>
                  </a:lnTo>
                  <a:lnTo>
                    <a:pt x="796" y="515"/>
                  </a:lnTo>
                  <a:lnTo>
                    <a:pt x="797" y="521"/>
                  </a:lnTo>
                  <a:lnTo>
                    <a:pt x="800" y="527"/>
                  </a:lnTo>
                  <a:lnTo>
                    <a:pt x="805" y="531"/>
                  </a:lnTo>
                  <a:lnTo>
                    <a:pt x="809" y="535"/>
                  </a:lnTo>
                  <a:lnTo>
                    <a:pt x="814" y="539"/>
                  </a:lnTo>
                  <a:lnTo>
                    <a:pt x="821" y="540"/>
                  </a:lnTo>
                  <a:lnTo>
                    <a:pt x="827" y="541"/>
                  </a:lnTo>
                  <a:lnTo>
                    <a:pt x="827" y="541"/>
                  </a:lnTo>
                  <a:close/>
                  <a:moveTo>
                    <a:pt x="604" y="509"/>
                  </a:moveTo>
                  <a:lnTo>
                    <a:pt x="604" y="509"/>
                  </a:lnTo>
                  <a:lnTo>
                    <a:pt x="604" y="499"/>
                  </a:lnTo>
                  <a:lnTo>
                    <a:pt x="602" y="489"/>
                  </a:lnTo>
                  <a:lnTo>
                    <a:pt x="600" y="481"/>
                  </a:lnTo>
                  <a:lnTo>
                    <a:pt x="597" y="472"/>
                  </a:lnTo>
                  <a:lnTo>
                    <a:pt x="592" y="463"/>
                  </a:lnTo>
                  <a:lnTo>
                    <a:pt x="588" y="456"/>
                  </a:lnTo>
                  <a:lnTo>
                    <a:pt x="583" y="448"/>
                  </a:lnTo>
                  <a:lnTo>
                    <a:pt x="576" y="441"/>
                  </a:lnTo>
                  <a:lnTo>
                    <a:pt x="570" y="436"/>
                  </a:lnTo>
                  <a:lnTo>
                    <a:pt x="562" y="430"/>
                  </a:lnTo>
                  <a:lnTo>
                    <a:pt x="555" y="425"/>
                  </a:lnTo>
                  <a:lnTo>
                    <a:pt x="546" y="421"/>
                  </a:lnTo>
                  <a:lnTo>
                    <a:pt x="538" y="417"/>
                  </a:lnTo>
                  <a:lnTo>
                    <a:pt x="528" y="415"/>
                  </a:lnTo>
                  <a:lnTo>
                    <a:pt x="518" y="414"/>
                  </a:lnTo>
                  <a:lnTo>
                    <a:pt x="509" y="413"/>
                  </a:lnTo>
                  <a:lnTo>
                    <a:pt x="509" y="413"/>
                  </a:lnTo>
                  <a:lnTo>
                    <a:pt x="499" y="414"/>
                  </a:lnTo>
                  <a:lnTo>
                    <a:pt x="489" y="415"/>
                  </a:lnTo>
                  <a:lnTo>
                    <a:pt x="481" y="417"/>
                  </a:lnTo>
                  <a:lnTo>
                    <a:pt x="472" y="421"/>
                  </a:lnTo>
                  <a:lnTo>
                    <a:pt x="464" y="425"/>
                  </a:lnTo>
                  <a:lnTo>
                    <a:pt x="456" y="430"/>
                  </a:lnTo>
                  <a:lnTo>
                    <a:pt x="449" y="436"/>
                  </a:lnTo>
                  <a:lnTo>
                    <a:pt x="441" y="441"/>
                  </a:lnTo>
                  <a:lnTo>
                    <a:pt x="436" y="448"/>
                  </a:lnTo>
                  <a:lnTo>
                    <a:pt x="430" y="456"/>
                  </a:lnTo>
                  <a:lnTo>
                    <a:pt x="425" y="463"/>
                  </a:lnTo>
                  <a:lnTo>
                    <a:pt x="421" y="472"/>
                  </a:lnTo>
                  <a:lnTo>
                    <a:pt x="417" y="481"/>
                  </a:lnTo>
                  <a:lnTo>
                    <a:pt x="415" y="489"/>
                  </a:lnTo>
                  <a:lnTo>
                    <a:pt x="414" y="499"/>
                  </a:lnTo>
                  <a:lnTo>
                    <a:pt x="413" y="509"/>
                  </a:lnTo>
                  <a:lnTo>
                    <a:pt x="413" y="509"/>
                  </a:lnTo>
                  <a:lnTo>
                    <a:pt x="414" y="518"/>
                  </a:lnTo>
                  <a:lnTo>
                    <a:pt x="415" y="528"/>
                  </a:lnTo>
                  <a:lnTo>
                    <a:pt x="417" y="538"/>
                  </a:lnTo>
                  <a:lnTo>
                    <a:pt x="421" y="546"/>
                  </a:lnTo>
                  <a:lnTo>
                    <a:pt x="425" y="555"/>
                  </a:lnTo>
                  <a:lnTo>
                    <a:pt x="430" y="562"/>
                  </a:lnTo>
                  <a:lnTo>
                    <a:pt x="436" y="570"/>
                  </a:lnTo>
                  <a:lnTo>
                    <a:pt x="441" y="576"/>
                  </a:lnTo>
                  <a:lnTo>
                    <a:pt x="449" y="583"/>
                  </a:lnTo>
                  <a:lnTo>
                    <a:pt x="456" y="588"/>
                  </a:lnTo>
                  <a:lnTo>
                    <a:pt x="464" y="592"/>
                  </a:lnTo>
                  <a:lnTo>
                    <a:pt x="472" y="597"/>
                  </a:lnTo>
                  <a:lnTo>
                    <a:pt x="481" y="600"/>
                  </a:lnTo>
                  <a:lnTo>
                    <a:pt x="489" y="602"/>
                  </a:lnTo>
                  <a:lnTo>
                    <a:pt x="499" y="604"/>
                  </a:lnTo>
                  <a:lnTo>
                    <a:pt x="509" y="604"/>
                  </a:lnTo>
                  <a:lnTo>
                    <a:pt x="509" y="604"/>
                  </a:lnTo>
                  <a:lnTo>
                    <a:pt x="518" y="604"/>
                  </a:lnTo>
                  <a:lnTo>
                    <a:pt x="528" y="602"/>
                  </a:lnTo>
                  <a:lnTo>
                    <a:pt x="538" y="600"/>
                  </a:lnTo>
                  <a:lnTo>
                    <a:pt x="546" y="597"/>
                  </a:lnTo>
                  <a:lnTo>
                    <a:pt x="555" y="592"/>
                  </a:lnTo>
                  <a:lnTo>
                    <a:pt x="562" y="588"/>
                  </a:lnTo>
                  <a:lnTo>
                    <a:pt x="570" y="583"/>
                  </a:lnTo>
                  <a:lnTo>
                    <a:pt x="576" y="576"/>
                  </a:lnTo>
                  <a:lnTo>
                    <a:pt x="583" y="570"/>
                  </a:lnTo>
                  <a:lnTo>
                    <a:pt x="588" y="562"/>
                  </a:lnTo>
                  <a:lnTo>
                    <a:pt x="592" y="555"/>
                  </a:lnTo>
                  <a:lnTo>
                    <a:pt x="597" y="546"/>
                  </a:lnTo>
                  <a:lnTo>
                    <a:pt x="600" y="538"/>
                  </a:lnTo>
                  <a:lnTo>
                    <a:pt x="602" y="528"/>
                  </a:lnTo>
                  <a:lnTo>
                    <a:pt x="604" y="518"/>
                  </a:lnTo>
                  <a:lnTo>
                    <a:pt x="604" y="509"/>
                  </a:lnTo>
                  <a:lnTo>
                    <a:pt x="604" y="509"/>
                  </a:lnTo>
                  <a:close/>
                  <a:moveTo>
                    <a:pt x="478" y="509"/>
                  </a:moveTo>
                  <a:lnTo>
                    <a:pt x="478" y="509"/>
                  </a:lnTo>
                  <a:lnTo>
                    <a:pt x="478" y="502"/>
                  </a:lnTo>
                  <a:lnTo>
                    <a:pt x="480" y="497"/>
                  </a:lnTo>
                  <a:lnTo>
                    <a:pt x="483" y="491"/>
                  </a:lnTo>
                  <a:lnTo>
                    <a:pt x="486" y="486"/>
                  </a:lnTo>
                  <a:lnTo>
                    <a:pt x="491" y="483"/>
                  </a:lnTo>
                  <a:lnTo>
                    <a:pt x="497" y="480"/>
                  </a:lnTo>
                  <a:lnTo>
                    <a:pt x="502" y="477"/>
                  </a:lnTo>
                  <a:lnTo>
                    <a:pt x="509" y="477"/>
                  </a:lnTo>
                  <a:lnTo>
                    <a:pt x="509" y="477"/>
                  </a:lnTo>
                  <a:lnTo>
                    <a:pt x="515" y="477"/>
                  </a:lnTo>
                  <a:lnTo>
                    <a:pt x="522" y="480"/>
                  </a:lnTo>
                  <a:lnTo>
                    <a:pt x="527" y="483"/>
                  </a:lnTo>
                  <a:lnTo>
                    <a:pt x="531" y="486"/>
                  </a:lnTo>
                  <a:lnTo>
                    <a:pt x="535" y="491"/>
                  </a:lnTo>
                  <a:lnTo>
                    <a:pt x="539" y="497"/>
                  </a:lnTo>
                  <a:lnTo>
                    <a:pt x="540" y="502"/>
                  </a:lnTo>
                  <a:lnTo>
                    <a:pt x="541" y="509"/>
                  </a:lnTo>
                  <a:lnTo>
                    <a:pt x="541" y="509"/>
                  </a:lnTo>
                  <a:lnTo>
                    <a:pt x="540" y="515"/>
                  </a:lnTo>
                  <a:lnTo>
                    <a:pt x="539" y="521"/>
                  </a:lnTo>
                  <a:lnTo>
                    <a:pt x="535" y="527"/>
                  </a:lnTo>
                  <a:lnTo>
                    <a:pt x="531" y="531"/>
                  </a:lnTo>
                  <a:lnTo>
                    <a:pt x="527" y="535"/>
                  </a:lnTo>
                  <a:lnTo>
                    <a:pt x="522" y="539"/>
                  </a:lnTo>
                  <a:lnTo>
                    <a:pt x="515" y="540"/>
                  </a:lnTo>
                  <a:lnTo>
                    <a:pt x="509" y="541"/>
                  </a:lnTo>
                  <a:lnTo>
                    <a:pt x="509" y="541"/>
                  </a:lnTo>
                  <a:lnTo>
                    <a:pt x="502" y="540"/>
                  </a:lnTo>
                  <a:lnTo>
                    <a:pt x="497" y="539"/>
                  </a:lnTo>
                  <a:lnTo>
                    <a:pt x="491" y="535"/>
                  </a:lnTo>
                  <a:lnTo>
                    <a:pt x="486" y="531"/>
                  </a:lnTo>
                  <a:lnTo>
                    <a:pt x="483" y="527"/>
                  </a:lnTo>
                  <a:lnTo>
                    <a:pt x="480" y="521"/>
                  </a:lnTo>
                  <a:lnTo>
                    <a:pt x="478" y="515"/>
                  </a:lnTo>
                  <a:lnTo>
                    <a:pt x="478" y="509"/>
                  </a:lnTo>
                  <a:lnTo>
                    <a:pt x="478" y="509"/>
                  </a:lnTo>
                  <a:close/>
                  <a:moveTo>
                    <a:pt x="541" y="318"/>
                  </a:moveTo>
                  <a:lnTo>
                    <a:pt x="541" y="318"/>
                  </a:lnTo>
                  <a:lnTo>
                    <a:pt x="540" y="311"/>
                  </a:lnTo>
                  <a:lnTo>
                    <a:pt x="539" y="306"/>
                  </a:lnTo>
                  <a:lnTo>
                    <a:pt x="535" y="300"/>
                  </a:lnTo>
                  <a:lnTo>
                    <a:pt x="531" y="295"/>
                  </a:lnTo>
                  <a:lnTo>
                    <a:pt x="527" y="292"/>
                  </a:lnTo>
                  <a:lnTo>
                    <a:pt x="522" y="289"/>
                  </a:lnTo>
                  <a:lnTo>
                    <a:pt x="515" y="286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86" y="288"/>
                  </a:lnTo>
                  <a:lnTo>
                    <a:pt x="465" y="291"/>
                  </a:lnTo>
                  <a:lnTo>
                    <a:pt x="443" y="296"/>
                  </a:lnTo>
                  <a:lnTo>
                    <a:pt x="423" y="304"/>
                  </a:lnTo>
                  <a:lnTo>
                    <a:pt x="402" y="313"/>
                  </a:lnTo>
                  <a:lnTo>
                    <a:pt x="384" y="324"/>
                  </a:lnTo>
                  <a:lnTo>
                    <a:pt x="367" y="337"/>
                  </a:lnTo>
                  <a:lnTo>
                    <a:pt x="352" y="352"/>
                  </a:lnTo>
                  <a:lnTo>
                    <a:pt x="337" y="367"/>
                  </a:lnTo>
                  <a:lnTo>
                    <a:pt x="324" y="384"/>
                  </a:lnTo>
                  <a:lnTo>
                    <a:pt x="313" y="402"/>
                  </a:lnTo>
                  <a:lnTo>
                    <a:pt x="304" y="423"/>
                  </a:lnTo>
                  <a:lnTo>
                    <a:pt x="296" y="443"/>
                  </a:lnTo>
                  <a:lnTo>
                    <a:pt x="291" y="463"/>
                  </a:lnTo>
                  <a:lnTo>
                    <a:pt x="288" y="486"/>
                  </a:lnTo>
                  <a:lnTo>
                    <a:pt x="287" y="509"/>
                  </a:lnTo>
                  <a:lnTo>
                    <a:pt x="287" y="509"/>
                  </a:lnTo>
                  <a:lnTo>
                    <a:pt x="287" y="515"/>
                  </a:lnTo>
                  <a:lnTo>
                    <a:pt x="289" y="521"/>
                  </a:lnTo>
                  <a:lnTo>
                    <a:pt x="292" y="527"/>
                  </a:lnTo>
                  <a:lnTo>
                    <a:pt x="295" y="531"/>
                  </a:lnTo>
                  <a:lnTo>
                    <a:pt x="300" y="535"/>
                  </a:lnTo>
                  <a:lnTo>
                    <a:pt x="306" y="539"/>
                  </a:lnTo>
                  <a:lnTo>
                    <a:pt x="311" y="540"/>
                  </a:lnTo>
                  <a:lnTo>
                    <a:pt x="318" y="541"/>
                  </a:lnTo>
                  <a:lnTo>
                    <a:pt x="318" y="541"/>
                  </a:lnTo>
                  <a:lnTo>
                    <a:pt x="324" y="540"/>
                  </a:lnTo>
                  <a:lnTo>
                    <a:pt x="331" y="539"/>
                  </a:lnTo>
                  <a:lnTo>
                    <a:pt x="336" y="535"/>
                  </a:lnTo>
                  <a:lnTo>
                    <a:pt x="340" y="531"/>
                  </a:lnTo>
                  <a:lnTo>
                    <a:pt x="344" y="527"/>
                  </a:lnTo>
                  <a:lnTo>
                    <a:pt x="348" y="521"/>
                  </a:lnTo>
                  <a:lnTo>
                    <a:pt x="349" y="515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1" y="492"/>
                  </a:lnTo>
                  <a:lnTo>
                    <a:pt x="353" y="476"/>
                  </a:lnTo>
                  <a:lnTo>
                    <a:pt x="357" y="461"/>
                  </a:lnTo>
                  <a:lnTo>
                    <a:pt x="363" y="447"/>
                  </a:lnTo>
                  <a:lnTo>
                    <a:pt x="369" y="433"/>
                  </a:lnTo>
                  <a:lnTo>
                    <a:pt x="377" y="420"/>
                  </a:lnTo>
                  <a:lnTo>
                    <a:pt x="386" y="408"/>
                  </a:lnTo>
                  <a:lnTo>
                    <a:pt x="397" y="396"/>
                  </a:lnTo>
                  <a:lnTo>
                    <a:pt x="408" y="386"/>
                  </a:lnTo>
                  <a:lnTo>
                    <a:pt x="420" y="377"/>
                  </a:lnTo>
                  <a:lnTo>
                    <a:pt x="434" y="369"/>
                  </a:lnTo>
                  <a:lnTo>
                    <a:pt x="447" y="363"/>
                  </a:lnTo>
                  <a:lnTo>
                    <a:pt x="461" y="357"/>
                  </a:lnTo>
                  <a:lnTo>
                    <a:pt x="476" y="353"/>
                  </a:lnTo>
                  <a:lnTo>
                    <a:pt x="493" y="351"/>
                  </a:lnTo>
                  <a:lnTo>
                    <a:pt x="509" y="350"/>
                  </a:lnTo>
                  <a:lnTo>
                    <a:pt x="509" y="350"/>
                  </a:lnTo>
                  <a:lnTo>
                    <a:pt x="515" y="349"/>
                  </a:lnTo>
                  <a:lnTo>
                    <a:pt x="522" y="348"/>
                  </a:lnTo>
                  <a:lnTo>
                    <a:pt x="527" y="344"/>
                  </a:lnTo>
                  <a:lnTo>
                    <a:pt x="531" y="340"/>
                  </a:lnTo>
                  <a:lnTo>
                    <a:pt x="535" y="336"/>
                  </a:lnTo>
                  <a:lnTo>
                    <a:pt x="539" y="330"/>
                  </a:lnTo>
                  <a:lnTo>
                    <a:pt x="540" y="324"/>
                  </a:lnTo>
                  <a:lnTo>
                    <a:pt x="541" y="318"/>
                  </a:lnTo>
                  <a:lnTo>
                    <a:pt x="541" y="318"/>
                  </a:lnTo>
                  <a:close/>
                  <a:moveTo>
                    <a:pt x="700" y="477"/>
                  </a:moveTo>
                  <a:lnTo>
                    <a:pt x="700" y="477"/>
                  </a:lnTo>
                  <a:lnTo>
                    <a:pt x="693" y="477"/>
                  </a:lnTo>
                  <a:lnTo>
                    <a:pt x="688" y="480"/>
                  </a:lnTo>
                  <a:lnTo>
                    <a:pt x="682" y="483"/>
                  </a:lnTo>
                  <a:lnTo>
                    <a:pt x="677" y="486"/>
                  </a:lnTo>
                  <a:lnTo>
                    <a:pt x="674" y="491"/>
                  </a:lnTo>
                  <a:lnTo>
                    <a:pt x="671" y="497"/>
                  </a:lnTo>
                  <a:lnTo>
                    <a:pt x="669" y="502"/>
                  </a:lnTo>
                  <a:lnTo>
                    <a:pt x="667" y="509"/>
                  </a:lnTo>
                  <a:lnTo>
                    <a:pt x="667" y="509"/>
                  </a:lnTo>
                  <a:lnTo>
                    <a:pt x="667" y="525"/>
                  </a:lnTo>
                  <a:lnTo>
                    <a:pt x="664" y="541"/>
                  </a:lnTo>
                  <a:lnTo>
                    <a:pt x="661" y="556"/>
                  </a:lnTo>
                  <a:lnTo>
                    <a:pt x="656" y="571"/>
                  </a:lnTo>
                  <a:lnTo>
                    <a:pt x="649" y="585"/>
                  </a:lnTo>
                  <a:lnTo>
                    <a:pt x="641" y="598"/>
                  </a:lnTo>
                  <a:lnTo>
                    <a:pt x="632" y="609"/>
                  </a:lnTo>
                  <a:lnTo>
                    <a:pt x="621" y="621"/>
                  </a:lnTo>
                  <a:lnTo>
                    <a:pt x="609" y="632"/>
                  </a:lnTo>
                  <a:lnTo>
                    <a:pt x="598" y="641"/>
                  </a:lnTo>
                  <a:lnTo>
                    <a:pt x="585" y="649"/>
                  </a:lnTo>
                  <a:lnTo>
                    <a:pt x="571" y="656"/>
                  </a:lnTo>
                  <a:lnTo>
                    <a:pt x="556" y="661"/>
                  </a:lnTo>
                  <a:lnTo>
                    <a:pt x="541" y="664"/>
                  </a:lnTo>
                  <a:lnTo>
                    <a:pt x="525" y="667"/>
                  </a:lnTo>
                  <a:lnTo>
                    <a:pt x="509" y="667"/>
                  </a:lnTo>
                  <a:lnTo>
                    <a:pt x="509" y="667"/>
                  </a:lnTo>
                  <a:lnTo>
                    <a:pt x="502" y="668"/>
                  </a:lnTo>
                  <a:lnTo>
                    <a:pt x="497" y="671"/>
                  </a:lnTo>
                  <a:lnTo>
                    <a:pt x="491" y="674"/>
                  </a:lnTo>
                  <a:lnTo>
                    <a:pt x="486" y="677"/>
                  </a:lnTo>
                  <a:lnTo>
                    <a:pt x="483" y="682"/>
                  </a:lnTo>
                  <a:lnTo>
                    <a:pt x="480" y="688"/>
                  </a:lnTo>
                  <a:lnTo>
                    <a:pt x="478" y="693"/>
                  </a:lnTo>
                  <a:lnTo>
                    <a:pt x="478" y="700"/>
                  </a:lnTo>
                  <a:lnTo>
                    <a:pt x="478" y="700"/>
                  </a:lnTo>
                  <a:lnTo>
                    <a:pt x="478" y="706"/>
                  </a:lnTo>
                  <a:lnTo>
                    <a:pt x="480" y="712"/>
                  </a:lnTo>
                  <a:lnTo>
                    <a:pt x="483" y="718"/>
                  </a:lnTo>
                  <a:lnTo>
                    <a:pt x="486" y="722"/>
                  </a:lnTo>
                  <a:lnTo>
                    <a:pt x="491" y="726"/>
                  </a:lnTo>
                  <a:lnTo>
                    <a:pt x="497" y="729"/>
                  </a:lnTo>
                  <a:lnTo>
                    <a:pt x="502" y="731"/>
                  </a:lnTo>
                  <a:lnTo>
                    <a:pt x="509" y="732"/>
                  </a:lnTo>
                  <a:lnTo>
                    <a:pt x="509" y="732"/>
                  </a:lnTo>
                  <a:lnTo>
                    <a:pt x="531" y="731"/>
                  </a:lnTo>
                  <a:lnTo>
                    <a:pt x="554" y="727"/>
                  </a:lnTo>
                  <a:lnTo>
                    <a:pt x="575" y="721"/>
                  </a:lnTo>
                  <a:lnTo>
                    <a:pt x="596" y="713"/>
                  </a:lnTo>
                  <a:lnTo>
                    <a:pt x="615" y="705"/>
                  </a:lnTo>
                  <a:lnTo>
                    <a:pt x="633" y="693"/>
                  </a:lnTo>
                  <a:lnTo>
                    <a:pt x="650" y="680"/>
                  </a:lnTo>
                  <a:lnTo>
                    <a:pt x="666" y="666"/>
                  </a:lnTo>
                  <a:lnTo>
                    <a:pt x="680" y="650"/>
                  </a:lnTo>
                  <a:lnTo>
                    <a:pt x="693" y="633"/>
                  </a:lnTo>
                  <a:lnTo>
                    <a:pt x="705" y="615"/>
                  </a:lnTo>
                  <a:lnTo>
                    <a:pt x="714" y="595"/>
                  </a:lnTo>
                  <a:lnTo>
                    <a:pt x="721" y="575"/>
                  </a:lnTo>
                  <a:lnTo>
                    <a:pt x="728" y="554"/>
                  </a:lnTo>
                  <a:lnTo>
                    <a:pt x="731" y="531"/>
                  </a:lnTo>
                  <a:lnTo>
                    <a:pt x="732" y="509"/>
                  </a:lnTo>
                  <a:lnTo>
                    <a:pt x="732" y="509"/>
                  </a:lnTo>
                  <a:lnTo>
                    <a:pt x="731" y="502"/>
                  </a:lnTo>
                  <a:lnTo>
                    <a:pt x="729" y="497"/>
                  </a:lnTo>
                  <a:lnTo>
                    <a:pt x="726" y="491"/>
                  </a:lnTo>
                  <a:lnTo>
                    <a:pt x="722" y="486"/>
                  </a:lnTo>
                  <a:lnTo>
                    <a:pt x="718" y="483"/>
                  </a:lnTo>
                  <a:lnTo>
                    <a:pt x="712" y="480"/>
                  </a:lnTo>
                  <a:lnTo>
                    <a:pt x="706" y="477"/>
                  </a:lnTo>
                  <a:lnTo>
                    <a:pt x="700" y="477"/>
                  </a:lnTo>
                  <a:lnTo>
                    <a:pt x="700" y="4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340151" y="3707504"/>
            <a:ext cx="2332174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企业的理想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932652" y="2348880"/>
            <a:ext cx="1147173" cy="1147322"/>
            <a:chOff x="6932760" y="2506585"/>
            <a:chExt cx="1147322" cy="1147322"/>
          </a:xfrm>
        </p:grpSpPr>
        <p:sp>
          <p:nvSpPr>
            <p:cNvPr id="58" name="椭圆 57"/>
            <p:cNvSpPr/>
            <p:nvPr/>
          </p:nvSpPr>
          <p:spPr>
            <a:xfrm>
              <a:off x="6932760" y="2506585"/>
              <a:ext cx="1147322" cy="114732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Freeform 80"/>
            <p:cNvSpPr>
              <a:spLocks noEditPoints="1"/>
            </p:cNvSpPr>
            <p:nvPr/>
          </p:nvSpPr>
          <p:spPr bwMode="auto">
            <a:xfrm>
              <a:off x="7265015" y="2838450"/>
              <a:ext cx="481224" cy="483592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160624" y="3707504"/>
            <a:ext cx="2332174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我们的愿望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9753125" y="2348880"/>
            <a:ext cx="1147173" cy="1147322"/>
            <a:chOff x="9753600" y="2506585"/>
            <a:chExt cx="1147322" cy="1147322"/>
          </a:xfrm>
        </p:grpSpPr>
        <p:sp>
          <p:nvSpPr>
            <p:cNvPr id="40" name="椭圆 39"/>
            <p:cNvSpPr/>
            <p:nvPr/>
          </p:nvSpPr>
          <p:spPr>
            <a:xfrm>
              <a:off x="9753600" y="2506585"/>
              <a:ext cx="1147322" cy="114732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Freeform 98"/>
            <p:cNvSpPr>
              <a:spLocks noEditPoints="1"/>
            </p:cNvSpPr>
            <p:nvPr/>
          </p:nvSpPr>
          <p:spPr bwMode="auto">
            <a:xfrm>
              <a:off x="10085855" y="2838450"/>
              <a:ext cx="481224" cy="483592"/>
            </a:xfrm>
            <a:custGeom>
              <a:avLst/>
              <a:gdLst>
                <a:gd name="T0" fmla="*/ 580 w 1017"/>
                <a:gd name="T1" fmla="*/ 688 h 1018"/>
                <a:gd name="T2" fmla="*/ 668 w 1017"/>
                <a:gd name="T3" fmla="*/ 640 h 1018"/>
                <a:gd name="T4" fmla="*/ 738 w 1017"/>
                <a:gd name="T5" fmla="*/ 559 h 1018"/>
                <a:gd name="T6" fmla="*/ 782 w 1017"/>
                <a:gd name="T7" fmla="*/ 453 h 1018"/>
                <a:gd name="T8" fmla="*/ 795 w 1017"/>
                <a:gd name="T9" fmla="*/ 349 h 1018"/>
                <a:gd name="T10" fmla="*/ 778 w 1017"/>
                <a:gd name="T11" fmla="*/ 229 h 1018"/>
                <a:gd name="T12" fmla="*/ 730 w 1017"/>
                <a:gd name="T13" fmla="*/ 127 h 1018"/>
                <a:gd name="T14" fmla="*/ 657 w 1017"/>
                <a:gd name="T15" fmla="*/ 51 h 1018"/>
                <a:gd name="T16" fmla="*/ 567 w 1017"/>
                <a:gd name="T17" fmla="*/ 7 h 1018"/>
                <a:gd name="T18" fmla="*/ 480 w 1017"/>
                <a:gd name="T19" fmla="*/ 2 h 1018"/>
                <a:gd name="T20" fmla="*/ 384 w 1017"/>
                <a:gd name="T21" fmla="*/ 34 h 1018"/>
                <a:gd name="T22" fmla="*/ 304 w 1017"/>
                <a:gd name="T23" fmla="*/ 105 h 1018"/>
                <a:gd name="T24" fmla="*/ 255 w 1017"/>
                <a:gd name="T25" fmla="*/ 187 h 1018"/>
                <a:gd name="T26" fmla="*/ 225 w 1017"/>
                <a:gd name="T27" fmla="*/ 299 h 1018"/>
                <a:gd name="T28" fmla="*/ 225 w 1017"/>
                <a:gd name="T29" fmla="*/ 403 h 1018"/>
                <a:gd name="T30" fmla="*/ 256 w 1017"/>
                <a:gd name="T31" fmla="*/ 517 h 1018"/>
                <a:gd name="T32" fmla="*/ 317 w 1017"/>
                <a:gd name="T33" fmla="*/ 609 h 1018"/>
                <a:gd name="T34" fmla="*/ 397 w 1017"/>
                <a:gd name="T35" fmla="*/ 672 h 1018"/>
                <a:gd name="T36" fmla="*/ 494 w 1017"/>
                <a:gd name="T37" fmla="*/ 699 h 1018"/>
                <a:gd name="T38" fmla="*/ 543 w 1017"/>
                <a:gd name="T39" fmla="*/ 67 h 1018"/>
                <a:gd name="T40" fmla="*/ 633 w 1017"/>
                <a:gd name="T41" fmla="*/ 112 h 1018"/>
                <a:gd name="T42" fmla="*/ 721 w 1017"/>
                <a:gd name="T43" fmla="*/ 265 h 1018"/>
                <a:gd name="T44" fmla="*/ 721 w 1017"/>
                <a:gd name="T45" fmla="*/ 435 h 1018"/>
                <a:gd name="T46" fmla="*/ 633 w 1017"/>
                <a:gd name="T47" fmla="*/ 588 h 1018"/>
                <a:gd name="T48" fmla="*/ 543 w 1017"/>
                <a:gd name="T49" fmla="*/ 633 h 1018"/>
                <a:gd name="T50" fmla="*/ 474 w 1017"/>
                <a:gd name="T51" fmla="*/ 633 h 1018"/>
                <a:gd name="T52" fmla="*/ 384 w 1017"/>
                <a:gd name="T53" fmla="*/ 588 h 1018"/>
                <a:gd name="T54" fmla="*/ 296 w 1017"/>
                <a:gd name="T55" fmla="*/ 435 h 1018"/>
                <a:gd name="T56" fmla="*/ 296 w 1017"/>
                <a:gd name="T57" fmla="*/ 265 h 1018"/>
                <a:gd name="T58" fmla="*/ 384 w 1017"/>
                <a:gd name="T59" fmla="*/ 112 h 1018"/>
                <a:gd name="T60" fmla="*/ 474 w 1017"/>
                <a:gd name="T61" fmla="*/ 67 h 1018"/>
                <a:gd name="T62" fmla="*/ 725 w 1017"/>
                <a:gd name="T63" fmla="*/ 637 h 1018"/>
                <a:gd name="T64" fmla="*/ 700 w 1017"/>
                <a:gd name="T65" fmla="*/ 668 h 1018"/>
                <a:gd name="T66" fmla="*/ 719 w 1017"/>
                <a:gd name="T67" fmla="*/ 697 h 1018"/>
                <a:gd name="T68" fmla="*/ 818 w 1017"/>
                <a:gd name="T69" fmla="*/ 717 h 1018"/>
                <a:gd name="T70" fmla="*/ 927 w 1017"/>
                <a:gd name="T71" fmla="*/ 816 h 1018"/>
                <a:gd name="T72" fmla="*/ 953 w 1017"/>
                <a:gd name="T73" fmla="*/ 929 h 1018"/>
                <a:gd name="T74" fmla="*/ 922 w 1017"/>
                <a:gd name="T75" fmla="*/ 954 h 1018"/>
                <a:gd name="T76" fmla="*/ 69 w 1017"/>
                <a:gd name="T77" fmla="*/ 941 h 1018"/>
                <a:gd name="T78" fmla="*/ 73 w 1017"/>
                <a:gd name="T79" fmla="*/ 856 h 1018"/>
                <a:gd name="T80" fmla="*/ 162 w 1017"/>
                <a:gd name="T81" fmla="*/ 738 h 1018"/>
                <a:gd name="T82" fmla="*/ 285 w 1017"/>
                <a:gd name="T83" fmla="*/ 700 h 1018"/>
                <a:gd name="T84" fmla="*/ 318 w 1017"/>
                <a:gd name="T85" fmla="*/ 674 h 1018"/>
                <a:gd name="T86" fmla="*/ 304 w 1017"/>
                <a:gd name="T87" fmla="*/ 641 h 1018"/>
                <a:gd name="T88" fmla="*/ 243 w 1017"/>
                <a:gd name="T89" fmla="*/ 639 h 1018"/>
                <a:gd name="T90" fmla="*/ 149 w 1017"/>
                <a:gd name="T91" fmla="*/ 670 h 1018"/>
                <a:gd name="T92" fmla="*/ 74 w 1017"/>
                <a:gd name="T93" fmla="*/ 730 h 1018"/>
                <a:gd name="T94" fmla="*/ 23 w 1017"/>
                <a:gd name="T95" fmla="*/ 811 h 1018"/>
                <a:gd name="T96" fmla="*/ 0 w 1017"/>
                <a:gd name="T97" fmla="*/ 907 h 1018"/>
                <a:gd name="T98" fmla="*/ 11 w 1017"/>
                <a:gd name="T99" fmla="*/ 967 h 1018"/>
                <a:gd name="T100" fmla="*/ 58 w 1017"/>
                <a:gd name="T101" fmla="*/ 1010 h 1018"/>
                <a:gd name="T102" fmla="*/ 931 w 1017"/>
                <a:gd name="T103" fmla="*/ 1017 h 1018"/>
                <a:gd name="T104" fmla="*/ 989 w 1017"/>
                <a:gd name="T105" fmla="*/ 990 h 1018"/>
                <a:gd name="T106" fmla="*/ 1017 w 1017"/>
                <a:gd name="T107" fmla="*/ 932 h 1018"/>
                <a:gd name="T108" fmla="*/ 1009 w 1017"/>
                <a:gd name="T109" fmla="*/ 850 h 1018"/>
                <a:gd name="T110" fmla="*/ 969 w 1017"/>
                <a:gd name="T111" fmla="*/ 762 h 1018"/>
                <a:gd name="T112" fmla="*/ 902 w 1017"/>
                <a:gd name="T113" fmla="*/ 693 h 1018"/>
                <a:gd name="T114" fmla="*/ 817 w 1017"/>
                <a:gd name="T115" fmla="*/ 649 h 1018"/>
                <a:gd name="T116" fmla="*/ 731 w 1017"/>
                <a:gd name="T117" fmla="*/ 63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509" y="700"/>
                  </a:moveTo>
                  <a:lnTo>
                    <a:pt x="509" y="700"/>
                  </a:lnTo>
                  <a:lnTo>
                    <a:pt x="524" y="699"/>
                  </a:lnTo>
                  <a:lnTo>
                    <a:pt x="538" y="698"/>
                  </a:lnTo>
                  <a:lnTo>
                    <a:pt x="553" y="696"/>
                  </a:lnTo>
                  <a:lnTo>
                    <a:pt x="567" y="693"/>
                  </a:lnTo>
                  <a:lnTo>
                    <a:pt x="580" y="688"/>
                  </a:lnTo>
                  <a:lnTo>
                    <a:pt x="593" y="684"/>
                  </a:lnTo>
                  <a:lnTo>
                    <a:pt x="607" y="679"/>
                  </a:lnTo>
                  <a:lnTo>
                    <a:pt x="620" y="672"/>
                  </a:lnTo>
                  <a:lnTo>
                    <a:pt x="633" y="665"/>
                  </a:lnTo>
                  <a:lnTo>
                    <a:pt x="645" y="657"/>
                  </a:lnTo>
                  <a:lnTo>
                    <a:pt x="657" y="649"/>
                  </a:lnTo>
                  <a:lnTo>
                    <a:pt x="668" y="640"/>
                  </a:lnTo>
                  <a:lnTo>
                    <a:pt x="680" y="630"/>
                  </a:lnTo>
                  <a:lnTo>
                    <a:pt x="691" y="620"/>
                  </a:lnTo>
                  <a:lnTo>
                    <a:pt x="701" y="609"/>
                  </a:lnTo>
                  <a:lnTo>
                    <a:pt x="711" y="597"/>
                  </a:lnTo>
                  <a:lnTo>
                    <a:pt x="720" y="585"/>
                  </a:lnTo>
                  <a:lnTo>
                    <a:pt x="730" y="573"/>
                  </a:lnTo>
                  <a:lnTo>
                    <a:pt x="738" y="559"/>
                  </a:lnTo>
                  <a:lnTo>
                    <a:pt x="746" y="546"/>
                  </a:lnTo>
                  <a:lnTo>
                    <a:pt x="753" y="531"/>
                  </a:lnTo>
                  <a:lnTo>
                    <a:pt x="761" y="517"/>
                  </a:lnTo>
                  <a:lnTo>
                    <a:pt x="766" y="502"/>
                  </a:lnTo>
                  <a:lnTo>
                    <a:pt x="773" y="486"/>
                  </a:lnTo>
                  <a:lnTo>
                    <a:pt x="778" y="470"/>
                  </a:lnTo>
                  <a:lnTo>
                    <a:pt x="782" y="453"/>
                  </a:lnTo>
                  <a:lnTo>
                    <a:pt x="785" y="437"/>
                  </a:lnTo>
                  <a:lnTo>
                    <a:pt x="789" y="420"/>
                  </a:lnTo>
                  <a:lnTo>
                    <a:pt x="792" y="403"/>
                  </a:lnTo>
                  <a:lnTo>
                    <a:pt x="793" y="386"/>
                  </a:lnTo>
                  <a:lnTo>
                    <a:pt x="794" y="368"/>
                  </a:lnTo>
                  <a:lnTo>
                    <a:pt x="795" y="349"/>
                  </a:lnTo>
                  <a:lnTo>
                    <a:pt x="795" y="349"/>
                  </a:lnTo>
                  <a:lnTo>
                    <a:pt x="794" y="332"/>
                  </a:lnTo>
                  <a:lnTo>
                    <a:pt x="793" y="314"/>
                  </a:lnTo>
                  <a:lnTo>
                    <a:pt x="792" y="297"/>
                  </a:lnTo>
                  <a:lnTo>
                    <a:pt x="789" y="280"/>
                  </a:lnTo>
                  <a:lnTo>
                    <a:pt x="785" y="262"/>
                  </a:lnTo>
                  <a:lnTo>
                    <a:pt x="782" y="246"/>
                  </a:lnTo>
                  <a:lnTo>
                    <a:pt x="778" y="229"/>
                  </a:lnTo>
                  <a:lnTo>
                    <a:pt x="773" y="214"/>
                  </a:lnTo>
                  <a:lnTo>
                    <a:pt x="766" y="198"/>
                  </a:lnTo>
                  <a:lnTo>
                    <a:pt x="761" y="183"/>
                  </a:lnTo>
                  <a:lnTo>
                    <a:pt x="753" y="168"/>
                  </a:lnTo>
                  <a:lnTo>
                    <a:pt x="746" y="154"/>
                  </a:lnTo>
                  <a:lnTo>
                    <a:pt x="738" y="140"/>
                  </a:lnTo>
                  <a:lnTo>
                    <a:pt x="730" y="127"/>
                  </a:lnTo>
                  <a:lnTo>
                    <a:pt x="720" y="114"/>
                  </a:lnTo>
                  <a:lnTo>
                    <a:pt x="711" y="103"/>
                  </a:lnTo>
                  <a:lnTo>
                    <a:pt x="701" y="91"/>
                  </a:lnTo>
                  <a:lnTo>
                    <a:pt x="691" y="80"/>
                  </a:lnTo>
                  <a:lnTo>
                    <a:pt x="679" y="69"/>
                  </a:lnTo>
                  <a:lnTo>
                    <a:pt x="668" y="60"/>
                  </a:lnTo>
                  <a:lnTo>
                    <a:pt x="657" y="51"/>
                  </a:lnTo>
                  <a:lnTo>
                    <a:pt x="645" y="43"/>
                  </a:lnTo>
                  <a:lnTo>
                    <a:pt x="633" y="35"/>
                  </a:lnTo>
                  <a:lnTo>
                    <a:pt x="620" y="27"/>
                  </a:lnTo>
                  <a:lnTo>
                    <a:pt x="607" y="21"/>
                  </a:lnTo>
                  <a:lnTo>
                    <a:pt x="593" y="16"/>
                  </a:lnTo>
                  <a:lnTo>
                    <a:pt x="580" y="11"/>
                  </a:lnTo>
                  <a:lnTo>
                    <a:pt x="567" y="7"/>
                  </a:lnTo>
                  <a:lnTo>
                    <a:pt x="553" y="4"/>
                  </a:lnTo>
                  <a:lnTo>
                    <a:pt x="538" y="2"/>
                  </a:lnTo>
                  <a:lnTo>
                    <a:pt x="524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94" y="1"/>
                  </a:lnTo>
                  <a:lnTo>
                    <a:pt x="480" y="2"/>
                  </a:lnTo>
                  <a:lnTo>
                    <a:pt x="466" y="4"/>
                  </a:lnTo>
                  <a:lnTo>
                    <a:pt x="452" y="7"/>
                  </a:lnTo>
                  <a:lnTo>
                    <a:pt x="438" y="10"/>
                  </a:lnTo>
                  <a:lnTo>
                    <a:pt x="424" y="16"/>
                  </a:lnTo>
                  <a:lnTo>
                    <a:pt x="411" y="21"/>
                  </a:lnTo>
                  <a:lnTo>
                    <a:pt x="397" y="27"/>
                  </a:lnTo>
                  <a:lnTo>
                    <a:pt x="384" y="34"/>
                  </a:lnTo>
                  <a:lnTo>
                    <a:pt x="372" y="43"/>
                  </a:lnTo>
                  <a:lnTo>
                    <a:pt x="359" y="51"/>
                  </a:lnTo>
                  <a:lnTo>
                    <a:pt x="348" y="60"/>
                  </a:lnTo>
                  <a:lnTo>
                    <a:pt x="336" y="70"/>
                  </a:lnTo>
                  <a:lnTo>
                    <a:pt x="325" y="81"/>
                  </a:lnTo>
                  <a:lnTo>
                    <a:pt x="314" y="93"/>
                  </a:lnTo>
                  <a:lnTo>
                    <a:pt x="304" y="105"/>
                  </a:lnTo>
                  <a:lnTo>
                    <a:pt x="304" y="105"/>
                  </a:lnTo>
                  <a:lnTo>
                    <a:pt x="294" y="118"/>
                  </a:lnTo>
                  <a:lnTo>
                    <a:pt x="285" y="130"/>
                  </a:lnTo>
                  <a:lnTo>
                    <a:pt x="277" y="144"/>
                  </a:lnTo>
                  <a:lnTo>
                    <a:pt x="269" y="158"/>
                  </a:lnTo>
                  <a:lnTo>
                    <a:pt x="262" y="172"/>
                  </a:lnTo>
                  <a:lnTo>
                    <a:pt x="255" y="187"/>
                  </a:lnTo>
                  <a:lnTo>
                    <a:pt x="249" y="202"/>
                  </a:lnTo>
                  <a:lnTo>
                    <a:pt x="244" y="217"/>
                  </a:lnTo>
                  <a:lnTo>
                    <a:pt x="238" y="233"/>
                  </a:lnTo>
                  <a:lnTo>
                    <a:pt x="234" y="250"/>
                  </a:lnTo>
                  <a:lnTo>
                    <a:pt x="231" y="266"/>
                  </a:lnTo>
                  <a:lnTo>
                    <a:pt x="227" y="282"/>
                  </a:lnTo>
                  <a:lnTo>
                    <a:pt x="225" y="299"/>
                  </a:lnTo>
                  <a:lnTo>
                    <a:pt x="223" y="315"/>
                  </a:lnTo>
                  <a:lnTo>
                    <a:pt x="223" y="332"/>
                  </a:lnTo>
                  <a:lnTo>
                    <a:pt x="222" y="349"/>
                  </a:lnTo>
                  <a:lnTo>
                    <a:pt x="222" y="349"/>
                  </a:lnTo>
                  <a:lnTo>
                    <a:pt x="223" y="368"/>
                  </a:lnTo>
                  <a:lnTo>
                    <a:pt x="224" y="386"/>
                  </a:lnTo>
                  <a:lnTo>
                    <a:pt x="225" y="403"/>
                  </a:lnTo>
                  <a:lnTo>
                    <a:pt x="229" y="420"/>
                  </a:lnTo>
                  <a:lnTo>
                    <a:pt x="232" y="437"/>
                  </a:lnTo>
                  <a:lnTo>
                    <a:pt x="235" y="453"/>
                  </a:lnTo>
                  <a:lnTo>
                    <a:pt x="239" y="470"/>
                  </a:lnTo>
                  <a:lnTo>
                    <a:pt x="245" y="486"/>
                  </a:lnTo>
                  <a:lnTo>
                    <a:pt x="251" y="502"/>
                  </a:lnTo>
                  <a:lnTo>
                    <a:pt x="256" y="517"/>
                  </a:lnTo>
                  <a:lnTo>
                    <a:pt x="264" y="531"/>
                  </a:lnTo>
                  <a:lnTo>
                    <a:pt x="271" y="546"/>
                  </a:lnTo>
                  <a:lnTo>
                    <a:pt x="279" y="559"/>
                  </a:lnTo>
                  <a:lnTo>
                    <a:pt x="288" y="573"/>
                  </a:lnTo>
                  <a:lnTo>
                    <a:pt x="297" y="585"/>
                  </a:lnTo>
                  <a:lnTo>
                    <a:pt x="306" y="597"/>
                  </a:lnTo>
                  <a:lnTo>
                    <a:pt x="317" y="609"/>
                  </a:lnTo>
                  <a:lnTo>
                    <a:pt x="326" y="620"/>
                  </a:lnTo>
                  <a:lnTo>
                    <a:pt x="337" y="630"/>
                  </a:lnTo>
                  <a:lnTo>
                    <a:pt x="349" y="640"/>
                  </a:lnTo>
                  <a:lnTo>
                    <a:pt x="361" y="649"/>
                  </a:lnTo>
                  <a:lnTo>
                    <a:pt x="372" y="657"/>
                  </a:lnTo>
                  <a:lnTo>
                    <a:pt x="384" y="665"/>
                  </a:lnTo>
                  <a:lnTo>
                    <a:pt x="397" y="672"/>
                  </a:lnTo>
                  <a:lnTo>
                    <a:pt x="410" y="679"/>
                  </a:lnTo>
                  <a:lnTo>
                    <a:pt x="424" y="684"/>
                  </a:lnTo>
                  <a:lnTo>
                    <a:pt x="437" y="688"/>
                  </a:lnTo>
                  <a:lnTo>
                    <a:pt x="451" y="693"/>
                  </a:lnTo>
                  <a:lnTo>
                    <a:pt x="465" y="696"/>
                  </a:lnTo>
                  <a:lnTo>
                    <a:pt x="480" y="698"/>
                  </a:lnTo>
                  <a:lnTo>
                    <a:pt x="494" y="699"/>
                  </a:lnTo>
                  <a:lnTo>
                    <a:pt x="509" y="700"/>
                  </a:lnTo>
                  <a:lnTo>
                    <a:pt x="509" y="700"/>
                  </a:lnTo>
                  <a:close/>
                  <a:moveTo>
                    <a:pt x="509" y="64"/>
                  </a:moveTo>
                  <a:lnTo>
                    <a:pt x="509" y="64"/>
                  </a:lnTo>
                  <a:lnTo>
                    <a:pt x="520" y="64"/>
                  </a:lnTo>
                  <a:lnTo>
                    <a:pt x="531" y="65"/>
                  </a:lnTo>
                  <a:lnTo>
                    <a:pt x="543" y="67"/>
                  </a:lnTo>
                  <a:lnTo>
                    <a:pt x="554" y="69"/>
                  </a:lnTo>
                  <a:lnTo>
                    <a:pt x="564" y="73"/>
                  </a:lnTo>
                  <a:lnTo>
                    <a:pt x="575" y="77"/>
                  </a:lnTo>
                  <a:lnTo>
                    <a:pt x="585" y="81"/>
                  </a:lnTo>
                  <a:lnTo>
                    <a:pt x="596" y="87"/>
                  </a:lnTo>
                  <a:lnTo>
                    <a:pt x="615" y="98"/>
                  </a:lnTo>
                  <a:lnTo>
                    <a:pt x="633" y="112"/>
                  </a:lnTo>
                  <a:lnTo>
                    <a:pt x="650" y="129"/>
                  </a:lnTo>
                  <a:lnTo>
                    <a:pt x="666" y="148"/>
                  </a:lnTo>
                  <a:lnTo>
                    <a:pt x="680" y="168"/>
                  </a:lnTo>
                  <a:lnTo>
                    <a:pt x="693" y="190"/>
                  </a:lnTo>
                  <a:lnTo>
                    <a:pt x="704" y="213"/>
                  </a:lnTo>
                  <a:lnTo>
                    <a:pt x="714" y="239"/>
                  </a:lnTo>
                  <a:lnTo>
                    <a:pt x="721" y="265"/>
                  </a:lnTo>
                  <a:lnTo>
                    <a:pt x="726" y="293"/>
                  </a:lnTo>
                  <a:lnTo>
                    <a:pt x="730" y="320"/>
                  </a:lnTo>
                  <a:lnTo>
                    <a:pt x="731" y="349"/>
                  </a:lnTo>
                  <a:lnTo>
                    <a:pt x="731" y="349"/>
                  </a:lnTo>
                  <a:lnTo>
                    <a:pt x="730" y="379"/>
                  </a:lnTo>
                  <a:lnTo>
                    <a:pt x="726" y="407"/>
                  </a:lnTo>
                  <a:lnTo>
                    <a:pt x="721" y="435"/>
                  </a:lnTo>
                  <a:lnTo>
                    <a:pt x="714" y="461"/>
                  </a:lnTo>
                  <a:lnTo>
                    <a:pt x="704" y="486"/>
                  </a:lnTo>
                  <a:lnTo>
                    <a:pt x="693" y="509"/>
                  </a:lnTo>
                  <a:lnTo>
                    <a:pt x="680" y="532"/>
                  </a:lnTo>
                  <a:lnTo>
                    <a:pt x="666" y="552"/>
                  </a:lnTo>
                  <a:lnTo>
                    <a:pt x="650" y="570"/>
                  </a:lnTo>
                  <a:lnTo>
                    <a:pt x="633" y="588"/>
                  </a:lnTo>
                  <a:lnTo>
                    <a:pt x="615" y="602"/>
                  </a:lnTo>
                  <a:lnTo>
                    <a:pt x="596" y="613"/>
                  </a:lnTo>
                  <a:lnTo>
                    <a:pt x="585" y="619"/>
                  </a:lnTo>
                  <a:lnTo>
                    <a:pt x="575" y="623"/>
                  </a:lnTo>
                  <a:lnTo>
                    <a:pt x="564" y="627"/>
                  </a:lnTo>
                  <a:lnTo>
                    <a:pt x="554" y="630"/>
                  </a:lnTo>
                  <a:lnTo>
                    <a:pt x="543" y="633"/>
                  </a:lnTo>
                  <a:lnTo>
                    <a:pt x="531" y="635"/>
                  </a:lnTo>
                  <a:lnTo>
                    <a:pt x="520" y="636"/>
                  </a:lnTo>
                  <a:lnTo>
                    <a:pt x="509" y="636"/>
                  </a:lnTo>
                  <a:lnTo>
                    <a:pt x="509" y="636"/>
                  </a:lnTo>
                  <a:lnTo>
                    <a:pt x="497" y="636"/>
                  </a:lnTo>
                  <a:lnTo>
                    <a:pt x="486" y="635"/>
                  </a:lnTo>
                  <a:lnTo>
                    <a:pt x="474" y="633"/>
                  </a:lnTo>
                  <a:lnTo>
                    <a:pt x="464" y="630"/>
                  </a:lnTo>
                  <a:lnTo>
                    <a:pt x="453" y="627"/>
                  </a:lnTo>
                  <a:lnTo>
                    <a:pt x="442" y="623"/>
                  </a:lnTo>
                  <a:lnTo>
                    <a:pt x="432" y="619"/>
                  </a:lnTo>
                  <a:lnTo>
                    <a:pt x="422" y="613"/>
                  </a:lnTo>
                  <a:lnTo>
                    <a:pt x="402" y="602"/>
                  </a:lnTo>
                  <a:lnTo>
                    <a:pt x="384" y="588"/>
                  </a:lnTo>
                  <a:lnTo>
                    <a:pt x="367" y="570"/>
                  </a:lnTo>
                  <a:lnTo>
                    <a:pt x="351" y="552"/>
                  </a:lnTo>
                  <a:lnTo>
                    <a:pt x="337" y="532"/>
                  </a:lnTo>
                  <a:lnTo>
                    <a:pt x="324" y="509"/>
                  </a:lnTo>
                  <a:lnTo>
                    <a:pt x="313" y="486"/>
                  </a:lnTo>
                  <a:lnTo>
                    <a:pt x="304" y="461"/>
                  </a:lnTo>
                  <a:lnTo>
                    <a:pt x="296" y="435"/>
                  </a:lnTo>
                  <a:lnTo>
                    <a:pt x="291" y="407"/>
                  </a:lnTo>
                  <a:lnTo>
                    <a:pt x="288" y="379"/>
                  </a:lnTo>
                  <a:lnTo>
                    <a:pt x="285" y="349"/>
                  </a:lnTo>
                  <a:lnTo>
                    <a:pt x="285" y="349"/>
                  </a:lnTo>
                  <a:lnTo>
                    <a:pt x="288" y="320"/>
                  </a:lnTo>
                  <a:lnTo>
                    <a:pt x="291" y="293"/>
                  </a:lnTo>
                  <a:lnTo>
                    <a:pt x="296" y="265"/>
                  </a:lnTo>
                  <a:lnTo>
                    <a:pt x="304" y="239"/>
                  </a:lnTo>
                  <a:lnTo>
                    <a:pt x="313" y="213"/>
                  </a:lnTo>
                  <a:lnTo>
                    <a:pt x="324" y="190"/>
                  </a:lnTo>
                  <a:lnTo>
                    <a:pt x="337" y="168"/>
                  </a:lnTo>
                  <a:lnTo>
                    <a:pt x="351" y="148"/>
                  </a:lnTo>
                  <a:lnTo>
                    <a:pt x="367" y="129"/>
                  </a:lnTo>
                  <a:lnTo>
                    <a:pt x="384" y="112"/>
                  </a:lnTo>
                  <a:lnTo>
                    <a:pt x="402" y="98"/>
                  </a:lnTo>
                  <a:lnTo>
                    <a:pt x="422" y="87"/>
                  </a:lnTo>
                  <a:lnTo>
                    <a:pt x="432" y="81"/>
                  </a:lnTo>
                  <a:lnTo>
                    <a:pt x="442" y="77"/>
                  </a:lnTo>
                  <a:lnTo>
                    <a:pt x="453" y="73"/>
                  </a:lnTo>
                  <a:lnTo>
                    <a:pt x="464" y="69"/>
                  </a:lnTo>
                  <a:lnTo>
                    <a:pt x="474" y="67"/>
                  </a:lnTo>
                  <a:lnTo>
                    <a:pt x="486" y="65"/>
                  </a:lnTo>
                  <a:lnTo>
                    <a:pt x="497" y="64"/>
                  </a:lnTo>
                  <a:lnTo>
                    <a:pt x="509" y="64"/>
                  </a:lnTo>
                  <a:lnTo>
                    <a:pt x="509" y="64"/>
                  </a:lnTo>
                  <a:close/>
                  <a:moveTo>
                    <a:pt x="731" y="636"/>
                  </a:moveTo>
                  <a:lnTo>
                    <a:pt x="731" y="636"/>
                  </a:lnTo>
                  <a:lnTo>
                    <a:pt x="725" y="637"/>
                  </a:lnTo>
                  <a:lnTo>
                    <a:pt x="719" y="639"/>
                  </a:lnTo>
                  <a:lnTo>
                    <a:pt x="714" y="641"/>
                  </a:lnTo>
                  <a:lnTo>
                    <a:pt x="709" y="645"/>
                  </a:lnTo>
                  <a:lnTo>
                    <a:pt x="705" y="650"/>
                  </a:lnTo>
                  <a:lnTo>
                    <a:pt x="702" y="655"/>
                  </a:lnTo>
                  <a:lnTo>
                    <a:pt x="700" y="662"/>
                  </a:lnTo>
                  <a:lnTo>
                    <a:pt x="700" y="668"/>
                  </a:lnTo>
                  <a:lnTo>
                    <a:pt x="700" y="668"/>
                  </a:lnTo>
                  <a:lnTo>
                    <a:pt x="700" y="674"/>
                  </a:lnTo>
                  <a:lnTo>
                    <a:pt x="702" y="680"/>
                  </a:lnTo>
                  <a:lnTo>
                    <a:pt x="705" y="685"/>
                  </a:lnTo>
                  <a:lnTo>
                    <a:pt x="709" y="691"/>
                  </a:lnTo>
                  <a:lnTo>
                    <a:pt x="714" y="694"/>
                  </a:lnTo>
                  <a:lnTo>
                    <a:pt x="719" y="697"/>
                  </a:lnTo>
                  <a:lnTo>
                    <a:pt x="725" y="699"/>
                  </a:lnTo>
                  <a:lnTo>
                    <a:pt x="731" y="700"/>
                  </a:lnTo>
                  <a:lnTo>
                    <a:pt x="731" y="700"/>
                  </a:lnTo>
                  <a:lnTo>
                    <a:pt x="754" y="701"/>
                  </a:lnTo>
                  <a:lnTo>
                    <a:pt x="776" y="705"/>
                  </a:lnTo>
                  <a:lnTo>
                    <a:pt x="797" y="710"/>
                  </a:lnTo>
                  <a:lnTo>
                    <a:pt x="818" y="717"/>
                  </a:lnTo>
                  <a:lnTo>
                    <a:pt x="837" y="727"/>
                  </a:lnTo>
                  <a:lnTo>
                    <a:pt x="855" y="738"/>
                  </a:lnTo>
                  <a:lnTo>
                    <a:pt x="872" y="751"/>
                  </a:lnTo>
                  <a:lnTo>
                    <a:pt x="888" y="765"/>
                  </a:lnTo>
                  <a:lnTo>
                    <a:pt x="903" y="781"/>
                  </a:lnTo>
                  <a:lnTo>
                    <a:pt x="915" y="798"/>
                  </a:lnTo>
                  <a:lnTo>
                    <a:pt x="927" y="816"/>
                  </a:lnTo>
                  <a:lnTo>
                    <a:pt x="937" y="835"/>
                  </a:lnTo>
                  <a:lnTo>
                    <a:pt x="944" y="856"/>
                  </a:lnTo>
                  <a:lnTo>
                    <a:pt x="950" y="877"/>
                  </a:lnTo>
                  <a:lnTo>
                    <a:pt x="953" y="900"/>
                  </a:lnTo>
                  <a:lnTo>
                    <a:pt x="954" y="922"/>
                  </a:lnTo>
                  <a:lnTo>
                    <a:pt x="954" y="922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1"/>
                  </a:lnTo>
                  <a:lnTo>
                    <a:pt x="944" y="945"/>
                  </a:lnTo>
                  <a:lnTo>
                    <a:pt x="940" y="949"/>
                  </a:lnTo>
                  <a:lnTo>
                    <a:pt x="935" y="951"/>
                  </a:lnTo>
                  <a:lnTo>
                    <a:pt x="928" y="953"/>
                  </a:lnTo>
                  <a:lnTo>
                    <a:pt x="922" y="954"/>
                  </a:lnTo>
                  <a:lnTo>
                    <a:pt x="96" y="954"/>
                  </a:lnTo>
                  <a:lnTo>
                    <a:pt x="96" y="954"/>
                  </a:lnTo>
                  <a:lnTo>
                    <a:pt x="89" y="953"/>
                  </a:lnTo>
                  <a:lnTo>
                    <a:pt x="83" y="951"/>
                  </a:lnTo>
                  <a:lnTo>
                    <a:pt x="77" y="949"/>
                  </a:lnTo>
                  <a:lnTo>
                    <a:pt x="73" y="945"/>
                  </a:lnTo>
                  <a:lnTo>
                    <a:pt x="69" y="941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2"/>
                  </a:lnTo>
                  <a:lnTo>
                    <a:pt x="63" y="922"/>
                  </a:lnTo>
                  <a:lnTo>
                    <a:pt x="64" y="900"/>
                  </a:lnTo>
                  <a:lnTo>
                    <a:pt x="68" y="877"/>
                  </a:lnTo>
                  <a:lnTo>
                    <a:pt x="73" y="856"/>
                  </a:lnTo>
                  <a:lnTo>
                    <a:pt x="81" y="835"/>
                  </a:lnTo>
                  <a:lnTo>
                    <a:pt x="90" y="816"/>
                  </a:lnTo>
                  <a:lnTo>
                    <a:pt x="101" y="798"/>
                  </a:lnTo>
                  <a:lnTo>
                    <a:pt x="114" y="781"/>
                  </a:lnTo>
                  <a:lnTo>
                    <a:pt x="129" y="765"/>
                  </a:lnTo>
                  <a:lnTo>
                    <a:pt x="145" y="751"/>
                  </a:lnTo>
                  <a:lnTo>
                    <a:pt x="162" y="738"/>
                  </a:lnTo>
                  <a:lnTo>
                    <a:pt x="180" y="727"/>
                  </a:lnTo>
                  <a:lnTo>
                    <a:pt x="200" y="717"/>
                  </a:lnTo>
                  <a:lnTo>
                    <a:pt x="220" y="710"/>
                  </a:lnTo>
                  <a:lnTo>
                    <a:pt x="241" y="705"/>
                  </a:lnTo>
                  <a:lnTo>
                    <a:pt x="263" y="701"/>
                  </a:lnTo>
                  <a:lnTo>
                    <a:pt x="285" y="700"/>
                  </a:lnTo>
                  <a:lnTo>
                    <a:pt x="285" y="700"/>
                  </a:lnTo>
                  <a:lnTo>
                    <a:pt x="292" y="699"/>
                  </a:lnTo>
                  <a:lnTo>
                    <a:pt x="298" y="697"/>
                  </a:lnTo>
                  <a:lnTo>
                    <a:pt x="304" y="694"/>
                  </a:lnTo>
                  <a:lnTo>
                    <a:pt x="308" y="691"/>
                  </a:lnTo>
                  <a:lnTo>
                    <a:pt x="312" y="685"/>
                  </a:lnTo>
                  <a:lnTo>
                    <a:pt x="315" y="680"/>
                  </a:lnTo>
                  <a:lnTo>
                    <a:pt x="318" y="674"/>
                  </a:lnTo>
                  <a:lnTo>
                    <a:pt x="318" y="668"/>
                  </a:lnTo>
                  <a:lnTo>
                    <a:pt x="318" y="668"/>
                  </a:lnTo>
                  <a:lnTo>
                    <a:pt x="318" y="662"/>
                  </a:lnTo>
                  <a:lnTo>
                    <a:pt x="315" y="655"/>
                  </a:lnTo>
                  <a:lnTo>
                    <a:pt x="312" y="650"/>
                  </a:lnTo>
                  <a:lnTo>
                    <a:pt x="308" y="645"/>
                  </a:lnTo>
                  <a:lnTo>
                    <a:pt x="304" y="641"/>
                  </a:lnTo>
                  <a:lnTo>
                    <a:pt x="298" y="639"/>
                  </a:lnTo>
                  <a:lnTo>
                    <a:pt x="292" y="637"/>
                  </a:lnTo>
                  <a:lnTo>
                    <a:pt x="285" y="636"/>
                  </a:lnTo>
                  <a:lnTo>
                    <a:pt x="285" y="636"/>
                  </a:lnTo>
                  <a:lnTo>
                    <a:pt x="271" y="637"/>
                  </a:lnTo>
                  <a:lnTo>
                    <a:pt x="256" y="638"/>
                  </a:lnTo>
                  <a:lnTo>
                    <a:pt x="243" y="639"/>
                  </a:lnTo>
                  <a:lnTo>
                    <a:pt x="229" y="642"/>
                  </a:lnTo>
                  <a:lnTo>
                    <a:pt x="215" y="645"/>
                  </a:lnTo>
                  <a:lnTo>
                    <a:pt x="201" y="649"/>
                  </a:lnTo>
                  <a:lnTo>
                    <a:pt x="188" y="653"/>
                  </a:lnTo>
                  <a:lnTo>
                    <a:pt x="175" y="658"/>
                  </a:lnTo>
                  <a:lnTo>
                    <a:pt x="162" y="665"/>
                  </a:lnTo>
                  <a:lnTo>
                    <a:pt x="149" y="670"/>
                  </a:lnTo>
                  <a:lnTo>
                    <a:pt x="137" y="678"/>
                  </a:lnTo>
                  <a:lnTo>
                    <a:pt x="126" y="685"/>
                  </a:lnTo>
                  <a:lnTo>
                    <a:pt x="115" y="693"/>
                  </a:lnTo>
                  <a:lnTo>
                    <a:pt x="104" y="701"/>
                  </a:lnTo>
                  <a:lnTo>
                    <a:pt x="93" y="711"/>
                  </a:lnTo>
                  <a:lnTo>
                    <a:pt x="84" y="720"/>
                  </a:lnTo>
                  <a:lnTo>
                    <a:pt x="74" y="730"/>
                  </a:lnTo>
                  <a:lnTo>
                    <a:pt x="65" y="740"/>
                  </a:lnTo>
                  <a:lnTo>
                    <a:pt x="57" y="751"/>
                  </a:lnTo>
                  <a:lnTo>
                    <a:pt x="48" y="762"/>
                  </a:lnTo>
                  <a:lnTo>
                    <a:pt x="41" y="774"/>
                  </a:lnTo>
                  <a:lnTo>
                    <a:pt x="34" y="786"/>
                  </a:lnTo>
                  <a:lnTo>
                    <a:pt x="28" y="798"/>
                  </a:lnTo>
                  <a:lnTo>
                    <a:pt x="23" y="811"/>
                  </a:lnTo>
                  <a:lnTo>
                    <a:pt x="17" y="824"/>
                  </a:lnTo>
                  <a:lnTo>
                    <a:pt x="13" y="838"/>
                  </a:lnTo>
                  <a:lnTo>
                    <a:pt x="9" y="850"/>
                  </a:lnTo>
                  <a:lnTo>
                    <a:pt x="5" y="864"/>
                  </a:lnTo>
                  <a:lnTo>
                    <a:pt x="3" y="878"/>
                  </a:lnTo>
                  <a:lnTo>
                    <a:pt x="1" y="893"/>
                  </a:lnTo>
                  <a:lnTo>
                    <a:pt x="0" y="907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0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8" y="960"/>
                  </a:lnTo>
                  <a:lnTo>
                    <a:pt x="11" y="967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4" y="996"/>
                  </a:lnTo>
                  <a:lnTo>
                    <a:pt x="42" y="1002"/>
                  </a:lnTo>
                  <a:lnTo>
                    <a:pt x="49" y="1006"/>
                  </a:lnTo>
                  <a:lnTo>
                    <a:pt x="58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1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2"/>
                  </a:lnTo>
                  <a:lnTo>
                    <a:pt x="983" y="996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7"/>
                  </a:lnTo>
                  <a:lnTo>
                    <a:pt x="1010" y="960"/>
                  </a:lnTo>
                  <a:lnTo>
                    <a:pt x="1013" y="950"/>
                  </a:lnTo>
                  <a:lnTo>
                    <a:pt x="1015" y="942"/>
                  </a:lnTo>
                  <a:lnTo>
                    <a:pt x="1017" y="932"/>
                  </a:lnTo>
                  <a:lnTo>
                    <a:pt x="1017" y="922"/>
                  </a:lnTo>
                  <a:lnTo>
                    <a:pt x="1017" y="922"/>
                  </a:lnTo>
                  <a:lnTo>
                    <a:pt x="1017" y="907"/>
                  </a:lnTo>
                  <a:lnTo>
                    <a:pt x="1016" y="893"/>
                  </a:lnTo>
                  <a:lnTo>
                    <a:pt x="1014" y="878"/>
                  </a:lnTo>
                  <a:lnTo>
                    <a:pt x="1012" y="864"/>
                  </a:lnTo>
                  <a:lnTo>
                    <a:pt x="1009" y="850"/>
                  </a:lnTo>
                  <a:lnTo>
                    <a:pt x="1004" y="838"/>
                  </a:lnTo>
                  <a:lnTo>
                    <a:pt x="1000" y="824"/>
                  </a:lnTo>
                  <a:lnTo>
                    <a:pt x="995" y="811"/>
                  </a:lnTo>
                  <a:lnTo>
                    <a:pt x="989" y="798"/>
                  </a:lnTo>
                  <a:lnTo>
                    <a:pt x="983" y="786"/>
                  </a:lnTo>
                  <a:lnTo>
                    <a:pt x="976" y="774"/>
                  </a:lnTo>
                  <a:lnTo>
                    <a:pt x="969" y="762"/>
                  </a:lnTo>
                  <a:lnTo>
                    <a:pt x="960" y="751"/>
                  </a:lnTo>
                  <a:lnTo>
                    <a:pt x="952" y="740"/>
                  </a:lnTo>
                  <a:lnTo>
                    <a:pt x="943" y="730"/>
                  </a:lnTo>
                  <a:lnTo>
                    <a:pt x="933" y="720"/>
                  </a:lnTo>
                  <a:lnTo>
                    <a:pt x="924" y="711"/>
                  </a:lnTo>
                  <a:lnTo>
                    <a:pt x="913" y="701"/>
                  </a:lnTo>
                  <a:lnTo>
                    <a:pt x="902" y="693"/>
                  </a:lnTo>
                  <a:lnTo>
                    <a:pt x="892" y="685"/>
                  </a:lnTo>
                  <a:lnTo>
                    <a:pt x="880" y="678"/>
                  </a:lnTo>
                  <a:lnTo>
                    <a:pt x="868" y="670"/>
                  </a:lnTo>
                  <a:lnTo>
                    <a:pt x="855" y="665"/>
                  </a:lnTo>
                  <a:lnTo>
                    <a:pt x="842" y="658"/>
                  </a:lnTo>
                  <a:lnTo>
                    <a:pt x="829" y="653"/>
                  </a:lnTo>
                  <a:lnTo>
                    <a:pt x="817" y="649"/>
                  </a:lnTo>
                  <a:lnTo>
                    <a:pt x="803" y="645"/>
                  </a:lnTo>
                  <a:lnTo>
                    <a:pt x="789" y="642"/>
                  </a:lnTo>
                  <a:lnTo>
                    <a:pt x="775" y="639"/>
                  </a:lnTo>
                  <a:lnTo>
                    <a:pt x="761" y="638"/>
                  </a:lnTo>
                  <a:lnTo>
                    <a:pt x="746" y="637"/>
                  </a:lnTo>
                  <a:lnTo>
                    <a:pt x="731" y="636"/>
                  </a:lnTo>
                  <a:lnTo>
                    <a:pt x="731" y="6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6" grpId="0"/>
      <p:bldP spid="56" grpId="0"/>
      <p:bldP spid="3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任意多边形 106"/>
          <p:cNvSpPr/>
          <p:nvPr/>
        </p:nvSpPr>
        <p:spPr>
          <a:xfrm>
            <a:off x="6150645" y="1772817"/>
            <a:ext cx="1899634" cy="2601111"/>
          </a:xfrm>
          <a:custGeom>
            <a:avLst/>
            <a:gdLst>
              <a:gd name="connsiteX0" fmla="*/ 768311 w 1899881"/>
              <a:gd name="connsiteY0" fmla="*/ 0 h 2601111"/>
              <a:gd name="connsiteX1" fmla="*/ 1899881 w 1899881"/>
              <a:gd name="connsiteY1" fmla="*/ 1131570 h 2601111"/>
              <a:gd name="connsiteX2" fmla="*/ 884008 w 1899881"/>
              <a:gd name="connsiteY2" fmla="*/ 2257298 h 2601111"/>
              <a:gd name="connsiteX3" fmla="*/ 771466 w 1899881"/>
              <a:gd name="connsiteY3" fmla="*/ 2262981 h 2601111"/>
              <a:gd name="connsiteX4" fmla="*/ 771466 w 1899881"/>
              <a:gd name="connsiteY4" fmla="*/ 2601111 h 2601111"/>
              <a:gd name="connsiteX5" fmla="*/ 124888 w 1899881"/>
              <a:gd name="connsiteY5" fmla="*/ 1954532 h 2601111"/>
              <a:gd name="connsiteX6" fmla="*/ 771466 w 1899881"/>
              <a:gd name="connsiteY6" fmla="*/ 1307954 h 2601111"/>
              <a:gd name="connsiteX7" fmla="*/ 771466 w 1899881"/>
              <a:gd name="connsiteY7" fmla="*/ 1658926 h 2601111"/>
              <a:gd name="connsiteX8" fmla="*/ 874656 w 1899881"/>
              <a:gd name="connsiteY8" fmla="*/ 1648524 h 2601111"/>
              <a:gd name="connsiteX9" fmla="*/ 1295985 w 1899881"/>
              <a:gd name="connsiteY9" fmla="*/ 1131570 h 2601111"/>
              <a:gd name="connsiteX10" fmla="*/ 768311 w 1899881"/>
              <a:gd name="connsiteY10" fmla="*/ 603896 h 2601111"/>
              <a:gd name="connsiteX11" fmla="*/ 330756 w 1899881"/>
              <a:gd name="connsiteY11" fmla="*/ 836543 h 2601111"/>
              <a:gd name="connsiteX12" fmla="*/ 305455 w 1899881"/>
              <a:gd name="connsiteY12" fmla="*/ 883157 h 2601111"/>
              <a:gd name="connsiteX13" fmla="*/ 277094 w 1899881"/>
              <a:gd name="connsiteY13" fmla="*/ 772859 h 2601111"/>
              <a:gd name="connsiteX14" fmla="*/ 55481 w 1899881"/>
              <a:gd name="connsiteY14" fmla="*/ 363545 h 2601111"/>
              <a:gd name="connsiteX15" fmla="*/ 0 w 1899881"/>
              <a:gd name="connsiteY15" fmla="*/ 302500 h 2601111"/>
              <a:gd name="connsiteX16" fmla="*/ 48527 w 1899881"/>
              <a:gd name="connsiteY16" fmla="*/ 258396 h 2601111"/>
              <a:gd name="connsiteX17" fmla="*/ 768311 w 1899881"/>
              <a:gd name="connsiteY17" fmla="*/ 0 h 260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9881" h="2601111">
                <a:moveTo>
                  <a:pt x="768311" y="0"/>
                </a:moveTo>
                <a:cubicBezTo>
                  <a:pt x="1393260" y="0"/>
                  <a:pt x="1899881" y="506621"/>
                  <a:pt x="1899881" y="1131570"/>
                </a:cubicBezTo>
                <a:cubicBezTo>
                  <a:pt x="1899881" y="1717460"/>
                  <a:pt x="1454609" y="2199350"/>
                  <a:pt x="884008" y="2257298"/>
                </a:cubicBezTo>
                <a:lnTo>
                  <a:pt x="771466" y="2262981"/>
                </a:lnTo>
                <a:lnTo>
                  <a:pt x="771466" y="2601111"/>
                </a:lnTo>
                <a:lnTo>
                  <a:pt x="124888" y="1954532"/>
                </a:lnTo>
                <a:lnTo>
                  <a:pt x="771466" y="1307954"/>
                </a:lnTo>
                <a:lnTo>
                  <a:pt x="771466" y="1658926"/>
                </a:lnTo>
                <a:lnTo>
                  <a:pt x="874656" y="1648524"/>
                </a:lnTo>
                <a:cubicBezTo>
                  <a:pt x="1115108" y="1599320"/>
                  <a:pt x="1295985" y="1386568"/>
                  <a:pt x="1295985" y="1131570"/>
                </a:cubicBezTo>
                <a:cubicBezTo>
                  <a:pt x="1295985" y="840144"/>
                  <a:pt x="1059737" y="603896"/>
                  <a:pt x="768311" y="603896"/>
                </a:cubicBezTo>
                <a:cubicBezTo>
                  <a:pt x="586170" y="603896"/>
                  <a:pt x="425583" y="696181"/>
                  <a:pt x="330756" y="836543"/>
                </a:cubicBezTo>
                <a:lnTo>
                  <a:pt x="305455" y="883157"/>
                </a:lnTo>
                <a:lnTo>
                  <a:pt x="277094" y="772859"/>
                </a:lnTo>
                <a:cubicBezTo>
                  <a:pt x="230018" y="621505"/>
                  <a:pt x="153987" y="482907"/>
                  <a:pt x="55481" y="363545"/>
                </a:cubicBezTo>
                <a:lnTo>
                  <a:pt x="0" y="302500"/>
                </a:lnTo>
                <a:lnTo>
                  <a:pt x="48527" y="258396"/>
                </a:lnTo>
                <a:cubicBezTo>
                  <a:pt x="244130" y="96971"/>
                  <a:pt x="494896" y="0"/>
                  <a:pt x="7683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6" name="任意多边形 105"/>
          <p:cNvSpPr/>
          <p:nvPr/>
        </p:nvSpPr>
        <p:spPr>
          <a:xfrm>
            <a:off x="4141725" y="1772820"/>
            <a:ext cx="2600772" cy="1899881"/>
          </a:xfrm>
          <a:custGeom>
            <a:avLst/>
            <a:gdLst>
              <a:gd name="connsiteX0" fmla="*/ 1131571 w 2601111"/>
              <a:gd name="connsiteY0" fmla="*/ 0 h 1899881"/>
              <a:gd name="connsiteX1" fmla="*/ 2257298 w 2601111"/>
              <a:gd name="connsiteY1" fmla="*/ 1015874 h 1899881"/>
              <a:gd name="connsiteX2" fmla="*/ 2262981 w 2601111"/>
              <a:gd name="connsiteY2" fmla="*/ 1128415 h 1899881"/>
              <a:gd name="connsiteX3" fmla="*/ 2601111 w 2601111"/>
              <a:gd name="connsiteY3" fmla="*/ 1128415 h 1899881"/>
              <a:gd name="connsiteX4" fmla="*/ 1954533 w 2601111"/>
              <a:gd name="connsiteY4" fmla="*/ 1774993 h 1899881"/>
              <a:gd name="connsiteX5" fmla="*/ 1307954 w 2601111"/>
              <a:gd name="connsiteY5" fmla="*/ 1128415 h 1899881"/>
              <a:gd name="connsiteX6" fmla="*/ 1658927 w 2601111"/>
              <a:gd name="connsiteY6" fmla="*/ 1128415 h 1899881"/>
              <a:gd name="connsiteX7" fmla="*/ 1648524 w 2601111"/>
              <a:gd name="connsiteY7" fmla="*/ 1025225 h 1899881"/>
              <a:gd name="connsiteX8" fmla="*/ 1131571 w 2601111"/>
              <a:gd name="connsiteY8" fmla="*/ 603896 h 1899881"/>
              <a:gd name="connsiteX9" fmla="*/ 603897 w 2601111"/>
              <a:gd name="connsiteY9" fmla="*/ 1131570 h 1899881"/>
              <a:gd name="connsiteX10" fmla="*/ 836543 w 2601111"/>
              <a:gd name="connsiteY10" fmla="*/ 1569125 h 1899881"/>
              <a:gd name="connsiteX11" fmla="*/ 883158 w 2601111"/>
              <a:gd name="connsiteY11" fmla="*/ 1594427 h 1899881"/>
              <a:gd name="connsiteX12" fmla="*/ 772860 w 2601111"/>
              <a:gd name="connsiteY12" fmla="*/ 1622787 h 1899881"/>
              <a:gd name="connsiteX13" fmla="*/ 363545 w 2601111"/>
              <a:gd name="connsiteY13" fmla="*/ 1844400 h 1899881"/>
              <a:gd name="connsiteX14" fmla="*/ 302501 w 2601111"/>
              <a:gd name="connsiteY14" fmla="*/ 1899881 h 1899881"/>
              <a:gd name="connsiteX15" fmla="*/ 258397 w 2601111"/>
              <a:gd name="connsiteY15" fmla="*/ 1851354 h 1899881"/>
              <a:gd name="connsiteX16" fmla="*/ 0 w 2601111"/>
              <a:gd name="connsiteY16" fmla="*/ 1131570 h 1899881"/>
              <a:gd name="connsiteX17" fmla="*/ 1131571 w 2601111"/>
              <a:gd name="connsiteY17" fmla="*/ 0 h 189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01111" h="1899881">
                <a:moveTo>
                  <a:pt x="1131571" y="0"/>
                </a:moveTo>
                <a:cubicBezTo>
                  <a:pt x="1717460" y="0"/>
                  <a:pt x="2199351" y="445271"/>
                  <a:pt x="2257298" y="1015874"/>
                </a:cubicBezTo>
                <a:lnTo>
                  <a:pt x="2262981" y="1128415"/>
                </a:lnTo>
                <a:lnTo>
                  <a:pt x="2601111" y="1128415"/>
                </a:lnTo>
                <a:lnTo>
                  <a:pt x="1954533" y="1774993"/>
                </a:lnTo>
                <a:lnTo>
                  <a:pt x="1307954" y="1128415"/>
                </a:lnTo>
                <a:lnTo>
                  <a:pt x="1658927" y="1128415"/>
                </a:lnTo>
                <a:lnTo>
                  <a:pt x="1648524" y="1025225"/>
                </a:lnTo>
                <a:cubicBezTo>
                  <a:pt x="1599320" y="784774"/>
                  <a:pt x="1386569" y="603896"/>
                  <a:pt x="1131571" y="603896"/>
                </a:cubicBezTo>
                <a:cubicBezTo>
                  <a:pt x="840145" y="603896"/>
                  <a:pt x="603897" y="840144"/>
                  <a:pt x="603897" y="1131570"/>
                </a:cubicBezTo>
                <a:cubicBezTo>
                  <a:pt x="603897" y="1313711"/>
                  <a:pt x="696182" y="1474298"/>
                  <a:pt x="836543" y="1569125"/>
                </a:cubicBezTo>
                <a:lnTo>
                  <a:pt x="883158" y="1594427"/>
                </a:lnTo>
                <a:lnTo>
                  <a:pt x="772860" y="1622787"/>
                </a:lnTo>
                <a:cubicBezTo>
                  <a:pt x="621506" y="1669863"/>
                  <a:pt x="482908" y="1745894"/>
                  <a:pt x="363545" y="1844400"/>
                </a:cubicBezTo>
                <a:lnTo>
                  <a:pt x="302501" y="1899881"/>
                </a:lnTo>
                <a:lnTo>
                  <a:pt x="258397" y="1851354"/>
                </a:lnTo>
                <a:cubicBezTo>
                  <a:pt x="96972" y="1655752"/>
                  <a:pt x="1" y="1404985"/>
                  <a:pt x="0" y="1131570"/>
                </a:cubicBezTo>
                <a:cubicBezTo>
                  <a:pt x="0" y="506620"/>
                  <a:pt x="506621" y="0"/>
                  <a:pt x="113157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4" name="任意多边形 103"/>
          <p:cNvSpPr/>
          <p:nvPr/>
        </p:nvSpPr>
        <p:spPr>
          <a:xfrm>
            <a:off x="4141727" y="3080770"/>
            <a:ext cx="1899634" cy="2601107"/>
          </a:xfrm>
          <a:custGeom>
            <a:avLst/>
            <a:gdLst>
              <a:gd name="connsiteX0" fmla="*/ 1128416 w 1899881"/>
              <a:gd name="connsiteY0" fmla="*/ 0 h 2601107"/>
              <a:gd name="connsiteX1" fmla="*/ 1774995 w 1899881"/>
              <a:gd name="connsiteY1" fmla="*/ 646579 h 2601107"/>
              <a:gd name="connsiteX2" fmla="*/ 1128416 w 1899881"/>
              <a:gd name="connsiteY2" fmla="*/ 1293158 h 2601107"/>
              <a:gd name="connsiteX3" fmla="*/ 1128416 w 1899881"/>
              <a:gd name="connsiteY3" fmla="*/ 942181 h 2601107"/>
              <a:gd name="connsiteX4" fmla="*/ 1025225 w 1899881"/>
              <a:gd name="connsiteY4" fmla="*/ 952583 h 2601107"/>
              <a:gd name="connsiteX5" fmla="*/ 603896 w 1899881"/>
              <a:gd name="connsiteY5" fmla="*/ 1469537 h 2601107"/>
              <a:gd name="connsiteX6" fmla="*/ 1131570 w 1899881"/>
              <a:gd name="connsiteY6" fmla="*/ 1997211 h 2601107"/>
              <a:gd name="connsiteX7" fmla="*/ 1569125 w 1899881"/>
              <a:gd name="connsiteY7" fmla="*/ 1764564 h 2601107"/>
              <a:gd name="connsiteX8" fmla="*/ 1594427 w 1899881"/>
              <a:gd name="connsiteY8" fmla="*/ 1717951 h 2601107"/>
              <a:gd name="connsiteX9" fmla="*/ 1622787 w 1899881"/>
              <a:gd name="connsiteY9" fmla="*/ 1828248 h 2601107"/>
              <a:gd name="connsiteX10" fmla="*/ 1844400 w 1899881"/>
              <a:gd name="connsiteY10" fmla="*/ 2237562 h 2601107"/>
              <a:gd name="connsiteX11" fmla="*/ 1899881 w 1899881"/>
              <a:gd name="connsiteY11" fmla="*/ 2298607 h 2601107"/>
              <a:gd name="connsiteX12" fmla="*/ 1851354 w 1899881"/>
              <a:gd name="connsiteY12" fmla="*/ 2342711 h 2601107"/>
              <a:gd name="connsiteX13" fmla="*/ 1131570 w 1899881"/>
              <a:gd name="connsiteY13" fmla="*/ 2601107 h 2601107"/>
              <a:gd name="connsiteX14" fmla="*/ 0 w 1899881"/>
              <a:gd name="connsiteY14" fmla="*/ 1469537 h 2601107"/>
              <a:gd name="connsiteX15" fmla="*/ 1015874 w 1899881"/>
              <a:gd name="connsiteY15" fmla="*/ 343809 h 2601107"/>
              <a:gd name="connsiteX16" fmla="*/ 1128416 w 1899881"/>
              <a:gd name="connsiteY16" fmla="*/ 338126 h 2601107"/>
              <a:gd name="connsiteX17" fmla="*/ 1128416 w 1899881"/>
              <a:gd name="connsiteY17" fmla="*/ 0 h 2601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9881" h="2601107">
                <a:moveTo>
                  <a:pt x="1128416" y="0"/>
                </a:moveTo>
                <a:lnTo>
                  <a:pt x="1774995" y="646579"/>
                </a:lnTo>
                <a:lnTo>
                  <a:pt x="1128416" y="1293158"/>
                </a:lnTo>
                <a:lnTo>
                  <a:pt x="1128416" y="942181"/>
                </a:lnTo>
                <a:lnTo>
                  <a:pt x="1025225" y="952583"/>
                </a:lnTo>
                <a:cubicBezTo>
                  <a:pt x="784773" y="1001787"/>
                  <a:pt x="603896" y="1214539"/>
                  <a:pt x="603896" y="1469537"/>
                </a:cubicBezTo>
                <a:cubicBezTo>
                  <a:pt x="603896" y="1760963"/>
                  <a:pt x="840144" y="1997211"/>
                  <a:pt x="1131570" y="1997211"/>
                </a:cubicBezTo>
                <a:cubicBezTo>
                  <a:pt x="1313711" y="1997211"/>
                  <a:pt x="1474298" y="1904927"/>
                  <a:pt x="1569125" y="1764564"/>
                </a:cubicBezTo>
                <a:lnTo>
                  <a:pt x="1594427" y="1717951"/>
                </a:lnTo>
                <a:lnTo>
                  <a:pt x="1622787" y="1828248"/>
                </a:lnTo>
                <a:cubicBezTo>
                  <a:pt x="1669864" y="1979603"/>
                  <a:pt x="1745894" y="2118200"/>
                  <a:pt x="1844400" y="2237562"/>
                </a:cubicBezTo>
                <a:lnTo>
                  <a:pt x="1899881" y="2298607"/>
                </a:lnTo>
                <a:lnTo>
                  <a:pt x="1851354" y="2342711"/>
                </a:lnTo>
                <a:cubicBezTo>
                  <a:pt x="1655752" y="2504137"/>
                  <a:pt x="1404985" y="2601107"/>
                  <a:pt x="1131570" y="2601107"/>
                </a:cubicBezTo>
                <a:cubicBezTo>
                  <a:pt x="506621" y="2601107"/>
                  <a:pt x="0" y="2094486"/>
                  <a:pt x="0" y="1469537"/>
                </a:cubicBezTo>
                <a:cubicBezTo>
                  <a:pt x="0" y="883648"/>
                  <a:pt x="445272" y="401757"/>
                  <a:pt x="1015874" y="343809"/>
                </a:cubicBezTo>
                <a:lnTo>
                  <a:pt x="1128416" y="338126"/>
                </a:lnTo>
                <a:lnTo>
                  <a:pt x="112841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3" name="任意多边形 102"/>
          <p:cNvSpPr/>
          <p:nvPr/>
        </p:nvSpPr>
        <p:spPr>
          <a:xfrm>
            <a:off x="5449508" y="3781998"/>
            <a:ext cx="2600768" cy="1899881"/>
          </a:xfrm>
          <a:custGeom>
            <a:avLst/>
            <a:gdLst>
              <a:gd name="connsiteX0" fmla="*/ 2298607 w 2601107"/>
              <a:gd name="connsiteY0" fmla="*/ 0 h 1899881"/>
              <a:gd name="connsiteX1" fmla="*/ 2342711 w 2601107"/>
              <a:gd name="connsiteY1" fmla="*/ 48527 h 1899881"/>
              <a:gd name="connsiteX2" fmla="*/ 2601107 w 2601107"/>
              <a:gd name="connsiteY2" fmla="*/ 768311 h 1899881"/>
              <a:gd name="connsiteX3" fmla="*/ 1469537 w 2601107"/>
              <a:gd name="connsiteY3" fmla="*/ 1899881 h 1899881"/>
              <a:gd name="connsiteX4" fmla="*/ 343809 w 2601107"/>
              <a:gd name="connsiteY4" fmla="*/ 884008 h 1899881"/>
              <a:gd name="connsiteX5" fmla="*/ 338127 w 2601107"/>
              <a:gd name="connsiteY5" fmla="*/ 771465 h 1899881"/>
              <a:gd name="connsiteX6" fmla="*/ 0 w 2601107"/>
              <a:gd name="connsiteY6" fmla="*/ 771465 h 1899881"/>
              <a:gd name="connsiteX7" fmla="*/ 646579 w 2601107"/>
              <a:gd name="connsiteY7" fmla="*/ 124887 h 1899881"/>
              <a:gd name="connsiteX8" fmla="*/ 1293158 w 2601107"/>
              <a:gd name="connsiteY8" fmla="*/ 771465 h 1899881"/>
              <a:gd name="connsiteX9" fmla="*/ 942181 w 2601107"/>
              <a:gd name="connsiteY9" fmla="*/ 771465 h 1899881"/>
              <a:gd name="connsiteX10" fmla="*/ 952584 w 2601107"/>
              <a:gd name="connsiteY10" fmla="*/ 874656 h 1899881"/>
              <a:gd name="connsiteX11" fmla="*/ 1469537 w 2601107"/>
              <a:gd name="connsiteY11" fmla="*/ 1295985 h 1899881"/>
              <a:gd name="connsiteX12" fmla="*/ 1997211 w 2601107"/>
              <a:gd name="connsiteY12" fmla="*/ 768311 h 1899881"/>
              <a:gd name="connsiteX13" fmla="*/ 1764564 w 2601107"/>
              <a:gd name="connsiteY13" fmla="*/ 330756 h 1899881"/>
              <a:gd name="connsiteX14" fmla="*/ 1717951 w 2601107"/>
              <a:gd name="connsiteY14" fmla="*/ 305455 h 1899881"/>
              <a:gd name="connsiteX15" fmla="*/ 1828248 w 2601107"/>
              <a:gd name="connsiteY15" fmla="*/ 277094 h 1899881"/>
              <a:gd name="connsiteX16" fmla="*/ 2237562 w 2601107"/>
              <a:gd name="connsiteY16" fmla="*/ 55481 h 1899881"/>
              <a:gd name="connsiteX17" fmla="*/ 2298607 w 2601107"/>
              <a:gd name="connsiteY17" fmla="*/ 0 h 189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01107" h="1899881">
                <a:moveTo>
                  <a:pt x="2298607" y="0"/>
                </a:moveTo>
                <a:lnTo>
                  <a:pt x="2342711" y="48527"/>
                </a:lnTo>
                <a:cubicBezTo>
                  <a:pt x="2504137" y="244130"/>
                  <a:pt x="2601107" y="494896"/>
                  <a:pt x="2601107" y="768311"/>
                </a:cubicBezTo>
                <a:cubicBezTo>
                  <a:pt x="2601107" y="1393260"/>
                  <a:pt x="2094486" y="1899881"/>
                  <a:pt x="1469537" y="1899881"/>
                </a:cubicBezTo>
                <a:cubicBezTo>
                  <a:pt x="883648" y="1899881"/>
                  <a:pt x="401757" y="1454609"/>
                  <a:pt x="343809" y="884008"/>
                </a:cubicBezTo>
                <a:lnTo>
                  <a:pt x="338127" y="771465"/>
                </a:lnTo>
                <a:lnTo>
                  <a:pt x="0" y="771465"/>
                </a:lnTo>
                <a:lnTo>
                  <a:pt x="646579" y="124887"/>
                </a:lnTo>
                <a:lnTo>
                  <a:pt x="1293158" y="771465"/>
                </a:lnTo>
                <a:lnTo>
                  <a:pt x="942181" y="771465"/>
                </a:lnTo>
                <a:lnTo>
                  <a:pt x="952584" y="874656"/>
                </a:lnTo>
                <a:cubicBezTo>
                  <a:pt x="1001787" y="1115108"/>
                  <a:pt x="1214540" y="1295985"/>
                  <a:pt x="1469537" y="1295985"/>
                </a:cubicBezTo>
                <a:cubicBezTo>
                  <a:pt x="1760963" y="1295985"/>
                  <a:pt x="1997211" y="1059737"/>
                  <a:pt x="1997211" y="768311"/>
                </a:cubicBezTo>
                <a:cubicBezTo>
                  <a:pt x="1997211" y="586170"/>
                  <a:pt x="1904927" y="425583"/>
                  <a:pt x="1764564" y="330756"/>
                </a:cubicBezTo>
                <a:lnTo>
                  <a:pt x="1717951" y="305455"/>
                </a:lnTo>
                <a:lnTo>
                  <a:pt x="1828248" y="277094"/>
                </a:lnTo>
                <a:cubicBezTo>
                  <a:pt x="1979603" y="230018"/>
                  <a:pt x="2118200" y="153987"/>
                  <a:pt x="2237562" y="55481"/>
                </a:cubicBezTo>
                <a:lnTo>
                  <a:pt x="229860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605198" y="2303268"/>
            <a:ext cx="3254467" cy="106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营销及市场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我们坚持以客户为中心，快速响应客户需求，持续为客户创造长期价值进而成就客户。为客户提供有效服务是我们工作的方向和价值评价的标尺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05198" y="4086522"/>
            <a:ext cx="3254467" cy="106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开发和部署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我们坚持以客户为中心，快速响应客户需求，持续为客户创造长期价值进而成就客户。为客户提供有效服务是我们工作的方向和价值评价的标尺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8332340" y="4086522"/>
            <a:ext cx="3254467" cy="106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规划和安排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我们坚持以客户为中心，快速响应客户需求，持续为客户创造长期价值进而成就客户。为客户提供有效服务是我们工作的方向和价值评价的标尺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8332340" y="2303268"/>
            <a:ext cx="3254467" cy="1064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策略与理念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我们坚持以客户为中心，快速响应客户需求，持续为客户创造长期价值进而成就客户。为客户提供有效服务是我们工作的方向和价值评价的标尺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6" grpId="0" animBg="1"/>
      <p:bldP spid="104" grpId="0" animBg="1"/>
      <p:bldP spid="103" grpId="0" animBg="1"/>
      <p:bldP spid="108" grpId="0"/>
      <p:bldP spid="109" grpId="0"/>
      <p:bldP spid="110" grpId="0"/>
      <p:bldP spid="1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9"/>
          <p:cNvSpPr/>
          <p:nvPr/>
        </p:nvSpPr>
        <p:spPr bwMode="auto">
          <a:xfrm>
            <a:off x="2047136" y="1645603"/>
            <a:ext cx="3899915" cy="4471696"/>
          </a:xfrm>
          <a:custGeom>
            <a:avLst/>
            <a:gdLst>
              <a:gd name="T0" fmla="*/ 327 w 334"/>
              <a:gd name="T1" fmla="*/ 239 h 383"/>
              <a:gd name="T2" fmla="*/ 301 w 334"/>
              <a:gd name="T3" fmla="*/ 178 h 383"/>
              <a:gd name="T4" fmla="*/ 240 w 334"/>
              <a:gd name="T5" fmla="*/ 34 h 383"/>
              <a:gd name="T6" fmla="*/ 75 w 334"/>
              <a:gd name="T7" fmla="*/ 18 h 383"/>
              <a:gd name="T8" fmla="*/ 88 w 334"/>
              <a:gd name="T9" fmla="*/ 18 h 383"/>
              <a:gd name="T10" fmla="*/ 163 w 334"/>
              <a:gd name="T11" fmla="*/ 48 h 383"/>
              <a:gd name="T12" fmla="*/ 188 w 334"/>
              <a:gd name="T13" fmla="*/ 105 h 383"/>
              <a:gd name="T14" fmla="*/ 239 w 334"/>
              <a:gd name="T15" fmla="*/ 176 h 383"/>
              <a:gd name="T16" fmla="*/ 156 w 334"/>
              <a:gd name="T17" fmla="*/ 253 h 383"/>
              <a:gd name="T18" fmla="*/ 0 w 334"/>
              <a:gd name="T19" fmla="*/ 253 h 383"/>
              <a:gd name="T20" fmla="*/ 22 w 334"/>
              <a:gd name="T21" fmla="*/ 286 h 383"/>
              <a:gd name="T22" fmla="*/ 21 w 334"/>
              <a:gd name="T23" fmla="*/ 383 h 383"/>
              <a:gd name="T24" fmla="*/ 191 w 334"/>
              <a:gd name="T25" fmla="*/ 383 h 383"/>
              <a:gd name="T26" fmla="*/ 226 w 334"/>
              <a:gd name="T27" fmla="*/ 356 h 383"/>
              <a:gd name="T28" fmla="*/ 282 w 334"/>
              <a:gd name="T29" fmla="*/ 354 h 383"/>
              <a:gd name="T30" fmla="*/ 288 w 334"/>
              <a:gd name="T31" fmla="*/ 321 h 383"/>
              <a:gd name="T32" fmla="*/ 299 w 334"/>
              <a:gd name="T33" fmla="*/ 308 h 383"/>
              <a:gd name="T34" fmla="*/ 292 w 334"/>
              <a:gd name="T35" fmla="*/ 299 h 383"/>
              <a:gd name="T36" fmla="*/ 304 w 334"/>
              <a:gd name="T37" fmla="*/ 291 h 383"/>
              <a:gd name="T38" fmla="*/ 319 w 334"/>
              <a:gd name="T39" fmla="*/ 262 h 383"/>
              <a:gd name="T40" fmla="*/ 327 w 334"/>
              <a:gd name="T41" fmla="*/ 239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34" h="383">
                <a:moveTo>
                  <a:pt x="327" y="239"/>
                </a:moveTo>
                <a:cubicBezTo>
                  <a:pt x="320" y="226"/>
                  <a:pt x="299" y="194"/>
                  <a:pt x="301" y="178"/>
                </a:cubicBezTo>
                <a:cubicBezTo>
                  <a:pt x="304" y="163"/>
                  <a:pt x="328" y="85"/>
                  <a:pt x="240" y="34"/>
                </a:cubicBezTo>
                <a:cubicBezTo>
                  <a:pt x="193" y="7"/>
                  <a:pt x="128" y="0"/>
                  <a:pt x="75" y="18"/>
                </a:cubicBezTo>
                <a:cubicBezTo>
                  <a:pt x="79" y="18"/>
                  <a:pt x="84" y="18"/>
                  <a:pt x="88" y="18"/>
                </a:cubicBezTo>
                <a:cubicBezTo>
                  <a:pt x="127" y="18"/>
                  <a:pt x="151" y="34"/>
                  <a:pt x="163" y="48"/>
                </a:cubicBezTo>
                <a:cubicBezTo>
                  <a:pt x="178" y="63"/>
                  <a:pt x="186" y="83"/>
                  <a:pt x="188" y="105"/>
                </a:cubicBezTo>
                <a:cubicBezTo>
                  <a:pt x="219" y="117"/>
                  <a:pt x="239" y="144"/>
                  <a:pt x="239" y="176"/>
                </a:cubicBezTo>
                <a:cubicBezTo>
                  <a:pt x="239" y="218"/>
                  <a:pt x="202" y="253"/>
                  <a:pt x="156" y="253"/>
                </a:cubicBezTo>
                <a:cubicBezTo>
                  <a:pt x="0" y="253"/>
                  <a:pt x="0" y="253"/>
                  <a:pt x="0" y="253"/>
                </a:cubicBezTo>
                <a:cubicBezTo>
                  <a:pt x="8" y="266"/>
                  <a:pt x="16" y="277"/>
                  <a:pt x="22" y="286"/>
                </a:cubicBezTo>
                <a:cubicBezTo>
                  <a:pt x="26" y="303"/>
                  <a:pt x="27" y="362"/>
                  <a:pt x="21" y="383"/>
                </a:cubicBezTo>
                <a:cubicBezTo>
                  <a:pt x="191" y="383"/>
                  <a:pt x="191" y="383"/>
                  <a:pt x="191" y="383"/>
                </a:cubicBezTo>
                <a:cubicBezTo>
                  <a:pt x="196" y="369"/>
                  <a:pt x="206" y="355"/>
                  <a:pt x="226" y="356"/>
                </a:cubicBezTo>
                <a:cubicBezTo>
                  <a:pt x="268" y="357"/>
                  <a:pt x="272" y="370"/>
                  <a:pt x="282" y="354"/>
                </a:cubicBezTo>
                <a:cubicBezTo>
                  <a:pt x="292" y="337"/>
                  <a:pt x="282" y="328"/>
                  <a:pt x="288" y="321"/>
                </a:cubicBezTo>
                <a:cubicBezTo>
                  <a:pt x="288" y="321"/>
                  <a:pt x="299" y="315"/>
                  <a:pt x="299" y="308"/>
                </a:cubicBezTo>
                <a:cubicBezTo>
                  <a:pt x="299" y="301"/>
                  <a:pt x="292" y="299"/>
                  <a:pt x="292" y="299"/>
                </a:cubicBezTo>
                <a:cubicBezTo>
                  <a:pt x="292" y="299"/>
                  <a:pt x="303" y="299"/>
                  <a:pt x="304" y="291"/>
                </a:cubicBezTo>
                <a:cubicBezTo>
                  <a:pt x="304" y="283"/>
                  <a:pt x="307" y="267"/>
                  <a:pt x="319" y="262"/>
                </a:cubicBezTo>
                <a:cubicBezTo>
                  <a:pt x="331" y="257"/>
                  <a:pt x="334" y="252"/>
                  <a:pt x="327" y="23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8" name="Freeform 20"/>
          <p:cNvSpPr/>
          <p:nvPr/>
        </p:nvSpPr>
        <p:spPr bwMode="auto">
          <a:xfrm>
            <a:off x="816102" y="2088833"/>
            <a:ext cx="3786660" cy="2275245"/>
          </a:xfrm>
          <a:custGeom>
            <a:avLst/>
            <a:gdLst>
              <a:gd name="T0" fmla="*/ 273 w 324"/>
              <a:gd name="T1" fmla="*/ 82 h 195"/>
              <a:gd name="T2" fmla="*/ 274 w 324"/>
              <a:gd name="T3" fmla="*/ 77 h 195"/>
              <a:gd name="T4" fmla="*/ 193 w 324"/>
              <a:gd name="T5" fmla="*/ 0 h 195"/>
              <a:gd name="T6" fmla="*/ 119 w 324"/>
              <a:gd name="T7" fmla="*/ 48 h 195"/>
              <a:gd name="T8" fmla="*/ 93 w 324"/>
              <a:gd name="T9" fmla="*/ 39 h 195"/>
              <a:gd name="T10" fmla="*/ 53 w 324"/>
              <a:gd name="T11" fmla="*/ 75 h 195"/>
              <a:gd name="T12" fmla="*/ 53 w 324"/>
              <a:gd name="T13" fmla="*/ 82 h 195"/>
              <a:gd name="T14" fmla="*/ 0 w 324"/>
              <a:gd name="T15" fmla="*/ 138 h 195"/>
              <a:gd name="T16" fmla="*/ 63 w 324"/>
              <a:gd name="T17" fmla="*/ 195 h 195"/>
              <a:gd name="T18" fmla="*/ 261 w 324"/>
              <a:gd name="T19" fmla="*/ 195 h 195"/>
              <a:gd name="T20" fmla="*/ 324 w 324"/>
              <a:gd name="T21" fmla="*/ 138 h 195"/>
              <a:gd name="T22" fmla="*/ 273 w 324"/>
              <a:gd name="T23" fmla="*/ 82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4" h="195">
                <a:moveTo>
                  <a:pt x="273" y="82"/>
                </a:moveTo>
                <a:cubicBezTo>
                  <a:pt x="274" y="80"/>
                  <a:pt x="274" y="79"/>
                  <a:pt x="274" y="77"/>
                </a:cubicBezTo>
                <a:cubicBezTo>
                  <a:pt x="274" y="37"/>
                  <a:pt x="248" y="0"/>
                  <a:pt x="193" y="0"/>
                </a:cubicBezTo>
                <a:cubicBezTo>
                  <a:pt x="148" y="0"/>
                  <a:pt x="132" y="23"/>
                  <a:pt x="119" y="48"/>
                </a:cubicBezTo>
                <a:cubicBezTo>
                  <a:pt x="112" y="43"/>
                  <a:pt x="103" y="39"/>
                  <a:pt x="93" y="39"/>
                </a:cubicBezTo>
                <a:cubicBezTo>
                  <a:pt x="71" y="39"/>
                  <a:pt x="53" y="56"/>
                  <a:pt x="53" y="75"/>
                </a:cubicBezTo>
                <a:cubicBezTo>
                  <a:pt x="53" y="78"/>
                  <a:pt x="53" y="80"/>
                  <a:pt x="53" y="82"/>
                </a:cubicBezTo>
                <a:cubicBezTo>
                  <a:pt x="23" y="86"/>
                  <a:pt x="0" y="109"/>
                  <a:pt x="0" y="138"/>
                </a:cubicBezTo>
                <a:cubicBezTo>
                  <a:pt x="0" y="169"/>
                  <a:pt x="28" y="195"/>
                  <a:pt x="63" y="195"/>
                </a:cubicBezTo>
                <a:cubicBezTo>
                  <a:pt x="261" y="195"/>
                  <a:pt x="261" y="195"/>
                  <a:pt x="261" y="195"/>
                </a:cubicBezTo>
                <a:cubicBezTo>
                  <a:pt x="296" y="195"/>
                  <a:pt x="324" y="169"/>
                  <a:pt x="324" y="138"/>
                </a:cubicBezTo>
                <a:cubicBezTo>
                  <a:pt x="324" y="110"/>
                  <a:pt x="302" y="87"/>
                  <a:pt x="273" y="8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140695" y="2482817"/>
            <a:ext cx="1432923" cy="1438033"/>
            <a:chOff x="1749150" y="1625800"/>
            <a:chExt cx="1074832" cy="1078525"/>
          </a:xfrm>
        </p:grpSpPr>
        <p:sp>
          <p:nvSpPr>
            <p:cNvPr id="10" name="Oval 21"/>
            <p:cNvSpPr>
              <a:spLocks noChangeArrowheads="1"/>
            </p:cNvSpPr>
            <p:nvPr/>
          </p:nvSpPr>
          <p:spPr bwMode="auto">
            <a:xfrm>
              <a:off x="2159137" y="2039482"/>
              <a:ext cx="254857" cy="254857"/>
            </a:xfrm>
            <a:prstGeom prst="ellipse">
              <a:avLst/>
            </a:prstGeom>
            <a:solidFill>
              <a:srgbClr val="F8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2"/>
            <p:cNvSpPr>
              <a:spLocks noEditPoints="1"/>
            </p:cNvSpPr>
            <p:nvPr/>
          </p:nvSpPr>
          <p:spPr bwMode="auto">
            <a:xfrm>
              <a:off x="1749150" y="1625800"/>
              <a:ext cx="1074832" cy="1078525"/>
            </a:xfrm>
            <a:custGeom>
              <a:avLst/>
              <a:gdLst>
                <a:gd name="T0" fmla="*/ 123 w 123"/>
                <a:gd name="T1" fmla="*/ 69 h 123"/>
                <a:gd name="T2" fmla="*/ 123 w 123"/>
                <a:gd name="T3" fmla="*/ 55 h 123"/>
                <a:gd name="T4" fmla="*/ 106 w 123"/>
                <a:gd name="T5" fmla="*/ 50 h 123"/>
                <a:gd name="T6" fmla="*/ 101 w 123"/>
                <a:gd name="T7" fmla="*/ 38 h 123"/>
                <a:gd name="T8" fmla="*/ 110 w 123"/>
                <a:gd name="T9" fmla="*/ 23 h 123"/>
                <a:gd name="T10" fmla="*/ 100 w 123"/>
                <a:gd name="T11" fmla="*/ 13 h 123"/>
                <a:gd name="T12" fmla="*/ 85 w 123"/>
                <a:gd name="T13" fmla="*/ 23 h 123"/>
                <a:gd name="T14" fmla="*/ 73 w 123"/>
                <a:gd name="T15" fmla="*/ 18 h 123"/>
                <a:gd name="T16" fmla="*/ 69 w 123"/>
                <a:gd name="T17" fmla="*/ 0 h 123"/>
                <a:gd name="T18" fmla="*/ 55 w 123"/>
                <a:gd name="T19" fmla="*/ 0 h 123"/>
                <a:gd name="T20" fmla="*/ 51 w 123"/>
                <a:gd name="T21" fmla="*/ 18 h 123"/>
                <a:gd name="T22" fmla="*/ 39 w 123"/>
                <a:gd name="T23" fmla="*/ 23 h 123"/>
                <a:gd name="T24" fmla="*/ 23 w 123"/>
                <a:gd name="T25" fmla="*/ 13 h 123"/>
                <a:gd name="T26" fmla="*/ 13 w 123"/>
                <a:gd name="T27" fmla="*/ 23 h 123"/>
                <a:gd name="T28" fmla="*/ 23 w 123"/>
                <a:gd name="T29" fmla="*/ 38 h 123"/>
                <a:gd name="T30" fmla="*/ 18 w 123"/>
                <a:gd name="T31" fmla="*/ 50 h 123"/>
                <a:gd name="T32" fmla="*/ 0 w 123"/>
                <a:gd name="T33" fmla="*/ 55 h 123"/>
                <a:gd name="T34" fmla="*/ 0 w 123"/>
                <a:gd name="T35" fmla="*/ 69 h 123"/>
                <a:gd name="T36" fmla="*/ 18 w 123"/>
                <a:gd name="T37" fmla="*/ 73 h 123"/>
                <a:gd name="T38" fmla="*/ 23 w 123"/>
                <a:gd name="T39" fmla="*/ 85 h 123"/>
                <a:gd name="T40" fmla="*/ 13 w 123"/>
                <a:gd name="T41" fmla="*/ 100 h 123"/>
                <a:gd name="T42" fmla="*/ 23 w 123"/>
                <a:gd name="T43" fmla="*/ 110 h 123"/>
                <a:gd name="T44" fmla="*/ 39 w 123"/>
                <a:gd name="T45" fmla="*/ 101 h 123"/>
                <a:gd name="T46" fmla="*/ 50 w 123"/>
                <a:gd name="T47" fmla="*/ 106 h 123"/>
                <a:gd name="T48" fmla="*/ 55 w 123"/>
                <a:gd name="T49" fmla="*/ 123 h 123"/>
                <a:gd name="T50" fmla="*/ 69 w 123"/>
                <a:gd name="T51" fmla="*/ 123 h 123"/>
                <a:gd name="T52" fmla="*/ 73 w 123"/>
                <a:gd name="T53" fmla="*/ 106 h 123"/>
                <a:gd name="T54" fmla="*/ 85 w 123"/>
                <a:gd name="T55" fmla="*/ 101 h 123"/>
                <a:gd name="T56" fmla="*/ 100 w 123"/>
                <a:gd name="T57" fmla="*/ 110 h 123"/>
                <a:gd name="T58" fmla="*/ 110 w 123"/>
                <a:gd name="T59" fmla="*/ 100 h 123"/>
                <a:gd name="T60" fmla="*/ 101 w 123"/>
                <a:gd name="T61" fmla="*/ 85 h 123"/>
                <a:gd name="T62" fmla="*/ 106 w 123"/>
                <a:gd name="T63" fmla="*/ 73 h 123"/>
                <a:gd name="T64" fmla="*/ 123 w 123"/>
                <a:gd name="T65" fmla="*/ 69 h 123"/>
                <a:gd name="T66" fmla="*/ 62 w 123"/>
                <a:gd name="T67" fmla="*/ 87 h 123"/>
                <a:gd name="T68" fmla="*/ 36 w 123"/>
                <a:gd name="T69" fmla="*/ 62 h 123"/>
                <a:gd name="T70" fmla="*/ 62 w 123"/>
                <a:gd name="T71" fmla="*/ 36 h 123"/>
                <a:gd name="T72" fmla="*/ 87 w 123"/>
                <a:gd name="T73" fmla="*/ 62 h 123"/>
                <a:gd name="T74" fmla="*/ 62 w 123"/>
                <a:gd name="T75" fmla="*/ 8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123">
                  <a:moveTo>
                    <a:pt x="123" y="69"/>
                  </a:moveTo>
                  <a:cubicBezTo>
                    <a:pt x="123" y="55"/>
                    <a:pt x="123" y="55"/>
                    <a:pt x="123" y="55"/>
                  </a:cubicBezTo>
                  <a:cubicBezTo>
                    <a:pt x="116" y="53"/>
                    <a:pt x="110" y="51"/>
                    <a:pt x="106" y="50"/>
                  </a:cubicBezTo>
                  <a:cubicBezTo>
                    <a:pt x="105" y="46"/>
                    <a:pt x="103" y="42"/>
                    <a:pt x="101" y="38"/>
                  </a:cubicBezTo>
                  <a:cubicBezTo>
                    <a:pt x="103" y="35"/>
                    <a:pt x="107" y="30"/>
                    <a:pt x="110" y="23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94" y="17"/>
                    <a:pt x="88" y="20"/>
                    <a:pt x="85" y="23"/>
                  </a:cubicBezTo>
                  <a:cubicBezTo>
                    <a:pt x="81" y="20"/>
                    <a:pt x="77" y="19"/>
                    <a:pt x="73" y="18"/>
                  </a:cubicBezTo>
                  <a:cubicBezTo>
                    <a:pt x="72" y="14"/>
                    <a:pt x="71" y="7"/>
                    <a:pt x="69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7"/>
                    <a:pt x="51" y="14"/>
                    <a:pt x="51" y="18"/>
                  </a:cubicBezTo>
                  <a:cubicBezTo>
                    <a:pt x="46" y="19"/>
                    <a:pt x="42" y="20"/>
                    <a:pt x="39" y="23"/>
                  </a:cubicBezTo>
                  <a:cubicBezTo>
                    <a:pt x="35" y="20"/>
                    <a:pt x="30" y="17"/>
                    <a:pt x="23" y="1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7" y="29"/>
                    <a:pt x="20" y="35"/>
                    <a:pt x="23" y="38"/>
                  </a:cubicBezTo>
                  <a:cubicBezTo>
                    <a:pt x="20" y="42"/>
                    <a:pt x="19" y="46"/>
                    <a:pt x="18" y="50"/>
                  </a:cubicBezTo>
                  <a:cubicBezTo>
                    <a:pt x="14" y="51"/>
                    <a:pt x="7" y="52"/>
                    <a:pt x="0" y="5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7" y="71"/>
                    <a:pt x="14" y="72"/>
                    <a:pt x="18" y="73"/>
                  </a:cubicBezTo>
                  <a:cubicBezTo>
                    <a:pt x="19" y="77"/>
                    <a:pt x="20" y="81"/>
                    <a:pt x="23" y="85"/>
                  </a:cubicBezTo>
                  <a:cubicBezTo>
                    <a:pt x="20" y="88"/>
                    <a:pt x="17" y="94"/>
                    <a:pt x="13" y="100"/>
                  </a:cubicBezTo>
                  <a:cubicBezTo>
                    <a:pt x="23" y="110"/>
                    <a:pt x="23" y="110"/>
                    <a:pt x="23" y="110"/>
                  </a:cubicBezTo>
                  <a:cubicBezTo>
                    <a:pt x="30" y="107"/>
                    <a:pt x="35" y="103"/>
                    <a:pt x="39" y="101"/>
                  </a:cubicBezTo>
                  <a:cubicBezTo>
                    <a:pt x="42" y="103"/>
                    <a:pt x="46" y="105"/>
                    <a:pt x="50" y="106"/>
                  </a:cubicBezTo>
                  <a:cubicBezTo>
                    <a:pt x="51" y="110"/>
                    <a:pt x="52" y="116"/>
                    <a:pt x="55" y="123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71" y="116"/>
                    <a:pt x="72" y="110"/>
                    <a:pt x="73" y="106"/>
                  </a:cubicBezTo>
                  <a:cubicBezTo>
                    <a:pt x="77" y="105"/>
                    <a:pt x="81" y="103"/>
                    <a:pt x="85" y="101"/>
                  </a:cubicBezTo>
                  <a:cubicBezTo>
                    <a:pt x="88" y="103"/>
                    <a:pt x="94" y="107"/>
                    <a:pt x="100" y="11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07" y="94"/>
                    <a:pt x="103" y="88"/>
                    <a:pt x="101" y="85"/>
                  </a:cubicBezTo>
                  <a:cubicBezTo>
                    <a:pt x="103" y="81"/>
                    <a:pt x="105" y="77"/>
                    <a:pt x="106" y="73"/>
                  </a:cubicBezTo>
                  <a:cubicBezTo>
                    <a:pt x="110" y="72"/>
                    <a:pt x="116" y="71"/>
                    <a:pt x="123" y="69"/>
                  </a:cubicBezTo>
                  <a:close/>
                  <a:moveTo>
                    <a:pt x="62" y="87"/>
                  </a:moveTo>
                  <a:cubicBezTo>
                    <a:pt x="48" y="87"/>
                    <a:pt x="36" y="76"/>
                    <a:pt x="36" y="62"/>
                  </a:cubicBezTo>
                  <a:cubicBezTo>
                    <a:pt x="36" y="48"/>
                    <a:pt x="48" y="36"/>
                    <a:pt x="62" y="36"/>
                  </a:cubicBezTo>
                  <a:cubicBezTo>
                    <a:pt x="76" y="36"/>
                    <a:pt x="87" y="48"/>
                    <a:pt x="87" y="62"/>
                  </a:cubicBezTo>
                  <a:cubicBezTo>
                    <a:pt x="87" y="76"/>
                    <a:pt x="76" y="87"/>
                    <a:pt x="62" y="87"/>
                  </a:cubicBezTo>
                  <a:close/>
                </a:path>
              </a:pathLst>
            </a:custGeom>
            <a:solidFill>
              <a:srgbClr val="F8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57757" y="3300329"/>
            <a:ext cx="861724" cy="876611"/>
            <a:chOff x="1161870" y="2238935"/>
            <a:chExt cx="646377" cy="657458"/>
          </a:xfrm>
        </p:grpSpPr>
        <p:sp>
          <p:nvSpPr>
            <p:cNvPr id="13" name="Oval 23"/>
            <p:cNvSpPr>
              <a:spLocks noChangeArrowheads="1"/>
            </p:cNvSpPr>
            <p:nvPr/>
          </p:nvSpPr>
          <p:spPr bwMode="auto">
            <a:xfrm>
              <a:off x="1405646" y="2493792"/>
              <a:ext cx="147744" cy="151437"/>
            </a:xfrm>
            <a:prstGeom prst="ellipse">
              <a:avLst/>
            </a:prstGeom>
            <a:solidFill>
              <a:srgbClr val="F8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1161870" y="2238935"/>
              <a:ext cx="646377" cy="657458"/>
            </a:xfrm>
            <a:custGeom>
              <a:avLst/>
              <a:gdLst>
                <a:gd name="T0" fmla="*/ 74 w 74"/>
                <a:gd name="T1" fmla="*/ 42 h 75"/>
                <a:gd name="T2" fmla="*/ 74 w 74"/>
                <a:gd name="T3" fmla="*/ 33 h 75"/>
                <a:gd name="T4" fmla="*/ 63 w 74"/>
                <a:gd name="T5" fmla="*/ 31 h 75"/>
                <a:gd name="T6" fmla="*/ 60 w 74"/>
                <a:gd name="T7" fmla="*/ 23 h 75"/>
                <a:gd name="T8" fmla="*/ 66 w 74"/>
                <a:gd name="T9" fmla="*/ 14 h 75"/>
                <a:gd name="T10" fmla="*/ 60 w 74"/>
                <a:gd name="T11" fmla="*/ 8 h 75"/>
                <a:gd name="T12" fmla="*/ 51 w 74"/>
                <a:gd name="T13" fmla="*/ 14 h 75"/>
                <a:gd name="T14" fmla="*/ 44 w 74"/>
                <a:gd name="T15" fmla="*/ 11 h 75"/>
                <a:gd name="T16" fmla="*/ 41 w 74"/>
                <a:gd name="T17" fmla="*/ 0 h 75"/>
                <a:gd name="T18" fmla="*/ 32 w 74"/>
                <a:gd name="T19" fmla="*/ 0 h 75"/>
                <a:gd name="T20" fmla="*/ 30 w 74"/>
                <a:gd name="T21" fmla="*/ 11 h 75"/>
                <a:gd name="T22" fmla="*/ 23 w 74"/>
                <a:gd name="T23" fmla="*/ 14 h 75"/>
                <a:gd name="T24" fmla="*/ 13 w 74"/>
                <a:gd name="T25" fmla="*/ 8 h 75"/>
                <a:gd name="T26" fmla="*/ 7 w 74"/>
                <a:gd name="T27" fmla="*/ 14 h 75"/>
                <a:gd name="T28" fmla="*/ 13 w 74"/>
                <a:gd name="T29" fmla="*/ 23 h 75"/>
                <a:gd name="T30" fmla="*/ 10 w 74"/>
                <a:gd name="T31" fmla="*/ 31 h 75"/>
                <a:gd name="T32" fmla="*/ 0 w 74"/>
                <a:gd name="T33" fmla="*/ 33 h 75"/>
                <a:gd name="T34" fmla="*/ 0 w 74"/>
                <a:gd name="T35" fmla="*/ 42 h 75"/>
                <a:gd name="T36" fmla="*/ 10 w 74"/>
                <a:gd name="T37" fmla="*/ 44 h 75"/>
                <a:gd name="T38" fmla="*/ 13 w 74"/>
                <a:gd name="T39" fmla="*/ 52 h 75"/>
                <a:gd name="T40" fmla="*/ 7 w 74"/>
                <a:gd name="T41" fmla="*/ 61 h 75"/>
                <a:gd name="T42" fmla="*/ 13 w 74"/>
                <a:gd name="T43" fmla="*/ 67 h 75"/>
                <a:gd name="T44" fmla="*/ 23 w 74"/>
                <a:gd name="T45" fmla="*/ 61 h 75"/>
                <a:gd name="T46" fmla="*/ 30 w 74"/>
                <a:gd name="T47" fmla="*/ 64 h 75"/>
                <a:gd name="T48" fmla="*/ 32 w 74"/>
                <a:gd name="T49" fmla="*/ 75 h 75"/>
                <a:gd name="T50" fmla="*/ 41 w 74"/>
                <a:gd name="T51" fmla="*/ 75 h 75"/>
                <a:gd name="T52" fmla="*/ 43 w 74"/>
                <a:gd name="T53" fmla="*/ 64 h 75"/>
                <a:gd name="T54" fmla="*/ 51 w 74"/>
                <a:gd name="T55" fmla="*/ 61 h 75"/>
                <a:gd name="T56" fmla="*/ 60 w 74"/>
                <a:gd name="T57" fmla="*/ 67 h 75"/>
                <a:gd name="T58" fmla="*/ 66 w 74"/>
                <a:gd name="T59" fmla="*/ 61 h 75"/>
                <a:gd name="T60" fmla="*/ 60 w 74"/>
                <a:gd name="T61" fmla="*/ 52 h 75"/>
                <a:gd name="T62" fmla="*/ 63 w 74"/>
                <a:gd name="T63" fmla="*/ 44 h 75"/>
                <a:gd name="T64" fmla="*/ 74 w 74"/>
                <a:gd name="T65" fmla="*/ 42 h 75"/>
                <a:gd name="T66" fmla="*/ 37 w 74"/>
                <a:gd name="T67" fmla="*/ 53 h 75"/>
                <a:gd name="T68" fmla="*/ 21 w 74"/>
                <a:gd name="T69" fmla="*/ 37 h 75"/>
                <a:gd name="T70" fmla="*/ 37 w 74"/>
                <a:gd name="T71" fmla="*/ 22 h 75"/>
                <a:gd name="T72" fmla="*/ 52 w 74"/>
                <a:gd name="T73" fmla="*/ 37 h 75"/>
                <a:gd name="T74" fmla="*/ 37 w 74"/>
                <a:gd name="T75" fmla="*/ 5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4" h="75">
                  <a:moveTo>
                    <a:pt x="74" y="42"/>
                  </a:moveTo>
                  <a:cubicBezTo>
                    <a:pt x="74" y="33"/>
                    <a:pt x="74" y="33"/>
                    <a:pt x="74" y="33"/>
                  </a:cubicBezTo>
                  <a:cubicBezTo>
                    <a:pt x="70" y="32"/>
                    <a:pt x="66" y="31"/>
                    <a:pt x="63" y="31"/>
                  </a:cubicBezTo>
                  <a:cubicBezTo>
                    <a:pt x="63" y="28"/>
                    <a:pt x="62" y="26"/>
                    <a:pt x="60" y="23"/>
                  </a:cubicBezTo>
                  <a:cubicBezTo>
                    <a:pt x="62" y="22"/>
                    <a:pt x="64" y="18"/>
                    <a:pt x="66" y="14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6" y="10"/>
                    <a:pt x="53" y="12"/>
                    <a:pt x="51" y="14"/>
                  </a:cubicBezTo>
                  <a:cubicBezTo>
                    <a:pt x="49" y="12"/>
                    <a:pt x="46" y="11"/>
                    <a:pt x="44" y="11"/>
                  </a:cubicBezTo>
                  <a:cubicBezTo>
                    <a:pt x="43" y="8"/>
                    <a:pt x="42" y="4"/>
                    <a:pt x="4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4"/>
                    <a:pt x="30" y="8"/>
                    <a:pt x="30" y="11"/>
                  </a:cubicBezTo>
                  <a:cubicBezTo>
                    <a:pt x="27" y="11"/>
                    <a:pt x="25" y="12"/>
                    <a:pt x="23" y="14"/>
                  </a:cubicBezTo>
                  <a:cubicBezTo>
                    <a:pt x="21" y="12"/>
                    <a:pt x="17" y="10"/>
                    <a:pt x="13" y="8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9" y="18"/>
                    <a:pt x="12" y="21"/>
                    <a:pt x="13" y="23"/>
                  </a:cubicBezTo>
                  <a:cubicBezTo>
                    <a:pt x="12" y="26"/>
                    <a:pt x="11" y="28"/>
                    <a:pt x="10" y="31"/>
                  </a:cubicBezTo>
                  <a:cubicBezTo>
                    <a:pt x="8" y="31"/>
                    <a:pt x="4" y="32"/>
                    <a:pt x="0" y="3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4" y="43"/>
                    <a:pt x="8" y="44"/>
                    <a:pt x="10" y="44"/>
                  </a:cubicBezTo>
                  <a:cubicBezTo>
                    <a:pt x="11" y="47"/>
                    <a:pt x="12" y="49"/>
                    <a:pt x="13" y="52"/>
                  </a:cubicBezTo>
                  <a:cubicBezTo>
                    <a:pt x="12" y="53"/>
                    <a:pt x="9" y="57"/>
                    <a:pt x="7" y="61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7" y="65"/>
                    <a:pt x="21" y="63"/>
                    <a:pt x="23" y="61"/>
                  </a:cubicBezTo>
                  <a:cubicBezTo>
                    <a:pt x="25" y="62"/>
                    <a:pt x="27" y="64"/>
                    <a:pt x="30" y="64"/>
                  </a:cubicBezTo>
                  <a:cubicBezTo>
                    <a:pt x="30" y="66"/>
                    <a:pt x="31" y="71"/>
                    <a:pt x="32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2" y="71"/>
                    <a:pt x="43" y="67"/>
                    <a:pt x="43" y="64"/>
                  </a:cubicBezTo>
                  <a:cubicBezTo>
                    <a:pt x="46" y="64"/>
                    <a:pt x="49" y="63"/>
                    <a:pt x="51" y="61"/>
                  </a:cubicBezTo>
                  <a:cubicBezTo>
                    <a:pt x="53" y="63"/>
                    <a:pt x="56" y="65"/>
                    <a:pt x="60" y="67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4" y="57"/>
                    <a:pt x="62" y="54"/>
                    <a:pt x="60" y="52"/>
                  </a:cubicBezTo>
                  <a:cubicBezTo>
                    <a:pt x="62" y="49"/>
                    <a:pt x="63" y="47"/>
                    <a:pt x="63" y="44"/>
                  </a:cubicBezTo>
                  <a:cubicBezTo>
                    <a:pt x="66" y="44"/>
                    <a:pt x="70" y="43"/>
                    <a:pt x="74" y="42"/>
                  </a:cubicBezTo>
                  <a:close/>
                  <a:moveTo>
                    <a:pt x="37" y="53"/>
                  </a:moveTo>
                  <a:cubicBezTo>
                    <a:pt x="28" y="53"/>
                    <a:pt x="21" y="46"/>
                    <a:pt x="21" y="37"/>
                  </a:cubicBezTo>
                  <a:cubicBezTo>
                    <a:pt x="21" y="29"/>
                    <a:pt x="28" y="22"/>
                    <a:pt x="37" y="22"/>
                  </a:cubicBezTo>
                  <a:cubicBezTo>
                    <a:pt x="45" y="22"/>
                    <a:pt x="52" y="29"/>
                    <a:pt x="52" y="37"/>
                  </a:cubicBezTo>
                  <a:cubicBezTo>
                    <a:pt x="52" y="46"/>
                    <a:pt x="45" y="53"/>
                    <a:pt x="37" y="53"/>
                  </a:cubicBezTo>
                  <a:close/>
                </a:path>
              </a:pathLst>
            </a:custGeom>
            <a:solidFill>
              <a:srgbClr val="F8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25892" y="3526868"/>
            <a:ext cx="605668" cy="605747"/>
            <a:chOff x="2713174" y="2408839"/>
            <a:chExt cx="454310" cy="454310"/>
          </a:xfrm>
        </p:grpSpPr>
        <p:sp>
          <p:nvSpPr>
            <p:cNvPr id="16" name="Oval 25"/>
            <p:cNvSpPr>
              <a:spLocks noChangeArrowheads="1"/>
            </p:cNvSpPr>
            <p:nvPr/>
          </p:nvSpPr>
          <p:spPr bwMode="auto">
            <a:xfrm>
              <a:off x="2886772" y="2582437"/>
              <a:ext cx="103420" cy="103420"/>
            </a:xfrm>
            <a:prstGeom prst="ellipse">
              <a:avLst/>
            </a:prstGeom>
            <a:solidFill>
              <a:srgbClr val="F8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6"/>
            <p:cNvSpPr>
              <a:spLocks noEditPoints="1"/>
            </p:cNvSpPr>
            <p:nvPr/>
          </p:nvSpPr>
          <p:spPr bwMode="auto">
            <a:xfrm>
              <a:off x="2713174" y="2408839"/>
              <a:ext cx="454310" cy="454310"/>
            </a:xfrm>
            <a:custGeom>
              <a:avLst/>
              <a:gdLst>
                <a:gd name="T0" fmla="*/ 52 w 52"/>
                <a:gd name="T1" fmla="*/ 29 h 52"/>
                <a:gd name="T2" fmla="*/ 52 w 52"/>
                <a:gd name="T3" fmla="*/ 23 h 52"/>
                <a:gd name="T4" fmla="*/ 45 w 52"/>
                <a:gd name="T5" fmla="*/ 21 h 52"/>
                <a:gd name="T6" fmla="*/ 43 w 52"/>
                <a:gd name="T7" fmla="*/ 16 h 52"/>
                <a:gd name="T8" fmla="*/ 47 w 52"/>
                <a:gd name="T9" fmla="*/ 10 h 52"/>
                <a:gd name="T10" fmla="*/ 42 w 52"/>
                <a:gd name="T11" fmla="*/ 5 h 52"/>
                <a:gd name="T12" fmla="*/ 36 w 52"/>
                <a:gd name="T13" fmla="*/ 9 h 52"/>
                <a:gd name="T14" fmla="*/ 31 w 52"/>
                <a:gd name="T15" fmla="*/ 7 h 52"/>
                <a:gd name="T16" fmla="*/ 29 w 52"/>
                <a:gd name="T17" fmla="*/ 0 h 52"/>
                <a:gd name="T18" fmla="*/ 23 w 52"/>
                <a:gd name="T19" fmla="*/ 0 h 52"/>
                <a:gd name="T20" fmla="*/ 21 w 52"/>
                <a:gd name="T21" fmla="*/ 7 h 52"/>
                <a:gd name="T22" fmla="*/ 16 w 52"/>
                <a:gd name="T23" fmla="*/ 9 h 52"/>
                <a:gd name="T24" fmla="*/ 9 w 52"/>
                <a:gd name="T25" fmla="*/ 5 h 52"/>
                <a:gd name="T26" fmla="*/ 5 w 52"/>
                <a:gd name="T27" fmla="*/ 10 h 52"/>
                <a:gd name="T28" fmla="*/ 9 w 52"/>
                <a:gd name="T29" fmla="*/ 16 h 52"/>
                <a:gd name="T30" fmla="*/ 7 w 52"/>
                <a:gd name="T31" fmla="*/ 21 h 52"/>
                <a:gd name="T32" fmla="*/ 0 w 52"/>
                <a:gd name="T33" fmla="*/ 23 h 52"/>
                <a:gd name="T34" fmla="*/ 0 w 52"/>
                <a:gd name="T35" fmla="*/ 29 h 52"/>
                <a:gd name="T36" fmla="*/ 7 w 52"/>
                <a:gd name="T37" fmla="*/ 31 h 52"/>
                <a:gd name="T38" fmla="*/ 9 w 52"/>
                <a:gd name="T39" fmla="*/ 36 h 52"/>
                <a:gd name="T40" fmla="*/ 5 w 52"/>
                <a:gd name="T41" fmla="*/ 42 h 52"/>
                <a:gd name="T42" fmla="*/ 9 w 52"/>
                <a:gd name="T43" fmla="*/ 47 h 52"/>
                <a:gd name="T44" fmla="*/ 16 w 52"/>
                <a:gd name="T45" fmla="*/ 43 h 52"/>
                <a:gd name="T46" fmla="*/ 21 w 52"/>
                <a:gd name="T47" fmla="*/ 45 h 52"/>
                <a:gd name="T48" fmla="*/ 23 w 52"/>
                <a:gd name="T49" fmla="*/ 52 h 52"/>
                <a:gd name="T50" fmla="*/ 29 w 52"/>
                <a:gd name="T51" fmla="*/ 52 h 52"/>
                <a:gd name="T52" fmla="*/ 31 w 52"/>
                <a:gd name="T53" fmla="*/ 45 h 52"/>
                <a:gd name="T54" fmla="*/ 36 w 52"/>
                <a:gd name="T55" fmla="*/ 43 h 52"/>
                <a:gd name="T56" fmla="*/ 42 w 52"/>
                <a:gd name="T57" fmla="*/ 47 h 52"/>
                <a:gd name="T58" fmla="*/ 47 w 52"/>
                <a:gd name="T59" fmla="*/ 42 h 52"/>
                <a:gd name="T60" fmla="*/ 43 w 52"/>
                <a:gd name="T61" fmla="*/ 36 h 52"/>
                <a:gd name="T62" fmla="*/ 45 w 52"/>
                <a:gd name="T63" fmla="*/ 31 h 52"/>
                <a:gd name="T64" fmla="*/ 52 w 52"/>
                <a:gd name="T65" fmla="*/ 29 h 52"/>
                <a:gd name="T66" fmla="*/ 26 w 52"/>
                <a:gd name="T67" fmla="*/ 37 h 52"/>
                <a:gd name="T68" fmla="*/ 15 w 52"/>
                <a:gd name="T69" fmla="*/ 26 h 52"/>
                <a:gd name="T70" fmla="*/ 26 w 52"/>
                <a:gd name="T71" fmla="*/ 15 h 52"/>
                <a:gd name="T72" fmla="*/ 37 w 52"/>
                <a:gd name="T73" fmla="*/ 26 h 52"/>
                <a:gd name="T74" fmla="*/ 26 w 52"/>
                <a:gd name="T75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" h="52">
                  <a:moveTo>
                    <a:pt x="52" y="29"/>
                  </a:moveTo>
                  <a:cubicBezTo>
                    <a:pt x="52" y="23"/>
                    <a:pt x="52" y="23"/>
                    <a:pt x="52" y="23"/>
                  </a:cubicBezTo>
                  <a:cubicBezTo>
                    <a:pt x="49" y="22"/>
                    <a:pt x="47" y="22"/>
                    <a:pt x="45" y="21"/>
                  </a:cubicBezTo>
                  <a:cubicBezTo>
                    <a:pt x="44" y="19"/>
                    <a:pt x="44" y="18"/>
                    <a:pt x="43" y="16"/>
                  </a:cubicBezTo>
                  <a:cubicBezTo>
                    <a:pt x="44" y="15"/>
                    <a:pt x="45" y="12"/>
                    <a:pt x="47" y="10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0" y="7"/>
                    <a:pt x="37" y="8"/>
                    <a:pt x="36" y="9"/>
                  </a:cubicBezTo>
                  <a:cubicBezTo>
                    <a:pt x="34" y="8"/>
                    <a:pt x="33" y="8"/>
                    <a:pt x="31" y="7"/>
                  </a:cubicBezTo>
                  <a:cubicBezTo>
                    <a:pt x="30" y="5"/>
                    <a:pt x="30" y="3"/>
                    <a:pt x="2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3"/>
                    <a:pt x="21" y="5"/>
                    <a:pt x="21" y="7"/>
                  </a:cubicBezTo>
                  <a:cubicBezTo>
                    <a:pt x="19" y="8"/>
                    <a:pt x="18" y="8"/>
                    <a:pt x="16" y="9"/>
                  </a:cubicBezTo>
                  <a:cubicBezTo>
                    <a:pt x="15" y="8"/>
                    <a:pt x="12" y="7"/>
                    <a:pt x="9" y="5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2"/>
                    <a:pt x="8" y="15"/>
                    <a:pt x="9" y="16"/>
                  </a:cubicBezTo>
                  <a:cubicBezTo>
                    <a:pt x="8" y="18"/>
                    <a:pt x="8" y="19"/>
                    <a:pt x="7" y="21"/>
                  </a:cubicBezTo>
                  <a:cubicBezTo>
                    <a:pt x="5" y="21"/>
                    <a:pt x="3" y="22"/>
                    <a:pt x="0" y="23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" y="30"/>
                    <a:pt x="5" y="31"/>
                    <a:pt x="7" y="31"/>
                  </a:cubicBezTo>
                  <a:cubicBezTo>
                    <a:pt x="7" y="33"/>
                    <a:pt x="8" y="34"/>
                    <a:pt x="9" y="36"/>
                  </a:cubicBezTo>
                  <a:cubicBezTo>
                    <a:pt x="8" y="37"/>
                    <a:pt x="7" y="40"/>
                    <a:pt x="5" y="42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2" y="45"/>
                    <a:pt x="15" y="44"/>
                    <a:pt x="16" y="43"/>
                  </a:cubicBezTo>
                  <a:cubicBezTo>
                    <a:pt x="18" y="44"/>
                    <a:pt x="19" y="44"/>
                    <a:pt x="21" y="45"/>
                  </a:cubicBezTo>
                  <a:cubicBezTo>
                    <a:pt x="21" y="47"/>
                    <a:pt x="22" y="49"/>
                    <a:pt x="23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49"/>
                    <a:pt x="30" y="47"/>
                    <a:pt x="31" y="45"/>
                  </a:cubicBezTo>
                  <a:cubicBezTo>
                    <a:pt x="33" y="44"/>
                    <a:pt x="34" y="44"/>
                    <a:pt x="36" y="43"/>
                  </a:cubicBezTo>
                  <a:cubicBezTo>
                    <a:pt x="37" y="44"/>
                    <a:pt x="40" y="45"/>
                    <a:pt x="42" y="47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5" y="40"/>
                    <a:pt x="44" y="37"/>
                    <a:pt x="43" y="36"/>
                  </a:cubicBezTo>
                  <a:cubicBezTo>
                    <a:pt x="44" y="34"/>
                    <a:pt x="44" y="33"/>
                    <a:pt x="45" y="31"/>
                  </a:cubicBezTo>
                  <a:cubicBezTo>
                    <a:pt x="46" y="31"/>
                    <a:pt x="49" y="30"/>
                    <a:pt x="52" y="29"/>
                  </a:cubicBezTo>
                  <a:close/>
                  <a:moveTo>
                    <a:pt x="26" y="37"/>
                  </a:moveTo>
                  <a:cubicBezTo>
                    <a:pt x="20" y="37"/>
                    <a:pt x="15" y="32"/>
                    <a:pt x="15" y="26"/>
                  </a:cubicBezTo>
                  <a:cubicBezTo>
                    <a:pt x="15" y="20"/>
                    <a:pt x="20" y="15"/>
                    <a:pt x="26" y="15"/>
                  </a:cubicBezTo>
                  <a:cubicBezTo>
                    <a:pt x="32" y="15"/>
                    <a:pt x="37" y="20"/>
                    <a:pt x="37" y="26"/>
                  </a:cubicBezTo>
                  <a:cubicBezTo>
                    <a:pt x="37" y="32"/>
                    <a:pt x="32" y="37"/>
                    <a:pt x="26" y="37"/>
                  </a:cubicBezTo>
                  <a:close/>
                </a:path>
              </a:pathLst>
            </a:custGeom>
            <a:solidFill>
              <a:srgbClr val="F8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6287997" y="2792906"/>
            <a:ext cx="4799908" cy="114902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随着计算机技术的发展及印刷技术进步，平面设计在视觉感观领域的表现也越来越丰富，这对今天的平面设计都提出了空前挑战，为平面设计者提供了更为广阔的发展窨。从技术上讲，平面设计更重要。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72461" y="2186982"/>
            <a:ext cx="3048668" cy="40009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在这里填写项目标题</a:t>
            </a:r>
            <a:endParaRPr lang="zh-CN" altLang="en-US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87997" y="4818598"/>
            <a:ext cx="4799908" cy="114902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随着计算机技术的发展及印刷技术进步，平面设计在视觉感观领域的表现也越来越丰富，这对今天的平面设计都提出了空前挑战，为平面设计者提供了更为广阔的发展窨。从技术上讲，平面设计更重要。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72461" y="4212674"/>
            <a:ext cx="3048668" cy="40009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在这里填写项目标题</a:t>
            </a:r>
            <a:endParaRPr lang="zh-CN" altLang="en-US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7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2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18" grpId="0"/>
          <p:bldP spid="19" grpId="0"/>
          <p:bldP spid="20" grpId="0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7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5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8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2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9"/>
          <p:cNvSpPr/>
          <p:nvPr/>
        </p:nvSpPr>
        <p:spPr bwMode="auto">
          <a:xfrm>
            <a:off x="5585465" y="3524348"/>
            <a:ext cx="2171417" cy="2131483"/>
          </a:xfrm>
          <a:custGeom>
            <a:avLst/>
            <a:gdLst>
              <a:gd name="T0" fmla="*/ 177 w 207"/>
              <a:gd name="T1" fmla="*/ 70 h 203"/>
              <a:gd name="T2" fmla="*/ 176 w 207"/>
              <a:gd name="T3" fmla="*/ 66 h 203"/>
              <a:gd name="T4" fmla="*/ 179 w 207"/>
              <a:gd name="T5" fmla="*/ 58 h 203"/>
              <a:gd name="T6" fmla="*/ 191 w 207"/>
              <a:gd name="T7" fmla="*/ 46 h 203"/>
              <a:gd name="T8" fmla="*/ 200 w 207"/>
              <a:gd name="T9" fmla="*/ 41 h 203"/>
              <a:gd name="T10" fmla="*/ 207 w 207"/>
              <a:gd name="T11" fmla="*/ 43 h 203"/>
              <a:gd name="T12" fmla="*/ 180 w 207"/>
              <a:gd name="T13" fmla="*/ 17 h 203"/>
              <a:gd name="T14" fmla="*/ 183 w 207"/>
              <a:gd name="T15" fmla="*/ 24 h 203"/>
              <a:gd name="T16" fmla="*/ 177 w 207"/>
              <a:gd name="T17" fmla="*/ 35 h 203"/>
              <a:gd name="T18" fmla="*/ 165 w 207"/>
              <a:gd name="T19" fmla="*/ 48 h 203"/>
              <a:gd name="T20" fmla="*/ 159 w 207"/>
              <a:gd name="T21" fmla="*/ 49 h 203"/>
              <a:gd name="T22" fmla="*/ 154 w 207"/>
              <a:gd name="T23" fmla="*/ 48 h 203"/>
              <a:gd name="T24" fmla="*/ 111 w 207"/>
              <a:gd name="T25" fmla="*/ 7 h 203"/>
              <a:gd name="T26" fmla="*/ 87 w 207"/>
              <a:gd name="T27" fmla="*/ 7 h 203"/>
              <a:gd name="T28" fmla="*/ 7 w 207"/>
              <a:gd name="T29" fmla="*/ 92 h 203"/>
              <a:gd name="T30" fmla="*/ 7 w 207"/>
              <a:gd name="T31" fmla="*/ 116 h 203"/>
              <a:gd name="T32" fmla="*/ 92 w 207"/>
              <a:gd name="T33" fmla="*/ 196 h 203"/>
              <a:gd name="T34" fmla="*/ 116 w 207"/>
              <a:gd name="T35" fmla="*/ 196 h 203"/>
              <a:gd name="T36" fmla="*/ 196 w 207"/>
              <a:gd name="T37" fmla="*/ 111 h 203"/>
              <a:gd name="T38" fmla="*/ 195 w 207"/>
              <a:gd name="T39" fmla="*/ 87 h 203"/>
              <a:gd name="T40" fmla="*/ 177 w 207"/>
              <a:gd name="T41" fmla="*/ 7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07" h="203">
                <a:moveTo>
                  <a:pt x="177" y="70"/>
                </a:moveTo>
                <a:cubicBezTo>
                  <a:pt x="177" y="69"/>
                  <a:pt x="176" y="67"/>
                  <a:pt x="176" y="66"/>
                </a:cubicBezTo>
                <a:cubicBezTo>
                  <a:pt x="176" y="63"/>
                  <a:pt x="177" y="60"/>
                  <a:pt x="179" y="58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93" y="45"/>
                  <a:pt x="198" y="41"/>
                  <a:pt x="200" y="41"/>
                </a:cubicBezTo>
                <a:cubicBezTo>
                  <a:pt x="203" y="41"/>
                  <a:pt x="205" y="42"/>
                  <a:pt x="207" y="43"/>
                </a:cubicBezTo>
                <a:cubicBezTo>
                  <a:pt x="180" y="17"/>
                  <a:pt x="180" y="17"/>
                  <a:pt x="180" y="17"/>
                </a:cubicBezTo>
                <a:cubicBezTo>
                  <a:pt x="182" y="19"/>
                  <a:pt x="183" y="21"/>
                  <a:pt x="183" y="24"/>
                </a:cubicBezTo>
                <a:cubicBezTo>
                  <a:pt x="183" y="27"/>
                  <a:pt x="179" y="33"/>
                  <a:pt x="177" y="35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3" y="49"/>
                  <a:pt x="161" y="49"/>
                  <a:pt x="159" y="49"/>
                </a:cubicBezTo>
                <a:cubicBezTo>
                  <a:pt x="157" y="49"/>
                  <a:pt x="155" y="49"/>
                  <a:pt x="154" y="48"/>
                </a:cubicBezTo>
                <a:cubicBezTo>
                  <a:pt x="111" y="7"/>
                  <a:pt x="111" y="7"/>
                  <a:pt x="111" y="7"/>
                </a:cubicBezTo>
                <a:cubicBezTo>
                  <a:pt x="105" y="0"/>
                  <a:pt x="94" y="1"/>
                  <a:pt x="87" y="7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98"/>
                  <a:pt x="1" y="109"/>
                  <a:pt x="7" y="11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8" y="203"/>
                  <a:pt x="109" y="202"/>
                  <a:pt x="116" y="196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3" y="105"/>
                  <a:pt x="202" y="94"/>
                  <a:pt x="195" y="87"/>
                </a:cubicBezTo>
                <a:lnTo>
                  <a:pt x="177" y="7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幼圆" panose="02010509060101010101" charset="-122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7369581" y="2474480"/>
            <a:ext cx="2131207" cy="2123016"/>
          </a:xfrm>
          <a:custGeom>
            <a:avLst/>
            <a:gdLst>
              <a:gd name="T0" fmla="*/ 116 w 203"/>
              <a:gd name="T1" fmla="*/ 195 h 202"/>
              <a:gd name="T2" fmla="*/ 92 w 203"/>
              <a:gd name="T3" fmla="*/ 196 h 202"/>
              <a:gd name="T4" fmla="*/ 8 w 203"/>
              <a:gd name="T5" fmla="*/ 115 h 202"/>
              <a:gd name="T6" fmla="*/ 7 w 203"/>
              <a:gd name="T7" fmla="*/ 91 h 202"/>
              <a:gd name="T8" fmla="*/ 87 w 203"/>
              <a:gd name="T9" fmla="*/ 7 h 202"/>
              <a:gd name="T10" fmla="*/ 111 w 203"/>
              <a:gd name="T11" fmla="*/ 6 h 202"/>
              <a:gd name="T12" fmla="*/ 196 w 203"/>
              <a:gd name="T13" fmla="*/ 87 h 202"/>
              <a:gd name="T14" fmla="*/ 196 w 203"/>
              <a:gd name="T15" fmla="*/ 111 h 202"/>
              <a:gd name="T16" fmla="*/ 116 w 203"/>
              <a:gd name="T17" fmla="*/ 195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2">
                <a:moveTo>
                  <a:pt x="116" y="195"/>
                </a:moveTo>
                <a:cubicBezTo>
                  <a:pt x="109" y="202"/>
                  <a:pt x="98" y="202"/>
                  <a:pt x="92" y="196"/>
                </a:cubicBezTo>
                <a:cubicBezTo>
                  <a:pt x="8" y="115"/>
                  <a:pt x="8" y="115"/>
                  <a:pt x="8" y="115"/>
                </a:cubicBezTo>
                <a:cubicBezTo>
                  <a:pt x="1" y="109"/>
                  <a:pt x="0" y="98"/>
                  <a:pt x="7" y="91"/>
                </a:cubicBezTo>
                <a:cubicBezTo>
                  <a:pt x="87" y="7"/>
                  <a:pt x="87" y="7"/>
                  <a:pt x="87" y="7"/>
                </a:cubicBezTo>
                <a:cubicBezTo>
                  <a:pt x="94" y="0"/>
                  <a:pt x="105" y="0"/>
                  <a:pt x="111" y="6"/>
                </a:cubicBezTo>
                <a:cubicBezTo>
                  <a:pt x="196" y="87"/>
                  <a:pt x="196" y="87"/>
                  <a:pt x="196" y="87"/>
                </a:cubicBezTo>
                <a:cubicBezTo>
                  <a:pt x="202" y="93"/>
                  <a:pt x="203" y="104"/>
                  <a:pt x="196" y="111"/>
                </a:cubicBezTo>
                <a:lnTo>
                  <a:pt x="116" y="19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幼圆" panose="02010509060101010101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4482823" y="1792914"/>
            <a:ext cx="2120624" cy="2288116"/>
          </a:xfrm>
          <a:custGeom>
            <a:avLst/>
            <a:gdLst>
              <a:gd name="T0" fmla="*/ 1535718 w 202"/>
              <a:gd name="T1" fmla="*/ 685012 h 218"/>
              <a:gd name="T2" fmla="*/ 874178 w 202"/>
              <a:gd name="T3" fmla="*/ 55116 h 218"/>
              <a:gd name="T4" fmla="*/ 685166 w 202"/>
              <a:gd name="T5" fmla="*/ 55116 h 218"/>
              <a:gd name="T6" fmla="*/ 55128 w 202"/>
              <a:gd name="T7" fmla="*/ 716507 h 218"/>
              <a:gd name="T8" fmla="*/ 55128 w 202"/>
              <a:gd name="T9" fmla="*/ 905476 h 218"/>
              <a:gd name="T10" fmla="*/ 716668 w 202"/>
              <a:gd name="T11" fmla="*/ 1543246 h 218"/>
              <a:gd name="T12" fmla="*/ 913555 w 202"/>
              <a:gd name="T13" fmla="*/ 1535373 h 218"/>
              <a:gd name="T14" fmla="*/ 952933 w 202"/>
              <a:gd name="T15" fmla="*/ 1488131 h 218"/>
              <a:gd name="T16" fmla="*/ 1000185 w 202"/>
              <a:gd name="T17" fmla="*/ 1472383 h 218"/>
              <a:gd name="T18" fmla="*/ 1055314 w 202"/>
              <a:gd name="T19" fmla="*/ 1496004 h 218"/>
              <a:gd name="T20" fmla="*/ 1157695 w 202"/>
              <a:gd name="T21" fmla="*/ 1590489 h 218"/>
              <a:gd name="T22" fmla="*/ 1197072 w 202"/>
              <a:gd name="T23" fmla="*/ 1661352 h 218"/>
              <a:gd name="T24" fmla="*/ 1173446 w 202"/>
              <a:gd name="T25" fmla="*/ 1716468 h 218"/>
              <a:gd name="T26" fmla="*/ 1378208 w 202"/>
              <a:gd name="T27" fmla="*/ 1503878 h 218"/>
              <a:gd name="T28" fmla="*/ 1323080 w 202"/>
              <a:gd name="T29" fmla="*/ 1527499 h 218"/>
              <a:gd name="T30" fmla="*/ 1244325 w 202"/>
              <a:gd name="T31" fmla="*/ 1480257 h 218"/>
              <a:gd name="T32" fmla="*/ 1141944 w 202"/>
              <a:gd name="T33" fmla="*/ 1385772 h 218"/>
              <a:gd name="T34" fmla="*/ 1126193 w 202"/>
              <a:gd name="T35" fmla="*/ 1338530 h 218"/>
              <a:gd name="T36" fmla="*/ 1141944 w 202"/>
              <a:gd name="T37" fmla="*/ 1291288 h 218"/>
              <a:gd name="T38" fmla="*/ 1015936 w 202"/>
              <a:gd name="T39" fmla="*/ 1425141 h 218"/>
              <a:gd name="T40" fmla="*/ 1543593 w 202"/>
              <a:gd name="T41" fmla="*/ 873981 h 218"/>
              <a:gd name="T42" fmla="*/ 1535718 w 202"/>
              <a:gd name="T43" fmla="*/ 685012 h 21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02" h="218">
                <a:moveTo>
                  <a:pt x="195" y="87"/>
                </a:moveTo>
                <a:cubicBezTo>
                  <a:pt x="111" y="7"/>
                  <a:pt x="111" y="7"/>
                  <a:pt x="111" y="7"/>
                </a:cubicBezTo>
                <a:cubicBezTo>
                  <a:pt x="104" y="0"/>
                  <a:pt x="94" y="0"/>
                  <a:pt x="87" y="7"/>
                </a:cubicBezTo>
                <a:cubicBezTo>
                  <a:pt x="7" y="91"/>
                  <a:pt x="7" y="91"/>
                  <a:pt x="7" y="91"/>
                </a:cubicBezTo>
                <a:cubicBezTo>
                  <a:pt x="0" y="98"/>
                  <a:pt x="0" y="109"/>
                  <a:pt x="7" y="11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8" y="202"/>
                  <a:pt x="109" y="202"/>
                  <a:pt x="116" y="195"/>
                </a:cubicBezTo>
                <a:cubicBezTo>
                  <a:pt x="121" y="189"/>
                  <a:pt x="121" y="189"/>
                  <a:pt x="121" y="189"/>
                </a:cubicBezTo>
                <a:cubicBezTo>
                  <a:pt x="123" y="188"/>
                  <a:pt x="125" y="187"/>
                  <a:pt x="127" y="187"/>
                </a:cubicBezTo>
                <a:cubicBezTo>
                  <a:pt x="130" y="187"/>
                  <a:pt x="132" y="188"/>
                  <a:pt x="134" y="190"/>
                </a:cubicBezTo>
                <a:cubicBezTo>
                  <a:pt x="147" y="202"/>
                  <a:pt x="147" y="202"/>
                  <a:pt x="147" y="202"/>
                </a:cubicBezTo>
                <a:cubicBezTo>
                  <a:pt x="148" y="204"/>
                  <a:pt x="152" y="209"/>
                  <a:pt x="152" y="211"/>
                </a:cubicBezTo>
                <a:cubicBezTo>
                  <a:pt x="152" y="213"/>
                  <a:pt x="151" y="216"/>
                  <a:pt x="149" y="218"/>
                </a:cubicBezTo>
                <a:cubicBezTo>
                  <a:pt x="175" y="191"/>
                  <a:pt x="175" y="191"/>
                  <a:pt x="175" y="191"/>
                </a:cubicBezTo>
                <a:cubicBezTo>
                  <a:pt x="174" y="193"/>
                  <a:pt x="171" y="194"/>
                  <a:pt x="168" y="194"/>
                </a:cubicBezTo>
                <a:cubicBezTo>
                  <a:pt x="166" y="194"/>
                  <a:pt x="160" y="190"/>
                  <a:pt x="158" y="188"/>
                </a:cubicBezTo>
                <a:cubicBezTo>
                  <a:pt x="145" y="176"/>
                  <a:pt x="145" y="176"/>
                  <a:pt x="145" y="176"/>
                </a:cubicBezTo>
                <a:cubicBezTo>
                  <a:pt x="144" y="174"/>
                  <a:pt x="143" y="172"/>
                  <a:pt x="143" y="170"/>
                </a:cubicBezTo>
                <a:cubicBezTo>
                  <a:pt x="143" y="168"/>
                  <a:pt x="144" y="166"/>
                  <a:pt x="145" y="164"/>
                </a:cubicBezTo>
                <a:cubicBezTo>
                  <a:pt x="129" y="181"/>
                  <a:pt x="129" y="181"/>
                  <a:pt x="129" y="18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2" y="104"/>
                  <a:pt x="202" y="93"/>
                  <a:pt x="195" y="8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2592887" y="2734831"/>
            <a:ext cx="2256073" cy="2123017"/>
          </a:xfrm>
          <a:custGeom>
            <a:avLst/>
            <a:gdLst>
              <a:gd name="T0" fmla="*/ 1480497 w 215"/>
              <a:gd name="T1" fmla="*/ 528026 h 202"/>
              <a:gd name="T2" fmla="*/ 1574997 w 215"/>
              <a:gd name="T3" fmla="*/ 425573 h 202"/>
              <a:gd name="T4" fmla="*/ 1637997 w 215"/>
              <a:gd name="T5" fmla="*/ 386168 h 202"/>
              <a:gd name="T6" fmla="*/ 1693122 w 215"/>
              <a:gd name="T7" fmla="*/ 409811 h 202"/>
              <a:gd name="T8" fmla="*/ 1480497 w 215"/>
              <a:gd name="T9" fmla="*/ 197025 h 202"/>
              <a:gd name="T10" fmla="*/ 1504122 w 215"/>
              <a:gd name="T11" fmla="*/ 252191 h 202"/>
              <a:gd name="T12" fmla="*/ 1456872 w 215"/>
              <a:gd name="T13" fmla="*/ 338882 h 202"/>
              <a:gd name="T14" fmla="*/ 1362373 w 215"/>
              <a:gd name="T15" fmla="*/ 441335 h 202"/>
              <a:gd name="T16" fmla="*/ 1322998 w 215"/>
              <a:gd name="T17" fmla="*/ 449216 h 202"/>
              <a:gd name="T18" fmla="*/ 1283623 w 215"/>
              <a:gd name="T19" fmla="*/ 441335 h 202"/>
              <a:gd name="T20" fmla="*/ 874123 w 215"/>
              <a:gd name="T21" fmla="*/ 47286 h 202"/>
              <a:gd name="T22" fmla="*/ 685124 w 215"/>
              <a:gd name="T23" fmla="*/ 55167 h 202"/>
              <a:gd name="T24" fmla="*/ 47250 w 215"/>
              <a:gd name="T25" fmla="*/ 717169 h 202"/>
              <a:gd name="T26" fmla="*/ 55125 w 215"/>
              <a:gd name="T27" fmla="*/ 906313 h 202"/>
              <a:gd name="T28" fmla="*/ 716624 w 215"/>
              <a:gd name="T29" fmla="*/ 1544672 h 202"/>
              <a:gd name="T30" fmla="*/ 905623 w 215"/>
              <a:gd name="T31" fmla="*/ 1536791 h 202"/>
              <a:gd name="T32" fmla="*/ 1543497 w 215"/>
              <a:gd name="T33" fmla="*/ 874789 h 202"/>
              <a:gd name="T34" fmla="*/ 1535622 w 215"/>
              <a:gd name="T35" fmla="*/ 685645 h 202"/>
              <a:gd name="T36" fmla="*/ 1464747 w 215"/>
              <a:gd name="T37" fmla="*/ 614716 h 202"/>
              <a:gd name="T38" fmla="*/ 1456872 w 215"/>
              <a:gd name="T39" fmla="*/ 583193 h 202"/>
              <a:gd name="T40" fmla="*/ 1480497 w 215"/>
              <a:gd name="T41" fmla="*/ 528026 h 202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15" h="202">
                <a:moveTo>
                  <a:pt x="188" y="67"/>
                </a:moveTo>
                <a:cubicBezTo>
                  <a:pt x="200" y="54"/>
                  <a:pt x="200" y="54"/>
                  <a:pt x="200" y="54"/>
                </a:cubicBezTo>
                <a:cubicBezTo>
                  <a:pt x="201" y="53"/>
                  <a:pt x="206" y="49"/>
                  <a:pt x="208" y="49"/>
                </a:cubicBezTo>
                <a:cubicBezTo>
                  <a:pt x="211" y="49"/>
                  <a:pt x="214" y="50"/>
                  <a:pt x="215" y="52"/>
                </a:cubicBezTo>
                <a:cubicBezTo>
                  <a:pt x="188" y="25"/>
                  <a:pt x="188" y="25"/>
                  <a:pt x="188" y="25"/>
                </a:cubicBezTo>
                <a:cubicBezTo>
                  <a:pt x="190" y="27"/>
                  <a:pt x="191" y="30"/>
                  <a:pt x="191" y="32"/>
                </a:cubicBezTo>
                <a:cubicBezTo>
                  <a:pt x="192" y="35"/>
                  <a:pt x="187" y="41"/>
                  <a:pt x="185" y="43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72" y="57"/>
                  <a:pt x="170" y="57"/>
                  <a:pt x="168" y="57"/>
                </a:cubicBezTo>
                <a:cubicBezTo>
                  <a:pt x="166" y="57"/>
                  <a:pt x="164" y="57"/>
                  <a:pt x="163" y="56"/>
                </a:cubicBezTo>
                <a:cubicBezTo>
                  <a:pt x="111" y="6"/>
                  <a:pt x="111" y="6"/>
                  <a:pt x="111" y="6"/>
                </a:cubicBezTo>
                <a:cubicBezTo>
                  <a:pt x="104" y="0"/>
                  <a:pt x="93" y="0"/>
                  <a:pt x="87" y="7"/>
                </a:cubicBezTo>
                <a:cubicBezTo>
                  <a:pt x="6" y="91"/>
                  <a:pt x="6" y="91"/>
                  <a:pt x="6" y="91"/>
                </a:cubicBezTo>
                <a:cubicBezTo>
                  <a:pt x="0" y="98"/>
                  <a:pt x="0" y="109"/>
                  <a:pt x="7" y="11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8" y="202"/>
                  <a:pt x="109" y="202"/>
                  <a:pt x="115" y="195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2" y="104"/>
                  <a:pt x="202" y="93"/>
                  <a:pt x="195" y="87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5" y="77"/>
                  <a:pt x="185" y="75"/>
                  <a:pt x="185" y="74"/>
                </a:cubicBezTo>
                <a:cubicBezTo>
                  <a:pt x="185" y="71"/>
                  <a:pt x="186" y="68"/>
                  <a:pt x="188" y="6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/>
          <a:lstStyle/>
          <a:p>
            <a:pPr defTabSz="1218565">
              <a:defRPr/>
            </a:pPr>
            <a:endParaRPr lang="zh-CN" altLang="en-US" sz="2400" ker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709288" y="2906282"/>
            <a:ext cx="1928033" cy="1858433"/>
            <a:chOff x="2067024" y="2309788"/>
            <a:chExt cx="1446213" cy="1393825"/>
          </a:xfrm>
        </p:grpSpPr>
        <p:pic>
          <p:nvPicPr>
            <p:cNvPr id="12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7024" y="2309788"/>
              <a:ext cx="1446213" cy="139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流程图: 联系 2"/>
            <p:cNvSpPr>
              <a:spLocks noChangeAspect="1"/>
            </p:cNvSpPr>
            <p:nvPr/>
          </p:nvSpPr>
          <p:spPr>
            <a:xfrm>
              <a:off x="2516887" y="2681759"/>
              <a:ext cx="546485" cy="540000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20388" y="1983415"/>
            <a:ext cx="1928032" cy="1858433"/>
            <a:chOff x="3500537" y="1617638"/>
            <a:chExt cx="1446212" cy="1393825"/>
          </a:xfrm>
        </p:grpSpPr>
        <p:pic>
          <p:nvPicPr>
            <p:cNvPr id="15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537" y="1617638"/>
              <a:ext cx="1446212" cy="139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矩形 45"/>
            <p:cNvSpPr>
              <a:spLocks noChangeAspect="1"/>
            </p:cNvSpPr>
            <p:nvPr/>
          </p:nvSpPr>
          <p:spPr>
            <a:xfrm>
              <a:off x="3955570" y="2062806"/>
              <a:ext cx="537733" cy="540000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31495" y="3723315"/>
            <a:ext cx="1928033" cy="1858433"/>
            <a:chOff x="4333974" y="2922563"/>
            <a:chExt cx="1446213" cy="1393825"/>
          </a:xfrm>
        </p:grpSpPr>
        <p:pic>
          <p:nvPicPr>
            <p:cNvPr id="18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3974" y="2922563"/>
              <a:ext cx="1446213" cy="139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圆角矩形 51"/>
            <p:cNvSpPr>
              <a:spLocks noChangeAspect="1"/>
            </p:cNvSpPr>
            <p:nvPr/>
          </p:nvSpPr>
          <p:spPr>
            <a:xfrm flipH="1">
              <a:off x="4754958" y="3349475"/>
              <a:ext cx="604244" cy="540000"/>
            </a:xfrm>
            <a:custGeom>
              <a:avLst/>
              <a:gdLst/>
              <a:ahLst/>
              <a:cxnLst/>
              <a:rect l="l" t="t" r="r" b="b"/>
              <a:pathLst>
                <a:path w="833438" h="744826">
                  <a:moveTo>
                    <a:pt x="735803" y="200026"/>
                  </a:moveTo>
                  <a:lnTo>
                    <a:pt x="588168" y="200026"/>
                  </a:lnTo>
                  <a:lnTo>
                    <a:pt x="588168" y="459582"/>
                  </a:lnTo>
                  <a:lnTo>
                    <a:pt x="280988" y="459582"/>
                  </a:lnTo>
                  <a:lnTo>
                    <a:pt x="280988" y="516729"/>
                  </a:lnTo>
                  <a:cubicBezTo>
                    <a:pt x="280988" y="570651"/>
                    <a:pt x="324701" y="614364"/>
                    <a:pt x="378623" y="614364"/>
                  </a:cubicBezTo>
                  <a:lnTo>
                    <a:pt x="591312" y="614364"/>
                  </a:lnTo>
                  <a:lnTo>
                    <a:pt x="712338" y="744826"/>
                  </a:lnTo>
                  <a:lnTo>
                    <a:pt x="704983" y="614364"/>
                  </a:lnTo>
                  <a:lnTo>
                    <a:pt x="735803" y="614364"/>
                  </a:lnTo>
                  <a:cubicBezTo>
                    <a:pt x="789725" y="614364"/>
                    <a:pt x="833438" y="570651"/>
                    <a:pt x="833438" y="516729"/>
                  </a:cubicBezTo>
                  <a:lnTo>
                    <a:pt x="833438" y="297661"/>
                  </a:lnTo>
                  <a:cubicBezTo>
                    <a:pt x="833438" y="243739"/>
                    <a:pt x="789725" y="200026"/>
                    <a:pt x="735803" y="200026"/>
                  </a:cubicBezTo>
                  <a:close/>
                  <a:moveTo>
                    <a:pt x="454815" y="0"/>
                  </a:moveTo>
                  <a:lnTo>
                    <a:pt x="97635" y="0"/>
                  </a:lnTo>
                  <a:cubicBezTo>
                    <a:pt x="43713" y="0"/>
                    <a:pt x="0" y="43713"/>
                    <a:pt x="0" y="97635"/>
                  </a:cubicBezTo>
                  <a:lnTo>
                    <a:pt x="0" y="316703"/>
                  </a:lnTo>
                  <a:cubicBezTo>
                    <a:pt x="0" y="370625"/>
                    <a:pt x="43713" y="414338"/>
                    <a:pt x="97635" y="414338"/>
                  </a:cubicBezTo>
                  <a:lnTo>
                    <a:pt x="128455" y="414338"/>
                  </a:lnTo>
                  <a:lnTo>
                    <a:pt x="121100" y="544800"/>
                  </a:lnTo>
                  <a:lnTo>
                    <a:pt x="242126" y="414338"/>
                  </a:lnTo>
                  <a:lnTo>
                    <a:pt x="454815" y="414338"/>
                  </a:lnTo>
                  <a:cubicBezTo>
                    <a:pt x="508737" y="414338"/>
                    <a:pt x="552450" y="370625"/>
                    <a:pt x="552450" y="316703"/>
                  </a:cubicBezTo>
                  <a:lnTo>
                    <a:pt x="552450" y="97635"/>
                  </a:lnTo>
                  <a:cubicBezTo>
                    <a:pt x="552450" y="43713"/>
                    <a:pt x="508737" y="0"/>
                    <a:pt x="4548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509263" y="2654398"/>
            <a:ext cx="1928033" cy="1858433"/>
            <a:chOff x="5667474" y="2120875"/>
            <a:chExt cx="1446213" cy="1393825"/>
          </a:xfrm>
        </p:grpSpPr>
        <p:pic>
          <p:nvPicPr>
            <p:cNvPr id="21" name="图片 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7474" y="2120875"/>
              <a:ext cx="1446213" cy="139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Freeform 6"/>
            <p:cNvSpPr>
              <a:spLocks noChangeAspect="1" noEditPoints="1"/>
            </p:cNvSpPr>
            <p:nvPr/>
          </p:nvSpPr>
          <p:spPr bwMode="auto">
            <a:xfrm>
              <a:off x="6117063" y="2466700"/>
              <a:ext cx="547033" cy="540000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3636304" y="4474731"/>
            <a:ext cx="0" cy="686601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  <a:effectLst/>
        </p:spPr>
      </p:cxnSp>
      <p:sp>
        <p:nvSpPr>
          <p:cNvPr id="24" name="矩形 23"/>
          <p:cNvSpPr/>
          <p:nvPr/>
        </p:nvSpPr>
        <p:spPr>
          <a:xfrm>
            <a:off x="2292467" y="5301208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4762122" y="2199447"/>
            <a:ext cx="767985" cy="1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  <a:effectLst/>
        </p:spPr>
      </p:cxnSp>
      <p:sp>
        <p:nvSpPr>
          <p:cNvPr id="26" name="矩形 25"/>
          <p:cNvSpPr/>
          <p:nvPr/>
        </p:nvSpPr>
        <p:spPr>
          <a:xfrm>
            <a:off x="1921173" y="1838307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6660844" y="5306662"/>
            <a:ext cx="767985" cy="1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  <a:effectLst/>
        </p:spPr>
      </p:cxnSp>
      <p:sp>
        <p:nvSpPr>
          <p:cNvPr id="28" name="矩形 27"/>
          <p:cNvSpPr/>
          <p:nvPr/>
        </p:nvSpPr>
        <p:spPr>
          <a:xfrm>
            <a:off x="7584790" y="4931876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8423896" y="2131181"/>
            <a:ext cx="0" cy="686601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  <a:effectLst/>
        </p:spPr>
      </p:cxnSp>
      <p:sp>
        <p:nvSpPr>
          <p:cNvPr id="30" name="矩形 29"/>
          <p:cNvSpPr/>
          <p:nvPr/>
        </p:nvSpPr>
        <p:spPr>
          <a:xfrm>
            <a:off x="7080059" y="1268760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7" presetID="2" presetClass="entr" presetSubtype="4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6" presetID="2" presetClass="entr" presetSubtype="1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5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2" presetClass="entr" presetSubtype="1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8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24" grpId="0"/>
          <p:bldP spid="26" grpId="0"/>
          <p:bldP spid="28" grpId="0"/>
          <p:bldP spid="3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0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9" grpId="0" animBg="1"/>
          <p:bldP spid="10" grpId="0" animBg="1"/>
          <p:bldP spid="24" grpId="0"/>
          <p:bldP spid="26" grpId="0"/>
          <p:bldP spid="28" grpId="0"/>
          <p:bldP spid="30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/>
          <p:cNvSpPr>
            <a:spLocks noChangeArrowheads="1"/>
          </p:cNvSpPr>
          <p:nvPr/>
        </p:nvSpPr>
        <p:spPr bwMode="auto">
          <a:xfrm>
            <a:off x="1080648" y="2883985"/>
            <a:ext cx="3907177" cy="3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/</a:t>
            </a:r>
            <a:r>
              <a:rPr lang="zh-CN" altLang="en-US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/</a:t>
            </a:r>
            <a:r>
              <a:rPr lang="zh-CN" altLang="en-US" sz="1705" cap="all" dirty="0">
                <a:solidFill>
                  <a:srgbClr val="063A3C"/>
                </a:solidFill>
                <a:cs typeface="Arial" panose="020B0604020202020204" pitchFamily="34" charset="0"/>
              </a:rPr>
              <a:t>工作总结</a:t>
            </a:r>
            <a:endParaRPr lang="zh-CN" altLang="en-US" sz="1705" cap="all" dirty="0">
              <a:solidFill>
                <a:srgbClr val="063A3C"/>
              </a:solidFill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138028" y="2839461"/>
            <a:ext cx="6220715" cy="0"/>
          </a:xfrm>
          <a:prstGeom prst="line">
            <a:avLst/>
          </a:prstGeom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1080770" y="358140"/>
            <a:ext cx="322834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3085" b="1" cap="all" dirty="0">
                <a:solidFill>
                  <a:srgbClr val="C55139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20XX</a:t>
            </a:r>
            <a:endParaRPr lang="zh-CN" altLang="en-US" sz="13085" b="1" cap="all" dirty="0">
              <a:solidFill>
                <a:srgbClr val="C55139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80649" y="3773682"/>
            <a:ext cx="3228606" cy="211533"/>
            <a:chOff x="7400823" y="5264605"/>
            <a:chExt cx="3405171" cy="223102"/>
          </a:xfrm>
          <a:solidFill>
            <a:srgbClr val="0170C1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7400823" y="5264605"/>
              <a:ext cx="217176" cy="217176"/>
              <a:chOff x="6562677" y="5316612"/>
              <a:chExt cx="458864" cy="458864"/>
            </a:xfrm>
            <a:grpFill/>
          </p:grpSpPr>
          <p:sp>
            <p:nvSpPr>
              <p:cNvPr id="12" name="椭圆 11"/>
              <p:cNvSpPr/>
              <p:nvPr/>
            </p:nvSpPr>
            <p:spPr>
              <a:xfrm>
                <a:off x="6562677" y="5316612"/>
                <a:ext cx="458864" cy="458864"/>
              </a:xfrm>
              <a:prstGeom prst="ellipse">
                <a:avLst/>
              </a:prstGeom>
              <a:solidFill>
                <a:srgbClr val="C551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705" dirty="0">
                    <a:solidFill>
                      <a:srgbClr val="D9827A"/>
                    </a:solidFill>
                  </a:rPr>
                  <a:t> </a:t>
                </a:r>
                <a:endParaRPr lang="zh-CN" altLang="en-US" sz="1705" dirty="0">
                  <a:solidFill>
                    <a:srgbClr val="D9827A"/>
                  </a:solidFill>
                </a:endParaRPr>
              </a:p>
            </p:txBody>
          </p:sp>
          <p:sp>
            <p:nvSpPr>
              <p:cNvPr id="13" name="Freeform 61"/>
              <p:cNvSpPr>
                <a:spLocks noChangeArrowheads="1"/>
              </p:cNvSpPr>
              <p:nvPr/>
            </p:nvSpPr>
            <p:spPr bwMode="auto">
              <a:xfrm>
                <a:off x="6686102" y="5393131"/>
                <a:ext cx="212014" cy="305826"/>
              </a:xfrm>
              <a:custGeom>
                <a:avLst/>
                <a:gdLst>
                  <a:gd name="T0" fmla="*/ 54282578 w 418"/>
                  <a:gd name="T1" fmla="*/ 36023527 h 602"/>
                  <a:gd name="T2" fmla="*/ 54282578 w 418"/>
                  <a:gd name="T3" fmla="*/ 36023527 h 602"/>
                  <a:gd name="T4" fmla="*/ 30330731 w 418"/>
                  <a:gd name="T5" fmla="*/ 62649550 h 602"/>
                  <a:gd name="T6" fmla="*/ 30330731 w 418"/>
                  <a:gd name="T7" fmla="*/ 71002968 h 602"/>
                  <a:gd name="T8" fmla="*/ 43217666 w 418"/>
                  <a:gd name="T9" fmla="*/ 71002968 h 602"/>
                  <a:gd name="T10" fmla="*/ 46862795 w 418"/>
                  <a:gd name="T11" fmla="*/ 74657633 h 602"/>
                  <a:gd name="T12" fmla="*/ 43217666 w 418"/>
                  <a:gd name="T13" fmla="*/ 78442719 h 602"/>
                  <a:gd name="T14" fmla="*/ 26685603 w 418"/>
                  <a:gd name="T15" fmla="*/ 78442719 h 602"/>
                  <a:gd name="T16" fmla="*/ 11064912 w 418"/>
                  <a:gd name="T17" fmla="*/ 78442719 h 602"/>
                  <a:gd name="T18" fmla="*/ 7289896 w 418"/>
                  <a:gd name="T19" fmla="*/ 74657633 h 602"/>
                  <a:gd name="T20" fmla="*/ 11064912 w 418"/>
                  <a:gd name="T21" fmla="*/ 71002968 h 602"/>
                  <a:gd name="T22" fmla="*/ 23040835 w 418"/>
                  <a:gd name="T23" fmla="*/ 71002968 h 602"/>
                  <a:gd name="T24" fmla="*/ 23040835 w 418"/>
                  <a:gd name="T25" fmla="*/ 62649550 h 602"/>
                  <a:gd name="T26" fmla="*/ 0 w 418"/>
                  <a:gd name="T27" fmla="*/ 36023527 h 602"/>
                  <a:gd name="T28" fmla="*/ 0 w 418"/>
                  <a:gd name="T29" fmla="*/ 36023527 h 602"/>
                  <a:gd name="T30" fmla="*/ 0 w 418"/>
                  <a:gd name="T31" fmla="*/ 36023527 h 602"/>
                  <a:gd name="T32" fmla="*/ 3644768 w 418"/>
                  <a:gd name="T33" fmla="*/ 32238441 h 602"/>
                  <a:gd name="T34" fmla="*/ 7289896 w 418"/>
                  <a:gd name="T35" fmla="*/ 36023527 h 602"/>
                  <a:gd name="T36" fmla="*/ 7289896 w 418"/>
                  <a:gd name="T37" fmla="*/ 36023527 h 602"/>
                  <a:gd name="T38" fmla="*/ 26685603 w 418"/>
                  <a:gd name="T39" fmla="*/ 55340580 h 602"/>
                  <a:gd name="T40" fmla="*/ 46862795 w 418"/>
                  <a:gd name="T41" fmla="*/ 36023527 h 602"/>
                  <a:gd name="T42" fmla="*/ 46862795 w 418"/>
                  <a:gd name="T43" fmla="*/ 36023527 h 602"/>
                  <a:gd name="T44" fmla="*/ 50637810 w 418"/>
                  <a:gd name="T45" fmla="*/ 32238441 h 602"/>
                  <a:gd name="T46" fmla="*/ 54282578 w 418"/>
                  <a:gd name="T47" fmla="*/ 36023527 h 602"/>
                  <a:gd name="T48" fmla="*/ 26685603 w 418"/>
                  <a:gd name="T49" fmla="*/ 48814495 h 602"/>
                  <a:gd name="T50" fmla="*/ 26685603 w 418"/>
                  <a:gd name="T51" fmla="*/ 48814495 h 602"/>
                  <a:gd name="T52" fmla="*/ 26685603 w 418"/>
                  <a:gd name="T53" fmla="*/ 48814495 h 602"/>
                  <a:gd name="T54" fmla="*/ 11975923 w 418"/>
                  <a:gd name="T55" fmla="*/ 34065774 h 602"/>
                  <a:gd name="T56" fmla="*/ 11975923 w 418"/>
                  <a:gd name="T57" fmla="*/ 14748721 h 602"/>
                  <a:gd name="T58" fmla="*/ 26685603 w 418"/>
                  <a:gd name="T59" fmla="*/ 0 h 602"/>
                  <a:gd name="T60" fmla="*/ 26685603 w 418"/>
                  <a:gd name="T61" fmla="*/ 0 h 602"/>
                  <a:gd name="T62" fmla="*/ 41395282 w 418"/>
                  <a:gd name="T63" fmla="*/ 14748721 h 602"/>
                  <a:gd name="T64" fmla="*/ 41395282 w 418"/>
                  <a:gd name="T65" fmla="*/ 34065774 h 602"/>
                  <a:gd name="T66" fmla="*/ 26685603 w 418"/>
                  <a:gd name="T67" fmla="*/ 48814495 h 60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18" h="602">
                    <a:moveTo>
                      <a:pt x="417" y="276"/>
                    </a:moveTo>
                    <a:lnTo>
                      <a:pt x="417" y="276"/>
                    </a:lnTo>
                    <a:cubicBezTo>
                      <a:pt x="417" y="382"/>
                      <a:pt x="339" y="466"/>
                      <a:pt x="233" y="480"/>
                    </a:cubicBezTo>
                    <a:cubicBezTo>
                      <a:pt x="233" y="544"/>
                      <a:pt x="233" y="544"/>
                      <a:pt x="233" y="544"/>
                    </a:cubicBezTo>
                    <a:cubicBezTo>
                      <a:pt x="332" y="544"/>
                      <a:pt x="332" y="544"/>
                      <a:pt x="332" y="544"/>
                    </a:cubicBezTo>
                    <a:cubicBezTo>
                      <a:pt x="346" y="544"/>
                      <a:pt x="360" y="558"/>
                      <a:pt x="360" y="572"/>
                    </a:cubicBezTo>
                    <a:cubicBezTo>
                      <a:pt x="360" y="594"/>
                      <a:pt x="346" y="601"/>
                      <a:pt x="332" y="601"/>
                    </a:cubicBezTo>
                    <a:cubicBezTo>
                      <a:pt x="205" y="601"/>
                      <a:pt x="205" y="601"/>
                      <a:pt x="205" y="601"/>
                    </a:cubicBezTo>
                    <a:cubicBezTo>
                      <a:pt x="85" y="601"/>
                      <a:pt x="85" y="601"/>
                      <a:pt x="85" y="601"/>
                    </a:cubicBezTo>
                    <a:cubicBezTo>
                      <a:pt x="71" y="601"/>
                      <a:pt x="56" y="594"/>
                      <a:pt x="56" y="572"/>
                    </a:cubicBezTo>
                    <a:cubicBezTo>
                      <a:pt x="56" y="558"/>
                      <a:pt x="71" y="544"/>
                      <a:pt x="85" y="544"/>
                    </a:cubicBezTo>
                    <a:cubicBezTo>
                      <a:pt x="177" y="544"/>
                      <a:pt x="177" y="544"/>
                      <a:pt x="177" y="544"/>
                    </a:cubicBezTo>
                    <a:cubicBezTo>
                      <a:pt x="177" y="480"/>
                      <a:pt x="177" y="480"/>
                      <a:pt x="177" y="480"/>
                    </a:cubicBezTo>
                    <a:cubicBezTo>
                      <a:pt x="78" y="466"/>
                      <a:pt x="0" y="382"/>
                      <a:pt x="0" y="276"/>
                    </a:cubicBezTo>
                    <a:cubicBezTo>
                      <a:pt x="0" y="254"/>
                      <a:pt x="14" y="247"/>
                      <a:pt x="28" y="247"/>
                    </a:cubicBezTo>
                    <a:cubicBezTo>
                      <a:pt x="42" y="247"/>
                      <a:pt x="56" y="254"/>
                      <a:pt x="56" y="276"/>
                    </a:cubicBezTo>
                    <a:cubicBezTo>
                      <a:pt x="56" y="353"/>
                      <a:pt x="127" y="424"/>
                      <a:pt x="205" y="424"/>
                    </a:cubicBezTo>
                    <a:cubicBezTo>
                      <a:pt x="290" y="424"/>
                      <a:pt x="360" y="353"/>
                      <a:pt x="360" y="276"/>
                    </a:cubicBezTo>
                    <a:cubicBezTo>
                      <a:pt x="360" y="254"/>
                      <a:pt x="367" y="247"/>
                      <a:pt x="389" y="247"/>
                    </a:cubicBezTo>
                    <a:cubicBezTo>
                      <a:pt x="403" y="247"/>
                      <a:pt x="417" y="254"/>
                      <a:pt x="417" y="276"/>
                    </a:cubicBezTo>
                    <a:close/>
                    <a:moveTo>
                      <a:pt x="205" y="374"/>
                    </a:moveTo>
                    <a:lnTo>
                      <a:pt x="205" y="374"/>
                    </a:lnTo>
                    <a:cubicBezTo>
                      <a:pt x="141" y="374"/>
                      <a:pt x="92" y="325"/>
                      <a:pt x="92" y="261"/>
                    </a:cubicBezTo>
                    <a:cubicBezTo>
                      <a:pt x="92" y="113"/>
                      <a:pt x="92" y="113"/>
                      <a:pt x="92" y="113"/>
                    </a:cubicBezTo>
                    <a:cubicBezTo>
                      <a:pt x="92" y="49"/>
                      <a:pt x="141" y="0"/>
                      <a:pt x="205" y="0"/>
                    </a:cubicBezTo>
                    <a:cubicBezTo>
                      <a:pt x="269" y="0"/>
                      <a:pt x="318" y="49"/>
                      <a:pt x="318" y="113"/>
                    </a:cubicBezTo>
                    <a:cubicBezTo>
                      <a:pt x="318" y="261"/>
                      <a:pt x="318" y="261"/>
                      <a:pt x="318" y="261"/>
                    </a:cubicBezTo>
                    <a:cubicBezTo>
                      <a:pt x="318" y="325"/>
                      <a:pt x="269" y="374"/>
                      <a:pt x="205" y="37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none" anchor="ctr"/>
              <a:lstStyle/>
              <a:p>
                <a:endParaRPr lang="en-US" sz="950" dirty="0">
                  <a:solidFill>
                    <a:srgbClr val="D9827A"/>
                  </a:solidFill>
                  <a:latin typeface="Lato Ligh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9348771" y="5264605"/>
              <a:ext cx="217176" cy="217176"/>
              <a:chOff x="8406717" y="5316612"/>
              <a:chExt cx="458864" cy="458864"/>
            </a:xfrm>
            <a:grpFill/>
          </p:grpSpPr>
          <p:sp>
            <p:nvSpPr>
              <p:cNvPr id="10" name="椭圆 9"/>
              <p:cNvSpPr/>
              <p:nvPr/>
            </p:nvSpPr>
            <p:spPr>
              <a:xfrm>
                <a:off x="8406717" y="5316612"/>
                <a:ext cx="458864" cy="458864"/>
              </a:xfrm>
              <a:prstGeom prst="ellipse">
                <a:avLst/>
              </a:prstGeom>
              <a:solidFill>
                <a:srgbClr val="C551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5">
                  <a:solidFill>
                    <a:srgbClr val="D9827A"/>
                  </a:solidFill>
                </a:endParaRPr>
              </a:p>
            </p:txBody>
          </p:sp>
          <p:sp>
            <p:nvSpPr>
              <p:cNvPr id="11" name="Freeform 66"/>
              <p:cNvSpPr>
                <a:spLocks noChangeArrowheads="1"/>
              </p:cNvSpPr>
              <p:nvPr/>
            </p:nvSpPr>
            <p:spPr bwMode="auto">
              <a:xfrm>
                <a:off x="8483276" y="5393131"/>
                <a:ext cx="305746" cy="305826"/>
              </a:xfrm>
              <a:custGeom>
                <a:avLst/>
                <a:gdLst>
                  <a:gd name="T0" fmla="*/ 43 w 454"/>
                  <a:gd name="T1" fmla="*/ 325 h 453"/>
                  <a:gd name="T2" fmla="*/ 43 w 454"/>
                  <a:gd name="T3" fmla="*/ 325 h 453"/>
                  <a:gd name="T4" fmla="*/ 283 w 454"/>
                  <a:gd name="T5" fmla="*/ 92 h 453"/>
                  <a:gd name="T6" fmla="*/ 361 w 454"/>
                  <a:gd name="T7" fmla="*/ 169 h 453"/>
                  <a:gd name="T8" fmla="*/ 127 w 454"/>
                  <a:gd name="T9" fmla="*/ 410 h 453"/>
                  <a:gd name="T10" fmla="*/ 43 w 454"/>
                  <a:gd name="T11" fmla="*/ 325 h 453"/>
                  <a:gd name="T12" fmla="*/ 361 w 454"/>
                  <a:gd name="T13" fmla="*/ 7 h 453"/>
                  <a:gd name="T14" fmla="*/ 361 w 454"/>
                  <a:gd name="T15" fmla="*/ 7 h 453"/>
                  <a:gd name="T16" fmla="*/ 403 w 454"/>
                  <a:gd name="T17" fmla="*/ 7 h 453"/>
                  <a:gd name="T18" fmla="*/ 446 w 454"/>
                  <a:gd name="T19" fmla="*/ 49 h 453"/>
                  <a:gd name="T20" fmla="*/ 446 w 454"/>
                  <a:gd name="T21" fmla="*/ 92 h 453"/>
                  <a:gd name="T22" fmla="*/ 382 w 454"/>
                  <a:gd name="T23" fmla="*/ 148 h 453"/>
                  <a:gd name="T24" fmla="*/ 304 w 454"/>
                  <a:gd name="T25" fmla="*/ 71 h 453"/>
                  <a:gd name="T26" fmla="*/ 361 w 454"/>
                  <a:gd name="T27" fmla="*/ 7 h 453"/>
                  <a:gd name="T28" fmla="*/ 0 w 454"/>
                  <a:gd name="T29" fmla="*/ 452 h 453"/>
                  <a:gd name="T30" fmla="*/ 0 w 454"/>
                  <a:gd name="T31" fmla="*/ 452 h 453"/>
                  <a:gd name="T32" fmla="*/ 22 w 454"/>
                  <a:gd name="T33" fmla="*/ 346 h 453"/>
                  <a:gd name="T34" fmla="*/ 106 w 454"/>
                  <a:gd name="T35" fmla="*/ 424 h 453"/>
                  <a:gd name="T36" fmla="*/ 0 w 454"/>
                  <a:gd name="T37" fmla="*/ 45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4" h="453">
                    <a:moveTo>
                      <a:pt x="43" y="325"/>
                    </a:moveTo>
                    <a:lnTo>
                      <a:pt x="43" y="325"/>
                    </a:lnTo>
                    <a:cubicBezTo>
                      <a:pt x="283" y="92"/>
                      <a:pt x="283" y="92"/>
                      <a:pt x="283" y="92"/>
                    </a:cubicBezTo>
                    <a:cubicBezTo>
                      <a:pt x="361" y="169"/>
                      <a:pt x="361" y="169"/>
                      <a:pt x="361" y="169"/>
                    </a:cubicBezTo>
                    <a:cubicBezTo>
                      <a:pt x="127" y="410"/>
                      <a:pt x="127" y="410"/>
                      <a:pt x="127" y="410"/>
                    </a:cubicBezTo>
                    <a:lnTo>
                      <a:pt x="43" y="325"/>
                    </a:lnTo>
                    <a:close/>
                    <a:moveTo>
                      <a:pt x="361" y="7"/>
                    </a:moveTo>
                    <a:lnTo>
                      <a:pt x="361" y="7"/>
                    </a:lnTo>
                    <a:cubicBezTo>
                      <a:pt x="375" y="0"/>
                      <a:pt x="389" y="0"/>
                      <a:pt x="403" y="7"/>
                    </a:cubicBezTo>
                    <a:cubicBezTo>
                      <a:pt x="446" y="49"/>
                      <a:pt x="446" y="49"/>
                      <a:pt x="446" y="49"/>
                    </a:cubicBezTo>
                    <a:cubicBezTo>
                      <a:pt x="453" y="64"/>
                      <a:pt x="453" y="78"/>
                      <a:pt x="446" y="92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04" y="71"/>
                      <a:pt x="304" y="71"/>
                      <a:pt x="304" y="71"/>
                    </a:cubicBezTo>
                    <a:lnTo>
                      <a:pt x="361" y="7"/>
                    </a:lnTo>
                    <a:close/>
                    <a:moveTo>
                      <a:pt x="0" y="452"/>
                    </a:moveTo>
                    <a:lnTo>
                      <a:pt x="0" y="452"/>
                    </a:lnTo>
                    <a:cubicBezTo>
                      <a:pt x="22" y="346"/>
                      <a:pt x="22" y="346"/>
                      <a:pt x="22" y="346"/>
                    </a:cubicBezTo>
                    <a:cubicBezTo>
                      <a:pt x="106" y="424"/>
                      <a:pt x="106" y="424"/>
                      <a:pt x="106" y="424"/>
                    </a:cubicBezTo>
                    <a:lnTo>
                      <a:pt x="0" y="4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950" dirty="0">
                  <a:solidFill>
                    <a:srgbClr val="D9827A"/>
                  </a:solidFill>
                  <a:latin typeface="Lato Light"/>
                </a:endParaRPr>
              </a:p>
            </p:txBody>
          </p:sp>
        </p:grpSp>
        <p:sp>
          <p:nvSpPr>
            <p:cNvPr id="8" name="TextBox 10"/>
            <p:cNvSpPr txBox="1"/>
            <p:nvPr/>
          </p:nvSpPr>
          <p:spPr>
            <a:xfrm>
              <a:off x="7710129" y="5264605"/>
              <a:ext cx="1037935" cy="223102"/>
            </a:xfrm>
            <a:prstGeom prst="rect">
              <a:avLst/>
            </a:prstGeom>
            <a:noFill/>
          </p:spPr>
          <p:txBody>
            <a:bodyPr wrap="none" lIns="65024" tIns="32512" rIns="65024" bIns="32512">
              <a:spAutoFit/>
            </a:bodyPr>
            <a:lstStyle/>
            <a:p>
              <a:pPr>
                <a:buNone/>
              </a:pPr>
              <a:r>
                <a:rPr lang="zh-CN" altLang="en-US" sz="950" cap="all" dirty="0">
                  <a:solidFill>
                    <a:srgbClr val="D982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汇报人</a:t>
              </a:r>
              <a:r>
                <a:rPr lang="zh-CN" altLang="en-US" sz="950" cap="all" dirty="0" smtClean="0">
                  <a:solidFill>
                    <a:srgbClr val="D982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：代用名</a:t>
              </a:r>
              <a:endParaRPr lang="zh-CN" altLang="en-US" sz="950" cap="all" dirty="0">
                <a:solidFill>
                  <a:srgbClr val="D9827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TextBox 10"/>
            <p:cNvSpPr txBox="1"/>
            <p:nvPr/>
          </p:nvSpPr>
          <p:spPr>
            <a:xfrm>
              <a:off x="9631293" y="5264605"/>
              <a:ext cx="1174701" cy="222350"/>
            </a:xfrm>
            <a:prstGeom prst="rect">
              <a:avLst/>
            </a:prstGeom>
            <a:noFill/>
          </p:spPr>
          <p:txBody>
            <a:bodyPr wrap="none" lIns="65024" tIns="32512" rIns="65024" bIns="32512">
              <a:spAutoFit/>
            </a:bodyPr>
            <a:lstStyle/>
            <a:p>
              <a:pPr>
                <a:buNone/>
              </a:pPr>
              <a:r>
                <a:rPr lang="zh-CN" altLang="en-US" sz="950" cap="all" dirty="0">
                  <a:solidFill>
                    <a:srgbClr val="D982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时间：</a:t>
              </a:r>
              <a:r>
                <a:rPr lang="en-US" altLang="zh-CN" sz="950" cap="all" dirty="0">
                  <a:solidFill>
                    <a:srgbClr val="D9827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2019.01.01</a:t>
              </a:r>
              <a:endParaRPr lang="zh-CN" altLang="en-US" sz="950" cap="all" dirty="0">
                <a:solidFill>
                  <a:srgbClr val="D9827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4" name="TextBox 10"/>
          <p:cNvSpPr txBox="1"/>
          <p:nvPr/>
        </p:nvSpPr>
        <p:spPr>
          <a:xfrm>
            <a:off x="1080647" y="2141990"/>
            <a:ext cx="4414542" cy="707694"/>
          </a:xfrm>
          <a:prstGeom prst="rect">
            <a:avLst/>
          </a:prstGeom>
          <a:noFill/>
        </p:spPr>
        <p:txBody>
          <a:bodyPr wrap="none" lIns="65024" tIns="32512" rIns="65024" bIns="32512">
            <a:spAutoFit/>
          </a:bodyPr>
          <a:lstStyle/>
          <a:p>
            <a:pPr>
              <a:buNone/>
            </a:pPr>
            <a:r>
              <a:rPr lang="zh-CN" altLang="en-US" sz="4170" cap="all" dirty="0" smtClean="0">
                <a:solidFill>
                  <a:srgbClr val="C55139"/>
                </a:solidFill>
                <a:latin typeface="+mj-ea"/>
                <a:ea typeface="+mj-ea"/>
                <a:cs typeface="Arial" panose="020B0604020202020204" pitchFamily="34" charset="0"/>
              </a:rPr>
              <a:t>感谢您的耐心观看</a:t>
            </a:r>
            <a:endParaRPr lang="zh-CN" altLang="en-US" sz="4170" cap="all" dirty="0">
              <a:solidFill>
                <a:srgbClr val="C55139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4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17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9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20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9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9"/>
                                </p:stCondLst>
                                <p:childTnLst>
                                  <p:par>
                                    <p:cTn id="2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309"/>
                                </p:stCondLst>
                                <p:childTnLst>
                                  <p:par>
                                    <p:cTn id="3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809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4" grpId="0"/>
          <p:bldP spid="4" grpId="1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4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1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9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09"/>
                                </p:stCondLst>
                                <p:childTnLst>
                                  <p:par>
                                    <p:cTn id="2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309"/>
                                </p:stCondLst>
                                <p:childTnLst>
                                  <p:par>
                                    <p:cTn id="34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809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4" grpId="0"/>
          <p:bldP spid="4" grpId="1"/>
          <p:bldP spid="14" grpId="0"/>
        </p:bldLst>
      </p:timing>
    </mc:Fallback>
  </mc:AlternateContent>
</p:sld>
</file>

<file path=ppt/tags/tag1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2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3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4.xml><?xml version="1.0" encoding="utf-8"?>
<p:tagLst xmlns:p="http://schemas.openxmlformats.org/presentationml/2006/main">
  <p:tag name="SELECTED" val="True"/>
</p:tagLst>
</file>

<file path=ppt/tags/tag5.xml><?xml version="1.0" encoding="utf-8"?>
<p:tagLst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">
  <a:themeElements>
    <a:clrScheme name="自定义 1162">
      <a:dk1>
        <a:sysClr val="windowText" lastClr="000000"/>
      </a:dk1>
      <a:lt1>
        <a:sysClr val="window" lastClr="FFFFFF"/>
      </a:lt1>
      <a:dk2>
        <a:srgbClr val="C55139"/>
      </a:dk2>
      <a:lt2>
        <a:srgbClr val="D9827A"/>
      </a:lt2>
      <a:accent1>
        <a:srgbClr val="D9827A"/>
      </a:accent1>
      <a:accent2>
        <a:srgbClr val="C55139"/>
      </a:accent2>
      <a:accent3>
        <a:srgbClr val="D9827A"/>
      </a:accent3>
      <a:accent4>
        <a:srgbClr val="C55139"/>
      </a:accent4>
      <a:accent5>
        <a:srgbClr val="D9827A"/>
      </a:accent5>
      <a:accent6>
        <a:srgbClr val="C55139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5485</Words>
  <Application>WPS 演示</Application>
  <PresentationFormat>宽屏</PresentationFormat>
  <Paragraphs>755</Paragraphs>
  <Slides>39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66" baseType="lpstr">
      <vt:lpstr>Arial</vt:lpstr>
      <vt:lpstr>宋体</vt:lpstr>
      <vt:lpstr>Wingdings</vt:lpstr>
      <vt:lpstr>微软雅黑</vt:lpstr>
      <vt:lpstr>Calibri</vt:lpstr>
      <vt:lpstr>Agency FB</vt:lpstr>
      <vt:lpstr>Lato Light</vt:lpstr>
      <vt:lpstr>Impact</vt:lpstr>
      <vt:lpstr>Segoe Print</vt:lpstr>
      <vt:lpstr>Arial Unicode MS</vt:lpstr>
      <vt:lpstr>Arial Black</vt:lpstr>
      <vt:lpstr>Impact MT Std</vt:lpstr>
      <vt:lpstr>隶书</vt:lpstr>
      <vt:lpstr>Impact</vt:lpstr>
      <vt:lpstr>Avant GardeBook</vt:lpstr>
      <vt:lpstr>华文黑体</vt:lpstr>
      <vt:lpstr>Segoe UI</vt:lpstr>
      <vt:lpstr>Open Sans</vt:lpstr>
      <vt:lpstr>Helvetica</vt:lpstr>
      <vt:lpstr>Source Sans Pro</vt:lpstr>
      <vt:lpstr>Calibri</vt:lpstr>
      <vt:lpstr>Lato Black</vt:lpstr>
      <vt:lpstr>Arial</vt:lpstr>
      <vt:lpstr>幼圆</vt:lpstr>
      <vt:lpstr>黑体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21</cp:revision>
  <dcterms:created xsi:type="dcterms:W3CDTF">2015-05-05T08:02:00Z</dcterms:created>
  <dcterms:modified xsi:type="dcterms:W3CDTF">2020-08-26T08:22:28Z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