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Default Extension="bin" ContentType="application/vnd.openxmlformats-officedocument.oleObject"/>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1"/>
  </p:sldMasterIdLst>
  <p:notesMasterIdLst>
    <p:notesMasterId r:id="rId25"/>
  </p:notesMasterIdLst>
  <p:handoutMasterIdLst>
    <p:handoutMasterId r:id="rId26"/>
  </p:handoutMasterIdLst>
  <p:sldIdLst>
    <p:sldId id="644" r:id="rId2"/>
    <p:sldId id="639" r:id="rId3"/>
    <p:sldId id="649" r:id="rId4"/>
    <p:sldId id="648" r:id="rId5"/>
    <p:sldId id="598" r:id="rId6"/>
    <p:sldId id="661" r:id="rId7"/>
    <p:sldId id="588" r:id="rId8"/>
    <p:sldId id="537" r:id="rId9"/>
    <p:sldId id="655" r:id="rId10"/>
    <p:sldId id="610" r:id="rId11"/>
    <p:sldId id="608" r:id="rId12"/>
    <p:sldId id="654" r:id="rId13"/>
    <p:sldId id="590" r:id="rId14"/>
    <p:sldId id="605" r:id="rId15"/>
    <p:sldId id="593" r:id="rId16"/>
    <p:sldId id="660" r:id="rId17"/>
    <p:sldId id="652" r:id="rId18"/>
    <p:sldId id="589" r:id="rId19"/>
    <p:sldId id="662" r:id="rId20"/>
    <p:sldId id="653" r:id="rId21"/>
    <p:sldId id="650" r:id="rId22"/>
    <p:sldId id="657" r:id="rId23"/>
    <p:sldId id="582" r:id="rId24"/>
  </p:sldIdLst>
  <p:sldSz cx="12195175" cy="6859588"/>
  <p:notesSz cx="6858000" cy="9144000"/>
  <p:embeddedFontLst>
    <p:embeddedFont>
      <p:font typeface="字魂27号-布丁体" charset="-122"/>
      <p:regular r:id="rId27"/>
    </p:embeddedFont>
    <p:embeddedFont>
      <p:font typeface="字魂59号-创粗黑" charset="-122"/>
      <p:regular r:id="rId28"/>
    </p:embeddedFont>
    <p:embeddedFont>
      <p:font typeface="Calibri" pitchFamily="34" charset="0"/>
      <p:regular r:id="rId29"/>
      <p:bold r:id="rId30"/>
      <p:italic r:id="rId31"/>
      <p:boldItalic r:id="rId32"/>
    </p:embeddedFont>
    <p:embeddedFont>
      <p:font typeface="黑体" pitchFamily="49" charset="-122"/>
      <p:regular r:id="rId33"/>
    </p:embeddedFont>
    <p:embeddedFont>
      <p:font typeface="Rockwell" charset="0"/>
      <p:regular r:id="rId34"/>
      <p:bold r:id="rId35"/>
      <p:italic r:id="rId36"/>
      <p:boldItalic r:id="rId37"/>
    </p:embeddedFont>
  </p:embeddedFontLst>
  <p:custDataLst>
    <p:tags r:id="rId38"/>
  </p:custDataLst>
  <p:defaultTextStyle>
    <a:defPPr>
      <a:defRPr lang="zh-CN"/>
    </a:defPPr>
    <a:lvl1pPr algn="l" rtl="0" fontAlgn="base">
      <a:spcBef>
        <a:spcPct val="0"/>
      </a:spcBef>
      <a:spcAft>
        <a:spcPct val="0"/>
      </a:spcAft>
      <a:defRPr kern="1200">
        <a:solidFill>
          <a:schemeClr val="tx1"/>
        </a:solidFill>
        <a:latin typeface="Rockwell" pitchFamily="18" charset="0"/>
        <a:ea typeface="宋体" charset="-122"/>
        <a:cs typeface="+mn-cs"/>
      </a:defRPr>
    </a:lvl1pPr>
    <a:lvl2pPr marL="544357" algn="l" rtl="0" fontAlgn="base">
      <a:spcBef>
        <a:spcPct val="0"/>
      </a:spcBef>
      <a:spcAft>
        <a:spcPct val="0"/>
      </a:spcAft>
      <a:defRPr kern="1200">
        <a:solidFill>
          <a:schemeClr val="tx1"/>
        </a:solidFill>
        <a:latin typeface="Rockwell" pitchFamily="18" charset="0"/>
        <a:ea typeface="宋体" charset="-122"/>
        <a:cs typeface="+mn-cs"/>
      </a:defRPr>
    </a:lvl2pPr>
    <a:lvl3pPr marL="1088714" algn="l" rtl="0" fontAlgn="base">
      <a:spcBef>
        <a:spcPct val="0"/>
      </a:spcBef>
      <a:spcAft>
        <a:spcPct val="0"/>
      </a:spcAft>
      <a:defRPr kern="1200">
        <a:solidFill>
          <a:schemeClr val="tx1"/>
        </a:solidFill>
        <a:latin typeface="Rockwell" pitchFamily="18" charset="0"/>
        <a:ea typeface="宋体" charset="-122"/>
        <a:cs typeface="+mn-cs"/>
      </a:defRPr>
    </a:lvl3pPr>
    <a:lvl4pPr marL="1633071" algn="l" rtl="0" fontAlgn="base">
      <a:spcBef>
        <a:spcPct val="0"/>
      </a:spcBef>
      <a:spcAft>
        <a:spcPct val="0"/>
      </a:spcAft>
      <a:defRPr kern="1200">
        <a:solidFill>
          <a:schemeClr val="tx1"/>
        </a:solidFill>
        <a:latin typeface="Rockwell" pitchFamily="18" charset="0"/>
        <a:ea typeface="宋体" charset="-122"/>
        <a:cs typeface="+mn-cs"/>
      </a:defRPr>
    </a:lvl4pPr>
    <a:lvl5pPr marL="2177427" algn="l" rtl="0" fontAlgn="base">
      <a:spcBef>
        <a:spcPct val="0"/>
      </a:spcBef>
      <a:spcAft>
        <a:spcPct val="0"/>
      </a:spcAft>
      <a:defRPr kern="1200">
        <a:solidFill>
          <a:schemeClr val="tx1"/>
        </a:solidFill>
        <a:latin typeface="Rockwell" pitchFamily="18" charset="0"/>
        <a:ea typeface="宋体" charset="-122"/>
        <a:cs typeface="+mn-cs"/>
      </a:defRPr>
    </a:lvl5pPr>
    <a:lvl6pPr marL="2721785" algn="l" defTabSz="1088714" rtl="0" eaLnBrk="1" latinLnBrk="0" hangingPunct="1">
      <a:defRPr kern="1200">
        <a:solidFill>
          <a:schemeClr val="tx1"/>
        </a:solidFill>
        <a:latin typeface="Rockwell" pitchFamily="18" charset="0"/>
        <a:ea typeface="宋体" charset="-122"/>
        <a:cs typeface="+mn-cs"/>
      </a:defRPr>
    </a:lvl6pPr>
    <a:lvl7pPr marL="3266142" algn="l" defTabSz="1088714" rtl="0" eaLnBrk="1" latinLnBrk="0" hangingPunct="1">
      <a:defRPr kern="1200">
        <a:solidFill>
          <a:schemeClr val="tx1"/>
        </a:solidFill>
        <a:latin typeface="Rockwell" pitchFamily="18" charset="0"/>
        <a:ea typeface="宋体" charset="-122"/>
        <a:cs typeface="+mn-cs"/>
      </a:defRPr>
    </a:lvl7pPr>
    <a:lvl8pPr marL="3810498" algn="l" defTabSz="1088714" rtl="0" eaLnBrk="1" latinLnBrk="0" hangingPunct="1">
      <a:defRPr kern="1200">
        <a:solidFill>
          <a:schemeClr val="tx1"/>
        </a:solidFill>
        <a:latin typeface="Rockwell" pitchFamily="18" charset="0"/>
        <a:ea typeface="宋体" charset="-122"/>
        <a:cs typeface="+mn-cs"/>
      </a:defRPr>
    </a:lvl8pPr>
    <a:lvl9pPr marL="4354855" algn="l" defTabSz="1088714" rtl="0" eaLnBrk="1" latinLnBrk="0" hangingPunct="1">
      <a:defRPr kern="1200">
        <a:solidFill>
          <a:schemeClr val="tx1"/>
        </a:solidFill>
        <a:latin typeface="Rockwell" pitchFamily="18" charset="0"/>
        <a:ea typeface="宋体" charset="-122"/>
        <a:cs typeface="+mn-cs"/>
      </a:defRPr>
    </a:lvl9pPr>
  </p:defaultTextStyle>
  <p:extLst>
    <p:ext uri="{EFAFB233-063F-42B5-8137-9DF3F51BA10A}">
      <p15:sldGuideLst xmlns:p15="http://schemas.microsoft.com/office/powerpoint/2012/main" xmlns="">
        <p15:guide id="1" orient="horz" pos="2161">
          <p15:clr>
            <a:srgbClr val="A4A3A4"/>
          </p15:clr>
        </p15:guide>
        <p15:guide id="2" orient="horz" pos="336">
          <p15:clr>
            <a:srgbClr val="A4A3A4"/>
          </p15:clr>
        </p15:guide>
        <p15:guide id="3" orient="horz" pos="3984">
          <p15:clr>
            <a:srgbClr val="A4A3A4"/>
          </p15:clr>
        </p15:guide>
        <p15:guide id="4" pos="3841">
          <p15:clr>
            <a:srgbClr val="A4A3A4"/>
          </p15:clr>
        </p15:guide>
        <p15:guide id="5" pos="433">
          <p15:clr>
            <a:srgbClr val="A4A3A4"/>
          </p15:clr>
        </p15:guide>
        <p15:guide id="6" pos="7249">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38C82"/>
    <a:srgbClr val="5B7D68"/>
    <a:srgbClr val="361901"/>
    <a:srgbClr val="169397"/>
    <a:srgbClr val="EBC850"/>
    <a:srgbClr val="874D46"/>
    <a:srgbClr val="34B16D"/>
    <a:srgbClr val="472E05"/>
    <a:srgbClr val="629479"/>
    <a:srgbClr val="6EBA9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338" autoAdjust="0"/>
    <p:restoredTop sz="94660"/>
  </p:normalViewPr>
  <p:slideViewPr>
    <p:cSldViewPr>
      <p:cViewPr>
        <p:scale>
          <a:sx n="50" d="100"/>
          <a:sy n="50" d="100"/>
        </p:scale>
        <p:origin x="-2664" y="-1470"/>
      </p:cViewPr>
      <p:guideLst>
        <p:guide orient="horz" pos="2161"/>
        <p:guide orient="horz" pos="336"/>
        <p:guide orient="horz" pos="3984"/>
        <p:guide pos="3841"/>
        <p:guide pos="433"/>
        <p:guide pos="724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62" d="100"/>
          <a:sy n="62" d="100"/>
        </p:scale>
        <p:origin x="-2676"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7.fntdata"/><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12CDC73-8708-426A-9395-368B0C079DE7}" type="datetimeFigureOut">
              <a:rPr lang="zh-CN" altLang="en-US" smtClean="0"/>
              <a:pPr/>
              <a:t>2020/9/22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DDA60D2-EF25-430C-9133-BE0D25A890F8}" type="slidenum">
              <a:rPr lang="zh-CN" altLang="en-US" smtClean="0"/>
              <a:pPr/>
              <a:t>‹#›</a:t>
            </a:fld>
            <a:endParaRPr lang="zh-CN" altLang="en-US"/>
          </a:p>
        </p:txBody>
      </p:sp>
    </p:spTree>
    <p:extLst>
      <p:ext uri="{BB962C8B-B14F-4D97-AF65-F5344CB8AC3E}">
        <p14:creationId xmlns:p14="http://schemas.microsoft.com/office/powerpoint/2010/main" xmlns="" val="2369313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en-US" altLang="zh-CN"/>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en-US" altLang="zh-CN"/>
          </a:p>
        </p:txBody>
      </p:sp>
      <p:sp>
        <p:nvSpPr>
          <p:cNvPr id="1229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en-US" altLang="zh-CN"/>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F9743CD7-97CD-4F57-B351-69A253B17F80}" type="slidenum">
              <a:rPr lang="en-US" altLang="zh-CN"/>
              <a:pPr/>
              <a:t>‹#›</a:t>
            </a:fld>
            <a:endParaRPr lang="en-US" altLang="zh-CN"/>
          </a:p>
        </p:txBody>
      </p:sp>
    </p:spTree>
    <p:extLst>
      <p:ext uri="{BB962C8B-B14F-4D97-AF65-F5344CB8AC3E}">
        <p14:creationId xmlns:p14="http://schemas.microsoft.com/office/powerpoint/2010/main" xmlns="" val="38981282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400" kern="1200">
        <a:solidFill>
          <a:schemeClr val="tx1"/>
        </a:solidFill>
        <a:latin typeface="Arial" charset="0"/>
        <a:ea typeface="宋体" charset="-122"/>
        <a:cs typeface="+mn-cs"/>
      </a:defRPr>
    </a:lvl1pPr>
    <a:lvl2pPr marL="544357" algn="l" rtl="0" fontAlgn="base">
      <a:spcBef>
        <a:spcPct val="30000"/>
      </a:spcBef>
      <a:spcAft>
        <a:spcPct val="0"/>
      </a:spcAft>
      <a:defRPr sz="1400" kern="1200">
        <a:solidFill>
          <a:schemeClr val="tx1"/>
        </a:solidFill>
        <a:latin typeface="Arial" charset="0"/>
        <a:ea typeface="宋体" charset="-122"/>
        <a:cs typeface="+mn-cs"/>
      </a:defRPr>
    </a:lvl2pPr>
    <a:lvl3pPr marL="1088714" algn="l" rtl="0" fontAlgn="base">
      <a:spcBef>
        <a:spcPct val="30000"/>
      </a:spcBef>
      <a:spcAft>
        <a:spcPct val="0"/>
      </a:spcAft>
      <a:defRPr sz="1400" kern="1200">
        <a:solidFill>
          <a:schemeClr val="tx1"/>
        </a:solidFill>
        <a:latin typeface="Arial" charset="0"/>
        <a:ea typeface="宋体" charset="-122"/>
        <a:cs typeface="+mn-cs"/>
      </a:defRPr>
    </a:lvl3pPr>
    <a:lvl4pPr marL="1633071" algn="l" rtl="0" fontAlgn="base">
      <a:spcBef>
        <a:spcPct val="30000"/>
      </a:spcBef>
      <a:spcAft>
        <a:spcPct val="0"/>
      </a:spcAft>
      <a:defRPr sz="1400" kern="1200">
        <a:solidFill>
          <a:schemeClr val="tx1"/>
        </a:solidFill>
        <a:latin typeface="Arial" charset="0"/>
        <a:ea typeface="宋体" charset="-122"/>
        <a:cs typeface="+mn-cs"/>
      </a:defRPr>
    </a:lvl4pPr>
    <a:lvl5pPr marL="2177427" algn="l" rtl="0" fontAlgn="base">
      <a:spcBef>
        <a:spcPct val="30000"/>
      </a:spcBef>
      <a:spcAft>
        <a:spcPct val="0"/>
      </a:spcAft>
      <a:defRPr sz="1400" kern="1200">
        <a:solidFill>
          <a:schemeClr val="tx1"/>
        </a:solidFill>
        <a:latin typeface="Arial" charset="0"/>
        <a:ea typeface="宋体" charset="-122"/>
        <a:cs typeface="+mn-cs"/>
      </a:defRPr>
    </a:lvl5pPr>
    <a:lvl6pPr marL="2721785" algn="l" defTabSz="1088714" rtl="0" eaLnBrk="1" latinLnBrk="0" hangingPunct="1">
      <a:defRPr sz="1400" kern="1200">
        <a:solidFill>
          <a:schemeClr val="tx1"/>
        </a:solidFill>
        <a:latin typeface="+mn-lt"/>
        <a:ea typeface="+mn-ea"/>
        <a:cs typeface="+mn-cs"/>
      </a:defRPr>
    </a:lvl6pPr>
    <a:lvl7pPr marL="3266142" algn="l" defTabSz="1088714" rtl="0" eaLnBrk="1" latinLnBrk="0" hangingPunct="1">
      <a:defRPr sz="1400" kern="1200">
        <a:solidFill>
          <a:schemeClr val="tx1"/>
        </a:solidFill>
        <a:latin typeface="+mn-lt"/>
        <a:ea typeface="+mn-ea"/>
        <a:cs typeface="+mn-cs"/>
      </a:defRPr>
    </a:lvl7pPr>
    <a:lvl8pPr marL="3810498" algn="l" defTabSz="1088714" rtl="0" eaLnBrk="1" latinLnBrk="0" hangingPunct="1">
      <a:defRPr sz="1400" kern="1200">
        <a:solidFill>
          <a:schemeClr val="tx1"/>
        </a:solidFill>
        <a:latin typeface="+mn-lt"/>
        <a:ea typeface="+mn-ea"/>
        <a:cs typeface="+mn-cs"/>
      </a:defRPr>
    </a:lvl8pPr>
    <a:lvl9pPr marL="4354855" algn="l" defTabSz="1088714"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a:t>
            </a:fld>
            <a:endParaRPr lang="en-US" altLang="zh-CN"/>
          </a:p>
        </p:txBody>
      </p:sp>
    </p:spTree>
    <p:extLst>
      <p:ext uri="{BB962C8B-B14F-4D97-AF65-F5344CB8AC3E}">
        <p14:creationId xmlns:p14="http://schemas.microsoft.com/office/powerpoint/2010/main" xmlns="" val="330044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2</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3</a:t>
            </a:fld>
            <a:endParaRPr lang="en-US" altLang="zh-CN"/>
          </a:p>
        </p:txBody>
      </p:sp>
    </p:spTree>
    <p:extLst>
      <p:ext uri="{BB962C8B-B14F-4D97-AF65-F5344CB8AC3E}">
        <p14:creationId xmlns:p14="http://schemas.microsoft.com/office/powerpoint/2010/main" xmlns="" val="2191347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4</a:t>
            </a:fld>
            <a:endParaRPr lang="en-US" altLang="zh-CN"/>
          </a:p>
        </p:txBody>
      </p:sp>
    </p:spTree>
    <p:extLst>
      <p:ext uri="{BB962C8B-B14F-4D97-AF65-F5344CB8AC3E}">
        <p14:creationId xmlns:p14="http://schemas.microsoft.com/office/powerpoint/2010/main" xmlns="" val="2259728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5</a:t>
            </a:fld>
            <a:endParaRPr lang="en-US" altLang="zh-CN"/>
          </a:p>
        </p:txBody>
      </p:sp>
    </p:spTree>
    <p:extLst>
      <p:ext uri="{BB962C8B-B14F-4D97-AF65-F5344CB8AC3E}">
        <p14:creationId xmlns:p14="http://schemas.microsoft.com/office/powerpoint/2010/main" xmlns="" val="2259728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6</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7</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8</a:t>
            </a:fld>
            <a:endParaRPr lang="en-US" altLang="zh-CN"/>
          </a:p>
        </p:txBody>
      </p:sp>
    </p:spTree>
    <p:extLst>
      <p:ext uri="{BB962C8B-B14F-4D97-AF65-F5344CB8AC3E}">
        <p14:creationId xmlns:p14="http://schemas.microsoft.com/office/powerpoint/2010/main" xmlns="" val="249609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9</a:t>
            </a:fld>
            <a:endParaRPr lang="en-US" altLang="zh-CN"/>
          </a:p>
        </p:txBody>
      </p:sp>
    </p:spTree>
    <p:extLst>
      <p:ext uri="{BB962C8B-B14F-4D97-AF65-F5344CB8AC3E}">
        <p14:creationId xmlns:p14="http://schemas.microsoft.com/office/powerpoint/2010/main" xmlns="" val="2191347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10</a:t>
            </a:fld>
            <a:endParaRPr lang="en-US" altLang="zh-CN"/>
          </a:p>
        </p:txBody>
      </p:sp>
    </p:spTree>
    <p:extLst>
      <p:ext uri="{BB962C8B-B14F-4D97-AF65-F5344CB8AC3E}">
        <p14:creationId xmlns:p14="http://schemas.microsoft.com/office/powerpoint/2010/main" xmlns="" val="2555241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11</a:t>
            </a:fld>
            <a:endParaRPr lang="en-US" altLang="zh-CN"/>
          </a:p>
        </p:txBody>
      </p:sp>
    </p:spTree>
    <p:extLst>
      <p:ext uri="{BB962C8B-B14F-4D97-AF65-F5344CB8AC3E}">
        <p14:creationId xmlns:p14="http://schemas.microsoft.com/office/powerpoint/2010/main" xmlns="" val="1695089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12</a:t>
            </a:fld>
            <a:endParaRPr lang="en-US" altLang="zh-CN"/>
          </a:p>
        </p:txBody>
      </p:sp>
    </p:spTree>
    <p:extLst>
      <p:ext uri="{BB962C8B-B14F-4D97-AF65-F5344CB8AC3E}">
        <p14:creationId xmlns:p14="http://schemas.microsoft.com/office/powerpoint/2010/main" xmlns="" val="1695089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13</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14</a:t>
            </a:fld>
            <a:endParaRPr lang="en-US" altLang="zh-CN"/>
          </a:p>
        </p:txBody>
      </p:sp>
    </p:spTree>
    <p:extLst>
      <p:ext uri="{BB962C8B-B14F-4D97-AF65-F5344CB8AC3E}">
        <p14:creationId xmlns:p14="http://schemas.microsoft.com/office/powerpoint/2010/main" xmlns="" val="1765904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15</a:t>
            </a:fld>
            <a:endParaRPr lang="en-US" altLang="zh-CN"/>
          </a:p>
        </p:txBody>
      </p:sp>
    </p:spTree>
    <p:extLst>
      <p:ext uri="{BB962C8B-B14F-4D97-AF65-F5344CB8AC3E}">
        <p14:creationId xmlns:p14="http://schemas.microsoft.com/office/powerpoint/2010/main" xmlns="" val="3005572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16</a:t>
            </a:fld>
            <a:endParaRPr lang="en-US" altLang="zh-CN"/>
          </a:p>
        </p:txBody>
      </p:sp>
    </p:spTree>
    <p:extLst>
      <p:ext uri="{BB962C8B-B14F-4D97-AF65-F5344CB8AC3E}">
        <p14:creationId xmlns:p14="http://schemas.microsoft.com/office/powerpoint/2010/main" xmlns="" val="3358806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17</a:t>
            </a:fld>
            <a:endParaRPr lang="en-US" altLang="zh-CN"/>
          </a:p>
        </p:txBody>
      </p:sp>
    </p:spTree>
    <p:extLst>
      <p:ext uri="{BB962C8B-B14F-4D97-AF65-F5344CB8AC3E}">
        <p14:creationId xmlns:p14="http://schemas.microsoft.com/office/powerpoint/2010/main" xmlns="" val="17659043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18</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19</a:t>
            </a:fld>
            <a:endParaRPr lang="en-US" altLang="zh-CN"/>
          </a:p>
        </p:txBody>
      </p:sp>
    </p:spTree>
    <p:extLst>
      <p:ext uri="{BB962C8B-B14F-4D97-AF65-F5344CB8AC3E}">
        <p14:creationId xmlns:p14="http://schemas.microsoft.com/office/powerpoint/2010/main" xmlns="" val="2952964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20</a:t>
            </a:fld>
            <a:endParaRPr lang="en-US" altLang="zh-CN"/>
          </a:p>
        </p:txBody>
      </p:sp>
    </p:spTree>
    <p:extLst>
      <p:ext uri="{BB962C8B-B14F-4D97-AF65-F5344CB8AC3E}">
        <p14:creationId xmlns:p14="http://schemas.microsoft.com/office/powerpoint/2010/main" xmlns="" val="3919826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21</a:t>
            </a:fld>
            <a:endParaRPr lang="en-US" altLang="zh-CN"/>
          </a:p>
        </p:txBody>
      </p:sp>
    </p:spTree>
    <p:extLst>
      <p:ext uri="{BB962C8B-B14F-4D97-AF65-F5344CB8AC3E}">
        <p14:creationId xmlns:p14="http://schemas.microsoft.com/office/powerpoint/2010/main" xmlns="" val="29529647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pPr/>
              <a:t>22</a:t>
            </a:fld>
            <a:endParaRPr lang="en-US" altLang="zh-CN"/>
          </a:p>
        </p:txBody>
      </p:sp>
    </p:spTree>
    <p:extLst>
      <p:ext uri="{BB962C8B-B14F-4D97-AF65-F5344CB8AC3E}">
        <p14:creationId xmlns:p14="http://schemas.microsoft.com/office/powerpoint/2010/main" xmlns="" val="2952964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DB4961-5944-45E4-859B-0226209DDE1C}" type="slidenum">
              <a:rPr lang="en-US" altLang="zh-CN"/>
              <a:pPr/>
              <a:t>23</a:t>
            </a:fld>
            <a:endParaRPr lang="en-US" altLang="zh-CN"/>
          </a:p>
        </p:txBody>
      </p:sp>
      <p:sp>
        <p:nvSpPr>
          <p:cNvPr id="14338" name="Rectangle 2"/>
          <p:cNvSpPr>
            <a:spLocks noGrp="1" noRot="1" noChangeAspect="1" noChangeArrowheads="1" noTextEdit="1"/>
          </p:cNvSpPr>
          <p:nvPr>
            <p:ph type="sldImg"/>
          </p:nvPr>
        </p:nvSpPr>
        <p:spPr>
          <a:xfrm>
            <a:off x="381000" y="685800"/>
            <a:ext cx="6096000" cy="3429000"/>
          </a:xfrm>
          <a:ln/>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封面">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1635179"/>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39581774"/>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渡页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11844763"/>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userDrawn="1"/>
        </p:nvGrpSpPr>
        <p:grpSpPr>
          <a:xfrm>
            <a:off x="2" y="1"/>
            <a:ext cx="12195173" cy="6858000"/>
            <a:chOff x="2" y="1"/>
            <a:chExt cx="12195173" cy="6858000"/>
          </a:xfrm>
        </p:grpSpPr>
        <p:pic>
          <p:nvPicPr>
            <p:cNvPr id="3" name="图片 2"/>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a:stretch/>
          </p:blipFill>
          <p:spPr>
            <a:xfrm rot="16200000">
              <a:off x="337784" y="-337781"/>
              <a:ext cx="5247564" cy="5923127"/>
            </a:xfrm>
            <a:prstGeom prst="rect">
              <a:avLst/>
            </a:prstGeom>
          </p:spPr>
        </p:pic>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a:stretch/>
          </p:blipFill>
          <p:spPr>
            <a:xfrm rot="5400000" flipV="1">
              <a:off x="6474037" y="1136862"/>
              <a:ext cx="6858000" cy="4584277"/>
            </a:xfrm>
            <a:prstGeom prst="rect">
              <a:avLst/>
            </a:prstGeom>
          </p:spPr>
        </p:pic>
      </p:grpSp>
    </p:spTree>
    <p:extLst>
      <p:ext uri="{BB962C8B-B14F-4D97-AF65-F5344CB8AC3E}">
        <p14:creationId xmlns:p14="http://schemas.microsoft.com/office/powerpoint/2010/main" xmlns="" val="3798297007"/>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组合 4"/>
          <p:cNvGrpSpPr/>
          <p:nvPr userDrawn="1"/>
        </p:nvGrpSpPr>
        <p:grpSpPr>
          <a:xfrm>
            <a:off x="2" y="1"/>
            <a:ext cx="12195173" cy="6858000"/>
            <a:chOff x="2" y="1"/>
            <a:chExt cx="12195173" cy="6858000"/>
          </a:xfrm>
        </p:grpSpPr>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a:stretch/>
          </p:blipFill>
          <p:spPr>
            <a:xfrm rot="16200000">
              <a:off x="337784" y="-337781"/>
              <a:ext cx="5247564" cy="5923127"/>
            </a:xfrm>
            <a:prstGeom prst="rect">
              <a:avLst/>
            </a:prstGeom>
          </p:spPr>
        </p:pic>
        <p:pic>
          <p:nvPicPr>
            <p:cNvPr id="9" name="图片 8"/>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a:stretch/>
          </p:blipFill>
          <p:spPr>
            <a:xfrm rot="5400000" flipV="1">
              <a:off x="6474037" y="1136862"/>
              <a:ext cx="6858000" cy="4584277"/>
            </a:xfrm>
            <a:prstGeom prst="rect">
              <a:avLst/>
            </a:prstGeom>
          </p:spPr>
        </p:pic>
      </p:grpSp>
      <p:pic>
        <p:nvPicPr>
          <p:cNvPr id="3" name="图片 2"/>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6903987" y="1260000"/>
            <a:ext cx="4680000" cy="4680000"/>
          </a:xfrm>
          <a:prstGeom prst="rect">
            <a:avLst/>
          </a:prstGeom>
        </p:spPr>
      </p:pic>
    </p:spTree>
    <p:extLst>
      <p:ext uri="{BB962C8B-B14F-4D97-AF65-F5344CB8AC3E}">
        <p14:creationId xmlns:p14="http://schemas.microsoft.com/office/powerpoint/2010/main" xmlns="" val="840705483"/>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en-US" altLang="zh-CN"/>
          </a:p>
        </p:txBody>
      </p:sp>
      <p:sp>
        <p:nvSpPr>
          <p:cNvPr id="4" name="页脚占位符 3"/>
          <p:cNvSpPr>
            <a:spLocks noGrp="1"/>
          </p:cNvSpPr>
          <p:nvPr>
            <p:ph type="ftr" sz="quarter" idx="11"/>
          </p:nvPr>
        </p:nvSpPr>
        <p:spPr/>
        <p:txBody>
          <a:bodyPr/>
          <a:lstStyle/>
          <a:p>
            <a:endParaRPr lang="en-US" altLang="zh-CN"/>
          </a:p>
        </p:txBody>
      </p:sp>
      <p:sp>
        <p:nvSpPr>
          <p:cNvPr id="5" name="灯片编号占位符 4"/>
          <p:cNvSpPr>
            <a:spLocks noGrp="1"/>
          </p:cNvSpPr>
          <p:nvPr>
            <p:ph type="sldNum" sz="quarter" idx="12"/>
          </p:nvPr>
        </p:nvSpPr>
        <p:spPr/>
        <p:txBody>
          <a:bodyPr/>
          <a:lstStyle/>
          <a:p>
            <a:fld id="{D0A27C80-5FD3-4361-BB31-75FBA1966619}" type="slidenum">
              <a:rPr lang="en-US" altLang="zh-CN" smtClean="0"/>
              <a:pPr/>
              <a:t>‹#›</a:t>
            </a:fld>
            <a:endParaRPr lang="en-US" altLang="zh-CN"/>
          </a:p>
        </p:txBody>
      </p:sp>
    </p:spTree>
    <p:extLst>
      <p:ext uri="{BB962C8B-B14F-4D97-AF65-F5344CB8AC3E}">
        <p14:creationId xmlns:p14="http://schemas.microsoft.com/office/powerpoint/2010/main" xmlns="" val="285509878"/>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userDrawn="1"/>
        </p:nvGrpSpPr>
        <p:grpSpPr>
          <a:xfrm>
            <a:off x="2" y="1"/>
            <a:ext cx="12195173" cy="6858000"/>
            <a:chOff x="2" y="1"/>
            <a:chExt cx="12195173" cy="6858000"/>
          </a:xfrm>
        </p:grpSpPr>
        <p:pic>
          <p:nvPicPr>
            <p:cNvPr id="4" name="图片 3"/>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a:stretch/>
          </p:blipFill>
          <p:spPr>
            <a:xfrm rot="16200000">
              <a:off x="337784" y="-337781"/>
              <a:ext cx="5247564" cy="5923127"/>
            </a:xfrm>
            <a:prstGeom prst="rect">
              <a:avLst/>
            </a:prstGeom>
          </p:spPr>
        </p:pic>
        <p:pic>
          <p:nvPicPr>
            <p:cNvPr id="5" name="图片 4"/>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a:stretch/>
          </p:blipFill>
          <p:spPr>
            <a:xfrm rot="5400000" flipV="1">
              <a:off x="6474037" y="1136862"/>
              <a:ext cx="6858000" cy="4584277"/>
            </a:xfrm>
            <a:prstGeom prst="rect">
              <a:avLst/>
            </a:prstGeom>
          </p:spPr>
        </p:pic>
      </p:grpSp>
    </p:spTree>
    <p:extLst>
      <p:ext uri="{BB962C8B-B14F-4D97-AF65-F5344CB8AC3E}">
        <p14:creationId xmlns:p14="http://schemas.microsoft.com/office/powerpoint/2010/main" xmlns="" val="589191805"/>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758" y="1600571"/>
            <a:ext cx="5386202" cy="4527011"/>
          </a:xfrm>
        </p:spPr>
        <p:txBody>
          <a:bodyPr/>
          <a:lstStyle>
            <a:lvl1pPr>
              <a:defRPr sz="34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9215" y="1600571"/>
            <a:ext cx="5386202" cy="4527011"/>
          </a:xfrm>
        </p:spPr>
        <p:txBody>
          <a:bodyPr/>
          <a:lstStyle>
            <a:lvl1pPr>
              <a:defRPr sz="34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1EA406FD-032E-4C58-95B5-1848DA22B9BA}" type="slidenum">
              <a:rPr lang="en-US" altLang="zh-CN"/>
              <a:pPr/>
              <a:t>‹#›</a:t>
            </a:fld>
            <a:endParaRPr lang="en-US" altLang="zh-CN"/>
          </a:p>
        </p:txBody>
      </p:sp>
    </p:spTree>
    <p:extLst>
      <p:ext uri="{BB962C8B-B14F-4D97-AF65-F5344CB8AC3E}">
        <p14:creationId xmlns:p14="http://schemas.microsoft.com/office/powerpoint/2010/main" xmlns="" val="2758927659"/>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469"/>
            <a:ext cx="5388320" cy="639910"/>
          </a:xfrm>
        </p:spPr>
        <p:txBody>
          <a:bodyPr anchor="b"/>
          <a:lstStyle>
            <a:lvl1pPr marL="0" indent="0">
              <a:buNone/>
              <a:defRPr sz="2900" b="1"/>
            </a:lvl1pPr>
            <a:lvl2pPr marL="544357" indent="0">
              <a:buNone/>
              <a:defRPr sz="2400" b="1"/>
            </a:lvl2pPr>
            <a:lvl3pPr marL="1088714" indent="0">
              <a:buNone/>
              <a:defRPr sz="2100" b="1"/>
            </a:lvl3pPr>
            <a:lvl4pPr marL="1633071" indent="0">
              <a:buNone/>
              <a:defRPr sz="1900" b="1"/>
            </a:lvl4pPr>
            <a:lvl5pPr marL="2177427" indent="0">
              <a:buNone/>
              <a:defRPr sz="1900" b="1"/>
            </a:lvl5pPr>
            <a:lvl6pPr marL="2721785" indent="0">
              <a:buNone/>
              <a:defRPr sz="1900" b="1"/>
            </a:lvl6pPr>
            <a:lvl7pPr marL="3266142" indent="0">
              <a:buNone/>
              <a:defRPr sz="1900" b="1"/>
            </a:lvl7pPr>
            <a:lvl8pPr marL="3810498" indent="0">
              <a:buNone/>
              <a:defRPr sz="1900" b="1"/>
            </a:lvl8pPr>
            <a:lvl9pPr marL="4354855" indent="0">
              <a:buNone/>
              <a:defRPr sz="19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5378"/>
            <a:ext cx="5388320"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469"/>
            <a:ext cx="5390436" cy="639910"/>
          </a:xfrm>
        </p:spPr>
        <p:txBody>
          <a:bodyPr anchor="b"/>
          <a:lstStyle>
            <a:lvl1pPr marL="0" indent="0">
              <a:buNone/>
              <a:defRPr sz="2900" b="1"/>
            </a:lvl1pPr>
            <a:lvl2pPr marL="544357" indent="0">
              <a:buNone/>
              <a:defRPr sz="2400" b="1"/>
            </a:lvl2pPr>
            <a:lvl3pPr marL="1088714" indent="0">
              <a:buNone/>
              <a:defRPr sz="2100" b="1"/>
            </a:lvl3pPr>
            <a:lvl4pPr marL="1633071" indent="0">
              <a:buNone/>
              <a:defRPr sz="1900" b="1"/>
            </a:lvl4pPr>
            <a:lvl5pPr marL="2177427" indent="0">
              <a:buNone/>
              <a:defRPr sz="1900" b="1"/>
            </a:lvl5pPr>
            <a:lvl6pPr marL="2721785" indent="0">
              <a:buNone/>
              <a:defRPr sz="1900" b="1"/>
            </a:lvl6pPr>
            <a:lvl7pPr marL="3266142" indent="0">
              <a:buNone/>
              <a:defRPr sz="1900" b="1"/>
            </a:lvl7pPr>
            <a:lvl8pPr marL="3810498" indent="0">
              <a:buNone/>
              <a:defRPr sz="1900" b="1"/>
            </a:lvl8pPr>
            <a:lvl9pPr marL="4354855" indent="0">
              <a:buNone/>
              <a:defRPr sz="19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5378"/>
            <a:ext cx="5390436" cy="3952203"/>
          </a:xfrm>
        </p:spPr>
        <p:txBody>
          <a:bodyPr/>
          <a:lstStyle>
            <a:lvl1pPr>
              <a:defRPr sz="2900"/>
            </a:lvl1pPr>
            <a:lvl2pPr>
              <a:defRPr sz="24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A3837FDC-5057-4295-9D29-1F1664A2B3DF}" type="slidenum">
              <a:rPr lang="en-US" altLang="zh-CN"/>
              <a:pPr/>
              <a:t>‹#›</a:t>
            </a:fld>
            <a:endParaRPr lang="en-US" altLang="zh-CN"/>
          </a:p>
        </p:txBody>
      </p:sp>
    </p:spTree>
    <p:extLst>
      <p:ext uri="{BB962C8B-B14F-4D97-AF65-F5344CB8AC3E}">
        <p14:creationId xmlns:p14="http://schemas.microsoft.com/office/powerpoint/2010/main" xmlns="" val="3167721111"/>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3C1A274E-B122-4DCB-ACB9-9C2AF45C2A36}" type="slidenum">
              <a:rPr lang="en-US" altLang="zh-CN"/>
              <a:pPr/>
              <a:t>‹#›</a:t>
            </a:fld>
            <a:endParaRPr lang="en-US" altLang="zh-CN"/>
          </a:p>
        </p:txBody>
      </p:sp>
    </p:spTree>
    <p:extLst>
      <p:ext uri="{BB962C8B-B14F-4D97-AF65-F5344CB8AC3E}">
        <p14:creationId xmlns:p14="http://schemas.microsoft.com/office/powerpoint/2010/main" xmlns="" val="712494443"/>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0" y="273114"/>
            <a:ext cx="4012129" cy="1162319"/>
          </a:xfrm>
        </p:spPr>
        <p:txBody>
          <a:bodyPr anchor="b"/>
          <a:lstStyle>
            <a:lvl1pPr algn="l">
              <a:defRPr sz="24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5" y="273114"/>
            <a:ext cx="6817442" cy="5854468"/>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0" y="1435433"/>
            <a:ext cx="4012129" cy="4692150"/>
          </a:xfrm>
        </p:spPr>
        <p:txBody>
          <a:bodyPr/>
          <a:lstStyle>
            <a:lvl1pPr marL="0" indent="0">
              <a:buNone/>
              <a:defRPr sz="1600"/>
            </a:lvl1pPr>
            <a:lvl2pPr marL="544357" indent="0">
              <a:buNone/>
              <a:defRPr sz="1400"/>
            </a:lvl2pPr>
            <a:lvl3pPr marL="1088714" indent="0">
              <a:buNone/>
              <a:defRPr sz="1200"/>
            </a:lvl3pPr>
            <a:lvl4pPr marL="1633071" indent="0">
              <a:buNone/>
              <a:defRPr sz="1100"/>
            </a:lvl4pPr>
            <a:lvl5pPr marL="2177427" indent="0">
              <a:buNone/>
              <a:defRPr sz="1100"/>
            </a:lvl5pPr>
            <a:lvl6pPr marL="2721785" indent="0">
              <a:buNone/>
              <a:defRPr sz="1100"/>
            </a:lvl6pPr>
            <a:lvl7pPr marL="3266142" indent="0">
              <a:buNone/>
              <a:defRPr sz="1100"/>
            </a:lvl7pPr>
            <a:lvl8pPr marL="3810498" indent="0">
              <a:buNone/>
              <a:defRPr sz="1100"/>
            </a:lvl8pPr>
            <a:lvl9pPr marL="435485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F8BEC569-D044-472C-A2F2-BA37D28F2E82}" type="slidenum">
              <a:rPr lang="en-US" altLang="zh-CN"/>
              <a:pPr/>
              <a:t>‹#›</a:t>
            </a:fld>
            <a:endParaRPr lang="en-US" altLang="zh-CN"/>
          </a:p>
        </p:txBody>
      </p:sp>
    </p:spTree>
    <p:extLst>
      <p:ext uri="{BB962C8B-B14F-4D97-AF65-F5344CB8AC3E}">
        <p14:creationId xmlns:p14="http://schemas.microsoft.com/office/powerpoint/2010/main" xmlns="" val="49945334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1712"/>
            <a:ext cx="7317105" cy="566869"/>
          </a:xfrm>
        </p:spPr>
        <p:txBody>
          <a:bodyPr anchor="b"/>
          <a:lstStyle>
            <a:lvl1pPr algn="l">
              <a:defRPr sz="24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917"/>
            <a:ext cx="7317105" cy="4115753"/>
          </a:xfrm>
        </p:spPr>
        <p:txBody>
          <a:bodyPr/>
          <a:lstStyle>
            <a:lvl1pPr marL="0" indent="0">
              <a:buNone/>
              <a:defRPr sz="3800"/>
            </a:lvl1pPr>
            <a:lvl2pPr marL="544357" indent="0">
              <a:buNone/>
              <a:defRPr sz="3400"/>
            </a:lvl2pPr>
            <a:lvl3pPr marL="1088714" indent="0">
              <a:buNone/>
              <a:defRPr sz="2900"/>
            </a:lvl3pPr>
            <a:lvl4pPr marL="1633071" indent="0">
              <a:buNone/>
              <a:defRPr sz="2400"/>
            </a:lvl4pPr>
            <a:lvl5pPr marL="2177427" indent="0">
              <a:buNone/>
              <a:defRPr sz="2400"/>
            </a:lvl5pPr>
            <a:lvl6pPr marL="2721785" indent="0">
              <a:buNone/>
              <a:defRPr sz="2400"/>
            </a:lvl6pPr>
            <a:lvl7pPr marL="3266142" indent="0">
              <a:buNone/>
              <a:defRPr sz="2400"/>
            </a:lvl7pPr>
            <a:lvl8pPr marL="3810498" indent="0">
              <a:buNone/>
              <a:defRPr sz="2400"/>
            </a:lvl8pPr>
            <a:lvl9pPr marL="4354855" indent="0">
              <a:buNone/>
              <a:defRPr sz="2400"/>
            </a:lvl9pPr>
          </a:lstStyle>
          <a:p>
            <a:endParaRPr lang="zh-CN" altLang="en-US"/>
          </a:p>
        </p:txBody>
      </p:sp>
      <p:sp>
        <p:nvSpPr>
          <p:cNvPr id="4" name="文本占位符 3"/>
          <p:cNvSpPr>
            <a:spLocks noGrp="1"/>
          </p:cNvSpPr>
          <p:nvPr>
            <p:ph type="body" sz="half" idx="2"/>
          </p:nvPr>
        </p:nvSpPr>
        <p:spPr>
          <a:xfrm>
            <a:off x="2390340" y="5368582"/>
            <a:ext cx="7317105" cy="805048"/>
          </a:xfrm>
        </p:spPr>
        <p:txBody>
          <a:bodyPr/>
          <a:lstStyle>
            <a:lvl1pPr marL="0" indent="0">
              <a:buNone/>
              <a:defRPr sz="1600"/>
            </a:lvl1pPr>
            <a:lvl2pPr marL="544357" indent="0">
              <a:buNone/>
              <a:defRPr sz="1400"/>
            </a:lvl2pPr>
            <a:lvl3pPr marL="1088714" indent="0">
              <a:buNone/>
              <a:defRPr sz="1200"/>
            </a:lvl3pPr>
            <a:lvl4pPr marL="1633071" indent="0">
              <a:buNone/>
              <a:defRPr sz="1100"/>
            </a:lvl4pPr>
            <a:lvl5pPr marL="2177427" indent="0">
              <a:buNone/>
              <a:defRPr sz="1100"/>
            </a:lvl5pPr>
            <a:lvl6pPr marL="2721785" indent="0">
              <a:buNone/>
              <a:defRPr sz="1100"/>
            </a:lvl6pPr>
            <a:lvl7pPr marL="3266142" indent="0">
              <a:buNone/>
              <a:defRPr sz="1100"/>
            </a:lvl7pPr>
            <a:lvl8pPr marL="3810498" indent="0">
              <a:buNone/>
              <a:defRPr sz="1100"/>
            </a:lvl8pPr>
            <a:lvl9pPr marL="4354855" indent="0">
              <a:buNone/>
              <a:defRPr sz="11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53AE886-EFA1-4CF3-9226-1AC44F41EA8B}" type="slidenum">
              <a:rPr lang="en-US" altLang="zh-CN"/>
              <a:pPr/>
              <a:t>‹#›</a:t>
            </a:fld>
            <a:endParaRPr lang="en-US" altLang="zh-CN"/>
          </a:p>
        </p:txBody>
      </p:sp>
    </p:spTree>
    <p:extLst>
      <p:ext uri="{BB962C8B-B14F-4D97-AF65-F5344CB8AC3E}">
        <p14:creationId xmlns:p14="http://schemas.microsoft.com/office/powerpoint/2010/main" xmlns="" val="1814718216"/>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713DEBC-6A62-4123-98C2-AEEE7EE20F0B}" type="slidenum">
              <a:rPr lang="en-US" altLang="zh-CN"/>
              <a:pPr/>
              <a:t>‹#›</a:t>
            </a:fld>
            <a:endParaRPr lang="en-US" altLang="zh-CN"/>
          </a:p>
        </p:txBody>
      </p:sp>
    </p:spTree>
    <p:extLst>
      <p:ext uri="{BB962C8B-B14F-4D97-AF65-F5344CB8AC3E}">
        <p14:creationId xmlns:p14="http://schemas.microsoft.com/office/powerpoint/2010/main" xmlns="" val="62147469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703"/>
            <a:ext cx="2743914" cy="585288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759" y="274703"/>
            <a:ext cx="8028490" cy="5852880"/>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941277D-9524-42B7-AE1B-6471F281CBE7}" type="slidenum">
              <a:rPr lang="en-US" altLang="zh-CN"/>
              <a:pPr/>
              <a:t>‹#›</a:t>
            </a:fld>
            <a:endParaRPr lang="en-US" altLang="zh-CN"/>
          </a:p>
        </p:txBody>
      </p:sp>
    </p:spTree>
    <p:extLst>
      <p:ext uri="{BB962C8B-B14F-4D97-AF65-F5344CB8AC3E}">
        <p14:creationId xmlns:p14="http://schemas.microsoft.com/office/powerpoint/2010/main" xmlns="" val="44376389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760" y="274703"/>
            <a:ext cx="10975657" cy="1143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08871" tIns="54436" rIns="108871" bIns="54436"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609760" y="1600571"/>
            <a:ext cx="10975657" cy="452701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08871" tIns="54436" rIns="108871" bIns="54436"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09758" y="6246671"/>
            <a:ext cx="2845541" cy="476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08871" tIns="54436" rIns="108871" bIns="54436" numCol="1" anchor="t" anchorCtr="0" compatLnSpc="1">
            <a:prstTxWarp prst="textNoShape">
              <a:avLst/>
            </a:prstTxWarp>
          </a:bodyPr>
          <a:lstStyle>
            <a:lvl1pPr>
              <a:defRPr sz="1600">
                <a:latin typeface="+mn-lt"/>
              </a:defRPr>
            </a:lvl1pPr>
          </a:lstStyle>
          <a:p>
            <a:endParaRPr lang="en-US" altLang="zh-CN"/>
          </a:p>
        </p:txBody>
      </p:sp>
      <p:sp>
        <p:nvSpPr>
          <p:cNvPr id="1029" name="Rectangle 5"/>
          <p:cNvSpPr>
            <a:spLocks noGrp="1" noChangeArrowheads="1"/>
          </p:cNvSpPr>
          <p:nvPr>
            <p:ph type="ftr" sz="quarter" idx="3"/>
          </p:nvPr>
        </p:nvSpPr>
        <p:spPr bwMode="auto">
          <a:xfrm>
            <a:off x="4166685" y="6246671"/>
            <a:ext cx="3861806" cy="476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08871" tIns="54436" rIns="108871" bIns="54436" numCol="1" anchor="t" anchorCtr="0" compatLnSpc="1">
            <a:prstTxWarp prst="textNoShape">
              <a:avLst/>
            </a:prstTxWarp>
          </a:bodyPr>
          <a:lstStyle>
            <a:lvl1pPr algn="ctr">
              <a:defRPr sz="1600">
                <a:latin typeface="+mn-lt"/>
              </a:defRPr>
            </a:lvl1pPr>
          </a:lstStyle>
          <a:p>
            <a:endParaRPr lang="en-US" altLang="zh-CN"/>
          </a:p>
        </p:txBody>
      </p:sp>
      <p:sp>
        <p:nvSpPr>
          <p:cNvPr id="1030" name="Rectangle 6"/>
          <p:cNvSpPr>
            <a:spLocks noGrp="1" noChangeArrowheads="1"/>
          </p:cNvSpPr>
          <p:nvPr>
            <p:ph type="sldNum" sz="quarter" idx="4"/>
          </p:nvPr>
        </p:nvSpPr>
        <p:spPr bwMode="auto">
          <a:xfrm>
            <a:off x="8739876" y="6246671"/>
            <a:ext cx="2845541" cy="4763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08871" tIns="54436" rIns="108871" bIns="54436" numCol="1" anchor="t" anchorCtr="0" compatLnSpc="1">
            <a:prstTxWarp prst="textNoShape">
              <a:avLst/>
            </a:prstTxWarp>
          </a:bodyPr>
          <a:lstStyle>
            <a:lvl1pPr algn="r">
              <a:defRPr sz="1600">
                <a:latin typeface="+mn-lt"/>
              </a:defRPr>
            </a:lvl1pPr>
          </a:lstStyle>
          <a:p>
            <a:fld id="{D0A27C80-5FD3-4361-BB31-75FBA1966619}"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98" r:id="rId1"/>
    <p:sldLayoutId id="2147483691" r:id="rId2"/>
    <p:sldLayoutId id="2147483699" r:id="rId3"/>
    <p:sldLayoutId id="2147483683" r:id="rId4"/>
    <p:sldLayoutId id="2147483700" r:id="rId5"/>
    <p:sldLayoutId id="2147483695" r:id="rId6"/>
    <p:sldLayoutId id="2147483690" r:id="rId7"/>
    <p:sldLayoutId id="2147483652" r:id="rId8"/>
    <p:sldLayoutId id="2147483653" r:id="rId9"/>
    <p:sldLayoutId id="2147483654" r:id="rId10"/>
    <p:sldLayoutId id="2147483656" r:id="rId11"/>
    <p:sldLayoutId id="2147483657" r:id="rId12"/>
    <p:sldLayoutId id="2147483658" r:id="rId13"/>
    <p:sldLayoutId id="2147483659" r:id="rId14"/>
  </p:sldLayoutIdLst>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hf sldNum="0" hdr="0" ftr="0" dt="0"/>
  <p:txStyles>
    <p:titleStyle>
      <a:lvl1pPr algn="ctr" rtl="0" fontAlgn="base">
        <a:spcBef>
          <a:spcPct val="0"/>
        </a:spcBef>
        <a:spcAft>
          <a:spcPct val="0"/>
        </a:spcAft>
        <a:defRPr sz="5300">
          <a:solidFill>
            <a:schemeClr val="tx2"/>
          </a:solidFill>
          <a:latin typeface="+mj-lt"/>
          <a:ea typeface="+mj-ea"/>
          <a:cs typeface="+mj-cs"/>
        </a:defRPr>
      </a:lvl1pPr>
      <a:lvl2pPr algn="ctr" rtl="0" fontAlgn="base">
        <a:spcBef>
          <a:spcPct val="0"/>
        </a:spcBef>
        <a:spcAft>
          <a:spcPct val="0"/>
        </a:spcAft>
        <a:defRPr sz="5300">
          <a:solidFill>
            <a:schemeClr val="tx2"/>
          </a:solidFill>
          <a:latin typeface="Arial" charset="0"/>
          <a:ea typeface="宋体" charset="-122"/>
        </a:defRPr>
      </a:lvl2pPr>
      <a:lvl3pPr algn="ctr" rtl="0" fontAlgn="base">
        <a:spcBef>
          <a:spcPct val="0"/>
        </a:spcBef>
        <a:spcAft>
          <a:spcPct val="0"/>
        </a:spcAft>
        <a:defRPr sz="5300">
          <a:solidFill>
            <a:schemeClr val="tx2"/>
          </a:solidFill>
          <a:latin typeface="Arial" charset="0"/>
          <a:ea typeface="宋体" charset="-122"/>
        </a:defRPr>
      </a:lvl3pPr>
      <a:lvl4pPr algn="ctr" rtl="0" fontAlgn="base">
        <a:spcBef>
          <a:spcPct val="0"/>
        </a:spcBef>
        <a:spcAft>
          <a:spcPct val="0"/>
        </a:spcAft>
        <a:defRPr sz="5300">
          <a:solidFill>
            <a:schemeClr val="tx2"/>
          </a:solidFill>
          <a:latin typeface="Arial" charset="0"/>
          <a:ea typeface="宋体" charset="-122"/>
        </a:defRPr>
      </a:lvl4pPr>
      <a:lvl5pPr algn="ctr" rtl="0" fontAlgn="base">
        <a:spcBef>
          <a:spcPct val="0"/>
        </a:spcBef>
        <a:spcAft>
          <a:spcPct val="0"/>
        </a:spcAft>
        <a:defRPr sz="5300">
          <a:solidFill>
            <a:schemeClr val="tx2"/>
          </a:solidFill>
          <a:latin typeface="Arial" charset="0"/>
          <a:ea typeface="宋体" charset="-122"/>
        </a:defRPr>
      </a:lvl5pPr>
      <a:lvl6pPr marL="544357" algn="ctr" rtl="0" fontAlgn="base">
        <a:spcBef>
          <a:spcPct val="0"/>
        </a:spcBef>
        <a:spcAft>
          <a:spcPct val="0"/>
        </a:spcAft>
        <a:defRPr sz="5300">
          <a:solidFill>
            <a:schemeClr val="tx2"/>
          </a:solidFill>
          <a:latin typeface="Arial" charset="0"/>
          <a:ea typeface="宋体" charset="-122"/>
        </a:defRPr>
      </a:lvl6pPr>
      <a:lvl7pPr marL="1088714" algn="ctr" rtl="0" fontAlgn="base">
        <a:spcBef>
          <a:spcPct val="0"/>
        </a:spcBef>
        <a:spcAft>
          <a:spcPct val="0"/>
        </a:spcAft>
        <a:defRPr sz="5300">
          <a:solidFill>
            <a:schemeClr val="tx2"/>
          </a:solidFill>
          <a:latin typeface="Arial" charset="0"/>
          <a:ea typeface="宋体" charset="-122"/>
        </a:defRPr>
      </a:lvl7pPr>
      <a:lvl8pPr marL="1633071" algn="ctr" rtl="0" fontAlgn="base">
        <a:spcBef>
          <a:spcPct val="0"/>
        </a:spcBef>
        <a:spcAft>
          <a:spcPct val="0"/>
        </a:spcAft>
        <a:defRPr sz="5300">
          <a:solidFill>
            <a:schemeClr val="tx2"/>
          </a:solidFill>
          <a:latin typeface="Arial" charset="0"/>
          <a:ea typeface="宋体" charset="-122"/>
        </a:defRPr>
      </a:lvl8pPr>
      <a:lvl9pPr marL="2177427" algn="ctr" rtl="0" fontAlgn="base">
        <a:spcBef>
          <a:spcPct val="0"/>
        </a:spcBef>
        <a:spcAft>
          <a:spcPct val="0"/>
        </a:spcAft>
        <a:defRPr sz="5300">
          <a:solidFill>
            <a:schemeClr val="tx2"/>
          </a:solidFill>
          <a:latin typeface="Arial" charset="0"/>
          <a:ea typeface="宋体" charset="-122"/>
        </a:defRPr>
      </a:lvl9pPr>
    </p:titleStyle>
    <p:bodyStyle>
      <a:lvl1pPr marL="408267" indent="-408267" algn="l" rtl="0" fontAlgn="base">
        <a:spcBef>
          <a:spcPct val="20000"/>
        </a:spcBef>
        <a:spcAft>
          <a:spcPct val="0"/>
        </a:spcAft>
        <a:buChar char="•"/>
        <a:defRPr sz="3800">
          <a:solidFill>
            <a:schemeClr val="tx1"/>
          </a:solidFill>
          <a:latin typeface="+mn-lt"/>
          <a:ea typeface="+mn-ea"/>
          <a:cs typeface="+mn-cs"/>
        </a:defRPr>
      </a:lvl1pPr>
      <a:lvl2pPr marL="884580" indent="-340223" algn="l" rtl="0" fontAlgn="base">
        <a:spcBef>
          <a:spcPct val="20000"/>
        </a:spcBef>
        <a:spcAft>
          <a:spcPct val="0"/>
        </a:spcAft>
        <a:buChar char="–"/>
        <a:defRPr sz="3400">
          <a:solidFill>
            <a:schemeClr val="tx1"/>
          </a:solidFill>
          <a:latin typeface="+mn-lt"/>
          <a:ea typeface="+mn-ea"/>
        </a:defRPr>
      </a:lvl2pPr>
      <a:lvl3pPr marL="1360893" indent="-272178" algn="l" rtl="0" fontAlgn="base">
        <a:spcBef>
          <a:spcPct val="20000"/>
        </a:spcBef>
        <a:spcAft>
          <a:spcPct val="0"/>
        </a:spcAft>
        <a:buChar char="•"/>
        <a:defRPr sz="2900">
          <a:solidFill>
            <a:schemeClr val="tx1"/>
          </a:solidFill>
          <a:latin typeface="+mn-lt"/>
          <a:ea typeface="+mn-ea"/>
        </a:defRPr>
      </a:lvl3pPr>
      <a:lvl4pPr marL="1905249" indent="-272178" algn="l" rtl="0" fontAlgn="base">
        <a:spcBef>
          <a:spcPct val="20000"/>
        </a:spcBef>
        <a:spcAft>
          <a:spcPct val="0"/>
        </a:spcAft>
        <a:buChar char="–"/>
        <a:defRPr sz="2400">
          <a:solidFill>
            <a:schemeClr val="tx1"/>
          </a:solidFill>
          <a:latin typeface="+mn-lt"/>
          <a:ea typeface="+mn-ea"/>
        </a:defRPr>
      </a:lvl4pPr>
      <a:lvl5pPr marL="2449606" indent="-272178" algn="l" rtl="0" fontAlgn="base">
        <a:spcBef>
          <a:spcPct val="20000"/>
        </a:spcBef>
        <a:spcAft>
          <a:spcPct val="0"/>
        </a:spcAft>
        <a:buChar char="»"/>
        <a:defRPr sz="2400">
          <a:solidFill>
            <a:schemeClr val="tx1"/>
          </a:solidFill>
          <a:latin typeface="+mn-lt"/>
          <a:ea typeface="+mn-ea"/>
        </a:defRPr>
      </a:lvl5pPr>
      <a:lvl6pPr marL="2993963" indent="-272178" algn="l" rtl="0" fontAlgn="base">
        <a:spcBef>
          <a:spcPct val="20000"/>
        </a:spcBef>
        <a:spcAft>
          <a:spcPct val="0"/>
        </a:spcAft>
        <a:buChar char="»"/>
        <a:defRPr sz="2400">
          <a:solidFill>
            <a:schemeClr val="tx1"/>
          </a:solidFill>
          <a:latin typeface="+mn-lt"/>
          <a:ea typeface="+mn-ea"/>
        </a:defRPr>
      </a:lvl6pPr>
      <a:lvl7pPr marL="3538320" indent="-272178" algn="l" rtl="0" fontAlgn="base">
        <a:spcBef>
          <a:spcPct val="20000"/>
        </a:spcBef>
        <a:spcAft>
          <a:spcPct val="0"/>
        </a:spcAft>
        <a:buChar char="»"/>
        <a:defRPr sz="2400">
          <a:solidFill>
            <a:schemeClr val="tx1"/>
          </a:solidFill>
          <a:latin typeface="+mn-lt"/>
          <a:ea typeface="+mn-ea"/>
        </a:defRPr>
      </a:lvl7pPr>
      <a:lvl8pPr marL="4082677" indent="-272178" algn="l" rtl="0" fontAlgn="base">
        <a:spcBef>
          <a:spcPct val="20000"/>
        </a:spcBef>
        <a:spcAft>
          <a:spcPct val="0"/>
        </a:spcAft>
        <a:buChar char="»"/>
        <a:defRPr sz="2400">
          <a:solidFill>
            <a:schemeClr val="tx1"/>
          </a:solidFill>
          <a:latin typeface="+mn-lt"/>
          <a:ea typeface="+mn-ea"/>
        </a:defRPr>
      </a:lvl8pPr>
      <a:lvl9pPr marL="4627034" indent="-272178" algn="l" rtl="0" fontAlgn="base">
        <a:spcBef>
          <a:spcPct val="20000"/>
        </a:spcBef>
        <a:spcAft>
          <a:spcPct val="0"/>
        </a:spcAft>
        <a:buChar char="»"/>
        <a:defRPr sz="2400">
          <a:solidFill>
            <a:schemeClr val="tx1"/>
          </a:solidFill>
          <a:latin typeface="+mn-lt"/>
          <a:ea typeface="+mn-ea"/>
        </a:defRPr>
      </a:lvl9pPr>
    </p:bodyStyle>
    <p:otherStyle>
      <a:defPPr>
        <a:defRPr lang="zh-CN"/>
      </a:defPPr>
      <a:lvl1pPr marL="0" algn="l" defTabSz="1088714" rtl="0" eaLnBrk="1" latinLnBrk="0" hangingPunct="1">
        <a:defRPr sz="2100" kern="1200">
          <a:solidFill>
            <a:schemeClr val="tx1"/>
          </a:solidFill>
          <a:latin typeface="+mn-lt"/>
          <a:ea typeface="+mn-ea"/>
          <a:cs typeface="+mn-cs"/>
        </a:defRPr>
      </a:lvl1pPr>
      <a:lvl2pPr marL="544357" algn="l" defTabSz="1088714" rtl="0" eaLnBrk="1" latinLnBrk="0" hangingPunct="1">
        <a:defRPr sz="2100" kern="1200">
          <a:solidFill>
            <a:schemeClr val="tx1"/>
          </a:solidFill>
          <a:latin typeface="+mn-lt"/>
          <a:ea typeface="+mn-ea"/>
          <a:cs typeface="+mn-cs"/>
        </a:defRPr>
      </a:lvl2pPr>
      <a:lvl3pPr marL="1088714" algn="l" defTabSz="1088714" rtl="0" eaLnBrk="1" latinLnBrk="0" hangingPunct="1">
        <a:defRPr sz="2100" kern="1200">
          <a:solidFill>
            <a:schemeClr val="tx1"/>
          </a:solidFill>
          <a:latin typeface="+mn-lt"/>
          <a:ea typeface="+mn-ea"/>
          <a:cs typeface="+mn-cs"/>
        </a:defRPr>
      </a:lvl3pPr>
      <a:lvl4pPr marL="1633071" algn="l" defTabSz="1088714" rtl="0" eaLnBrk="1" latinLnBrk="0" hangingPunct="1">
        <a:defRPr sz="2100" kern="1200">
          <a:solidFill>
            <a:schemeClr val="tx1"/>
          </a:solidFill>
          <a:latin typeface="+mn-lt"/>
          <a:ea typeface="+mn-ea"/>
          <a:cs typeface="+mn-cs"/>
        </a:defRPr>
      </a:lvl4pPr>
      <a:lvl5pPr marL="2177427" algn="l" defTabSz="1088714" rtl="0" eaLnBrk="1" latinLnBrk="0" hangingPunct="1">
        <a:defRPr sz="2100" kern="1200">
          <a:solidFill>
            <a:schemeClr val="tx1"/>
          </a:solidFill>
          <a:latin typeface="+mn-lt"/>
          <a:ea typeface="+mn-ea"/>
          <a:cs typeface="+mn-cs"/>
        </a:defRPr>
      </a:lvl5pPr>
      <a:lvl6pPr marL="2721785" algn="l" defTabSz="1088714" rtl="0" eaLnBrk="1" latinLnBrk="0" hangingPunct="1">
        <a:defRPr sz="2100" kern="1200">
          <a:solidFill>
            <a:schemeClr val="tx1"/>
          </a:solidFill>
          <a:latin typeface="+mn-lt"/>
          <a:ea typeface="+mn-ea"/>
          <a:cs typeface="+mn-cs"/>
        </a:defRPr>
      </a:lvl6pPr>
      <a:lvl7pPr marL="3266142" algn="l" defTabSz="1088714" rtl="0" eaLnBrk="1" latinLnBrk="0" hangingPunct="1">
        <a:defRPr sz="2100" kern="1200">
          <a:solidFill>
            <a:schemeClr val="tx1"/>
          </a:solidFill>
          <a:latin typeface="+mn-lt"/>
          <a:ea typeface="+mn-ea"/>
          <a:cs typeface="+mn-cs"/>
        </a:defRPr>
      </a:lvl7pPr>
      <a:lvl8pPr marL="3810498" algn="l" defTabSz="1088714" rtl="0" eaLnBrk="1" latinLnBrk="0" hangingPunct="1">
        <a:defRPr sz="2100" kern="1200">
          <a:solidFill>
            <a:schemeClr val="tx1"/>
          </a:solidFill>
          <a:latin typeface="+mn-lt"/>
          <a:ea typeface="+mn-ea"/>
          <a:cs typeface="+mn-cs"/>
        </a:defRPr>
      </a:lvl8pPr>
      <a:lvl9pPr marL="4354855" algn="l" defTabSz="1088714"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image" Target="../media/image7.png"/><Relationship Id="rId5" Type="http://schemas.microsoft.com/office/2007/relationships/media" Target="../media/media1.mp3"/><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6.xml"/><Relationship Id="rId7" Type="http://schemas.openxmlformats.org/officeDocument/2006/relationships/slideLayout" Target="../slideLayouts/slideLayout4.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鼓点轻快的卡通可爱版配乐_1分18秒.mp3">
            <a:hlinkClick r:id="" action="ppaction://media"/>
          </p:cNvPr>
          <p:cNvPicPr>
            <a:picLocks noChangeAspect="1"/>
          </p:cNvPicPr>
          <p:nvPr>
            <a:videoFile r:link="rId2"/>
            <p:extLst>
              <p:ext uri="{DAA4B4D4-6D71-4841-9C94-3DE7FCFB9230}">
                <p14:media xmlns:p14="http://schemas.microsoft.com/office/powerpoint/2010/main" xmlns="" r:embed="rId5"/>
              </p:ext>
            </p:extLst>
          </p:nvPr>
        </p:nvPicPr>
        <p:blipFill>
          <a:blip r:embed="rId6" cstate="print"/>
          <a:stretch>
            <a:fillRect/>
          </a:stretch>
        </p:blipFill>
        <p:spPr>
          <a:xfrm>
            <a:off x="9254787" y="4958488"/>
            <a:ext cx="609600" cy="609600"/>
          </a:xfrm>
          <a:prstGeom prst="rect">
            <a:avLst/>
          </a:prstGeom>
        </p:spPr>
      </p:pic>
      <p:sp>
        <p:nvSpPr>
          <p:cNvPr id="11" name="TextBox 10"/>
          <p:cNvSpPr txBox="1"/>
          <p:nvPr/>
        </p:nvSpPr>
        <p:spPr>
          <a:xfrm>
            <a:off x="1906587" y="3845888"/>
            <a:ext cx="5717220" cy="1196617"/>
          </a:xfrm>
          <a:prstGeom prst="rect">
            <a:avLst/>
          </a:prstGeom>
          <a:noFill/>
        </p:spPr>
        <p:txBody>
          <a:bodyPr wrap="none" lIns="87764" tIns="43882" rIns="87764" bIns="43882" rtlCol="0">
            <a:spAutoFit/>
          </a:bodyPr>
          <a:lstStyle/>
          <a:p>
            <a:r>
              <a:rPr lang="zh-CN" altLang="en-US" sz="7200" dirty="0" smtClean="0">
                <a:ln w="28575">
                  <a:noFill/>
                  <a:prstDash val="solid"/>
                </a:ln>
                <a:solidFill>
                  <a:schemeClr val="tx1">
                    <a:lumMod val="95000"/>
                    <a:lumOff val="5000"/>
                  </a:schemeClr>
                </a:solidFill>
                <a:latin typeface="字魂27号-布丁体" pitchFamily="2" charset="-122"/>
                <a:ea typeface="字魂27号-布丁体" pitchFamily="2" charset="-122"/>
              </a:rPr>
              <a:t>分数混合运算</a:t>
            </a:r>
            <a:endParaRPr lang="zh-CN" altLang="en-US" sz="7200" dirty="0">
              <a:ln w="28575">
                <a:noFill/>
                <a:prstDash val="solid"/>
              </a:ln>
              <a:solidFill>
                <a:schemeClr val="tx1">
                  <a:lumMod val="95000"/>
                  <a:lumOff val="5000"/>
                </a:schemeClr>
              </a:solidFill>
              <a:latin typeface="字魂27号-布丁体" pitchFamily="2" charset="-122"/>
              <a:ea typeface="字魂27号-布丁体" pitchFamily="2" charset="-122"/>
            </a:endParaRPr>
          </a:p>
        </p:txBody>
      </p:sp>
      <p:sp>
        <p:nvSpPr>
          <p:cNvPr id="12" name="文本框 6"/>
          <p:cNvSpPr txBox="1">
            <a:spLocks noChangeArrowheads="1"/>
          </p:cNvSpPr>
          <p:nvPr/>
        </p:nvSpPr>
        <p:spPr bwMode="auto">
          <a:xfrm>
            <a:off x="1992987" y="4995794"/>
            <a:ext cx="5616000" cy="720000"/>
          </a:xfrm>
          <a:prstGeom prst="rect">
            <a:avLst/>
          </a:prstGeom>
          <a:noFill/>
          <a:ln>
            <a:noFill/>
          </a:ln>
          <a:effectLst/>
          <a:extLst/>
        </p:spPr>
        <p:txBody>
          <a:bodyPr wrap="square" lIns="121940" tIns="60969" rIns="121940" bIns="60969">
            <a:no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just">
              <a:lnSpc>
                <a:spcPct val="150000"/>
              </a:lnSpc>
              <a:defRPr/>
            </a:pPr>
            <a:r>
              <a:rPr lang="zh-CN" altLang="en-US" sz="1200" kern="2000" dirty="0" smtClean="0">
                <a:solidFill>
                  <a:schemeClr val="tx1">
                    <a:lumMod val="95000"/>
                    <a:lumOff val="5000"/>
                  </a:schemeClr>
                </a:solidFill>
                <a:latin typeface="+mn-ea"/>
                <a:ea typeface="+mn-ea"/>
              </a:rPr>
              <a:t>双击</a:t>
            </a:r>
            <a:r>
              <a:rPr lang="zh-CN" altLang="en-US" sz="1200" kern="2000" dirty="0">
                <a:solidFill>
                  <a:schemeClr val="tx1">
                    <a:lumMod val="95000"/>
                    <a:lumOff val="5000"/>
                  </a:schemeClr>
                </a:solidFill>
                <a:latin typeface="+mn-ea"/>
                <a:ea typeface="+mn-ea"/>
              </a:rPr>
              <a:t>输入替换</a:t>
            </a:r>
            <a:r>
              <a:rPr lang="zh-CN" altLang="en-US" sz="1200" kern="2000" dirty="0" smtClean="0">
                <a:solidFill>
                  <a:schemeClr val="tx1">
                    <a:lumMod val="95000"/>
                    <a:lumOff val="5000"/>
                  </a:schemeClr>
                </a:solidFill>
                <a:latin typeface="+mn-ea"/>
                <a:ea typeface="+mn-ea"/>
              </a:rPr>
              <a:t>内容</a:t>
            </a:r>
            <a:endParaRPr lang="en-US" altLang="zh-CN" sz="1200" kern="2000" dirty="0">
              <a:solidFill>
                <a:schemeClr val="tx1">
                  <a:lumMod val="95000"/>
                  <a:lumOff val="5000"/>
                </a:schemeClr>
              </a:solidFill>
              <a:latin typeface="+mn-ea"/>
              <a:ea typeface="+mn-ea"/>
            </a:endParaRPr>
          </a:p>
        </p:txBody>
      </p:sp>
      <p:sp>
        <p:nvSpPr>
          <p:cNvPr id="13" name="Text Box 5"/>
          <p:cNvSpPr txBox="1">
            <a:spLocks noChangeArrowheads="1"/>
          </p:cNvSpPr>
          <p:nvPr/>
        </p:nvSpPr>
        <p:spPr bwMode="auto">
          <a:xfrm>
            <a:off x="2058987" y="5812994"/>
            <a:ext cx="2160000" cy="360000"/>
          </a:xfrm>
          <a:prstGeom prst="rect">
            <a:avLst/>
          </a:prstGeom>
          <a:noFill/>
          <a:ln>
            <a:solidFill>
              <a:schemeClr val="tx1">
                <a:lumMod val="95000"/>
                <a:lumOff val="5000"/>
              </a:schemeClr>
            </a:solidFill>
          </a:ln>
          <a:effectLst/>
          <a:extLst/>
        </p:spPr>
        <p:txBody>
          <a:bodyPr wrap="square" lIns="0" tIns="0" rIns="0" bIns="0" anchor="ctr" anchorCtr="1">
            <a:noAutofit/>
          </a:bodyPr>
          <a:lstStyle/>
          <a:p>
            <a:r>
              <a:rPr lang="zh-CN" altLang="en-US" sz="1200" kern="19100" spc="300" dirty="0" smtClean="0">
                <a:solidFill>
                  <a:schemeClr val="tx1">
                    <a:lumMod val="95000"/>
                    <a:lumOff val="5000"/>
                  </a:schemeClr>
                </a:solidFill>
                <a:latin typeface="+mn-ea"/>
                <a:ea typeface="+mn-ea"/>
              </a:rPr>
              <a:t>指导老师</a:t>
            </a:r>
            <a:r>
              <a:rPr lang="zh-CN" altLang="en-US" sz="1200" kern="19100" spc="300" dirty="0" smtClean="0">
                <a:solidFill>
                  <a:schemeClr val="tx1">
                    <a:lumMod val="95000"/>
                    <a:lumOff val="5000"/>
                  </a:schemeClr>
                </a:solidFill>
                <a:latin typeface="+mn-ea"/>
                <a:ea typeface="+mn-ea"/>
              </a:rPr>
              <a:t>：</a:t>
            </a:r>
            <a:r>
              <a:rPr lang="en-US" altLang="zh-CN" sz="1200" kern="19100" spc="300" dirty="0" smtClean="0">
                <a:solidFill>
                  <a:schemeClr val="tx1">
                    <a:lumMod val="95000"/>
                    <a:lumOff val="5000"/>
                  </a:schemeClr>
                </a:solidFill>
                <a:latin typeface="+mn-ea"/>
                <a:ea typeface="+mn-ea"/>
              </a:rPr>
              <a:t>PPT</a:t>
            </a:r>
            <a:endParaRPr lang="zh-CN" altLang="en-US" sz="1200" kern="19100" spc="300" dirty="0">
              <a:solidFill>
                <a:schemeClr val="tx1">
                  <a:lumMod val="95000"/>
                  <a:lumOff val="5000"/>
                </a:schemeClr>
              </a:solidFill>
              <a:latin typeface="+mn-ea"/>
              <a:ea typeface="+mn-ea"/>
            </a:endParaRPr>
          </a:p>
        </p:txBody>
      </p:sp>
      <p:sp>
        <p:nvSpPr>
          <p:cNvPr id="14" name="TextBox 13"/>
          <p:cNvSpPr txBox="1"/>
          <p:nvPr/>
        </p:nvSpPr>
        <p:spPr>
          <a:xfrm>
            <a:off x="6554787" y="6325394"/>
            <a:ext cx="5400000" cy="369332"/>
          </a:xfrm>
          <a:prstGeom prst="rect">
            <a:avLst/>
          </a:prstGeom>
          <a:noFill/>
        </p:spPr>
        <p:txBody>
          <a:bodyPr wrap="square" rtlCol="0">
            <a:noAutofit/>
          </a:bodyPr>
          <a:lstStyle/>
          <a:p>
            <a:pPr algn="r"/>
            <a:r>
              <a:rPr lang="zh-CN" altLang="en-US" sz="1400" spc="300" dirty="0">
                <a:solidFill>
                  <a:schemeClr val="tx1">
                    <a:lumMod val="85000"/>
                    <a:lumOff val="15000"/>
                  </a:schemeClr>
                </a:solidFill>
                <a:latin typeface="+mn-ea"/>
                <a:ea typeface="+mn-ea"/>
              </a:rPr>
              <a:t>人教版</a:t>
            </a:r>
            <a:r>
              <a:rPr lang="zh-CN" altLang="en-US" sz="1400" spc="300" dirty="0" smtClean="0">
                <a:solidFill>
                  <a:schemeClr val="tx1">
                    <a:lumMod val="85000"/>
                    <a:lumOff val="15000"/>
                  </a:schemeClr>
                </a:solidFill>
                <a:latin typeface="+mn-ea"/>
                <a:ea typeface="+mn-ea"/>
              </a:rPr>
              <a:t>小学数学六年级</a:t>
            </a:r>
            <a:r>
              <a:rPr lang="en-US" altLang="zh-CN" sz="1400" spc="300" dirty="0">
                <a:solidFill>
                  <a:schemeClr val="tx1">
                    <a:lumMod val="85000"/>
                    <a:lumOff val="15000"/>
                  </a:schemeClr>
                </a:solidFill>
                <a:latin typeface="+mn-ea"/>
                <a:ea typeface="+mn-ea"/>
              </a:rPr>
              <a:t>PPT</a:t>
            </a:r>
            <a:r>
              <a:rPr lang="zh-CN" altLang="en-US" sz="1400" spc="300" dirty="0">
                <a:solidFill>
                  <a:schemeClr val="tx1">
                    <a:lumMod val="85000"/>
                    <a:lumOff val="15000"/>
                  </a:schemeClr>
                </a:solidFill>
                <a:latin typeface="+mn-ea"/>
                <a:ea typeface="+mn-ea"/>
              </a:rPr>
              <a:t>课件</a:t>
            </a:r>
            <a:br>
              <a:rPr lang="zh-CN" altLang="en-US" sz="1400" spc="300" dirty="0">
                <a:solidFill>
                  <a:schemeClr val="tx1">
                    <a:lumMod val="85000"/>
                    <a:lumOff val="15000"/>
                  </a:schemeClr>
                </a:solidFill>
                <a:latin typeface="+mn-ea"/>
                <a:ea typeface="+mn-ea"/>
              </a:rPr>
            </a:br>
            <a:endParaRPr lang="zh-CN" altLang="en-US" sz="1400" spc="300" dirty="0">
              <a:solidFill>
                <a:schemeClr val="tx1">
                  <a:lumMod val="85000"/>
                  <a:lumOff val="15000"/>
                </a:schemeClr>
              </a:solidFill>
              <a:latin typeface="+mn-ea"/>
              <a:ea typeface="+mn-ea"/>
            </a:endParaRPr>
          </a:p>
        </p:txBody>
      </p:sp>
    </p:spTree>
    <p:custDataLst>
      <p:tags r:id="rId1"/>
    </p:custDataLst>
    <p:extLst>
      <p:ext uri="{BB962C8B-B14F-4D97-AF65-F5344CB8AC3E}">
        <p14:creationId xmlns:p14="http://schemas.microsoft.com/office/powerpoint/2010/main" xmlns="" val="4138850836"/>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7" presetClass="entr" presetSubtype="1"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250" fill="hold"/>
                                        <p:tgtEl>
                                          <p:spTgt spid="11"/>
                                        </p:tgtEl>
                                        <p:attrNameLst>
                                          <p:attrName>ppt_x</p:attrName>
                                        </p:attrNameLst>
                                      </p:cBhvr>
                                      <p:tavLst>
                                        <p:tav tm="0">
                                          <p:val>
                                            <p:strVal val="#ppt_x"/>
                                          </p:val>
                                        </p:tav>
                                        <p:tav tm="100000">
                                          <p:val>
                                            <p:strVal val="#ppt_x"/>
                                          </p:val>
                                        </p:tav>
                                      </p:tavLst>
                                    </p:anim>
                                    <p:anim calcmode="lin" valueType="num">
                                      <p:cBhvr>
                                        <p:cTn id="11" dur="250" fill="hold"/>
                                        <p:tgtEl>
                                          <p:spTgt spid="11"/>
                                        </p:tgtEl>
                                        <p:attrNameLst>
                                          <p:attrName>ppt_y</p:attrName>
                                        </p:attrNameLst>
                                      </p:cBhvr>
                                      <p:tavLst>
                                        <p:tav tm="0">
                                          <p:val>
                                            <p:strVal val="#ppt_y-#ppt_h/2"/>
                                          </p:val>
                                        </p:tav>
                                        <p:tav tm="100000">
                                          <p:val>
                                            <p:strVal val="#ppt_y"/>
                                          </p:val>
                                        </p:tav>
                                      </p:tavLst>
                                    </p:anim>
                                    <p:anim calcmode="lin" valueType="num">
                                      <p:cBhvr>
                                        <p:cTn id="12" dur="250" fill="hold"/>
                                        <p:tgtEl>
                                          <p:spTgt spid="11"/>
                                        </p:tgtEl>
                                        <p:attrNameLst>
                                          <p:attrName>ppt_w</p:attrName>
                                        </p:attrNameLst>
                                      </p:cBhvr>
                                      <p:tavLst>
                                        <p:tav tm="0">
                                          <p:val>
                                            <p:strVal val="#ppt_w"/>
                                          </p:val>
                                        </p:tav>
                                        <p:tav tm="100000">
                                          <p:val>
                                            <p:strVal val="#ppt_w"/>
                                          </p:val>
                                        </p:tav>
                                      </p:tavLst>
                                    </p:anim>
                                    <p:anim calcmode="lin" valueType="num">
                                      <p:cBhvr>
                                        <p:cTn id="13" dur="250" fill="hold"/>
                                        <p:tgtEl>
                                          <p:spTgt spid="11"/>
                                        </p:tgtEl>
                                        <p:attrNameLst>
                                          <p:attrName>ppt_h</p:attrName>
                                        </p:attrNameLst>
                                      </p:cBhvr>
                                      <p:tavLst>
                                        <p:tav tm="0">
                                          <p:val>
                                            <p:fltVal val="0"/>
                                          </p:val>
                                        </p:tav>
                                        <p:tav tm="100000">
                                          <p:val>
                                            <p:strVal val="#ppt_h"/>
                                          </p:val>
                                        </p:tav>
                                      </p:tavLst>
                                    </p:anim>
                                  </p:childTnLst>
                                </p:cTn>
                              </p:par>
                            </p:childTnLst>
                          </p:cTn>
                        </p:par>
                        <p:par>
                          <p:cTn id="14" fill="hold">
                            <p:stCondLst>
                              <p:cond delay="375"/>
                            </p:stCondLst>
                            <p:childTnLst>
                              <p:par>
                                <p:cTn id="15" presetID="2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875"/>
                            </p:stCondLst>
                            <p:childTnLst>
                              <p:par>
                                <p:cTn id="19" presetID="14" presetClass="entr" presetSubtype="1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horizontal)">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24" showWhenStopped="0">
                <p:cTn id="22" repeatCount="indefinite" fill="hold" display="0">
                  <p:stCondLst>
                    <p:cond delay="indefinite"/>
                  </p:stCondLst>
                  <p:endCondLst>
                    <p:cond evt="onStopAudio" delay="0">
                      <p:tgtEl>
                        <p:sldTgt/>
                      </p:tgtEl>
                    </p:cond>
                  </p:endCondLst>
                </p:cTn>
                <p:tgtEl>
                  <p:spTgt spid="3"/>
                </p:tgtEl>
              </p:cMediaNode>
            </p:video>
          </p:childTnLst>
        </p:cTn>
      </p:par>
    </p:tnLst>
    <p:bldLst>
      <p:bldP spid="11" grpId="0"/>
      <p:bldP spid="12" grpId="0"/>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2"/>
          <p:cNvSpPr txBox="1"/>
          <p:nvPr/>
        </p:nvSpPr>
        <p:spPr>
          <a:xfrm>
            <a:off x="2592387" y="4645264"/>
            <a:ext cx="5184702" cy="858062"/>
          </a:xfrm>
          <a:prstGeom prst="rect">
            <a:avLst/>
          </a:prstGeom>
          <a:noFill/>
        </p:spPr>
        <p:txBody>
          <a:bodyPr wrap="square" lIns="87764" tIns="43882" rIns="87764" bIns="43882" rtlCol="0">
            <a:spAutoFit/>
          </a:bodyPr>
          <a:lstStyle>
            <a:defPPr>
              <a:defRPr lang="zh-CN"/>
            </a:defPPr>
            <a:lvl1pPr>
              <a:defRPr sz="3200">
                <a:solidFill>
                  <a:schemeClr val="bg1"/>
                </a:solidFill>
                <a:latin typeface="Agency FB" panose="020B0503020202020204" pitchFamily="34" charset="0"/>
              </a:defRPr>
            </a:lvl1pPr>
          </a:lstStyle>
          <a:p>
            <a:pPr algn="ctr"/>
            <a:r>
              <a:rPr lang="zh-CN" altLang="en-US" sz="5000" spc="300" dirty="0" smtClean="0">
                <a:solidFill>
                  <a:schemeClr val="tx1">
                    <a:lumMod val="95000"/>
                    <a:lumOff val="5000"/>
                  </a:schemeClr>
                </a:solidFill>
                <a:latin typeface="字魂27号-布丁体" pitchFamily="2" charset="-122"/>
                <a:ea typeface="字魂27号-布丁体" pitchFamily="2" charset="-122"/>
              </a:rPr>
              <a:t>教学分析</a:t>
            </a:r>
            <a:endParaRPr lang="zh-CN" altLang="en-US" sz="5000" spc="300" dirty="0">
              <a:solidFill>
                <a:schemeClr val="tx1">
                  <a:lumMod val="95000"/>
                  <a:lumOff val="5000"/>
                </a:schemeClr>
              </a:solidFill>
              <a:latin typeface="字魂27号-布丁体" pitchFamily="2" charset="-122"/>
              <a:ea typeface="字魂27号-布丁体" pitchFamily="2" charset="-122"/>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764689" y="5594532"/>
            <a:ext cx="4860000" cy="313932"/>
          </a:xfrm>
          <a:prstGeom prst="rect">
            <a:avLst/>
          </a:prstGeom>
        </p:spPr>
        <p:txBody>
          <a:bodyPr wrap="square" lIns="91441" tIns="45720" rIns="91441" bIns="45720">
            <a:spAutoFit/>
          </a:bodyPr>
          <a:lstStyle/>
          <a:p>
            <a:pPr algn="ctr">
              <a:lnSpc>
                <a:spcPct val="120000"/>
              </a:lnSpc>
            </a:pPr>
            <a:r>
              <a:rPr lang="zh-CN" altLang="en-US" sz="1200" dirty="0" smtClean="0">
                <a:solidFill>
                  <a:schemeClr val="tx1">
                    <a:lumMod val="95000"/>
                    <a:lumOff val="5000"/>
                  </a:schemeClr>
                </a:solidFill>
                <a:latin typeface="+mn-ea"/>
                <a:ea typeface="+mn-ea"/>
                <a:cs typeface="+mn-ea"/>
                <a:sym typeface="Calibri" panose="020F0502020204030204" pitchFamily="34" charset="0"/>
              </a:rPr>
              <a:t>双击</a:t>
            </a:r>
            <a:r>
              <a:rPr lang="zh-CN" altLang="en-US" sz="1200" dirty="0">
                <a:solidFill>
                  <a:schemeClr val="tx1">
                    <a:lumMod val="95000"/>
                    <a:lumOff val="5000"/>
                  </a:schemeClr>
                </a:solidFill>
                <a:latin typeface="+mn-ea"/>
                <a:ea typeface="+mn-ea"/>
                <a:cs typeface="+mn-ea"/>
                <a:sym typeface="Calibri" panose="020F0502020204030204" pitchFamily="34" charset="0"/>
              </a:rPr>
              <a:t>输入替换</a:t>
            </a:r>
            <a:r>
              <a:rPr lang="zh-CN" altLang="en-US" sz="1200" dirty="0" smtClean="0">
                <a:solidFill>
                  <a:schemeClr val="tx1">
                    <a:lumMod val="95000"/>
                    <a:lumOff val="5000"/>
                  </a:schemeClr>
                </a:solidFill>
                <a:latin typeface="+mn-ea"/>
                <a:ea typeface="+mn-ea"/>
                <a:cs typeface="+mn-ea"/>
                <a:sym typeface="Calibri" panose="020F0502020204030204" pitchFamily="34" charset="0"/>
              </a:rPr>
              <a:t>内容</a:t>
            </a:r>
            <a:endParaRPr lang="en-US" altLang="zh-CN" sz="1200" dirty="0">
              <a:solidFill>
                <a:schemeClr val="tx1">
                  <a:lumMod val="95000"/>
                  <a:lumOff val="5000"/>
                </a:schemeClr>
              </a:solidFill>
              <a:latin typeface="+mn-ea"/>
              <a:ea typeface="+mn-ea"/>
              <a:cs typeface="+mn-ea"/>
              <a:sym typeface="Calibri" panose="020F0502020204030204" pitchFamily="34" charset="0"/>
            </a:endParaRPr>
          </a:p>
        </p:txBody>
      </p:sp>
      <p:sp>
        <p:nvSpPr>
          <p:cNvPr id="10" name="TextBox 9"/>
          <p:cNvSpPr txBox="1">
            <a:spLocks noChangeAspect="1"/>
          </p:cNvSpPr>
          <p:nvPr/>
        </p:nvSpPr>
        <p:spPr>
          <a:xfrm>
            <a:off x="4564689" y="3658394"/>
            <a:ext cx="1260000" cy="1260000"/>
          </a:xfrm>
          <a:prstGeom prst="ellipse">
            <a:avLst/>
          </a:prstGeom>
          <a:noFill/>
        </p:spPr>
        <p:txBody>
          <a:bodyPr wrap="none" rtlCol="0" anchor="ctr" anchorCtr="1">
            <a:noAutofit/>
          </a:bodyPr>
          <a:lstStyle/>
          <a:p>
            <a:pPr algn="ctr"/>
            <a:r>
              <a:rPr lang="en-US" altLang="zh-CN" sz="5000" dirty="0" smtClean="0">
                <a:solidFill>
                  <a:schemeClr val="tx1">
                    <a:lumMod val="95000"/>
                    <a:lumOff val="5000"/>
                  </a:schemeClr>
                </a:solidFill>
                <a:latin typeface="字魂27号-布丁体" pitchFamily="2" charset="-122"/>
                <a:ea typeface="字魂27号-布丁体" pitchFamily="2" charset="-122"/>
              </a:rPr>
              <a:t>01</a:t>
            </a:r>
            <a:endParaRPr lang="zh-CN" altLang="en-US" sz="5000" dirty="0">
              <a:solidFill>
                <a:schemeClr val="tx1">
                  <a:lumMod val="95000"/>
                  <a:lumOff val="5000"/>
                </a:schemeClr>
              </a:solidFill>
              <a:latin typeface="字魂27号-布丁体" pitchFamily="2" charset="-122"/>
              <a:ea typeface="字魂27号-布丁体" pitchFamily="2" charset="-122"/>
            </a:endParaRPr>
          </a:p>
        </p:txBody>
      </p:sp>
    </p:spTree>
    <p:extLst>
      <p:ext uri="{BB962C8B-B14F-4D97-AF65-F5344CB8AC3E}">
        <p14:creationId xmlns:p14="http://schemas.microsoft.com/office/powerpoint/2010/main" xmlns="" val="1415119198"/>
      </p:ext>
    </p:extLst>
  </p:cSld>
  <p:clrMapOvr>
    <a:masterClrMapping/>
  </p:clrMapOvr>
  <mc:AlternateContent xmlns:mc="http://schemas.openxmlformats.org/markup-compatibility/2006">
    <mc:Choice xmlns:p14="http://schemas.microsoft.com/office/powerpoint/2010/main" xmlns="" Requires="p14">
      <p:transition spd="slow" p14:dur="120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7" presetClass="entr" presetSubtype="1"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ppt_h/2"/>
                                          </p:val>
                                        </p:tav>
                                        <p:tav tm="100000">
                                          <p:val>
                                            <p:strVal val="#ppt_y"/>
                                          </p:val>
                                        </p:tav>
                                      </p:tavLst>
                                    </p:anim>
                                    <p:anim calcmode="lin" valueType="num">
                                      <p:cBhvr>
                                        <p:cTn id="13" dur="500" fill="hold"/>
                                        <p:tgtEl>
                                          <p:spTgt spid="6"/>
                                        </p:tgtEl>
                                        <p:attrNameLst>
                                          <p:attrName>ppt_w</p:attrName>
                                        </p:attrNameLst>
                                      </p:cBhvr>
                                      <p:tavLst>
                                        <p:tav tm="0">
                                          <p:val>
                                            <p:strVal val="#ppt_w"/>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par>
                          <p:cTn id="15" fill="hold">
                            <p:stCondLst>
                              <p:cond delay="1150"/>
                            </p:stCondLst>
                            <p:childTnLst>
                              <p:par>
                                <p:cTn id="16" presetID="14"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extLst mod="1"/>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12000" y="2210594"/>
            <a:ext cx="5566800" cy="2133600"/>
          </a:xfrm>
          <a:prstGeom prst="rect">
            <a:avLst/>
          </a:prstGeom>
          <a:noFill/>
        </p:spPr>
        <p:txBody>
          <a:bodyPr wrap="square" rtlCol="0">
            <a:noAutofit/>
          </a:bodyPr>
          <a:lstStyle/>
          <a:p>
            <a:pPr>
              <a:lnSpc>
                <a:spcPct val="120000"/>
              </a:lnSpc>
            </a:pPr>
            <a:r>
              <a:rPr lang="zh-CN" altLang="en-US" sz="3200" dirty="0">
                <a:solidFill>
                  <a:schemeClr val="tx1">
                    <a:lumMod val="85000"/>
                    <a:lumOff val="15000"/>
                  </a:schemeClr>
                </a:solidFill>
                <a:latin typeface="+mn-ea"/>
                <a:ea typeface="+mn-ea"/>
              </a:rPr>
              <a:t>学生对整数、小数四则混合运算的运算顺序已经比较熟悉了</a:t>
            </a:r>
            <a:r>
              <a:rPr lang="zh-CN" altLang="en-US" sz="3200" dirty="0" smtClean="0">
                <a:solidFill>
                  <a:schemeClr val="tx1">
                    <a:lumMod val="85000"/>
                    <a:lumOff val="15000"/>
                  </a:schemeClr>
                </a:solidFill>
                <a:latin typeface="+mn-ea"/>
                <a:ea typeface="+mn-ea"/>
              </a:rPr>
              <a:t>，本</a:t>
            </a:r>
            <a:r>
              <a:rPr lang="zh-CN" altLang="en-US" sz="3200" dirty="0">
                <a:solidFill>
                  <a:schemeClr val="tx1">
                    <a:lumMod val="85000"/>
                    <a:lumOff val="15000"/>
                  </a:schemeClr>
                </a:solidFill>
                <a:latin typeface="+mn-ea"/>
                <a:ea typeface="+mn-ea"/>
              </a:rPr>
              <a:t>课时是在此基础上，教学计算三、四步的分数四则混合运算式题</a:t>
            </a:r>
            <a:r>
              <a:rPr lang="zh-CN" altLang="en-US" sz="3200" dirty="0" smtClean="0">
                <a:solidFill>
                  <a:schemeClr val="tx1">
                    <a:lumMod val="85000"/>
                    <a:lumOff val="15000"/>
                  </a:schemeClr>
                </a:solidFill>
                <a:latin typeface="+mn-ea"/>
                <a:ea typeface="+mn-ea"/>
              </a:rPr>
              <a:t>。</a:t>
            </a:r>
            <a:endParaRPr lang="zh-CN" altLang="en-US" sz="3200" dirty="0">
              <a:solidFill>
                <a:schemeClr val="tx1">
                  <a:lumMod val="85000"/>
                  <a:lumOff val="15000"/>
                </a:schemeClr>
              </a:solidFill>
              <a:latin typeface="+mn-ea"/>
              <a:ea typeface="+mn-ea"/>
            </a:endParaRPr>
          </a:p>
        </p:txBody>
      </p:sp>
      <p:sp>
        <p:nvSpPr>
          <p:cNvPr id="4"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defRPr sz="2400" spc="300">
                <a:solidFill>
                  <a:schemeClr val="tx1">
                    <a:lumMod val="65000"/>
                    <a:lumOff val="35000"/>
                  </a:schemeClr>
                </a:solidFill>
                <a:latin typeface="+mj-ea"/>
                <a:ea typeface="+mj-ea"/>
              </a:defRPr>
            </a:lvl1pPr>
          </a:lstStyle>
          <a:p>
            <a:pPr algn="r"/>
            <a:r>
              <a:rPr lang="zh-CN" altLang="en-US" sz="3600" spc="0" dirty="0" smtClean="0">
                <a:solidFill>
                  <a:schemeClr val="tx1">
                    <a:lumMod val="95000"/>
                    <a:lumOff val="5000"/>
                  </a:schemeClr>
                </a:solidFill>
                <a:latin typeface="+mn-ea"/>
                <a:ea typeface="+mn-ea"/>
              </a:rPr>
              <a:t>教学分析</a:t>
            </a:r>
            <a:endParaRPr lang="en-US" altLang="zh-CN" sz="3600" spc="0" dirty="0">
              <a:solidFill>
                <a:schemeClr val="tx1">
                  <a:lumMod val="95000"/>
                  <a:lumOff val="5000"/>
                </a:schemeClr>
              </a:solidFill>
              <a:latin typeface="+mn-ea"/>
              <a:ea typeface="+mn-ea"/>
            </a:endParaRPr>
          </a:p>
        </p:txBody>
      </p:sp>
    </p:spTree>
    <p:extLst>
      <p:ext uri="{BB962C8B-B14F-4D97-AF65-F5344CB8AC3E}">
        <p14:creationId xmlns:p14="http://schemas.microsoft.com/office/powerpoint/2010/main" xmlns="" val="70926232"/>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57587" y="2439194"/>
            <a:ext cx="10080000" cy="3581400"/>
          </a:xfrm>
          <a:prstGeom prst="rect">
            <a:avLst/>
          </a:prstGeom>
          <a:noFill/>
        </p:spPr>
        <p:txBody>
          <a:bodyPr wrap="square" rtlCol="0">
            <a:noAutofit/>
          </a:bodyPr>
          <a:lstStyle/>
          <a:p>
            <a:pPr>
              <a:lnSpc>
                <a:spcPct val="120000"/>
              </a:lnSpc>
            </a:pPr>
            <a:r>
              <a:rPr lang="zh-CN" altLang="en-US" sz="3600" dirty="0">
                <a:solidFill>
                  <a:schemeClr val="tx1">
                    <a:lumMod val="85000"/>
                    <a:lumOff val="15000"/>
                  </a:schemeClr>
                </a:solidFill>
                <a:latin typeface="+mn-ea"/>
                <a:ea typeface="+mn-ea"/>
              </a:rPr>
              <a:t>本节课的重点是分数四则混合运算的运算</a:t>
            </a:r>
            <a:r>
              <a:rPr lang="zh-CN" altLang="en-US" sz="3600" dirty="0" smtClean="0">
                <a:solidFill>
                  <a:schemeClr val="tx1">
                    <a:lumMod val="85000"/>
                    <a:lumOff val="15000"/>
                  </a:schemeClr>
                </a:solidFill>
                <a:latin typeface="+mn-ea"/>
                <a:ea typeface="+mn-ea"/>
              </a:rPr>
              <a:t>顺序，并</a:t>
            </a:r>
            <a:r>
              <a:rPr lang="zh-CN" altLang="en-US" sz="3600" dirty="0">
                <a:solidFill>
                  <a:schemeClr val="tx1">
                    <a:lumMod val="85000"/>
                    <a:lumOff val="15000"/>
                  </a:schemeClr>
                </a:solidFill>
                <a:latin typeface="+mn-ea"/>
                <a:ea typeface="+mn-ea"/>
              </a:rPr>
              <a:t>正确</a:t>
            </a:r>
            <a:r>
              <a:rPr lang="zh-CN" altLang="en-US" sz="3600" dirty="0" smtClean="0">
                <a:solidFill>
                  <a:schemeClr val="tx1">
                    <a:lumMod val="85000"/>
                    <a:lumOff val="15000"/>
                  </a:schemeClr>
                </a:solidFill>
                <a:latin typeface="+mn-ea"/>
                <a:ea typeface="+mn-ea"/>
              </a:rPr>
              <a:t>计算，其中带分数</a:t>
            </a:r>
            <a:r>
              <a:rPr lang="zh-CN" altLang="en-US" sz="3600" dirty="0">
                <a:solidFill>
                  <a:schemeClr val="tx1">
                    <a:lumMod val="85000"/>
                    <a:lumOff val="15000"/>
                  </a:schemeClr>
                </a:solidFill>
                <a:latin typeface="+mn-ea"/>
                <a:ea typeface="+mn-ea"/>
              </a:rPr>
              <a:t>的乘、除法是教学的难点所在。</a:t>
            </a:r>
          </a:p>
        </p:txBody>
      </p:sp>
      <p:sp>
        <p:nvSpPr>
          <p:cNvPr id="5"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教学分析</a:t>
            </a:r>
            <a:endParaRPr lang="en-US" altLang="zh-CN" dirty="0"/>
          </a:p>
        </p:txBody>
      </p:sp>
    </p:spTree>
    <p:extLst>
      <p:ext uri="{BB962C8B-B14F-4D97-AF65-F5344CB8AC3E}">
        <p14:creationId xmlns:p14="http://schemas.microsoft.com/office/powerpoint/2010/main" xmlns="" val="2355712009"/>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12000" y="2362994"/>
            <a:ext cx="5566800" cy="2133600"/>
          </a:xfrm>
          <a:prstGeom prst="rect">
            <a:avLst/>
          </a:prstGeom>
          <a:noFill/>
        </p:spPr>
        <p:txBody>
          <a:bodyPr wrap="square" rtlCol="0">
            <a:noAutofit/>
          </a:bodyPr>
          <a:lstStyle/>
          <a:p>
            <a:pPr>
              <a:lnSpc>
                <a:spcPct val="120000"/>
              </a:lnSpc>
            </a:pPr>
            <a:r>
              <a:rPr lang="zh-CN" altLang="en-US" sz="3600" dirty="0" smtClean="0">
                <a:solidFill>
                  <a:schemeClr val="tx1">
                    <a:lumMod val="85000"/>
                    <a:lumOff val="15000"/>
                  </a:schemeClr>
                </a:solidFill>
                <a:latin typeface="+mn-ea"/>
                <a:ea typeface="+mn-ea"/>
              </a:rPr>
              <a:t>掌握</a:t>
            </a:r>
            <a:r>
              <a:rPr lang="zh-CN" altLang="en-US" sz="3600" dirty="0">
                <a:solidFill>
                  <a:schemeClr val="tx1">
                    <a:lumMod val="85000"/>
                    <a:lumOff val="15000"/>
                  </a:schemeClr>
                </a:solidFill>
                <a:latin typeface="+mn-ea"/>
                <a:ea typeface="+mn-ea"/>
              </a:rPr>
              <a:t>好这部分的内容将对今后学习分数与小数四则混合运算及其应用题打下良好的基础。</a:t>
            </a: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教学分析</a:t>
            </a:r>
            <a:endParaRPr lang="en-US" altLang="zh-CN" dirty="0"/>
          </a:p>
        </p:txBody>
      </p:sp>
    </p:spTree>
    <p:extLst>
      <p:ext uri="{BB962C8B-B14F-4D97-AF65-F5344CB8AC3E}">
        <p14:creationId xmlns:p14="http://schemas.microsoft.com/office/powerpoint/2010/main" xmlns="" val="1864259317"/>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教学分析</a:t>
            </a:r>
            <a:endParaRPr lang="en-US" altLang="zh-CN" dirty="0"/>
          </a:p>
        </p:txBody>
      </p:sp>
      <p:pic>
        <p:nvPicPr>
          <p:cNvPr id="11" name="图片 10">
            <a:extLst>
              <a:ext uri="{FF2B5EF4-FFF2-40B4-BE49-F238E27FC236}">
                <a16:creationId xmlns:a16="http://schemas.microsoft.com/office/drawing/2014/main" xmlns="" id="{0BD311DF-0740-4684-BB0D-110A88DDAB54}"/>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11187" y="2134393"/>
            <a:ext cx="4541312" cy="3240000"/>
          </a:xfrm>
          <a:custGeom>
            <a:avLst/>
            <a:gdLst>
              <a:gd name="connsiteX0" fmla="*/ 3580765 w 5485765"/>
              <a:gd name="connsiteY0" fmla="*/ 3962400 h 5867400"/>
              <a:gd name="connsiteX1" fmla="*/ 5485765 w 5485765"/>
              <a:gd name="connsiteY1" fmla="*/ 3962400 h 5867400"/>
              <a:gd name="connsiteX2" fmla="*/ 5485765 w 5485765"/>
              <a:gd name="connsiteY2" fmla="*/ 5867400 h 5867400"/>
              <a:gd name="connsiteX3" fmla="*/ 3580765 w 5485765"/>
              <a:gd name="connsiteY3" fmla="*/ 5867400 h 5867400"/>
              <a:gd name="connsiteX4" fmla="*/ 3580765 w 5485765"/>
              <a:gd name="connsiteY4" fmla="*/ 1981200 h 5867400"/>
              <a:gd name="connsiteX5" fmla="*/ 5485765 w 5485765"/>
              <a:gd name="connsiteY5" fmla="*/ 1981200 h 5867400"/>
              <a:gd name="connsiteX6" fmla="*/ 5485765 w 5485765"/>
              <a:gd name="connsiteY6" fmla="*/ 3886200 h 5867400"/>
              <a:gd name="connsiteX7" fmla="*/ 3580765 w 5485765"/>
              <a:gd name="connsiteY7" fmla="*/ 3886200 h 5867400"/>
              <a:gd name="connsiteX8" fmla="*/ 3580765 w 5485765"/>
              <a:gd name="connsiteY8" fmla="*/ 0 h 5867400"/>
              <a:gd name="connsiteX9" fmla="*/ 5485765 w 5485765"/>
              <a:gd name="connsiteY9" fmla="*/ 0 h 5867400"/>
              <a:gd name="connsiteX10" fmla="*/ 5485765 w 5485765"/>
              <a:gd name="connsiteY10" fmla="*/ 1905000 h 5867400"/>
              <a:gd name="connsiteX11" fmla="*/ 3580765 w 5485765"/>
              <a:gd name="connsiteY11" fmla="*/ 1905000 h 5867400"/>
              <a:gd name="connsiteX12" fmla="*/ 0 w 5485765"/>
              <a:gd name="connsiteY12" fmla="*/ 0 h 5867400"/>
              <a:gd name="connsiteX13" fmla="*/ 3504565 w 5485765"/>
              <a:gd name="connsiteY13" fmla="*/ 0 h 5867400"/>
              <a:gd name="connsiteX14" fmla="*/ 3504565 w 5485765"/>
              <a:gd name="connsiteY14" fmla="*/ 5867400 h 5867400"/>
              <a:gd name="connsiteX15" fmla="*/ 0 w 5485765"/>
              <a:gd name="connsiteY15" fmla="*/ 5867400 h 586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85765" h="5867400">
                <a:moveTo>
                  <a:pt x="3580765" y="3962400"/>
                </a:moveTo>
                <a:lnTo>
                  <a:pt x="5485765" y="3962400"/>
                </a:lnTo>
                <a:lnTo>
                  <a:pt x="5485765" y="5867400"/>
                </a:lnTo>
                <a:lnTo>
                  <a:pt x="3580765" y="5867400"/>
                </a:lnTo>
                <a:close/>
                <a:moveTo>
                  <a:pt x="3580765" y="1981200"/>
                </a:moveTo>
                <a:lnTo>
                  <a:pt x="5485765" y="1981200"/>
                </a:lnTo>
                <a:lnTo>
                  <a:pt x="5485765" y="3886200"/>
                </a:lnTo>
                <a:lnTo>
                  <a:pt x="3580765" y="3886200"/>
                </a:lnTo>
                <a:close/>
                <a:moveTo>
                  <a:pt x="3580765" y="0"/>
                </a:moveTo>
                <a:lnTo>
                  <a:pt x="5485765" y="0"/>
                </a:lnTo>
                <a:lnTo>
                  <a:pt x="5485765" y="1905000"/>
                </a:lnTo>
                <a:lnTo>
                  <a:pt x="3580765" y="1905000"/>
                </a:lnTo>
                <a:close/>
                <a:moveTo>
                  <a:pt x="0" y="0"/>
                </a:moveTo>
                <a:lnTo>
                  <a:pt x="3504565" y="0"/>
                </a:lnTo>
                <a:lnTo>
                  <a:pt x="3504565" y="5867400"/>
                </a:lnTo>
                <a:lnTo>
                  <a:pt x="0" y="5867400"/>
                </a:lnTo>
                <a:close/>
              </a:path>
            </a:pathLst>
          </a:custGeom>
        </p:spPr>
      </p:pic>
      <p:sp>
        <p:nvSpPr>
          <p:cNvPr id="12" name="MH_Text_1"/>
          <p:cNvSpPr txBox="1">
            <a:spLocks noChangeArrowheads="1"/>
          </p:cNvSpPr>
          <p:nvPr>
            <p:custDataLst>
              <p:tags r:id="rId1"/>
            </p:custDataLst>
          </p:nvPr>
        </p:nvSpPr>
        <p:spPr bwMode="auto">
          <a:xfrm>
            <a:off x="5665727" y="2362994"/>
            <a:ext cx="5384860" cy="3938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13431" tIns="56716" rIns="113431" bIns="56716">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lnSpc>
                <a:spcPct val="150000"/>
              </a:lnSpc>
              <a:defRPr/>
            </a:pPr>
            <a:r>
              <a:rPr lang="zh-CN" altLang="en-US" sz="2400" dirty="0">
                <a:solidFill>
                  <a:schemeClr val="tx1">
                    <a:lumMod val="85000"/>
                    <a:lumOff val="15000"/>
                  </a:schemeClr>
                </a:solidFill>
                <a:latin typeface="+mn-ea"/>
                <a:ea typeface="+mn-ea"/>
                <a:cs typeface="Arial" panose="020B0604020202020204" pitchFamily="34" charset="0"/>
              </a:rPr>
              <a:t>这种类型的应用题实际是一个数乘分数意义的应用</a:t>
            </a:r>
            <a:r>
              <a:rPr lang="en-US" altLang="zh-CN" sz="2400" dirty="0">
                <a:solidFill>
                  <a:schemeClr val="tx1">
                    <a:lumMod val="85000"/>
                    <a:lumOff val="15000"/>
                  </a:schemeClr>
                </a:solidFill>
                <a:latin typeface="+mn-ea"/>
                <a:ea typeface="+mn-ea"/>
                <a:cs typeface="Arial" panose="020B0604020202020204" pitchFamily="34" charset="0"/>
              </a:rPr>
              <a:t>,</a:t>
            </a:r>
            <a:r>
              <a:rPr lang="zh-CN" altLang="en-US" sz="2400" dirty="0">
                <a:solidFill>
                  <a:schemeClr val="tx1">
                    <a:lumMod val="85000"/>
                    <a:lumOff val="15000"/>
                  </a:schemeClr>
                </a:solidFill>
                <a:latin typeface="+mn-ea"/>
                <a:ea typeface="+mn-ea"/>
                <a:cs typeface="Arial" panose="020B0604020202020204" pitchFamily="34" charset="0"/>
              </a:rPr>
              <a:t>是分数应用题中最基本的类型</a:t>
            </a:r>
            <a:r>
              <a:rPr lang="en-US" altLang="zh-CN" sz="2400" dirty="0">
                <a:solidFill>
                  <a:schemeClr val="tx1">
                    <a:lumMod val="85000"/>
                    <a:lumOff val="15000"/>
                  </a:schemeClr>
                </a:solidFill>
                <a:latin typeface="+mn-ea"/>
                <a:ea typeface="+mn-ea"/>
                <a:cs typeface="Arial" panose="020B0604020202020204" pitchFamily="34" charset="0"/>
              </a:rPr>
              <a:t>,</a:t>
            </a:r>
            <a:r>
              <a:rPr lang="zh-CN" altLang="en-US" sz="2400" dirty="0">
                <a:solidFill>
                  <a:schemeClr val="tx1">
                    <a:lumMod val="85000"/>
                    <a:lumOff val="15000"/>
                  </a:schemeClr>
                </a:solidFill>
                <a:latin typeface="+mn-ea"/>
                <a:ea typeface="+mn-ea"/>
                <a:cs typeface="Arial" panose="020B0604020202020204" pitchFamily="34" charset="0"/>
              </a:rPr>
              <a:t>今后学习百分数应用题也是在它的基础上扩展的。学生掌握这种应用题的解题方法</a:t>
            </a:r>
            <a:r>
              <a:rPr lang="en-US" altLang="zh-CN" sz="2400" dirty="0">
                <a:solidFill>
                  <a:schemeClr val="tx1">
                    <a:lumMod val="85000"/>
                    <a:lumOff val="15000"/>
                  </a:schemeClr>
                </a:solidFill>
                <a:latin typeface="+mn-ea"/>
                <a:ea typeface="+mn-ea"/>
                <a:cs typeface="Arial" panose="020B0604020202020204" pitchFamily="34" charset="0"/>
              </a:rPr>
              <a:t>,</a:t>
            </a:r>
            <a:r>
              <a:rPr lang="zh-CN" altLang="en-US" sz="2400" dirty="0">
                <a:solidFill>
                  <a:schemeClr val="tx1">
                    <a:lumMod val="85000"/>
                    <a:lumOff val="15000"/>
                  </a:schemeClr>
                </a:solidFill>
                <a:latin typeface="+mn-ea"/>
                <a:ea typeface="+mn-ea"/>
                <a:cs typeface="Arial" panose="020B0604020202020204" pitchFamily="34" charset="0"/>
              </a:rPr>
              <a:t>具有重要的意义。</a:t>
            </a:r>
          </a:p>
        </p:txBody>
      </p:sp>
    </p:spTree>
    <p:extLst>
      <p:ext uri="{BB962C8B-B14F-4D97-AF65-F5344CB8AC3E}">
        <p14:creationId xmlns:p14="http://schemas.microsoft.com/office/powerpoint/2010/main" xmlns="" val="4217124841"/>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extLst mod="1"/>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2"/>
          <p:cNvSpPr txBox="1"/>
          <p:nvPr/>
        </p:nvSpPr>
        <p:spPr>
          <a:xfrm>
            <a:off x="2592387" y="4645264"/>
            <a:ext cx="5184702" cy="858062"/>
          </a:xfrm>
          <a:prstGeom prst="rect">
            <a:avLst/>
          </a:prstGeom>
          <a:noFill/>
        </p:spPr>
        <p:txBody>
          <a:bodyPr wrap="square" lIns="87764" tIns="43882" rIns="87764" bIns="43882" rtlCol="0">
            <a:spAutoFit/>
          </a:bodyPr>
          <a:lstStyle>
            <a:defPPr>
              <a:defRPr lang="zh-CN"/>
            </a:defPPr>
            <a:lvl1pPr>
              <a:defRPr sz="3200">
                <a:solidFill>
                  <a:schemeClr val="bg1"/>
                </a:solidFill>
                <a:latin typeface="Agency FB" panose="020B0503020202020204" pitchFamily="34" charset="0"/>
              </a:defRPr>
            </a:lvl1pPr>
          </a:lstStyle>
          <a:p>
            <a:pPr algn="ctr"/>
            <a:r>
              <a:rPr lang="zh-CN" altLang="en-US" sz="5000" spc="300" dirty="0" smtClean="0">
                <a:solidFill>
                  <a:schemeClr val="tx1">
                    <a:lumMod val="95000"/>
                    <a:lumOff val="5000"/>
                  </a:schemeClr>
                </a:solidFill>
                <a:latin typeface="字魂27号-布丁体" pitchFamily="2" charset="-122"/>
                <a:ea typeface="字魂27号-布丁体" pitchFamily="2" charset="-122"/>
              </a:rPr>
              <a:t>教学</a:t>
            </a:r>
            <a:r>
              <a:rPr lang="zh-CN" altLang="en-US" sz="5000" spc="300" dirty="0">
                <a:solidFill>
                  <a:schemeClr val="tx1">
                    <a:lumMod val="95000"/>
                    <a:lumOff val="5000"/>
                  </a:schemeClr>
                </a:solidFill>
                <a:latin typeface="字魂27号-布丁体" pitchFamily="2" charset="-122"/>
                <a:ea typeface="字魂27号-布丁体" pitchFamily="2" charset="-122"/>
              </a:rPr>
              <a:t>目标</a:t>
            </a: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764689" y="5594532"/>
            <a:ext cx="4860000" cy="313932"/>
          </a:xfrm>
          <a:prstGeom prst="rect">
            <a:avLst/>
          </a:prstGeom>
        </p:spPr>
        <p:txBody>
          <a:bodyPr wrap="square" lIns="91441" tIns="45720" rIns="91441" bIns="45720">
            <a:spAutoFit/>
          </a:bodyPr>
          <a:lstStyle/>
          <a:p>
            <a:pPr algn="ctr">
              <a:lnSpc>
                <a:spcPct val="120000"/>
              </a:lnSpc>
            </a:pPr>
            <a:r>
              <a:rPr lang="zh-CN" altLang="en-US" sz="1200" dirty="0" smtClean="0">
                <a:solidFill>
                  <a:schemeClr val="tx1">
                    <a:lumMod val="95000"/>
                    <a:lumOff val="5000"/>
                  </a:schemeClr>
                </a:solidFill>
                <a:latin typeface="+mn-ea"/>
                <a:ea typeface="+mn-ea"/>
                <a:cs typeface="+mn-ea"/>
                <a:sym typeface="Calibri" panose="020F0502020204030204" pitchFamily="34" charset="0"/>
              </a:rPr>
              <a:t>双击</a:t>
            </a:r>
            <a:r>
              <a:rPr lang="zh-CN" altLang="en-US" sz="1200" dirty="0">
                <a:solidFill>
                  <a:schemeClr val="tx1">
                    <a:lumMod val="95000"/>
                    <a:lumOff val="5000"/>
                  </a:schemeClr>
                </a:solidFill>
                <a:latin typeface="+mn-ea"/>
                <a:ea typeface="+mn-ea"/>
                <a:cs typeface="+mn-ea"/>
                <a:sym typeface="Calibri" panose="020F0502020204030204" pitchFamily="34" charset="0"/>
              </a:rPr>
              <a:t>输入替换</a:t>
            </a:r>
            <a:r>
              <a:rPr lang="zh-CN" altLang="en-US" sz="1200" dirty="0" smtClean="0">
                <a:solidFill>
                  <a:schemeClr val="tx1">
                    <a:lumMod val="95000"/>
                    <a:lumOff val="5000"/>
                  </a:schemeClr>
                </a:solidFill>
                <a:latin typeface="+mn-ea"/>
                <a:ea typeface="+mn-ea"/>
                <a:cs typeface="+mn-ea"/>
                <a:sym typeface="Calibri" panose="020F0502020204030204" pitchFamily="34" charset="0"/>
              </a:rPr>
              <a:t>内容</a:t>
            </a:r>
            <a:endParaRPr lang="en-US" altLang="zh-CN" sz="1200" dirty="0">
              <a:solidFill>
                <a:schemeClr val="tx1">
                  <a:lumMod val="95000"/>
                  <a:lumOff val="5000"/>
                </a:schemeClr>
              </a:solidFill>
              <a:latin typeface="+mn-ea"/>
              <a:ea typeface="+mn-ea"/>
              <a:cs typeface="+mn-ea"/>
              <a:sym typeface="Calibri" panose="020F0502020204030204" pitchFamily="34" charset="0"/>
            </a:endParaRPr>
          </a:p>
        </p:txBody>
      </p:sp>
      <p:sp>
        <p:nvSpPr>
          <p:cNvPr id="8" name="TextBox 7"/>
          <p:cNvSpPr txBox="1">
            <a:spLocks noChangeAspect="1"/>
          </p:cNvSpPr>
          <p:nvPr/>
        </p:nvSpPr>
        <p:spPr>
          <a:xfrm>
            <a:off x="4564689" y="3658394"/>
            <a:ext cx="1260000" cy="1260000"/>
          </a:xfrm>
          <a:prstGeom prst="ellipse">
            <a:avLst/>
          </a:prstGeom>
          <a:noFill/>
        </p:spPr>
        <p:txBody>
          <a:bodyPr wrap="none" rtlCol="0" anchor="ctr" anchorCtr="1">
            <a:noAutofit/>
          </a:bodyPr>
          <a:lstStyle/>
          <a:p>
            <a:pPr algn="ctr"/>
            <a:r>
              <a:rPr lang="en-US" altLang="zh-CN" sz="5000" dirty="0" smtClean="0">
                <a:solidFill>
                  <a:schemeClr val="tx1">
                    <a:lumMod val="95000"/>
                    <a:lumOff val="5000"/>
                  </a:schemeClr>
                </a:solidFill>
                <a:latin typeface="字魂27号-布丁体" pitchFamily="2" charset="-122"/>
                <a:ea typeface="字魂27号-布丁体" pitchFamily="2" charset="-122"/>
              </a:rPr>
              <a:t>02</a:t>
            </a:r>
            <a:endParaRPr lang="zh-CN" altLang="en-US" sz="5000" dirty="0">
              <a:solidFill>
                <a:schemeClr val="tx1">
                  <a:lumMod val="95000"/>
                  <a:lumOff val="5000"/>
                </a:schemeClr>
              </a:solidFill>
              <a:latin typeface="字魂27号-布丁体" pitchFamily="2" charset="-122"/>
              <a:ea typeface="字魂27号-布丁体" pitchFamily="2" charset="-122"/>
            </a:endParaRPr>
          </a:p>
        </p:txBody>
      </p:sp>
    </p:spTree>
    <p:extLst>
      <p:ext uri="{BB962C8B-B14F-4D97-AF65-F5344CB8AC3E}">
        <p14:creationId xmlns:p14="http://schemas.microsoft.com/office/powerpoint/2010/main" xmlns="" val="4186475827"/>
      </p:ext>
    </p:extLst>
  </p:cSld>
  <p:clrMapOvr>
    <a:masterClrMapping/>
  </p:clrMapOvr>
  <mc:AlternateContent xmlns:mc="http://schemas.openxmlformats.org/markup-compatibility/2006">
    <mc:Choice xmlns:p14="http://schemas.microsoft.com/office/powerpoint/2010/main" xmlns="" Requires="p14">
      <p:transition spd="slow" p14:dur="120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7" presetClass="entr" presetSubtype="1"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ppt_h/2"/>
                                          </p:val>
                                        </p:tav>
                                        <p:tav tm="100000">
                                          <p:val>
                                            <p:strVal val="#ppt_y"/>
                                          </p:val>
                                        </p:tav>
                                      </p:tavLst>
                                    </p:anim>
                                    <p:anim calcmode="lin" valueType="num">
                                      <p:cBhvr>
                                        <p:cTn id="13" dur="500" fill="hold"/>
                                        <p:tgtEl>
                                          <p:spTgt spid="6"/>
                                        </p:tgtEl>
                                        <p:attrNameLst>
                                          <p:attrName>ppt_w</p:attrName>
                                        </p:attrNameLst>
                                      </p:cBhvr>
                                      <p:tavLst>
                                        <p:tav tm="0">
                                          <p:val>
                                            <p:strVal val="#ppt_w"/>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par>
                          <p:cTn id="15" fill="hold">
                            <p:stCondLst>
                              <p:cond delay="1150"/>
                            </p:stCondLst>
                            <p:childTnLst>
                              <p:par>
                                <p:cTn id="16" presetID="14"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extLst mod="1"/>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a:grpSpLocks noChangeAspect="1"/>
          </p:cNvGrpSpPr>
          <p:nvPr/>
        </p:nvGrpSpPr>
        <p:grpSpPr>
          <a:xfrm>
            <a:off x="1525587" y="2192969"/>
            <a:ext cx="9297151" cy="2760826"/>
            <a:chOff x="4248405" y="2142958"/>
            <a:chExt cx="10372574" cy="2312952"/>
          </a:xfrm>
        </p:grpSpPr>
        <p:sp>
          <p:nvSpPr>
            <p:cNvPr id="8" name="MH_SubTitle_1"/>
            <p:cNvSpPr txBox="1"/>
            <p:nvPr>
              <p:custDataLst>
                <p:tags r:id="rId1"/>
              </p:custDataLst>
            </p:nvPr>
          </p:nvSpPr>
          <p:spPr>
            <a:xfrm>
              <a:off x="5353591" y="2172835"/>
              <a:ext cx="9267388" cy="367919"/>
            </a:xfrm>
            <a:prstGeom prst="rect">
              <a:avLst/>
            </a:prstGeom>
            <a:noFill/>
          </p:spPr>
          <p:txBody>
            <a:bodyPr wrap="square" lIns="108878" tIns="54439" rIns="108878" bIns="54439" rtlCol="0" anchor="ctr" anchorCtr="0">
              <a:noAutofit/>
            </a:bodyPr>
            <a:lstStyle/>
            <a:p>
              <a:r>
                <a:rPr lang="zh-CN" altLang="en-US" sz="2400" dirty="0" smtClean="0">
                  <a:solidFill>
                    <a:schemeClr val="tx1">
                      <a:lumMod val="85000"/>
                      <a:lumOff val="15000"/>
                    </a:schemeClr>
                  </a:solidFill>
                  <a:latin typeface="+mn-ea"/>
                  <a:ea typeface="+mn-ea"/>
                  <a:cs typeface="Arial" pitchFamily="34" charset="0"/>
                </a:rPr>
                <a:t>掌握</a:t>
              </a:r>
              <a:r>
                <a:rPr lang="zh-CN" altLang="en-US" sz="2400" dirty="0">
                  <a:solidFill>
                    <a:schemeClr val="tx1">
                      <a:lumMod val="85000"/>
                      <a:lumOff val="15000"/>
                    </a:schemeClr>
                  </a:solidFill>
                  <a:latin typeface="+mn-ea"/>
                  <a:ea typeface="+mn-ea"/>
                  <a:cs typeface="Arial" pitchFamily="34" charset="0"/>
                </a:rPr>
                <a:t>分数四则混合运算的运算顺序，并能正确地进行计算。</a:t>
              </a:r>
            </a:p>
          </p:txBody>
        </p:sp>
        <p:sp>
          <p:nvSpPr>
            <p:cNvPr id="9" name="MH_Other_1"/>
            <p:cNvSpPr/>
            <p:nvPr>
              <p:custDataLst>
                <p:tags r:id="rId2"/>
              </p:custDataLst>
            </p:nvPr>
          </p:nvSpPr>
          <p:spPr>
            <a:xfrm>
              <a:off x="4248405" y="2142958"/>
              <a:ext cx="693671" cy="520238"/>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rtlCol="0" anchor="ctr"/>
            <a:lstStyle/>
            <a:p>
              <a:pPr algn="ctr"/>
              <a:r>
                <a:rPr lang="en-US" altLang="zh-CN" dirty="0">
                  <a:solidFill>
                    <a:srgbClr val="FFFFFF"/>
                  </a:solidFill>
                  <a:latin typeface="Arial" pitchFamily="34" charset="0"/>
                  <a:ea typeface="黑体" pitchFamily="49" charset="-122"/>
                  <a:cs typeface="Arial" pitchFamily="34" charset="0"/>
                </a:rPr>
                <a:t>A</a:t>
              </a:r>
              <a:endParaRPr lang="zh-CN" altLang="en-US" dirty="0">
                <a:solidFill>
                  <a:srgbClr val="FFFFFF"/>
                </a:solidFill>
                <a:latin typeface="Arial" pitchFamily="34" charset="0"/>
                <a:ea typeface="黑体" pitchFamily="49" charset="-122"/>
                <a:cs typeface="Arial" pitchFamily="34" charset="0"/>
              </a:endParaRPr>
            </a:p>
          </p:txBody>
        </p:sp>
        <p:sp>
          <p:nvSpPr>
            <p:cNvPr id="10" name="MH_Other_2"/>
            <p:cNvSpPr/>
            <p:nvPr>
              <p:custDataLst>
                <p:tags r:id="rId3"/>
              </p:custDataLst>
            </p:nvPr>
          </p:nvSpPr>
          <p:spPr>
            <a:xfrm>
              <a:off x="4248405" y="3039315"/>
              <a:ext cx="693671" cy="520238"/>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rtlCol="0" anchor="ctr"/>
            <a:lstStyle/>
            <a:p>
              <a:pPr algn="ctr"/>
              <a:r>
                <a:rPr lang="en-US" altLang="zh-CN" dirty="0">
                  <a:solidFill>
                    <a:srgbClr val="FFFFFF"/>
                  </a:solidFill>
                  <a:latin typeface="Arial" pitchFamily="34" charset="0"/>
                  <a:ea typeface="黑体" pitchFamily="49" charset="-122"/>
                  <a:cs typeface="Arial" pitchFamily="34" charset="0"/>
                </a:rPr>
                <a:t>B</a:t>
              </a:r>
              <a:endParaRPr lang="zh-CN" altLang="en-US" dirty="0">
                <a:solidFill>
                  <a:srgbClr val="FFFFFF"/>
                </a:solidFill>
                <a:latin typeface="Arial" pitchFamily="34" charset="0"/>
                <a:ea typeface="黑体" pitchFamily="49" charset="-122"/>
                <a:cs typeface="Arial" pitchFamily="34" charset="0"/>
              </a:endParaRPr>
            </a:p>
          </p:txBody>
        </p:sp>
        <p:sp>
          <p:nvSpPr>
            <p:cNvPr id="11" name="MH_SubTitle_2"/>
            <p:cNvSpPr txBox="1"/>
            <p:nvPr>
              <p:custDataLst>
                <p:tags r:id="rId4"/>
              </p:custDataLst>
            </p:nvPr>
          </p:nvSpPr>
          <p:spPr>
            <a:xfrm>
              <a:off x="5353590" y="3130413"/>
              <a:ext cx="8836123" cy="367919"/>
            </a:xfrm>
            <a:prstGeom prst="rect">
              <a:avLst/>
            </a:prstGeom>
            <a:noFill/>
          </p:spPr>
          <p:txBody>
            <a:bodyPr wrap="square" lIns="108878" tIns="54439" rIns="108878" bIns="54439" rtlCol="0" anchor="ctr" anchorCtr="0">
              <a:noAutofit/>
            </a:bodyPr>
            <a:lstStyle/>
            <a:p>
              <a:r>
                <a:rPr lang="zh-CN" altLang="en-US" sz="2400" dirty="0">
                  <a:solidFill>
                    <a:schemeClr val="tx1">
                      <a:lumMod val="85000"/>
                      <a:lumOff val="15000"/>
                    </a:schemeClr>
                  </a:solidFill>
                  <a:latin typeface="+mn-ea"/>
                  <a:ea typeface="+mn-ea"/>
                  <a:cs typeface="Arial" pitchFamily="34" charset="0"/>
                </a:rPr>
                <a:t>通过“一看、二想、三算、四查”四步骤能正确计算分数四则混合</a:t>
              </a:r>
              <a:r>
                <a:rPr lang="zh-CN" altLang="en-US" sz="2400" dirty="0" smtClean="0">
                  <a:solidFill>
                    <a:schemeClr val="tx1">
                      <a:lumMod val="85000"/>
                      <a:lumOff val="15000"/>
                    </a:schemeClr>
                  </a:solidFill>
                  <a:latin typeface="+mn-ea"/>
                  <a:ea typeface="+mn-ea"/>
                  <a:cs typeface="Arial" pitchFamily="34" charset="0"/>
                </a:rPr>
                <a:t>运算。</a:t>
              </a:r>
              <a:endParaRPr lang="zh-CN" altLang="en-US" sz="2400" dirty="0">
                <a:solidFill>
                  <a:schemeClr val="tx1">
                    <a:lumMod val="85000"/>
                    <a:lumOff val="15000"/>
                  </a:schemeClr>
                </a:solidFill>
                <a:latin typeface="+mn-ea"/>
                <a:ea typeface="+mn-ea"/>
                <a:cs typeface="Arial" pitchFamily="34" charset="0"/>
              </a:endParaRPr>
            </a:p>
          </p:txBody>
        </p:sp>
        <p:sp>
          <p:nvSpPr>
            <p:cNvPr id="12" name="MH_Other_3"/>
            <p:cNvSpPr/>
            <p:nvPr>
              <p:custDataLst>
                <p:tags r:id="rId5"/>
              </p:custDataLst>
            </p:nvPr>
          </p:nvSpPr>
          <p:spPr>
            <a:xfrm>
              <a:off x="4248405" y="3935672"/>
              <a:ext cx="693671" cy="520238"/>
            </a:xfrm>
            <a:custGeom>
              <a:avLst/>
              <a:gdLst>
                <a:gd name="connsiteX0" fmla="*/ 260058 w 520118"/>
                <a:gd name="connsiteY0" fmla="*/ 54528 h 520118"/>
                <a:gd name="connsiteX1" fmla="*/ 465588 w 520118"/>
                <a:gd name="connsiteY1" fmla="*/ 260058 h 520118"/>
                <a:gd name="connsiteX2" fmla="*/ 260058 w 520118"/>
                <a:gd name="connsiteY2" fmla="*/ 465588 h 520118"/>
                <a:gd name="connsiteX3" fmla="*/ 54528 w 520118"/>
                <a:gd name="connsiteY3" fmla="*/ 260058 h 520118"/>
                <a:gd name="connsiteX4" fmla="*/ 260058 w 520118"/>
                <a:gd name="connsiteY4" fmla="*/ 54528 h 520118"/>
                <a:gd name="connsiteX5" fmla="*/ 260058 w 520118"/>
                <a:gd name="connsiteY5" fmla="*/ 16504 h 520118"/>
                <a:gd name="connsiteX6" fmla="*/ 16503 w 520118"/>
                <a:gd name="connsiteY6" fmla="*/ 260059 h 520118"/>
                <a:gd name="connsiteX7" fmla="*/ 260058 w 520118"/>
                <a:gd name="connsiteY7" fmla="*/ 503614 h 520118"/>
                <a:gd name="connsiteX8" fmla="*/ 503613 w 520118"/>
                <a:gd name="connsiteY8" fmla="*/ 260059 h 520118"/>
                <a:gd name="connsiteX9" fmla="*/ 260058 w 520118"/>
                <a:gd name="connsiteY9" fmla="*/ 16504 h 520118"/>
                <a:gd name="connsiteX10" fmla="*/ 260059 w 520118"/>
                <a:gd name="connsiteY10" fmla="*/ 0 h 520118"/>
                <a:gd name="connsiteX11" fmla="*/ 520118 w 520118"/>
                <a:gd name="connsiteY11" fmla="*/ 260059 h 520118"/>
                <a:gd name="connsiteX12" fmla="*/ 260059 w 520118"/>
                <a:gd name="connsiteY12" fmla="*/ 520118 h 520118"/>
                <a:gd name="connsiteX13" fmla="*/ 0 w 520118"/>
                <a:gd name="connsiteY13" fmla="*/ 260059 h 520118"/>
                <a:gd name="connsiteX14" fmla="*/ 260059 w 520118"/>
                <a:gd name="connsiteY14" fmla="*/ 0 h 5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0118" h="520118">
                  <a:moveTo>
                    <a:pt x="260058" y="54528"/>
                  </a:moveTo>
                  <a:cubicBezTo>
                    <a:pt x="373569" y="54528"/>
                    <a:pt x="465588" y="146547"/>
                    <a:pt x="465588" y="260058"/>
                  </a:cubicBezTo>
                  <a:cubicBezTo>
                    <a:pt x="465588" y="373569"/>
                    <a:pt x="373569" y="465588"/>
                    <a:pt x="260058" y="465588"/>
                  </a:cubicBezTo>
                  <a:cubicBezTo>
                    <a:pt x="146547" y="465588"/>
                    <a:pt x="54528" y="373569"/>
                    <a:pt x="54528" y="260058"/>
                  </a:cubicBezTo>
                  <a:cubicBezTo>
                    <a:pt x="54528" y="146547"/>
                    <a:pt x="146547" y="54528"/>
                    <a:pt x="260058" y="54528"/>
                  </a:cubicBezTo>
                  <a:close/>
                  <a:moveTo>
                    <a:pt x="260058" y="16504"/>
                  </a:moveTo>
                  <a:cubicBezTo>
                    <a:pt x="125546" y="16504"/>
                    <a:pt x="16503" y="125547"/>
                    <a:pt x="16503" y="260059"/>
                  </a:cubicBezTo>
                  <a:cubicBezTo>
                    <a:pt x="16503" y="394571"/>
                    <a:pt x="125546" y="503614"/>
                    <a:pt x="260058" y="503614"/>
                  </a:cubicBezTo>
                  <a:cubicBezTo>
                    <a:pt x="394570" y="503614"/>
                    <a:pt x="503613" y="394571"/>
                    <a:pt x="503613" y="260059"/>
                  </a:cubicBezTo>
                  <a:cubicBezTo>
                    <a:pt x="503613" y="125547"/>
                    <a:pt x="394570" y="16504"/>
                    <a:pt x="260058" y="16504"/>
                  </a:cubicBezTo>
                  <a:close/>
                  <a:moveTo>
                    <a:pt x="260059" y="0"/>
                  </a:moveTo>
                  <a:cubicBezTo>
                    <a:pt x="403686" y="0"/>
                    <a:pt x="520118" y="116432"/>
                    <a:pt x="520118" y="260059"/>
                  </a:cubicBezTo>
                  <a:cubicBezTo>
                    <a:pt x="520118" y="403686"/>
                    <a:pt x="403686" y="520118"/>
                    <a:pt x="260059" y="520118"/>
                  </a:cubicBezTo>
                  <a:cubicBezTo>
                    <a:pt x="116432" y="520118"/>
                    <a:pt x="0" y="403686"/>
                    <a:pt x="0" y="260059"/>
                  </a:cubicBezTo>
                  <a:cubicBezTo>
                    <a:pt x="0" y="116432"/>
                    <a:pt x="116432" y="0"/>
                    <a:pt x="260059"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78" tIns="54439" rIns="108878" bIns="54439" rtlCol="0" anchor="ctr"/>
            <a:lstStyle/>
            <a:p>
              <a:pPr algn="ctr"/>
              <a:r>
                <a:rPr lang="en-US" altLang="zh-CN" dirty="0">
                  <a:solidFill>
                    <a:srgbClr val="FFFFFF"/>
                  </a:solidFill>
                  <a:latin typeface="Arial" pitchFamily="34" charset="0"/>
                  <a:ea typeface="黑体" pitchFamily="49" charset="-122"/>
                  <a:cs typeface="Arial" pitchFamily="34" charset="0"/>
                </a:rPr>
                <a:t>C</a:t>
              </a:r>
              <a:endParaRPr lang="zh-CN" altLang="en-US" dirty="0">
                <a:solidFill>
                  <a:srgbClr val="FFFFFF"/>
                </a:solidFill>
                <a:latin typeface="Arial" pitchFamily="34" charset="0"/>
                <a:ea typeface="黑体" pitchFamily="49" charset="-122"/>
                <a:cs typeface="Arial" pitchFamily="34" charset="0"/>
              </a:endParaRPr>
            </a:p>
          </p:txBody>
        </p:sp>
        <p:sp>
          <p:nvSpPr>
            <p:cNvPr id="13" name="MH_SubTitle_3"/>
            <p:cNvSpPr txBox="1"/>
            <p:nvPr>
              <p:custDataLst>
                <p:tags r:id="rId6"/>
              </p:custDataLst>
            </p:nvPr>
          </p:nvSpPr>
          <p:spPr>
            <a:xfrm>
              <a:off x="5353590" y="4087990"/>
              <a:ext cx="9077110" cy="367919"/>
            </a:xfrm>
            <a:prstGeom prst="rect">
              <a:avLst/>
            </a:prstGeom>
            <a:noFill/>
          </p:spPr>
          <p:txBody>
            <a:bodyPr wrap="square" lIns="108878" tIns="54439" rIns="108878" bIns="54439" rtlCol="0" anchor="ctr" anchorCtr="0">
              <a:noAutofit/>
            </a:bodyPr>
            <a:lstStyle/>
            <a:p>
              <a:pPr>
                <a:lnSpc>
                  <a:spcPct val="110000"/>
                </a:lnSpc>
              </a:pPr>
              <a:r>
                <a:rPr lang="zh-CN" altLang="en-US" sz="2400" dirty="0">
                  <a:solidFill>
                    <a:schemeClr val="tx1">
                      <a:lumMod val="85000"/>
                      <a:lumOff val="15000"/>
                    </a:schemeClr>
                  </a:solidFill>
                  <a:latin typeface="+mn-ea"/>
                  <a:ea typeface="+mn-ea"/>
                  <a:cs typeface="Arial" pitchFamily="34" charset="0"/>
                </a:rPr>
                <a:t>通过计算联系向学生渗透运算的逻辑性，相互影响地激发学生的求知</a:t>
              </a:r>
              <a:r>
                <a:rPr lang="zh-CN" altLang="en-US" sz="2400" dirty="0" smtClean="0">
                  <a:solidFill>
                    <a:schemeClr val="tx1">
                      <a:lumMod val="85000"/>
                      <a:lumOff val="15000"/>
                    </a:schemeClr>
                  </a:solidFill>
                  <a:latin typeface="+mn-ea"/>
                  <a:ea typeface="+mn-ea"/>
                  <a:cs typeface="Arial" pitchFamily="34" charset="0"/>
                </a:rPr>
                <a:t>欲望。</a:t>
              </a:r>
              <a:endParaRPr lang="zh-CN" altLang="en-US" sz="2400" dirty="0">
                <a:solidFill>
                  <a:schemeClr val="tx1">
                    <a:lumMod val="85000"/>
                    <a:lumOff val="15000"/>
                  </a:schemeClr>
                </a:solidFill>
                <a:latin typeface="+mn-ea"/>
                <a:ea typeface="+mn-ea"/>
                <a:cs typeface="Arial" pitchFamily="34" charset="0"/>
              </a:endParaRPr>
            </a:p>
          </p:txBody>
        </p:sp>
      </p:grpSp>
      <p:sp>
        <p:nvSpPr>
          <p:cNvPr id="15"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教学目标</a:t>
            </a:r>
            <a:endParaRPr lang="en-US" altLang="zh-CN" dirty="0"/>
          </a:p>
        </p:txBody>
      </p:sp>
    </p:spTree>
    <p:extLst>
      <p:ext uri="{BB962C8B-B14F-4D97-AF65-F5344CB8AC3E}">
        <p14:creationId xmlns:p14="http://schemas.microsoft.com/office/powerpoint/2010/main" xmlns="" val="1255079567"/>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512000" y="2362994"/>
            <a:ext cx="5566800" cy="2133600"/>
          </a:xfrm>
          <a:prstGeom prst="rect">
            <a:avLst/>
          </a:prstGeom>
          <a:noFill/>
        </p:spPr>
        <p:txBody>
          <a:bodyPr wrap="square" rtlCol="0">
            <a:noAutofit/>
          </a:bodyPr>
          <a:lstStyle/>
          <a:p>
            <a:pPr>
              <a:lnSpc>
                <a:spcPct val="120000"/>
              </a:lnSpc>
            </a:pPr>
            <a:r>
              <a:rPr lang="zh-CN" altLang="en-US" sz="3600" dirty="0">
                <a:solidFill>
                  <a:schemeClr val="tx1">
                    <a:lumMod val="85000"/>
                    <a:lumOff val="15000"/>
                  </a:schemeClr>
                </a:solidFill>
                <a:latin typeface="+mn-ea"/>
                <a:ea typeface="+mn-ea"/>
              </a:rPr>
              <a:t>在具体情境中理解“增加几分之几”或“减少几分之几”的意义</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加深对分数意义的理解</a:t>
            </a:r>
            <a:r>
              <a:rPr lang="zh-CN" altLang="en-US" sz="3600" dirty="0" smtClean="0">
                <a:solidFill>
                  <a:schemeClr val="tx1">
                    <a:lumMod val="85000"/>
                    <a:lumOff val="15000"/>
                  </a:schemeClr>
                </a:solidFill>
                <a:latin typeface="+mn-ea"/>
                <a:ea typeface="+mn-ea"/>
              </a:rPr>
              <a:t>。</a:t>
            </a:r>
            <a:endParaRPr lang="zh-CN" altLang="en-US" sz="3600" dirty="0">
              <a:solidFill>
                <a:schemeClr val="tx1">
                  <a:lumMod val="85000"/>
                  <a:lumOff val="15000"/>
                </a:schemeClr>
              </a:solidFill>
              <a:latin typeface="+mn-ea"/>
              <a:ea typeface="+mn-ea"/>
            </a:endParaRP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教学目标</a:t>
            </a:r>
            <a:endParaRPr lang="en-US" altLang="zh-CN" dirty="0"/>
          </a:p>
        </p:txBody>
      </p:sp>
    </p:spTree>
    <p:extLst>
      <p:ext uri="{BB962C8B-B14F-4D97-AF65-F5344CB8AC3E}">
        <p14:creationId xmlns:p14="http://schemas.microsoft.com/office/powerpoint/2010/main" xmlns="" val="1140308324"/>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057587" y="2134394"/>
            <a:ext cx="10080000" cy="3581400"/>
          </a:xfrm>
          <a:prstGeom prst="rect">
            <a:avLst/>
          </a:prstGeom>
          <a:noFill/>
        </p:spPr>
        <p:txBody>
          <a:bodyPr wrap="square" rtlCol="0">
            <a:noAutofit/>
          </a:bodyPr>
          <a:lstStyle/>
          <a:p>
            <a:pPr>
              <a:lnSpc>
                <a:spcPct val="120000"/>
              </a:lnSpc>
            </a:pPr>
            <a:r>
              <a:rPr lang="zh-CN" altLang="en-US" sz="3600" dirty="0">
                <a:solidFill>
                  <a:schemeClr val="tx1">
                    <a:lumMod val="85000"/>
                    <a:lumOff val="15000"/>
                  </a:schemeClr>
                </a:solidFill>
                <a:latin typeface="+mn-ea"/>
                <a:ea typeface="+mn-ea"/>
              </a:rPr>
              <a:t>（</a:t>
            </a:r>
            <a:r>
              <a:rPr lang="en-US" altLang="zh-CN" sz="3600" dirty="0">
                <a:solidFill>
                  <a:schemeClr val="tx1">
                    <a:lumMod val="85000"/>
                    <a:lumOff val="15000"/>
                  </a:schemeClr>
                </a:solidFill>
                <a:latin typeface="+mn-ea"/>
                <a:ea typeface="+mn-ea"/>
              </a:rPr>
              <a:t>1</a:t>
            </a:r>
            <a:r>
              <a:rPr lang="zh-CN" altLang="en-US" sz="3600" dirty="0" smtClean="0">
                <a:solidFill>
                  <a:schemeClr val="tx1">
                    <a:lumMod val="85000"/>
                    <a:lumOff val="15000"/>
                  </a:schemeClr>
                </a:solidFill>
                <a:latin typeface="+mn-ea"/>
                <a:ea typeface="+mn-ea"/>
              </a:rPr>
              <a:t>）通过例题让</a:t>
            </a:r>
            <a:r>
              <a:rPr lang="zh-CN" altLang="en-US" sz="3600" dirty="0">
                <a:solidFill>
                  <a:schemeClr val="tx1">
                    <a:lumMod val="85000"/>
                    <a:lumOff val="15000"/>
                  </a:schemeClr>
                </a:solidFill>
                <a:latin typeface="+mn-ea"/>
                <a:ea typeface="+mn-ea"/>
              </a:rPr>
              <a:t>学生整理自己的思考过程</a:t>
            </a:r>
            <a:r>
              <a:rPr lang="zh-CN" altLang="en-US" sz="3600" dirty="0" smtClean="0">
                <a:solidFill>
                  <a:schemeClr val="tx1">
                    <a:lumMod val="85000"/>
                    <a:lumOff val="15000"/>
                  </a:schemeClr>
                </a:solidFill>
                <a:latin typeface="+mn-ea"/>
                <a:ea typeface="+mn-ea"/>
              </a:rPr>
              <a:t>，学会</a:t>
            </a:r>
            <a:r>
              <a:rPr lang="zh-CN" altLang="en-US" sz="3600" dirty="0">
                <a:solidFill>
                  <a:schemeClr val="tx1">
                    <a:lumMod val="85000"/>
                    <a:lumOff val="15000"/>
                  </a:schemeClr>
                </a:solidFill>
                <a:latin typeface="+mn-ea"/>
                <a:ea typeface="+mn-ea"/>
              </a:rPr>
              <a:t>正确解题</a:t>
            </a:r>
            <a:r>
              <a:rPr lang="zh-CN" altLang="en-US" sz="3600" dirty="0" smtClean="0">
                <a:solidFill>
                  <a:schemeClr val="tx1">
                    <a:lumMod val="85000"/>
                    <a:lumOff val="15000"/>
                  </a:schemeClr>
                </a:solidFill>
                <a:latin typeface="+mn-ea"/>
                <a:ea typeface="+mn-ea"/>
              </a:rPr>
              <a:t>。</a:t>
            </a:r>
            <a:endParaRPr lang="en-US" altLang="zh-CN" sz="3600" dirty="0" smtClean="0">
              <a:solidFill>
                <a:schemeClr val="tx1">
                  <a:lumMod val="85000"/>
                  <a:lumOff val="15000"/>
                </a:schemeClr>
              </a:solidFill>
              <a:latin typeface="+mn-ea"/>
              <a:ea typeface="+mn-ea"/>
            </a:endParaRPr>
          </a:p>
          <a:p>
            <a:pPr>
              <a:lnSpc>
                <a:spcPct val="120000"/>
              </a:lnSpc>
            </a:pPr>
            <a:r>
              <a:rPr lang="zh-CN" altLang="en-US" sz="3600" dirty="0" smtClean="0">
                <a:solidFill>
                  <a:schemeClr val="tx1">
                    <a:lumMod val="85000"/>
                    <a:lumOff val="15000"/>
                  </a:schemeClr>
                </a:solidFill>
                <a:latin typeface="+mn-ea"/>
                <a:ea typeface="+mn-ea"/>
              </a:rPr>
              <a:t>（</a:t>
            </a:r>
            <a:r>
              <a:rPr lang="en-US" altLang="zh-CN" sz="3600" dirty="0">
                <a:solidFill>
                  <a:schemeClr val="tx1">
                    <a:lumMod val="85000"/>
                    <a:lumOff val="15000"/>
                  </a:schemeClr>
                </a:solidFill>
                <a:latin typeface="+mn-ea"/>
                <a:ea typeface="+mn-ea"/>
              </a:rPr>
              <a:t>2</a:t>
            </a:r>
            <a:r>
              <a:rPr lang="zh-CN" altLang="en-US" sz="3600" dirty="0">
                <a:solidFill>
                  <a:schemeClr val="tx1">
                    <a:lumMod val="85000"/>
                    <a:lumOff val="15000"/>
                  </a:schemeClr>
                </a:solidFill>
                <a:latin typeface="+mn-ea"/>
                <a:ea typeface="+mn-ea"/>
              </a:rPr>
              <a:t>）培养学生的计算能力及初步的逻辑思维能力。（</a:t>
            </a:r>
            <a:r>
              <a:rPr lang="en-US" altLang="zh-CN" sz="3600" dirty="0">
                <a:solidFill>
                  <a:schemeClr val="tx1">
                    <a:lumMod val="85000"/>
                    <a:lumOff val="15000"/>
                  </a:schemeClr>
                </a:solidFill>
                <a:latin typeface="+mn-ea"/>
                <a:ea typeface="+mn-ea"/>
              </a:rPr>
              <a:t>3</a:t>
            </a:r>
            <a:r>
              <a:rPr lang="zh-CN" altLang="en-US" sz="3600" dirty="0">
                <a:solidFill>
                  <a:schemeClr val="tx1">
                    <a:lumMod val="85000"/>
                    <a:lumOff val="15000"/>
                  </a:schemeClr>
                </a:solidFill>
                <a:latin typeface="+mn-ea"/>
                <a:ea typeface="+mn-ea"/>
              </a:rPr>
              <a:t>）培养学生观察、类推的思维能力和灵活计算的能力。</a:t>
            </a: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教学目标</a:t>
            </a:r>
            <a:endParaRPr lang="en-US" altLang="zh-CN" dirty="0"/>
          </a:p>
        </p:txBody>
      </p:sp>
    </p:spTree>
    <p:extLst>
      <p:ext uri="{BB962C8B-B14F-4D97-AF65-F5344CB8AC3E}">
        <p14:creationId xmlns:p14="http://schemas.microsoft.com/office/powerpoint/2010/main" xmlns="" val="1231175389"/>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144587" y="2362994"/>
            <a:ext cx="5566800" cy="2133600"/>
          </a:xfrm>
          <a:prstGeom prst="rect">
            <a:avLst/>
          </a:prstGeom>
          <a:noFill/>
        </p:spPr>
        <p:txBody>
          <a:bodyPr wrap="square" rtlCol="0">
            <a:noAutofit/>
          </a:bodyPr>
          <a:lstStyle/>
          <a:p>
            <a:pPr>
              <a:lnSpc>
                <a:spcPct val="120000"/>
              </a:lnSpc>
            </a:pPr>
            <a:r>
              <a:rPr lang="zh-CN" altLang="en-US" sz="3200" dirty="0" smtClean="0">
                <a:solidFill>
                  <a:schemeClr val="tx1">
                    <a:lumMod val="85000"/>
                    <a:lumOff val="15000"/>
                  </a:schemeClr>
                </a:solidFill>
                <a:latin typeface="+mn-ea"/>
                <a:ea typeface="+mn-ea"/>
              </a:rPr>
              <a:t>能</a:t>
            </a:r>
            <a:r>
              <a:rPr lang="zh-CN" altLang="en-US" sz="3200" dirty="0">
                <a:solidFill>
                  <a:schemeClr val="tx1">
                    <a:lumMod val="85000"/>
                    <a:lumOff val="15000"/>
                  </a:schemeClr>
                </a:solidFill>
                <a:latin typeface="+mn-ea"/>
                <a:ea typeface="+mn-ea"/>
              </a:rPr>
              <a:t>利用分数的有关知识列方程解决一些实际问题</a:t>
            </a:r>
            <a:r>
              <a:rPr lang="en-US" altLang="zh-CN" sz="3200" dirty="0">
                <a:solidFill>
                  <a:schemeClr val="tx1">
                    <a:lumMod val="85000"/>
                    <a:lumOff val="15000"/>
                  </a:schemeClr>
                </a:solidFill>
                <a:latin typeface="+mn-ea"/>
                <a:ea typeface="+mn-ea"/>
              </a:rPr>
              <a:t>,</a:t>
            </a:r>
            <a:r>
              <a:rPr lang="zh-CN" altLang="en-US" sz="3200" dirty="0">
                <a:solidFill>
                  <a:schemeClr val="tx1">
                    <a:lumMod val="85000"/>
                    <a:lumOff val="15000"/>
                  </a:schemeClr>
                </a:solidFill>
                <a:latin typeface="+mn-ea"/>
                <a:ea typeface="+mn-ea"/>
              </a:rPr>
              <a:t>提高解决实际问题的能力</a:t>
            </a:r>
            <a:r>
              <a:rPr lang="en-US" altLang="zh-CN" sz="3200" dirty="0">
                <a:solidFill>
                  <a:schemeClr val="tx1">
                    <a:lumMod val="85000"/>
                    <a:lumOff val="15000"/>
                  </a:schemeClr>
                </a:solidFill>
                <a:latin typeface="+mn-ea"/>
                <a:ea typeface="+mn-ea"/>
              </a:rPr>
              <a:t>,</a:t>
            </a:r>
            <a:r>
              <a:rPr lang="zh-CN" altLang="en-US" sz="3200" dirty="0">
                <a:solidFill>
                  <a:schemeClr val="tx1">
                    <a:lumMod val="85000"/>
                    <a:lumOff val="15000"/>
                  </a:schemeClr>
                </a:solidFill>
                <a:latin typeface="+mn-ea"/>
                <a:ea typeface="+mn-ea"/>
              </a:rPr>
              <a:t>感受分数与日常生活的密切联系。</a:t>
            </a: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教学目标</a:t>
            </a:r>
            <a:endParaRPr lang="en-US" altLang="zh-CN" dirty="0"/>
          </a:p>
        </p:txBody>
      </p:sp>
    </p:spTree>
    <p:extLst>
      <p:ext uri="{BB962C8B-B14F-4D97-AF65-F5344CB8AC3E}">
        <p14:creationId xmlns:p14="http://schemas.microsoft.com/office/powerpoint/2010/main" xmlns="" val="84173212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7587" y="2439194"/>
            <a:ext cx="10080000" cy="3581400"/>
          </a:xfrm>
          <a:prstGeom prst="rect">
            <a:avLst/>
          </a:prstGeom>
          <a:noFill/>
        </p:spPr>
        <p:txBody>
          <a:bodyPr wrap="square" rtlCol="0">
            <a:noAutofit/>
          </a:bodyPr>
          <a:lstStyle/>
          <a:p>
            <a:pPr>
              <a:lnSpc>
                <a:spcPct val="120000"/>
              </a:lnSpc>
            </a:pPr>
            <a:r>
              <a:rPr lang="zh-CN" altLang="en-US" sz="3200" dirty="0">
                <a:solidFill>
                  <a:schemeClr val="tx1">
                    <a:lumMod val="85000"/>
                    <a:lumOff val="15000"/>
                  </a:schemeClr>
                </a:solidFill>
                <a:latin typeface="+mn-ea"/>
                <a:ea typeface="+mn-ea"/>
              </a:rPr>
              <a:t>掌握稍复杂的分数应用题的数量关系和解题方法</a:t>
            </a:r>
            <a:r>
              <a:rPr lang="en-US" altLang="zh-CN" sz="3200" dirty="0">
                <a:solidFill>
                  <a:schemeClr val="tx1">
                    <a:lumMod val="85000"/>
                    <a:lumOff val="15000"/>
                  </a:schemeClr>
                </a:solidFill>
                <a:latin typeface="+mn-ea"/>
                <a:ea typeface="+mn-ea"/>
              </a:rPr>
              <a:t>,</a:t>
            </a:r>
            <a:r>
              <a:rPr lang="zh-CN" altLang="en-US" sz="3200" dirty="0">
                <a:solidFill>
                  <a:schemeClr val="tx1">
                    <a:lumMod val="85000"/>
                    <a:lumOff val="15000"/>
                  </a:schemeClr>
                </a:solidFill>
                <a:latin typeface="+mn-ea"/>
                <a:ea typeface="+mn-ea"/>
              </a:rPr>
              <a:t>使学生进一步理解分数乘法应用题的数量关系</a:t>
            </a:r>
            <a:r>
              <a:rPr lang="en-US" altLang="zh-CN" sz="3200" dirty="0">
                <a:solidFill>
                  <a:schemeClr val="tx1">
                    <a:lumMod val="85000"/>
                    <a:lumOff val="15000"/>
                  </a:schemeClr>
                </a:solidFill>
                <a:latin typeface="+mn-ea"/>
                <a:ea typeface="+mn-ea"/>
              </a:rPr>
              <a:t>,</a:t>
            </a:r>
            <a:r>
              <a:rPr lang="zh-CN" altLang="en-US" sz="3200" dirty="0">
                <a:solidFill>
                  <a:schemeClr val="tx1">
                    <a:lumMod val="85000"/>
                    <a:lumOff val="15000"/>
                  </a:schemeClr>
                </a:solidFill>
                <a:latin typeface="+mn-ea"/>
                <a:ea typeface="+mn-ea"/>
              </a:rPr>
              <a:t>加深对“对应”数学思想方法的理解。掌握分数混合运算的运算顺序。</a:t>
            </a: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教学目标</a:t>
            </a:r>
            <a:endParaRPr lang="en-US" altLang="zh-CN" dirty="0"/>
          </a:p>
        </p:txBody>
      </p:sp>
    </p:spTree>
    <p:extLst>
      <p:ext uri="{BB962C8B-B14F-4D97-AF65-F5344CB8AC3E}">
        <p14:creationId xmlns:p14="http://schemas.microsoft.com/office/powerpoint/2010/main" xmlns="" val="2036574444"/>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2"/>
          <p:cNvSpPr txBox="1"/>
          <p:nvPr/>
        </p:nvSpPr>
        <p:spPr>
          <a:xfrm>
            <a:off x="2592387" y="4645264"/>
            <a:ext cx="5184702" cy="858062"/>
          </a:xfrm>
          <a:prstGeom prst="rect">
            <a:avLst/>
          </a:prstGeom>
          <a:noFill/>
        </p:spPr>
        <p:txBody>
          <a:bodyPr wrap="square" lIns="87764" tIns="43882" rIns="87764" bIns="43882" rtlCol="0">
            <a:spAutoFit/>
          </a:bodyPr>
          <a:lstStyle>
            <a:defPPr>
              <a:defRPr lang="zh-CN"/>
            </a:defPPr>
            <a:lvl1pPr>
              <a:defRPr sz="3200">
                <a:solidFill>
                  <a:schemeClr val="bg1"/>
                </a:solidFill>
                <a:latin typeface="Agency FB" panose="020B0503020202020204" pitchFamily="34" charset="0"/>
              </a:defRPr>
            </a:lvl1pPr>
          </a:lstStyle>
          <a:p>
            <a:pPr algn="ctr"/>
            <a:r>
              <a:rPr lang="zh-CN" altLang="en-US" sz="5000" spc="300" dirty="0" smtClean="0">
                <a:solidFill>
                  <a:schemeClr val="tx1">
                    <a:lumMod val="95000"/>
                    <a:lumOff val="5000"/>
                  </a:schemeClr>
                </a:solidFill>
                <a:latin typeface="字魂27号-布丁体" pitchFamily="2" charset="-122"/>
                <a:ea typeface="字魂27号-布丁体" pitchFamily="2" charset="-122"/>
              </a:rPr>
              <a:t>教学过程</a:t>
            </a:r>
            <a:endParaRPr lang="zh-CN" altLang="en-US" sz="5000" spc="300" dirty="0">
              <a:solidFill>
                <a:schemeClr val="tx1">
                  <a:lumMod val="95000"/>
                  <a:lumOff val="5000"/>
                </a:schemeClr>
              </a:solidFill>
              <a:latin typeface="字魂27号-布丁体" pitchFamily="2" charset="-122"/>
              <a:ea typeface="字魂27号-布丁体" pitchFamily="2" charset="-122"/>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764689" y="5594532"/>
            <a:ext cx="4860000" cy="313932"/>
          </a:xfrm>
          <a:prstGeom prst="rect">
            <a:avLst/>
          </a:prstGeom>
        </p:spPr>
        <p:txBody>
          <a:bodyPr wrap="square" lIns="91441" tIns="45720" rIns="91441" bIns="45720">
            <a:spAutoFit/>
          </a:bodyPr>
          <a:lstStyle/>
          <a:p>
            <a:pPr algn="ctr">
              <a:lnSpc>
                <a:spcPct val="120000"/>
              </a:lnSpc>
            </a:pPr>
            <a:r>
              <a:rPr lang="zh-CN" altLang="en-US" sz="1200" dirty="0" smtClean="0">
                <a:solidFill>
                  <a:schemeClr val="tx1">
                    <a:lumMod val="95000"/>
                    <a:lumOff val="5000"/>
                  </a:schemeClr>
                </a:solidFill>
                <a:latin typeface="+mn-ea"/>
                <a:ea typeface="+mn-ea"/>
                <a:cs typeface="+mn-ea"/>
                <a:sym typeface="Calibri" panose="020F0502020204030204" pitchFamily="34" charset="0"/>
              </a:rPr>
              <a:t>双击</a:t>
            </a:r>
            <a:r>
              <a:rPr lang="zh-CN" altLang="en-US" sz="1200" dirty="0">
                <a:solidFill>
                  <a:schemeClr val="tx1">
                    <a:lumMod val="95000"/>
                    <a:lumOff val="5000"/>
                  </a:schemeClr>
                </a:solidFill>
                <a:latin typeface="+mn-ea"/>
                <a:ea typeface="+mn-ea"/>
                <a:cs typeface="+mn-ea"/>
                <a:sym typeface="Calibri" panose="020F0502020204030204" pitchFamily="34" charset="0"/>
              </a:rPr>
              <a:t>输入替换</a:t>
            </a:r>
            <a:r>
              <a:rPr lang="zh-CN" altLang="en-US" sz="1200" dirty="0" smtClean="0">
                <a:solidFill>
                  <a:schemeClr val="tx1">
                    <a:lumMod val="95000"/>
                    <a:lumOff val="5000"/>
                  </a:schemeClr>
                </a:solidFill>
                <a:latin typeface="+mn-ea"/>
                <a:ea typeface="+mn-ea"/>
                <a:cs typeface="+mn-ea"/>
                <a:sym typeface="Calibri" panose="020F0502020204030204" pitchFamily="34" charset="0"/>
              </a:rPr>
              <a:t>内容</a:t>
            </a:r>
            <a:endParaRPr lang="en-US" altLang="zh-CN" sz="1200" dirty="0">
              <a:solidFill>
                <a:schemeClr val="tx1">
                  <a:lumMod val="95000"/>
                  <a:lumOff val="5000"/>
                </a:schemeClr>
              </a:solidFill>
              <a:latin typeface="+mn-ea"/>
              <a:ea typeface="+mn-ea"/>
              <a:cs typeface="+mn-ea"/>
              <a:sym typeface="Calibri" panose="020F0502020204030204" pitchFamily="34" charset="0"/>
            </a:endParaRPr>
          </a:p>
        </p:txBody>
      </p:sp>
      <p:sp>
        <p:nvSpPr>
          <p:cNvPr id="9" name="TextBox 8"/>
          <p:cNvSpPr txBox="1">
            <a:spLocks noChangeAspect="1"/>
          </p:cNvSpPr>
          <p:nvPr/>
        </p:nvSpPr>
        <p:spPr>
          <a:xfrm>
            <a:off x="4564689" y="3658394"/>
            <a:ext cx="1260000" cy="1260000"/>
          </a:xfrm>
          <a:prstGeom prst="ellipse">
            <a:avLst/>
          </a:prstGeom>
          <a:noFill/>
        </p:spPr>
        <p:txBody>
          <a:bodyPr wrap="none" rtlCol="0" anchor="ctr" anchorCtr="1">
            <a:noAutofit/>
          </a:bodyPr>
          <a:lstStyle/>
          <a:p>
            <a:pPr algn="ctr"/>
            <a:r>
              <a:rPr lang="en-US" altLang="zh-CN" sz="5000" dirty="0" smtClean="0">
                <a:solidFill>
                  <a:schemeClr val="tx1">
                    <a:lumMod val="95000"/>
                    <a:lumOff val="5000"/>
                  </a:schemeClr>
                </a:solidFill>
                <a:latin typeface="字魂27号-布丁体" pitchFamily="2" charset="-122"/>
                <a:ea typeface="字魂27号-布丁体" pitchFamily="2" charset="-122"/>
              </a:rPr>
              <a:t>03</a:t>
            </a:r>
            <a:endParaRPr lang="zh-CN" altLang="en-US" sz="5000" dirty="0">
              <a:solidFill>
                <a:schemeClr val="tx1">
                  <a:lumMod val="95000"/>
                  <a:lumOff val="5000"/>
                </a:schemeClr>
              </a:solidFill>
              <a:latin typeface="字魂27号-布丁体" pitchFamily="2" charset="-122"/>
              <a:ea typeface="字魂27号-布丁体" pitchFamily="2" charset="-122"/>
            </a:endParaRPr>
          </a:p>
        </p:txBody>
      </p:sp>
    </p:spTree>
    <p:extLst>
      <p:ext uri="{BB962C8B-B14F-4D97-AF65-F5344CB8AC3E}">
        <p14:creationId xmlns:p14="http://schemas.microsoft.com/office/powerpoint/2010/main" xmlns="" val="2401859853"/>
      </p:ext>
    </p:extLst>
  </p:cSld>
  <p:clrMapOvr>
    <a:masterClrMapping/>
  </p:clrMapOvr>
  <mc:AlternateContent xmlns:mc="http://schemas.openxmlformats.org/markup-compatibility/2006">
    <mc:Choice xmlns:p14="http://schemas.microsoft.com/office/powerpoint/2010/main" xmlns="" Requires="p14">
      <p:transition spd="slow" p14:dur="120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7" presetClass="entr" presetSubtype="1"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ppt_h/2"/>
                                          </p:val>
                                        </p:tav>
                                        <p:tav tm="100000">
                                          <p:val>
                                            <p:strVal val="#ppt_y"/>
                                          </p:val>
                                        </p:tav>
                                      </p:tavLst>
                                    </p:anim>
                                    <p:anim calcmode="lin" valueType="num">
                                      <p:cBhvr>
                                        <p:cTn id="13" dur="500" fill="hold"/>
                                        <p:tgtEl>
                                          <p:spTgt spid="6"/>
                                        </p:tgtEl>
                                        <p:attrNameLst>
                                          <p:attrName>ppt_w</p:attrName>
                                        </p:attrNameLst>
                                      </p:cBhvr>
                                      <p:tavLst>
                                        <p:tav tm="0">
                                          <p:val>
                                            <p:strVal val="#ppt_w"/>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par>
                          <p:cTn id="15" fill="hold">
                            <p:stCondLst>
                              <p:cond delay="1150"/>
                            </p:stCondLst>
                            <p:childTnLst>
                              <p:par>
                                <p:cTn id="16" presetID="14"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extLst mod="1"/>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144587" y="3582194"/>
            <a:ext cx="5580000" cy="2895600"/>
          </a:xfrm>
          <a:prstGeom prst="rect">
            <a:avLst/>
          </a:prstGeom>
          <a:noFill/>
        </p:spPr>
        <p:txBody>
          <a:bodyPr wrap="square" rtlCol="0">
            <a:noAutofit/>
          </a:bodyPr>
          <a:lstStyle/>
          <a:p>
            <a:pPr>
              <a:lnSpc>
                <a:spcPct val="120000"/>
              </a:lnSpc>
            </a:pPr>
            <a:r>
              <a:rPr lang="zh-CN" altLang="en-US" sz="2800" dirty="0">
                <a:solidFill>
                  <a:schemeClr val="tx1">
                    <a:lumMod val="85000"/>
                    <a:lumOff val="15000"/>
                  </a:schemeClr>
                </a:solidFill>
                <a:latin typeface="+mn-ea"/>
                <a:ea typeface="+mn-ea"/>
              </a:rPr>
              <a:t>第一天成交</a:t>
            </a:r>
            <a:r>
              <a:rPr lang="en-US" altLang="zh-CN" sz="2800" dirty="0">
                <a:solidFill>
                  <a:schemeClr val="tx1">
                    <a:lumMod val="85000"/>
                    <a:lumOff val="15000"/>
                  </a:schemeClr>
                </a:solidFill>
                <a:latin typeface="+mn-ea"/>
                <a:ea typeface="+mn-ea"/>
              </a:rPr>
              <a:t>50</a:t>
            </a:r>
            <a:r>
              <a:rPr lang="zh-CN" altLang="en-US" sz="2800" dirty="0">
                <a:solidFill>
                  <a:schemeClr val="tx1">
                    <a:lumMod val="85000"/>
                    <a:lumOff val="15000"/>
                  </a:schemeClr>
                </a:solidFill>
                <a:latin typeface="+mn-ea"/>
                <a:ea typeface="+mn-ea"/>
              </a:rPr>
              <a:t>辆。第二天</a:t>
            </a:r>
            <a:r>
              <a:rPr lang="zh-CN" altLang="en-US" sz="2800" dirty="0" smtClean="0">
                <a:solidFill>
                  <a:schemeClr val="tx1">
                    <a:lumMod val="85000"/>
                    <a:lumOff val="15000"/>
                  </a:schemeClr>
                </a:solidFill>
                <a:latin typeface="+mn-ea"/>
                <a:ea typeface="+mn-ea"/>
              </a:rPr>
              <a:t>成交量</a:t>
            </a:r>
            <a:r>
              <a:rPr lang="zh-CN" altLang="en-US" sz="2800" dirty="0">
                <a:solidFill>
                  <a:schemeClr val="tx1">
                    <a:lumMod val="85000"/>
                    <a:lumOff val="15000"/>
                  </a:schemeClr>
                </a:solidFill>
                <a:latin typeface="+mn-ea"/>
                <a:ea typeface="+mn-ea"/>
              </a:rPr>
              <a:t>比第一天增加了</a:t>
            </a:r>
            <a:r>
              <a:rPr lang="en-US" altLang="zh-CN" sz="2800" dirty="0">
                <a:solidFill>
                  <a:schemeClr val="tx1">
                    <a:lumMod val="85000"/>
                    <a:lumOff val="15000"/>
                  </a:schemeClr>
                </a:solidFill>
                <a:latin typeface="+mn-ea"/>
                <a:ea typeface="+mn-ea"/>
              </a:rPr>
              <a:t>1/5</a:t>
            </a:r>
            <a:r>
              <a:rPr lang="zh-CN" altLang="en-US" sz="2800" dirty="0" smtClean="0">
                <a:solidFill>
                  <a:schemeClr val="tx1">
                    <a:lumMod val="85000"/>
                    <a:lumOff val="15000"/>
                  </a:schemeClr>
                </a:solidFill>
                <a:latin typeface="+mn-ea"/>
                <a:ea typeface="+mn-ea"/>
              </a:rPr>
              <a:t>。第二天</a:t>
            </a:r>
            <a:r>
              <a:rPr lang="zh-CN" altLang="en-US" sz="2800" dirty="0">
                <a:solidFill>
                  <a:schemeClr val="tx1">
                    <a:lumMod val="85000"/>
                    <a:lumOff val="15000"/>
                  </a:schemeClr>
                </a:solidFill>
                <a:latin typeface="+mn-ea"/>
                <a:ea typeface="+mn-ea"/>
              </a:rPr>
              <a:t>的成交量是多少辆？说说你是如何考虑</a:t>
            </a:r>
            <a:r>
              <a:rPr lang="zh-CN" altLang="en-US" sz="2800" dirty="0" smtClean="0">
                <a:solidFill>
                  <a:schemeClr val="tx1">
                    <a:lumMod val="85000"/>
                    <a:lumOff val="15000"/>
                  </a:schemeClr>
                </a:solidFill>
                <a:latin typeface="+mn-ea"/>
                <a:ea typeface="+mn-ea"/>
              </a:rPr>
              <a:t>的？</a:t>
            </a:r>
            <a:endParaRPr lang="zh-CN" altLang="en-US" sz="2800" dirty="0">
              <a:solidFill>
                <a:schemeClr val="tx1">
                  <a:lumMod val="85000"/>
                  <a:lumOff val="15000"/>
                </a:schemeClr>
              </a:solidFill>
              <a:latin typeface="+mn-ea"/>
              <a:ea typeface="+mn-ea"/>
            </a:endParaRPr>
          </a:p>
        </p:txBody>
      </p:sp>
      <p:sp>
        <p:nvSpPr>
          <p:cNvPr id="37" name="KSO_Shape"/>
          <p:cNvSpPr/>
          <p:nvPr/>
        </p:nvSpPr>
        <p:spPr>
          <a:xfrm>
            <a:off x="6478587" y="1244040"/>
            <a:ext cx="1905000" cy="1358900"/>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1331748 w 2590131"/>
              <a:gd name="connsiteY21" fmla="*/ 0 h 1737108"/>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1331748 w 2590131"/>
              <a:gd name="connsiteY21" fmla="*/ 0 h 1737108"/>
              <a:gd name="connsiteX0" fmla="*/ 1331748 w 2590131"/>
              <a:gd name="connsiteY0" fmla="*/ 3586 h 1740694"/>
              <a:gd name="connsiteX1" fmla="*/ 1824329 w 2590131"/>
              <a:gd name="connsiteY1" fmla="*/ 273568 h 1740694"/>
              <a:gd name="connsiteX2" fmla="*/ 1989086 w 2590131"/>
              <a:gd name="connsiteY2" fmla="*/ 1303298 h 1740694"/>
              <a:gd name="connsiteX3" fmla="*/ 1981650 w 2590131"/>
              <a:gd name="connsiteY3" fmla="*/ 1305255 h 1740694"/>
              <a:gd name="connsiteX4" fmla="*/ 1981573 w 2590131"/>
              <a:gd name="connsiteY4" fmla="*/ 1306091 h 1740694"/>
              <a:gd name="connsiteX5" fmla="*/ 1912938 w 2590131"/>
              <a:gd name="connsiteY5" fmla="*/ 1535516 h 1740694"/>
              <a:gd name="connsiteX6" fmla="*/ 1486636 w 2590131"/>
              <a:gd name="connsiteY6" fmla="*/ 1740694 h 1740694"/>
              <a:gd name="connsiteX7" fmla="*/ 1696726 w 2590131"/>
              <a:gd name="connsiteY7" fmla="*/ 1403231 h 1740694"/>
              <a:gd name="connsiteX8" fmla="*/ 1687689 w 2590131"/>
              <a:gd name="connsiteY8" fmla="*/ 1382613 h 1740694"/>
              <a:gd name="connsiteX9" fmla="*/ 1676048 w 2590131"/>
              <a:gd name="connsiteY9" fmla="*/ 1385676 h 1740694"/>
              <a:gd name="connsiteX10" fmla="*/ 847095 w 2590131"/>
              <a:gd name="connsiteY10" fmla="*/ 1361451 h 1740694"/>
              <a:gd name="connsiteX11" fmla="*/ 765530 w 2590131"/>
              <a:gd name="connsiteY11" fmla="*/ 1298689 h 1740694"/>
              <a:gd name="connsiteX12" fmla="*/ 762632 w 2590131"/>
              <a:gd name="connsiteY12" fmla="*/ 1300262 h 1740694"/>
              <a:gd name="connsiteX13" fmla="*/ 560291 w 2590131"/>
              <a:gd name="connsiteY13" fmla="*/ 1341112 h 1740694"/>
              <a:gd name="connsiteX14" fmla="*/ 519829 w 2590131"/>
              <a:gd name="connsiteY14" fmla="*/ 1341112 h 1740694"/>
              <a:gd name="connsiteX15" fmla="*/ 0 w 2590131"/>
              <a:gd name="connsiteY15" fmla="*/ 821283 h 1740694"/>
              <a:gd name="connsiteX16" fmla="*/ 0 w 2590131"/>
              <a:gd name="connsiteY16" fmla="*/ 780821 h 1740694"/>
              <a:gd name="connsiteX17" fmla="*/ 519829 w 2590131"/>
              <a:gd name="connsiteY17" fmla="*/ 260992 h 1740694"/>
              <a:gd name="connsiteX18" fmla="*/ 560291 w 2590131"/>
              <a:gd name="connsiteY18" fmla="*/ 260992 h 1740694"/>
              <a:gd name="connsiteX19" fmla="*/ 665055 w 2590131"/>
              <a:gd name="connsiteY19" fmla="*/ 271553 h 1740694"/>
              <a:gd name="connsiteX20" fmla="*/ 760997 w 2590131"/>
              <a:gd name="connsiteY20" fmla="*/ 301335 h 1740694"/>
              <a:gd name="connsiteX21" fmla="*/ 1331748 w 2590131"/>
              <a:gd name="connsiteY21" fmla="*/ 3586 h 1740694"/>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342153 w 2590131"/>
              <a:gd name="connsiteY0" fmla="*/ 0 h 1782197"/>
              <a:gd name="connsiteX1" fmla="*/ 1824329 w 2590131"/>
              <a:gd name="connsiteY1" fmla="*/ 315071 h 1782197"/>
              <a:gd name="connsiteX2" fmla="*/ 1989086 w 2590131"/>
              <a:gd name="connsiteY2" fmla="*/ 1344801 h 1782197"/>
              <a:gd name="connsiteX3" fmla="*/ 1981650 w 2590131"/>
              <a:gd name="connsiteY3" fmla="*/ 1346758 h 1782197"/>
              <a:gd name="connsiteX4" fmla="*/ 1981573 w 2590131"/>
              <a:gd name="connsiteY4" fmla="*/ 1347594 h 1782197"/>
              <a:gd name="connsiteX5" fmla="*/ 1912938 w 2590131"/>
              <a:gd name="connsiteY5" fmla="*/ 1577019 h 1782197"/>
              <a:gd name="connsiteX6" fmla="*/ 1486636 w 2590131"/>
              <a:gd name="connsiteY6" fmla="*/ 1782197 h 1782197"/>
              <a:gd name="connsiteX7" fmla="*/ 1696726 w 2590131"/>
              <a:gd name="connsiteY7" fmla="*/ 1444734 h 1782197"/>
              <a:gd name="connsiteX8" fmla="*/ 1687689 w 2590131"/>
              <a:gd name="connsiteY8" fmla="*/ 1424116 h 1782197"/>
              <a:gd name="connsiteX9" fmla="*/ 1676048 w 2590131"/>
              <a:gd name="connsiteY9" fmla="*/ 1427179 h 1782197"/>
              <a:gd name="connsiteX10" fmla="*/ 847095 w 2590131"/>
              <a:gd name="connsiteY10" fmla="*/ 1402954 h 1782197"/>
              <a:gd name="connsiteX11" fmla="*/ 765530 w 2590131"/>
              <a:gd name="connsiteY11" fmla="*/ 1340192 h 1782197"/>
              <a:gd name="connsiteX12" fmla="*/ 762632 w 2590131"/>
              <a:gd name="connsiteY12" fmla="*/ 1341765 h 1782197"/>
              <a:gd name="connsiteX13" fmla="*/ 560291 w 2590131"/>
              <a:gd name="connsiteY13" fmla="*/ 1382615 h 1782197"/>
              <a:gd name="connsiteX14" fmla="*/ 519829 w 2590131"/>
              <a:gd name="connsiteY14" fmla="*/ 1382615 h 1782197"/>
              <a:gd name="connsiteX15" fmla="*/ 0 w 2590131"/>
              <a:gd name="connsiteY15" fmla="*/ 862786 h 1782197"/>
              <a:gd name="connsiteX16" fmla="*/ 0 w 2590131"/>
              <a:gd name="connsiteY16" fmla="*/ 822324 h 1782197"/>
              <a:gd name="connsiteX17" fmla="*/ 519829 w 2590131"/>
              <a:gd name="connsiteY17" fmla="*/ 302495 h 1782197"/>
              <a:gd name="connsiteX18" fmla="*/ 560291 w 2590131"/>
              <a:gd name="connsiteY18" fmla="*/ 302495 h 1782197"/>
              <a:gd name="connsiteX19" fmla="*/ 665055 w 2590131"/>
              <a:gd name="connsiteY19" fmla="*/ 313056 h 1782197"/>
              <a:gd name="connsiteX20" fmla="*/ 760997 w 2590131"/>
              <a:gd name="connsiteY20" fmla="*/ 342838 h 1782197"/>
              <a:gd name="connsiteX21" fmla="*/ 1342153 w 2590131"/>
              <a:gd name="connsiteY21" fmla="*/ 0 h 1782197"/>
              <a:gd name="connsiteX0" fmla="*/ 1286659 w 2590131"/>
              <a:gd name="connsiteY0" fmla="*/ 1 h 1750983"/>
              <a:gd name="connsiteX1" fmla="*/ 1824329 w 2590131"/>
              <a:gd name="connsiteY1" fmla="*/ 283857 h 1750983"/>
              <a:gd name="connsiteX2" fmla="*/ 1989086 w 2590131"/>
              <a:gd name="connsiteY2" fmla="*/ 1313587 h 1750983"/>
              <a:gd name="connsiteX3" fmla="*/ 1981650 w 2590131"/>
              <a:gd name="connsiteY3" fmla="*/ 1315544 h 1750983"/>
              <a:gd name="connsiteX4" fmla="*/ 1981573 w 2590131"/>
              <a:gd name="connsiteY4" fmla="*/ 1316380 h 1750983"/>
              <a:gd name="connsiteX5" fmla="*/ 1912938 w 2590131"/>
              <a:gd name="connsiteY5" fmla="*/ 1545805 h 1750983"/>
              <a:gd name="connsiteX6" fmla="*/ 1486636 w 2590131"/>
              <a:gd name="connsiteY6" fmla="*/ 1750983 h 1750983"/>
              <a:gd name="connsiteX7" fmla="*/ 1696726 w 2590131"/>
              <a:gd name="connsiteY7" fmla="*/ 1413520 h 1750983"/>
              <a:gd name="connsiteX8" fmla="*/ 1687689 w 2590131"/>
              <a:gd name="connsiteY8" fmla="*/ 1392902 h 1750983"/>
              <a:gd name="connsiteX9" fmla="*/ 1676048 w 2590131"/>
              <a:gd name="connsiteY9" fmla="*/ 1395965 h 1750983"/>
              <a:gd name="connsiteX10" fmla="*/ 847095 w 2590131"/>
              <a:gd name="connsiteY10" fmla="*/ 1371740 h 1750983"/>
              <a:gd name="connsiteX11" fmla="*/ 765530 w 2590131"/>
              <a:gd name="connsiteY11" fmla="*/ 1308978 h 1750983"/>
              <a:gd name="connsiteX12" fmla="*/ 762632 w 2590131"/>
              <a:gd name="connsiteY12" fmla="*/ 1310551 h 1750983"/>
              <a:gd name="connsiteX13" fmla="*/ 560291 w 2590131"/>
              <a:gd name="connsiteY13" fmla="*/ 1351401 h 1750983"/>
              <a:gd name="connsiteX14" fmla="*/ 519829 w 2590131"/>
              <a:gd name="connsiteY14" fmla="*/ 1351401 h 1750983"/>
              <a:gd name="connsiteX15" fmla="*/ 0 w 2590131"/>
              <a:gd name="connsiteY15" fmla="*/ 831572 h 1750983"/>
              <a:gd name="connsiteX16" fmla="*/ 0 w 2590131"/>
              <a:gd name="connsiteY16" fmla="*/ 791110 h 1750983"/>
              <a:gd name="connsiteX17" fmla="*/ 519829 w 2590131"/>
              <a:gd name="connsiteY17" fmla="*/ 271281 h 1750983"/>
              <a:gd name="connsiteX18" fmla="*/ 560291 w 2590131"/>
              <a:gd name="connsiteY18" fmla="*/ 271281 h 1750983"/>
              <a:gd name="connsiteX19" fmla="*/ 665055 w 2590131"/>
              <a:gd name="connsiteY19" fmla="*/ 281842 h 1750983"/>
              <a:gd name="connsiteX20" fmla="*/ 760997 w 2590131"/>
              <a:gd name="connsiteY20" fmla="*/ 311624 h 1750983"/>
              <a:gd name="connsiteX21" fmla="*/ 1286659 w 2590131"/>
              <a:gd name="connsiteY21" fmla="*/ 1 h 1750983"/>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47095 w 2590131"/>
              <a:gd name="connsiteY10" fmla="*/ 137174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86659 w 2590131"/>
              <a:gd name="connsiteY0" fmla="*/ 1 h 1760911"/>
              <a:gd name="connsiteX1" fmla="*/ 1824329 w 2590131"/>
              <a:gd name="connsiteY1" fmla="*/ 283857 h 1760911"/>
              <a:gd name="connsiteX2" fmla="*/ 1989086 w 2590131"/>
              <a:gd name="connsiteY2" fmla="*/ 1313587 h 1760911"/>
              <a:gd name="connsiteX3" fmla="*/ 1981650 w 2590131"/>
              <a:gd name="connsiteY3" fmla="*/ 1315544 h 1760911"/>
              <a:gd name="connsiteX4" fmla="*/ 1981573 w 2590131"/>
              <a:gd name="connsiteY4" fmla="*/ 1316380 h 1760911"/>
              <a:gd name="connsiteX5" fmla="*/ 1912938 w 2590131"/>
              <a:gd name="connsiteY5" fmla="*/ 1545805 h 1760911"/>
              <a:gd name="connsiteX6" fmla="*/ 1517453 w 2590131"/>
              <a:gd name="connsiteY6" fmla="*/ 1760911 h 1760911"/>
              <a:gd name="connsiteX7" fmla="*/ 1696726 w 2590131"/>
              <a:gd name="connsiteY7" fmla="*/ 1413520 h 1760911"/>
              <a:gd name="connsiteX8" fmla="*/ 1687689 w 2590131"/>
              <a:gd name="connsiteY8" fmla="*/ 1392902 h 1760911"/>
              <a:gd name="connsiteX9" fmla="*/ 1676048 w 2590131"/>
              <a:gd name="connsiteY9" fmla="*/ 1395965 h 1760911"/>
              <a:gd name="connsiteX10" fmla="*/ 854235 w 2590131"/>
              <a:gd name="connsiteY10" fmla="*/ 1368430 h 1760911"/>
              <a:gd name="connsiteX11" fmla="*/ 765530 w 2590131"/>
              <a:gd name="connsiteY11" fmla="*/ 1308978 h 1760911"/>
              <a:gd name="connsiteX12" fmla="*/ 762632 w 2590131"/>
              <a:gd name="connsiteY12" fmla="*/ 1310551 h 1760911"/>
              <a:gd name="connsiteX13" fmla="*/ 560291 w 2590131"/>
              <a:gd name="connsiteY13" fmla="*/ 1351401 h 1760911"/>
              <a:gd name="connsiteX14" fmla="*/ 519829 w 2590131"/>
              <a:gd name="connsiteY14" fmla="*/ 1351401 h 1760911"/>
              <a:gd name="connsiteX15" fmla="*/ 0 w 2590131"/>
              <a:gd name="connsiteY15" fmla="*/ 831572 h 1760911"/>
              <a:gd name="connsiteX16" fmla="*/ 0 w 2590131"/>
              <a:gd name="connsiteY16" fmla="*/ 791110 h 1760911"/>
              <a:gd name="connsiteX17" fmla="*/ 519829 w 2590131"/>
              <a:gd name="connsiteY17" fmla="*/ 271281 h 1760911"/>
              <a:gd name="connsiteX18" fmla="*/ 560291 w 2590131"/>
              <a:gd name="connsiteY18" fmla="*/ 271281 h 1760911"/>
              <a:gd name="connsiteX19" fmla="*/ 665055 w 2590131"/>
              <a:gd name="connsiteY19" fmla="*/ 281842 h 1760911"/>
              <a:gd name="connsiteX20" fmla="*/ 760997 w 2590131"/>
              <a:gd name="connsiteY20" fmla="*/ 311624 h 1760911"/>
              <a:gd name="connsiteX21" fmla="*/ 1286659 w 2590131"/>
              <a:gd name="connsiteY21" fmla="*/ 1 h 1760911"/>
              <a:gd name="connsiteX0" fmla="*/ 1279519 w 2590131"/>
              <a:gd name="connsiteY0" fmla="*/ 1 h 1717890"/>
              <a:gd name="connsiteX1" fmla="*/ 1824329 w 2590131"/>
              <a:gd name="connsiteY1" fmla="*/ 240836 h 1717890"/>
              <a:gd name="connsiteX2" fmla="*/ 1989086 w 2590131"/>
              <a:gd name="connsiteY2" fmla="*/ 1270566 h 1717890"/>
              <a:gd name="connsiteX3" fmla="*/ 1981650 w 2590131"/>
              <a:gd name="connsiteY3" fmla="*/ 1272523 h 1717890"/>
              <a:gd name="connsiteX4" fmla="*/ 1981573 w 2590131"/>
              <a:gd name="connsiteY4" fmla="*/ 1273359 h 1717890"/>
              <a:gd name="connsiteX5" fmla="*/ 1912938 w 2590131"/>
              <a:gd name="connsiteY5" fmla="*/ 1502784 h 1717890"/>
              <a:gd name="connsiteX6" fmla="*/ 1517453 w 2590131"/>
              <a:gd name="connsiteY6" fmla="*/ 1717890 h 1717890"/>
              <a:gd name="connsiteX7" fmla="*/ 1696726 w 2590131"/>
              <a:gd name="connsiteY7" fmla="*/ 1370499 h 1717890"/>
              <a:gd name="connsiteX8" fmla="*/ 1687689 w 2590131"/>
              <a:gd name="connsiteY8" fmla="*/ 1349881 h 1717890"/>
              <a:gd name="connsiteX9" fmla="*/ 1676048 w 2590131"/>
              <a:gd name="connsiteY9" fmla="*/ 1352944 h 1717890"/>
              <a:gd name="connsiteX10" fmla="*/ 854235 w 2590131"/>
              <a:gd name="connsiteY10" fmla="*/ 1325409 h 1717890"/>
              <a:gd name="connsiteX11" fmla="*/ 765530 w 2590131"/>
              <a:gd name="connsiteY11" fmla="*/ 1265957 h 1717890"/>
              <a:gd name="connsiteX12" fmla="*/ 762632 w 2590131"/>
              <a:gd name="connsiteY12" fmla="*/ 1267530 h 1717890"/>
              <a:gd name="connsiteX13" fmla="*/ 560291 w 2590131"/>
              <a:gd name="connsiteY13" fmla="*/ 1308380 h 1717890"/>
              <a:gd name="connsiteX14" fmla="*/ 519829 w 2590131"/>
              <a:gd name="connsiteY14" fmla="*/ 1308380 h 1717890"/>
              <a:gd name="connsiteX15" fmla="*/ 0 w 2590131"/>
              <a:gd name="connsiteY15" fmla="*/ 788551 h 1717890"/>
              <a:gd name="connsiteX16" fmla="*/ 0 w 2590131"/>
              <a:gd name="connsiteY16" fmla="*/ 748089 h 1717890"/>
              <a:gd name="connsiteX17" fmla="*/ 519829 w 2590131"/>
              <a:gd name="connsiteY17" fmla="*/ 228260 h 1717890"/>
              <a:gd name="connsiteX18" fmla="*/ 560291 w 2590131"/>
              <a:gd name="connsiteY18" fmla="*/ 228260 h 1717890"/>
              <a:gd name="connsiteX19" fmla="*/ 665055 w 2590131"/>
              <a:gd name="connsiteY19" fmla="*/ 238821 h 1717890"/>
              <a:gd name="connsiteX20" fmla="*/ 760997 w 2590131"/>
              <a:gd name="connsiteY20" fmla="*/ 268603 h 1717890"/>
              <a:gd name="connsiteX21" fmla="*/ 1279519 w 2590131"/>
              <a:gd name="connsiteY21" fmla="*/ 1 h 1717890"/>
              <a:gd name="connsiteX0" fmla="*/ 1308079 w 2590131"/>
              <a:gd name="connsiteY0" fmla="*/ 1 h 1711271"/>
              <a:gd name="connsiteX1" fmla="*/ 1824329 w 2590131"/>
              <a:gd name="connsiteY1" fmla="*/ 234217 h 1711271"/>
              <a:gd name="connsiteX2" fmla="*/ 1989086 w 2590131"/>
              <a:gd name="connsiteY2" fmla="*/ 1263947 h 1711271"/>
              <a:gd name="connsiteX3" fmla="*/ 1981650 w 2590131"/>
              <a:gd name="connsiteY3" fmla="*/ 1265904 h 1711271"/>
              <a:gd name="connsiteX4" fmla="*/ 1981573 w 2590131"/>
              <a:gd name="connsiteY4" fmla="*/ 1266740 h 1711271"/>
              <a:gd name="connsiteX5" fmla="*/ 1912938 w 2590131"/>
              <a:gd name="connsiteY5" fmla="*/ 1496165 h 1711271"/>
              <a:gd name="connsiteX6" fmla="*/ 1517453 w 2590131"/>
              <a:gd name="connsiteY6" fmla="*/ 1711271 h 1711271"/>
              <a:gd name="connsiteX7" fmla="*/ 1696726 w 2590131"/>
              <a:gd name="connsiteY7" fmla="*/ 1363880 h 1711271"/>
              <a:gd name="connsiteX8" fmla="*/ 1687689 w 2590131"/>
              <a:gd name="connsiteY8" fmla="*/ 1343262 h 1711271"/>
              <a:gd name="connsiteX9" fmla="*/ 1676048 w 2590131"/>
              <a:gd name="connsiteY9" fmla="*/ 1346325 h 1711271"/>
              <a:gd name="connsiteX10" fmla="*/ 854235 w 2590131"/>
              <a:gd name="connsiteY10" fmla="*/ 1318790 h 1711271"/>
              <a:gd name="connsiteX11" fmla="*/ 765530 w 2590131"/>
              <a:gd name="connsiteY11" fmla="*/ 1259338 h 1711271"/>
              <a:gd name="connsiteX12" fmla="*/ 762632 w 2590131"/>
              <a:gd name="connsiteY12" fmla="*/ 1260911 h 1711271"/>
              <a:gd name="connsiteX13" fmla="*/ 560291 w 2590131"/>
              <a:gd name="connsiteY13" fmla="*/ 1301761 h 1711271"/>
              <a:gd name="connsiteX14" fmla="*/ 519829 w 2590131"/>
              <a:gd name="connsiteY14" fmla="*/ 1301761 h 1711271"/>
              <a:gd name="connsiteX15" fmla="*/ 0 w 2590131"/>
              <a:gd name="connsiteY15" fmla="*/ 781932 h 1711271"/>
              <a:gd name="connsiteX16" fmla="*/ 0 w 2590131"/>
              <a:gd name="connsiteY16" fmla="*/ 741470 h 1711271"/>
              <a:gd name="connsiteX17" fmla="*/ 519829 w 2590131"/>
              <a:gd name="connsiteY17" fmla="*/ 221641 h 1711271"/>
              <a:gd name="connsiteX18" fmla="*/ 560291 w 2590131"/>
              <a:gd name="connsiteY18" fmla="*/ 221641 h 1711271"/>
              <a:gd name="connsiteX19" fmla="*/ 665055 w 2590131"/>
              <a:gd name="connsiteY19" fmla="*/ 232202 h 1711271"/>
              <a:gd name="connsiteX20" fmla="*/ 760997 w 2590131"/>
              <a:gd name="connsiteY20" fmla="*/ 261984 h 1711271"/>
              <a:gd name="connsiteX21" fmla="*/ 1308079 w 2590131"/>
              <a:gd name="connsiteY21" fmla="*/ 1 h 171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chemeClr val="accent6">
              <a:lumMod val="60000"/>
              <a:lumOff val="40000"/>
            </a:schemeClr>
          </a:solid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zh-CN" altLang="en-US" sz="2400" dirty="0" smtClean="0">
                <a:solidFill>
                  <a:schemeClr val="tx1">
                    <a:lumMod val="85000"/>
                    <a:lumOff val="15000"/>
                  </a:schemeClr>
                </a:solidFill>
                <a:latin typeface="+mn-ea"/>
              </a:rPr>
              <a:t>第一天成交</a:t>
            </a:r>
            <a:r>
              <a:rPr lang="en-US" altLang="zh-CN" sz="2400" dirty="0" smtClean="0">
                <a:solidFill>
                  <a:schemeClr val="tx1">
                    <a:lumMod val="85000"/>
                    <a:lumOff val="15000"/>
                  </a:schemeClr>
                </a:solidFill>
                <a:latin typeface="+mn-ea"/>
              </a:rPr>
              <a:t>50</a:t>
            </a:r>
            <a:r>
              <a:rPr lang="zh-CN" altLang="en-US" sz="2400" dirty="0" smtClean="0">
                <a:solidFill>
                  <a:schemeClr val="tx1">
                    <a:lumMod val="85000"/>
                    <a:lumOff val="15000"/>
                  </a:schemeClr>
                </a:solidFill>
                <a:latin typeface="+mn-ea"/>
              </a:rPr>
              <a:t>辆。</a:t>
            </a:r>
            <a:endParaRPr lang="zh-CN" altLang="en-US" sz="2400" dirty="0">
              <a:solidFill>
                <a:schemeClr val="tx1">
                  <a:lumMod val="85000"/>
                  <a:lumOff val="15000"/>
                </a:schemeClr>
              </a:solidFill>
              <a:latin typeface="+mn-ea"/>
            </a:endParaRPr>
          </a:p>
        </p:txBody>
      </p:sp>
      <p:sp>
        <p:nvSpPr>
          <p:cNvPr id="38" name="KSO_Shape"/>
          <p:cNvSpPr>
            <a:spLocks/>
          </p:cNvSpPr>
          <p:nvPr/>
        </p:nvSpPr>
        <p:spPr bwMode="auto">
          <a:xfrm>
            <a:off x="1270379" y="1898126"/>
            <a:ext cx="3200400" cy="1214118"/>
          </a:xfrm>
          <a:custGeom>
            <a:avLst/>
            <a:gdLst>
              <a:gd name="T0" fmla="*/ 2147483646 w 15611"/>
              <a:gd name="T1" fmla="*/ 2147483646 h 8029"/>
              <a:gd name="T2" fmla="*/ 2147483646 w 15611"/>
              <a:gd name="T3" fmla="*/ 2147483646 h 8029"/>
              <a:gd name="T4" fmla="*/ 2147483646 w 15611"/>
              <a:gd name="T5" fmla="*/ 2147483646 h 8029"/>
              <a:gd name="T6" fmla="*/ 2147483646 w 15611"/>
              <a:gd name="T7" fmla="*/ 2147483646 h 8029"/>
              <a:gd name="T8" fmla="*/ 2147483646 w 15611"/>
              <a:gd name="T9" fmla="*/ 2147483646 h 8029"/>
              <a:gd name="T10" fmla="*/ 2147483646 w 15611"/>
              <a:gd name="T11" fmla="*/ 2147483646 h 8029"/>
              <a:gd name="T12" fmla="*/ 2147483646 w 15611"/>
              <a:gd name="T13" fmla="*/ 2147483646 h 8029"/>
              <a:gd name="T14" fmla="*/ 2147483646 w 15611"/>
              <a:gd name="T15" fmla="*/ 2147483646 h 8029"/>
              <a:gd name="T16" fmla="*/ 2147483646 w 15611"/>
              <a:gd name="T17" fmla="*/ 2147483646 h 8029"/>
              <a:gd name="T18" fmla="*/ 2147483646 w 15611"/>
              <a:gd name="T19" fmla="*/ 2147483646 h 8029"/>
              <a:gd name="T20" fmla="*/ 2147483646 w 15611"/>
              <a:gd name="T21" fmla="*/ 2147483646 h 8029"/>
              <a:gd name="T22" fmla="*/ 2147483646 w 15611"/>
              <a:gd name="T23" fmla="*/ 2147483646 h 8029"/>
              <a:gd name="T24" fmla="*/ 2147483646 w 15611"/>
              <a:gd name="T25" fmla="*/ 2147483646 h 8029"/>
              <a:gd name="T26" fmla="*/ 2147483646 w 15611"/>
              <a:gd name="T27" fmla="*/ 2147483646 h 8029"/>
              <a:gd name="T28" fmla="*/ 2147483646 w 15611"/>
              <a:gd name="T29" fmla="*/ 2147483646 h 8029"/>
              <a:gd name="T30" fmla="*/ 2147483646 w 15611"/>
              <a:gd name="T31" fmla="*/ 2147483646 h 8029"/>
              <a:gd name="T32" fmla="*/ 2147483646 w 15611"/>
              <a:gd name="T33" fmla="*/ 2147483646 h 8029"/>
              <a:gd name="T34" fmla="*/ 2147483646 w 15611"/>
              <a:gd name="T35" fmla="*/ 2147483646 h 8029"/>
              <a:gd name="T36" fmla="*/ 2147483646 w 15611"/>
              <a:gd name="T37" fmla="*/ 2147483646 h 8029"/>
              <a:gd name="T38" fmla="*/ 2147483646 w 15611"/>
              <a:gd name="T39" fmla="*/ 2147483646 h 8029"/>
              <a:gd name="T40" fmla="*/ 2147483646 w 15611"/>
              <a:gd name="T41" fmla="*/ 2147483646 h 8029"/>
              <a:gd name="T42" fmla="*/ 2147483646 w 15611"/>
              <a:gd name="T43" fmla="*/ 2147483646 h 8029"/>
              <a:gd name="T44" fmla="*/ 2147483646 w 15611"/>
              <a:gd name="T45" fmla="*/ 2147483646 h 8029"/>
              <a:gd name="T46" fmla="*/ 2147483646 w 15611"/>
              <a:gd name="T47" fmla="*/ 2147483646 h 8029"/>
              <a:gd name="T48" fmla="*/ 2147483646 w 15611"/>
              <a:gd name="T49" fmla="*/ 2147483646 h 8029"/>
              <a:gd name="T50" fmla="*/ 2147483646 w 15611"/>
              <a:gd name="T51" fmla="*/ 2147483646 h 8029"/>
              <a:gd name="T52" fmla="*/ 2147483646 w 15611"/>
              <a:gd name="T53" fmla="*/ 2147483646 h 8029"/>
              <a:gd name="T54" fmla="*/ 2147483646 w 15611"/>
              <a:gd name="T55" fmla="*/ 2147483646 h 8029"/>
              <a:gd name="T56" fmla="*/ 2147483646 w 15611"/>
              <a:gd name="T57" fmla="*/ 2147483646 h 8029"/>
              <a:gd name="T58" fmla="*/ 2147483646 w 15611"/>
              <a:gd name="T59" fmla="*/ 2147483646 h 8029"/>
              <a:gd name="T60" fmla="*/ 2147483646 w 15611"/>
              <a:gd name="T61" fmla="*/ 2147483646 h 8029"/>
              <a:gd name="T62" fmla="*/ 2147483646 w 15611"/>
              <a:gd name="T63" fmla="*/ 2147483646 h 8029"/>
              <a:gd name="T64" fmla="*/ 2147483646 w 15611"/>
              <a:gd name="T65" fmla="*/ 2147483646 h 8029"/>
              <a:gd name="T66" fmla="*/ 2147483646 w 15611"/>
              <a:gd name="T67" fmla="*/ 2147483646 h 8029"/>
              <a:gd name="T68" fmla="*/ 2147483646 w 15611"/>
              <a:gd name="T69" fmla="*/ 2147483646 h 8029"/>
              <a:gd name="T70" fmla="*/ 2147483646 w 15611"/>
              <a:gd name="T71" fmla="*/ 2147483646 h 8029"/>
              <a:gd name="T72" fmla="*/ 2147483646 w 15611"/>
              <a:gd name="T73" fmla="*/ 2147483646 h 8029"/>
              <a:gd name="T74" fmla="*/ 2147483646 w 15611"/>
              <a:gd name="T75" fmla="*/ 2147483646 h 8029"/>
              <a:gd name="T76" fmla="*/ 2147483646 w 15611"/>
              <a:gd name="T77" fmla="*/ 0 h 8029"/>
              <a:gd name="T78" fmla="*/ 2147483646 w 15611"/>
              <a:gd name="T79" fmla="*/ 2147483646 h 8029"/>
              <a:gd name="T80" fmla="*/ 2147483646 w 15611"/>
              <a:gd name="T81" fmla="*/ 2147483646 h 8029"/>
              <a:gd name="T82" fmla="*/ 2147483646 w 15611"/>
              <a:gd name="T83" fmla="*/ 2147483646 h 8029"/>
              <a:gd name="T84" fmla="*/ 2147483646 w 15611"/>
              <a:gd name="T85" fmla="*/ 2147483646 h 8029"/>
              <a:gd name="T86" fmla="*/ 2147483646 w 15611"/>
              <a:gd name="T87" fmla="*/ 2147483646 h 8029"/>
              <a:gd name="T88" fmla="*/ 2147483646 w 15611"/>
              <a:gd name="T89" fmla="*/ 2147483646 h 8029"/>
              <a:gd name="T90" fmla="*/ 2147483646 w 15611"/>
              <a:gd name="T91" fmla="*/ 2147483646 h 8029"/>
              <a:gd name="T92" fmla="*/ 2147483646 w 15611"/>
              <a:gd name="T93" fmla="*/ 2147483646 h 8029"/>
              <a:gd name="T94" fmla="*/ 2147483646 w 15611"/>
              <a:gd name="T95" fmla="*/ 2147483646 h 8029"/>
              <a:gd name="T96" fmla="*/ 2147483646 w 15611"/>
              <a:gd name="T97" fmla="*/ 2147483646 h 8029"/>
              <a:gd name="T98" fmla="*/ 2147483646 w 15611"/>
              <a:gd name="T99" fmla="*/ 2147483646 h 8029"/>
              <a:gd name="T100" fmla="*/ 2147483646 w 15611"/>
              <a:gd name="T101" fmla="*/ 2147483646 h 8029"/>
              <a:gd name="T102" fmla="*/ 2147483646 w 15611"/>
              <a:gd name="T103" fmla="*/ 2147483646 h 8029"/>
              <a:gd name="T104" fmla="*/ 2147483646 w 15611"/>
              <a:gd name="T105" fmla="*/ 2147483646 h 8029"/>
              <a:gd name="T106" fmla="*/ 2147483646 w 15611"/>
              <a:gd name="T107" fmla="*/ 2147483646 h 8029"/>
              <a:gd name="T108" fmla="*/ 2147483646 w 15611"/>
              <a:gd name="T109" fmla="*/ 2147483646 h 8029"/>
              <a:gd name="T110" fmla="*/ 2147483646 w 15611"/>
              <a:gd name="T111" fmla="*/ 2147483646 h 8029"/>
              <a:gd name="T112" fmla="*/ 2147483646 w 15611"/>
              <a:gd name="T113" fmla="*/ 2147483646 h 8029"/>
              <a:gd name="T114" fmla="*/ 2147483646 w 15611"/>
              <a:gd name="T115" fmla="*/ 2147483646 h 8029"/>
              <a:gd name="T116" fmla="*/ 2147483646 w 15611"/>
              <a:gd name="T117" fmla="*/ 2147483646 h 8029"/>
              <a:gd name="T118" fmla="*/ 2147483646 w 15611"/>
              <a:gd name="T119" fmla="*/ 2147483646 h 8029"/>
              <a:gd name="T120" fmla="*/ 2147483646 w 15611"/>
              <a:gd name="T121" fmla="*/ 2147483646 h 8029"/>
              <a:gd name="T122" fmla="*/ 2147483646 w 15611"/>
              <a:gd name="T123" fmla="*/ 2147483646 h 8029"/>
              <a:gd name="T124" fmla="*/ 2147483646 w 15611"/>
              <a:gd name="T125" fmla="*/ 2147483646 h 80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11" h="8029">
                <a:moveTo>
                  <a:pt x="11779" y="7164"/>
                </a:moveTo>
                <a:lnTo>
                  <a:pt x="11519" y="7294"/>
                </a:lnTo>
                <a:lnTo>
                  <a:pt x="11476" y="7316"/>
                </a:lnTo>
                <a:lnTo>
                  <a:pt x="11432" y="7336"/>
                </a:lnTo>
                <a:lnTo>
                  <a:pt x="11387" y="7357"/>
                </a:lnTo>
                <a:lnTo>
                  <a:pt x="11342" y="7377"/>
                </a:lnTo>
                <a:lnTo>
                  <a:pt x="11296" y="7395"/>
                </a:lnTo>
                <a:lnTo>
                  <a:pt x="11251" y="7413"/>
                </a:lnTo>
                <a:lnTo>
                  <a:pt x="11205" y="7430"/>
                </a:lnTo>
                <a:lnTo>
                  <a:pt x="11159" y="7448"/>
                </a:lnTo>
                <a:lnTo>
                  <a:pt x="11112" y="7464"/>
                </a:lnTo>
                <a:lnTo>
                  <a:pt x="11064" y="7479"/>
                </a:lnTo>
                <a:lnTo>
                  <a:pt x="11016" y="7495"/>
                </a:lnTo>
                <a:lnTo>
                  <a:pt x="10969" y="7509"/>
                </a:lnTo>
                <a:lnTo>
                  <a:pt x="10920" y="7523"/>
                </a:lnTo>
                <a:lnTo>
                  <a:pt x="10873" y="7535"/>
                </a:lnTo>
                <a:lnTo>
                  <a:pt x="10823" y="7547"/>
                </a:lnTo>
                <a:lnTo>
                  <a:pt x="10774" y="7559"/>
                </a:lnTo>
                <a:lnTo>
                  <a:pt x="10725" y="7570"/>
                </a:lnTo>
                <a:lnTo>
                  <a:pt x="10675" y="7580"/>
                </a:lnTo>
                <a:lnTo>
                  <a:pt x="10626" y="7590"/>
                </a:lnTo>
                <a:lnTo>
                  <a:pt x="10576" y="7598"/>
                </a:lnTo>
                <a:lnTo>
                  <a:pt x="10526" y="7607"/>
                </a:lnTo>
                <a:lnTo>
                  <a:pt x="10475" y="7614"/>
                </a:lnTo>
                <a:lnTo>
                  <a:pt x="10424" y="7621"/>
                </a:lnTo>
                <a:lnTo>
                  <a:pt x="10374" y="7626"/>
                </a:lnTo>
                <a:lnTo>
                  <a:pt x="10323" y="7632"/>
                </a:lnTo>
                <a:lnTo>
                  <a:pt x="10271" y="7637"/>
                </a:lnTo>
                <a:lnTo>
                  <a:pt x="10220" y="7640"/>
                </a:lnTo>
                <a:lnTo>
                  <a:pt x="10168" y="7644"/>
                </a:lnTo>
                <a:lnTo>
                  <a:pt x="10117" y="7646"/>
                </a:lnTo>
                <a:lnTo>
                  <a:pt x="10064" y="7649"/>
                </a:lnTo>
                <a:lnTo>
                  <a:pt x="10013" y="7650"/>
                </a:lnTo>
                <a:lnTo>
                  <a:pt x="9962" y="7650"/>
                </a:lnTo>
                <a:lnTo>
                  <a:pt x="9867" y="7649"/>
                </a:lnTo>
                <a:lnTo>
                  <a:pt x="9774" y="7645"/>
                </a:lnTo>
                <a:lnTo>
                  <a:pt x="9680" y="7639"/>
                </a:lnTo>
                <a:lnTo>
                  <a:pt x="9587" y="7631"/>
                </a:lnTo>
                <a:lnTo>
                  <a:pt x="9495" y="7621"/>
                </a:lnTo>
                <a:lnTo>
                  <a:pt x="9402" y="7607"/>
                </a:lnTo>
                <a:lnTo>
                  <a:pt x="9310" y="7591"/>
                </a:lnTo>
                <a:lnTo>
                  <a:pt x="9220" y="7574"/>
                </a:lnTo>
                <a:lnTo>
                  <a:pt x="9130" y="7554"/>
                </a:lnTo>
                <a:lnTo>
                  <a:pt x="9040" y="7532"/>
                </a:lnTo>
                <a:lnTo>
                  <a:pt x="8953" y="7509"/>
                </a:lnTo>
                <a:lnTo>
                  <a:pt x="8866" y="7482"/>
                </a:lnTo>
                <a:lnTo>
                  <a:pt x="8780" y="7453"/>
                </a:lnTo>
                <a:lnTo>
                  <a:pt x="8695" y="7422"/>
                </a:lnTo>
                <a:lnTo>
                  <a:pt x="8612" y="7390"/>
                </a:lnTo>
                <a:lnTo>
                  <a:pt x="8530" y="7353"/>
                </a:lnTo>
                <a:lnTo>
                  <a:pt x="8308" y="7255"/>
                </a:lnTo>
                <a:lnTo>
                  <a:pt x="8092" y="7366"/>
                </a:lnTo>
                <a:lnTo>
                  <a:pt x="8044" y="7391"/>
                </a:lnTo>
                <a:lnTo>
                  <a:pt x="7996" y="7414"/>
                </a:lnTo>
                <a:lnTo>
                  <a:pt x="7949" y="7436"/>
                </a:lnTo>
                <a:lnTo>
                  <a:pt x="7900" y="7458"/>
                </a:lnTo>
                <a:lnTo>
                  <a:pt x="7850" y="7479"/>
                </a:lnTo>
                <a:lnTo>
                  <a:pt x="7800" y="7500"/>
                </a:lnTo>
                <a:lnTo>
                  <a:pt x="7750" y="7519"/>
                </a:lnTo>
                <a:lnTo>
                  <a:pt x="7700" y="7539"/>
                </a:lnTo>
                <a:lnTo>
                  <a:pt x="7648" y="7556"/>
                </a:lnTo>
                <a:lnTo>
                  <a:pt x="7597" y="7574"/>
                </a:lnTo>
                <a:lnTo>
                  <a:pt x="7546" y="7591"/>
                </a:lnTo>
                <a:lnTo>
                  <a:pt x="7493" y="7607"/>
                </a:lnTo>
                <a:lnTo>
                  <a:pt x="7441" y="7622"/>
                </a:lnTo>
                <a:lnTo>
                  <a:pt x="7388" y="7637"/>
                </a:lnTo>
                <a:lnTo>
                  <a:pt x="7336" y="7650"/>
                </a:lnTo>
                <a:lnTo>
                  <a:pt x="7282" y="7664"/>
                </a:lnTo>
                <a:lnTo>
                  <a:pt x="7228" y="7676"/>
                </a:lnTo>
                <a:lnTo>
                  <a:pt x="7174" y="7687"/>
                </a:lnTo>
                <a:lnTo>
                  <a:pt x="7120" y="7698"/>
                </a:lnTo>
                <a:lnTo>
                  <a:pt x="7066" y="7707"/>
                </a:lnTo>
                <a:lnTo>
                  <a:pt x="7011" y="7716"/>
                </a:lnTo>
                <a:lnTo>
                  <a:pt x="6956" y="7725"/>
                </a:lnTo>
                <a:lnTo>
                  <a:pt x="6901" y="7733"/>
                </a:lnTo>
                <a:lnTo>
                  <a:pt x="6845" y="7740"/>
                </a:lnTo>
                <a:lnTo>
                  <a:pt x="6789" y="7746"/>
                </a:lnTo>
                <a:lnTo>
                  <a:pt x="6734" y="7750"/>
                </a:lnTo>
                <a:lnTo>
                  <a:pt x="6678" y="7755"/>
                </a:lnTo>
                <a:lnTo>
                  <a:pt x="6622" y="7758"/>
                </a:lnTo>
                <a:lnTo>
                  <a:pt x="6565" y="7761"/>
                </a:lnTo>
                <a:lnTo>
                  <a:pt x="6509" y="7763"/>
                </a:lnTo>
                <a:lnTo>
                  <a:pt x="6453" y="7764"/>
                </a:lnTo>
                <a:lnTo>
                  <a:pt x="6396" y="7764"/>
                </a:lnTo>
                <a:lnTo>
                  <a:pt x="6303" y="7764"/>
                </a:lnTo>
                <a:lnTo>
                  <a:pt x="6211" y="7761"/>
                </a:lnTo>
                <a:lnTo>
                  <a:pt x="6119" y="7755"/>
                </a:lnTo>
                <a:lnTo>
                  <a:pt x="6028" y="7748"/>
                </a:lnTo>
                <a:lnTo>
                  <a:pt x="5937" y="7737"/>
                </a:lnTo>
                <a:lnTo>
                  <a:pt x="5847" y="7726"/>
                </a:lnTo>
                <a:lnTo>
                  <a:pt x="5758" y="7713"/>
                </a:lnTo>
                <a:lnTo>
                  <a:pt x="5668" y="7697"/>
                </a:lnTo>
                <a:lnTo>
                  <a:pt x="5580" y="7679"/>
                </a:lnTo>
                <a:lnTo>
                  <a:pt x="5493" y="7659"/>
                </a:lnTo>
                <a:lnTo>
                  <a:pt x="5408" y="7637"/>
                </a:lnTo>
                <a:lnTo>
                  <a:pt x="5321" y="7614"/>
                </a:lnTo>
                <a:lnTo>
                  <a:pt x="5237" y="7588"/>
                </a:lnTo>
                <a:lnTo>
                  <a:pt x="5154" y="7560"/>
                </a:lnTo>
                <a:lnTo>
                  <a:pt x="5071" y="7531"/>
                </a:lnTo>
                <a:lnTo>
                  <a:pt x="4991" y="7499"/>
                </a:lnTo>
                <a:lnTo>
                  <a:pt x="4910" y="7467"/>
                </a:lnTo>
                <a:lnTo>
                  <a:pt x="4832" y="7432"/>
                </a:lnTo>
                <a:lnTo>
                  <a:pt x="4755" y="7394"/>
                </a:lnTo>
                <a:lnTo>
                  <a:pt x="4679" y="7356"/>
                </a:lnTo>
                <a:lnTo>
                  <a:pt x="4604" y="7316"/>
                </a:lnTo>
                <a:lnTo>
                  <a:pt x="4532" y="7274"/>
                </a:lnTo>
                <a:lnTo>
                  <a:pt x="4459" y="7230"/>
                </a:lnTo>
                <a:lnTo>
                  <a:pt x="4389" y="7184"/>
                </a:lnTo>
                <a:lnTo>
                  <a:pt x="4322" y="7137"/>
                </a:lnTo>
                <a:lnTo>
                  <a:pt x="4255" y="7088"/>
                </a:lnTo>
                <a:lnTo>
                  <a:pt x="4191" y="7038"/>
                </a:lnTo>
                <a:lnTo>
                  <a:pt x="4128" y="6987"/>
                </a:lnTo>
                <a:lnTo>
                  <a:pt x="4067" y="6933"/>
                </a:lnTo>
                <a:lnTo>
                  <a:pt x="4008" y="6878"/>
                </a:lnTo>
                <a:lnTo>
                  <a:pt x="3950" y="6821"/>
                </a:lnTo>
                <a:lnTo>
                  <a:pt x="3895" y="6763"/>
                </a:lnTo>
                <a:lnTo>
                  <a:pt x="3709" y="6561"/>
                </a:lnTo>
                <a:lnTo>
                  <a:pt x="3438" y="6607"/>
                </a:lnTo>
                <a:lnTo>
                  <a:pt x="3393" y="6614"/>
                </a:lnTo>
                <a:lnTo>
                  <a:pt x="3350" y="6620"/>
                </a:lnTo>
                <a:lnTo>
                  <a:pt x="3307" y="6626"/>
                </a:lnTo>
                <a:lnTo>
                  <a:pt x="3263" y="6630"/>
                </a:lnTo>
                <a:lnTo>
                  <a:pt x="3219" y="6633"/>
                </a:lnTo>
                <a:lnTo>
                  <a:pt x="3175" y="6635"/>
                </a:lnTo>
                <a:lnTo>
                  <a:pt x="3131" y="6637"/>
                </a:lnTo>
                <a:lnTo>
                  <a:pt x="3087" y="6638"/>
                </a:lnTo>
                <a:lnTo>
                  <a:pt x="3048" y="6638"/>
                </a:lnTo>
                <a:lnTo>
                  <a:pt x="3009" y="6637"/>
                </a:lnTo>
                <a:lnTo>
                  <a:pt x="2971" y="6634"/>
                </a:lnTo>
                <a:lnTo>
                  <a:pt x="2932" y="6632"/>
                </a:lnTo>
                <a:lnTo>
                  <a:pt x="2894" y="6628"/>
                </a:lnTo>
                <a:lnTo>
                  <a:pt x="2855" y="6624"/>
                </a:lnTo>
                <a:lnTo>
                  <a:pt x="2818" y="6619"/>
                </a:lnTo>
                <a:lnTo>
                  <a:pt x="2780" y="6614"/>
                </a:lnTo>
                <a:lnTo>
                  <a:pt x="2743" y="6607"/>
                </a:lnTo>
                <a:lnTo>
                  <a:pt x="2706" y="6602"/>
                </a:lnTo>
                <a:lnTo>
                  <a:pt x="2669" y="6593"/>
                </a:lnTo>
                <a:lnTo>
                  <a:pt x="2633" y="6585"/>
                </a:lnTo>
                <a:lnTo>
                  <a:pt x="2597" y="6577"/>
                </a:lnTo>
                <a:lnTo>
                  <a:pt x="2562" y="6567"/>
                </a:lnTo>
                <a:lnTo>
                  <a:pt x="2527" y="6557"/>
                </a:lnTo>
                <a:lnTo>
                  <a:pt x="2492" y="6547"/>
                </a:lnTo>
                <a:lnTo>
                  <a:pt x="2457" y="6535"/>
                </a:lnTo>
                <a:lnTo>
                  <a:pt x="2423" y="6523"/>
                </a:lnTo>
                <a:lnTo>
                  <a:pt x="2390" y="6511"/>
                </a:lnTo>
                <a:lnTo>
                  <a:pt x="2356" y="6498"/>
                </a:lnTo>
                <a:lnTo>
                  <a:pt x="2324" y="6484"/>
                </a:lnTo>
                <a:lnTo>
                  <a:pt x="2292" y="6470"/>
                </a:lnTo>
                <a:lnTo>
                  <a:pt x="2261" y="6454"/>
                </a:lnTo>
                <a:lnTo>
                  <a:pt x="2229" y="6439"/>
                </a:lnTo>
                <a:lnTo>
                  <a:pt x="2199" y="6424"/>
                </a:lnTo>
                <a:lnTo>
                  <a:pt x="2168" y="6408"/>
                </a:lnTo>
                <a:lnTo>
                  <a:pt x="2138" y="6390"/>
                </a:lnTo>
                <a:lnTo>
                  <a:pt x="2110" y="6374"/>
                </a:lnTo>
                <a:lnTo>
                  <a:pt x="2081" y="6355"/>
                </a:lnTo>
                <a:lnTo>
                  <a:pt x="2053" y="6338"/>
                </a:lnTo>
                <a:lnTo>
                  <a:pt x="2026" y="6318"/>
                </a:lnTo>
                <a:lnTo>
                  <a:pt x="1999" y="6299"/>
                </a:lnTo>
                <a:lnTo>
                  <a:pt x="1973" y="6279"/>
                </a:lnTo>
                <a:lnTo>
                  <a:pt x="1948" y="6260"/>
                </a:lnTo>
                <a:lnTo>
                  <a:pt x="1922" y="6239"/>
                </a:lnTo>
                <a:lnTo>
                  <a:pt x="1899" y="6217"/>
                </a:lnTo>
                <a:lnTo>
                  <a:pt x="1875" y="6196"/>
                </a:lnTo>
                <a:lnTo>
                  <a:pt x="1852" y="6174"/>
                </a:lnTo>
                <a:lnTo>
                  <a:pt x="1830" y="6152"/>
                </a:lnTo>
                <a:lnTo>
                  <a:pt x="1809" y="6130"/>
                </a:lnTo>
                <a:lnTo>
                  <a:pt x="1788" y="6107"/>
                </a:lnTo>
                <a:lnTo>
                  <a:pt x="1768" y="6083"/>
                </a:lnTo>
                <a:lnTo>
                  <a:pt x="1748" y="6060"/>
                </a:lnTo>
                <a:lnTo>
                  <a:pt x="1729" y="6035"/>
                </a:lnTo>
                <a:lnTo>
                  <a:pt x="1712" y="6011"/>
                </a:lnTo>
                <a:lnTo>
                  <a:pt x="1696" y="5986"/>
                </a:lnTo>
                <a:lnTo>
                  <a:pt x="1679" y="5962"/>
                </a:lnTo>
                <a:lnTo>
                  <a:pt x="1664" y="5936"/>
                </a:lnTo>
                <a:lnTo>
                  <a:pt x="1649" y="5910"/>
                </a:lnTo>
                <a:lnTo>
                  <a:pt x="1636" y="5885"/>
                </a:lnTo>
                <a:lnTo>
                  <a:pt x="1623" y="5858"/>
                </a:lnTo>
                <a:lnTo>
                  <a:pt x="1610" y="5832"/>
                </a:lnTo>
                <a:lnTo>
                  <a:pt x="1600" y="5805"/>
                </a:lnTo>
                <a:lnTo>
                  <a:pt x="1589" y="5779"/>
                </a:lnTo>
                <a:lnTo>
                  <a:pt x="1580" y="5751"/>
                </a:lnTo>
                <a:lnTo>
                  <a:pt x="1572" y="5724"/>
                </a:lnTo>
                <a:lnTo>
                  <a:pt x="1565" y="5696"/>
                </a:lnTo>
                <a:lnTo>
                  <a:pt x="1558" y="5668"/>
                </a:lnTo>
                <a:lnTo>
                  <a:pt x="1553" y="5640"/>
                </a:lnTo>
                <a:lnTo>
                  <a:pt x="1548" y="5612"/>
                </a:lnTo>
                <a:lnTo>
                  <a:pt x="1545" y="5584"/>
                </a:lnTo>
                <a:lnTo>
                  <a:pt x="1543" y="5554"/>
                </a:lnTo>
                <a:lnTo>
                  <a:pt x="1540" y="5525"/>
                </a:lnTo>
                <a:lnTo>
                  <a:pt x="1540" y="5497"/>
                </a:lnTo>
                <a:lnTo>
                  <a:pt x="1540" y="5469"/>
                </a:lnTo>
                <a:lnTo>
                  <a:pt x="1541" y="5442"/>
                </a:lnTo>
                <a:lnTo>
                  <a:pt x="1545" y="5413"/>
                </a:lnTo>
                <a:lnTo>
                  <a:pt x="1547" y="5385"/>
                </a:lnTo>
                <a:lnTo>
                  <a:pt x="1616" y="4879"/>
                </a:lnTo>
                <a:lnTo>
                  <a:pt x="1109" y="4817"/>
                </a:lnTo>
                <a:lnTo>
                  <a:pt x="1050" y="4809"/>
                </a:lnTo>
                <a:lnTo>
                  <a:pt x="993" y="4799"/>
                </a:lnTo>
                <a:lnTo>
                  <a:pt x="935" y="4786"/>
                </a:lnTo>
                <a:lnTo>
                  <a:pt x="880" y="4773"/>
                </a:lnTo>
                <a:lnTo>
                  <a:pt x="826" y="4757"/>
                </a:lnTo>
                <a:lnTo>
                  <a:pt x="772" y="4741"/>
                </a:lnTo>
                <a:lnTo>
                  <a:pt x="720" y="4721"/>
                </a:lnTo>
                <a:lnTo>
                  <a:pt x="669" y="4701"/>
                </a:lnTo>
                <a:lnTo>
                  <a:pt x="620" y="4679"/>
                </a:lnTo>
                <a:lnTo>
                  <a:pt x="572" y="4656"/>
                </a:lnTo>
                <a:lnTo>
                  <a:pt x="525" y="4631"/>
                </a:lnTo>
                <a:lnTo>
                  <a:pt x="480" y="4604"/>
                </a:lnTo>
                <a:lnTo>
                  <a:pt x="437" y="4577"/>
                </a:lnTo>
                <a:lnTo>
                  <a:pt x="396" y="4548"/>
                </a:lnTo>
                <a:lnTo>
                  <a:pt x="356" y="4518"/>
                </a:lnTo>
                <a:lnTo>
                  <a:pt x="318" y="4486"/>
                </a:lnTo>
                <a:lnTo>
                  <a:pt x="281" y="4455"/>
                </a:lnTo>
                <a:lnTo>
                  <a:pt x="248" y="4421"/>
                </a:lnTo>
                <a:lnTo>
                  <a:pt x="215" y="4386"/>
                </a:lnTo>
                <a:lnTo>
                  <a:pt x="184" y="4351"/>
                </a:lnTo>
                <a:lnTo>
                  <a:pt x="156" y="4315"/>
                </a:lnTo>
                <a:lnTo>
                  <a:pt x="130" y="4277"/>
                </a:lnTo>
                <a:lnTo>
                  <a:pt x="106" y="4239"/>
                </a:lnTo>
                <a:lnTo>
                  <a:pt x="84" y="4200"/>
                </a:lnTo>
                <a:lnTo>
                  <a:pt x="65" y="4161"/>
                </a:lnTo>
                <a:lnTo>
                  <a:pt x="48" y="4120"/>
                </a:lnTo>
                <a:lnTo>
                  <a:pt x="34" y="4079"/>
                </a:lnTo>
                <a:lnTo>
                  <a:pt x="22" y="4038"/>
                </a:lnTo>
                <a:lnTo>
                  <a:pt x="13" y="3996"/>
                </a:lnTo>
                <a:lnTo>
                  <a:pt x="6" y="3953"/>
                </a:lnTo>
                <a:lnTo>
                  <a:pt x="1" y="3910"/>
                </a:lnTo>
                <a:lnTo>
                  <a:pt x="0" y="3866"/>
                </a:lnTo>
                <a:lnTo>
                  <a:pt x="1" y="3844"/>
                </a:lnTo>
                <a:lnTo>
                  <a:pt x="2" y="3821"/>
                </a:lnTo>
                <a:lnTo>
                  <a:pt x="4" y="3799"/>
                </a:lnTo>
                <a:lnTo>
                  <a:pt x="6" y="3777"/>
                </a:lnTo>
                <a:lnTo>
                  <a:pt x="9" y="3754"/>
                </a:lnTo>
                <a:lnTo>
                  <a:pt x="14" y="3732"/>
                </a:lnTo>
                <a:lnTo>
                  <a:pt x="19" y="3710"/>
                </a:lnTo>
                <a:lnTo>
                  <a:pt x="25" y="3688"/>
                </a:lnTo>
                <a:lnTo>
                  <a:pt x="30" y="3666"/>
                </a:lnTo>
                <a:lnTo>
                  <a:pt x="37" y="3645"/>
                </a:lnTo>
                <a:lnTo>
                  <a:pt x="53" y="3601"/>
                </a:lnTo>
                <a:lnTo>
                  <a:pt x="71" y="3561"/>
                </a:lnTo>
                <a:lnTo>
                  <a:pt x="92" y="3519"/>
                </a:lnTo>
                <a:lnTo>
                  <a:pt x="116" y="3479"/>
                </a:lnTo>
                <a:lnTo>
                  <a:pt x="141" y="3439"/>
                </a:lnTo>
                <a:lnTo>
                  <a:pt x="170" y="3401"/>
                </a:lnTo>
                <a:lnTo>
                  <a:pt x="201" y="3363"/>
                </a:lnTo>
                <a:lnTo>
                  <a:pt x="234" y="3327"/>
                </a:lnTo>
                <a:lnTo>
                  <a:pt x="269" y="3291"/>
                </a:lnTo>
                <a:lnTo>
                  <a:pt x="306" y="3257"/>
                </a:lnTo>
                <a:lnTo>
                  <a:pt x="344" y="3224"/>
                </a:lnTo>
                <a:lnTo>
                  <a:pt x="385" y="3193"/>
                </a:lnTo>
                <a:lnTo>
                  <a:pt x="429" y="3163"/>
                </a:lnTo>
                <a:lnTo>
                  <a:pt x="474" y="3133"/>
                </a:lnTo>
                <a:lnTo>
                  <a:pt x="520" y="3105"/>
                </a:lnTo>
                <a:lnTo>
                  <a:pt x="569" y="3080"/>
                </a:lnTo>
                <a:lnTo>
                  <a:pt x="618" y="3055"/>
                </a:lnTo>
                <a:lnTo>
                  <a:pt x="669" y="3033"/>
                </a:lnTo>
                <a:lnTo>
                  <a:pt x="723" y="3011"/>
                </a:lnTo>
                <a:lnTo>
                  <a:pt x="777" y="2992"/>
                </a:lnTo>
                <a:lnTo>
                  <a:pt x="833" y="2975"/>
                </a:lnTo>
                <a:lnTo>
                  <a:pt x="889" y="2958"/>
                </a:lnTo>
                <a:lnTo>
                  <a:pt x="947" y="2944"/>
                </a:lnTo>
                <a:lnTo>
                  <a:pt x="1005" y="2933"/>
                </a:lnTo>
                <a:lnTo>
                  <a:pt x="1066" y="2922"/>
                </a:lnTo>
                <a:lnTo>
                  <a:pt x="1127" y="2914"/>
                </a:lnTo>
                <a:lnTo>
                  <a:pt x="1190" y="2908"/>
                </a:lnTo>
                <a:lnTo>
                  <a:pt x="1508" y="2885"/>
                </a:lnTo>
                <a:lnTo>
                  <a:pt x="1622" y="2587"/>
                </a:lnTo>
                <a:lnTo>
                  <a:pt x="1634" y="2557"/>
                </a:lnTo>
                <a:lnTo>
                  <a:pt x="1646" y="2528"/>
                </a:lnTo>
                <a:lnTo>
                  <a:pt x="1659" y="2498"/>
                </a:lnTo>
                <a:lnTo>
                  <a:pt x="1674" y="2470"/>
                </a:lnTo>
                <a:lnTo>
                  <a:pt x="1689" y="2441"/>
                </a:lnTo>
                <a:lnTo>
                  <a:pt x="1705" y="2413"/>
                </a:lnTo>
                <a:lnTo>
                  <a:pt x="1721" y="2385"/>
                </a:lnTo>
                <a:lnTo>
                  <a:pt x="1738" y="2358"/>
                </a:lnTo>
                <a:lnTo>
                  <a:pt x="1756" y="2330"/>
                </a:lnTo>
                <a:lnTo>
                  <a:pt x="1774" y="2303"/>
                </a:lnTo>
                <a:lnTo>
                  <a:pt x="1794" y="2278"/>
                </a:lnTo>
                <a:lnTo>
                  <a:pt x="1813" y="2251"/>
                </a:lnTo>
                <a:lnTo>
                  <a:pt x="1833" y="2225"/>
                </a:lnTo>
                <a:lnTo>
                  <a:pt x="1855" y="2199"/>
                </a:lnTo>
                <a:lnTo>
                  <a:pt x="1877" y="2175"/>
                </a:lnTo>
                <a:lnTo>
                  <a:pt x="1899" y="2149"/>
                </a:lnTo>
                <a:lnTo>
                  <a:pt x="1922" y="2126"/>
                </a:lnTo>
                <a:lnTo>
                  <a:pt x="1947" y="2101"/>
                </a:lnTo>
                <a:lnTo>
                  <a:pt x="1996" y="2055"/>
                </a:lnTo>
                <a:lnTo>
                  <a:pt x="2047" y="2009"/>
                </a:lnTo>
                <a:lnTo>
                  <a:pt x="2101" y="1966"/>
                </a:lnTo>
                <a:lnTo>
                  <a:pt x="2157" y="1924"/>
                </a:lnTo>
                <a:lnTo>
                  <a:pt x="2214" y="1883"/>
                </a:lnTo>
                <a:lnTo>
                  <a:pt x="2275" y="1845"/>
                </a:lnTo>
                <a:lnTo>
                  <a:pt x="2337" y="1808"/>
                </a:lnTo>
                <a:lnTo>
                  <a:pt x="2400" y="1773"/>
                </a:lnTo>
                <a:lnTo>
                  <a:pt x="2466" y="1741"/>
                </a:lnTo>
                <a:lnTo>
                  <a:pt x="2533" y="1710"/>
                </a:lnTo>
                <a:lnTo>
                  <a:pt x="2602" y="1681"/>
                </a:lnTo>
                <a:lnTo>
                  <a:pt x="2672" y="1654"/>
                </a:lnTo>
                <a:lnTo>
                  <a:pt x="2744" y="1630"/>
                </a:lnTo>
                <a:lnTo>
                  <a:pt x="2818" y="1606"/>
                </a:lnTo>
                <a:lnTo>
                  <a:pt x="2891" y="1587"/>
                </a:lnTo>
                <a:lnTo>
                  <a:pt x="2967" y="1568"/>
                </a:lnTo>
                <a:lnTo>
                  <a:pt x="3044" y="1553"/>
                </a:lnTo>
                <a:lnTo>
                  <a:pt x="3122" y="1539"/>
                </a:lnTo>
                <a:lnTo>
                  <a:pt x="3201" y="1527"/>
                </a:lnTo>
                <a:lnTo>
                  <a:pt x="3280" y="1519"/>
                </a:lnTo>
                <a:lnTo>
                  <a:pt x="3361" y="1512"/>
                </a:lnTo>
                <a:lnTo>
                  <a:pt x="3442" y="1508"/>
                </a:lnTo>
                <a:lnTo>
                  <a:pt x="3524" y="1507"/>
                </a:lnTo>
                <a:lnTo>
                  <a:pt x="3566" y="1507"/>
                </a:lnTo>
                <a:lnTo>
                  <a:pt x="3608" y="1508"/>
                </a:lnTo>
                <a:lnTo>
                  <a:pt x="3693" y="1513"/>
                </a:lnTo>
                <a:lnTo>
                  <a:pt x="3779" y="1520"/>
                </a:lnTo>
                <a:lnTo>
                  <a:pt x="3864" y="1529"/>
                </a:lnTo>
                <a:lnTo>
                  <a:pt x="4179" y="1571"/>
                </a:lnTo>
                <a:lnTo>
                  <a:pt x="4352" y="1305"/>
                </a:lnTo>
                <a:lnTo>
                  <a:pt x="4378" y="1268"/>
                </a:lnTo>
                <a:lnTo>
                  <a:pt x="4403" y="1231"/>
                </a:lnTo>
                <a:lnTo>
                  <a:pt x="4430" y="1194"/>
                </a:lnTo>
                <a:lnTo>
                  <a:pt x="4457" y="1158"/>
                </a:lnTo>
                <a:lnTo>
                  <a:pt x="4485" y="1122"/>
                </a:lnTo>
                <a:lnTo>
                  <a:pt x="4514" y="1087"/>
                </a:lnTo>
                <a:lnTo>
                  <a:pt x="4544" y="1053"/>
                </a:lnTo>
                <a:lnTo>
                  <a:pt x="4574" y="1018"/>
                </a:lnTo>
                <a:lnTo>
                  <a:pt x="4604" y="984"/>
                </a:lnTo>
                <a:lnTo>
                  <a:pt x="4636" y="952"/>
                </a:lnTo>
                <a:lnTo>
                  <a:pt x="4668" y="919"/>
                </a:lnTo>
                <a:lnTo>
                  <a:pt x="4701" y="886"/>
                </a:lnTo>
                <a:lnTo>
                  <a:pt x="4734" y="855"/>
                </a:lnTo>
                <a:lnTo>
                  <a:pt x="4769" y="823"/>
                </a:lnTo>
                <a:lnTo>
                  <a:pt x="4803" y="792"/>
                </a:lnTo>
                <a:lnTo>
                  <a:pt x="4839" y="762"/>
                </a:lnTo>
                <a:lnTo>
                  <a:pt x="4875" y="732"/>
                </a:lnTo>
                <a:lnTo>
                  <a:pt x="4911" y="703"/>
                </a:lnTo>
                <a:lnTo>
                  <a:pt x="4949" y="674"/>
                </a:lnTo>
                <a:lnTo>
                  <a:pt x="4986" y="646"/>
                </a:lnTo>
                <a:lnTo>
                  <a:pt x="5025" y="619"/>
                </a:lnTo>
                <a:lnTo>
                  <a:pt x="5064" y="591"/>
                </a:lnTo>
                <a:lnTo>
                  <a:pt x="5103" y="565"/>
                </a:lnTo>
                <a:lnTo>
                  <a:pt x="5144" y="538"/>
                </a:lnTo>
                <a:lnTo>
                  <a:pt x="5183" y="514"/>
                </a:lnTo>
                <a:lnTo>
                  <a:pt x="5225" y="488"/>
                </a:lnTo>
                <a:lnTo>
                  <a:pt x="5266" y="464"/>
                </a:lnTo>
                <a:lnTo>
                  <a:pt x="5310" y="440"/>
                </a:lnTo>
                <a:lnTo>
                  <a:pt x="5352" y="417"/>
                </a:lnTo>
                <a:lnTo>
                  <a:pt x="5395" y="395"/>
                </a:lnTo>
                <a:lnTo>
                  <a:pt x="5438" y="373"/>
                </a:lnTo>
                <a:lnTo>
                  <a:pt x="5482" y="350"/>
                </a:lnTo>
                <a:lnTo>
                  <a:pt x="5527" y="331"/>
                </a:lnTo>
                <a:lnTo>
                  <a:pt x="5572" y="310"/>
                </a:lnTo>
                <a:lnTo>
                  <a:pt x="5618" y="290"/>
                </a:lnTo>
                <a:lnTo>
                  <a:pt x="5663" y="271"/>
                </a:lnTo>
                <a:lnTo>
                  <a:pt x="5710" y="252"/>
                </a:lnTo>
                <a:lnTo>
                  <a:pt x="5757" y="235"/>
                </a:lnTo>
                <a:lnTo>
                  <a:pt x="5803" y="217"/>
                </a:lnTo>
                <a:lnTo>
                  <a:pt x="5851" y="201"/>
                </a:lnTo>
                <a:lnTo>
                  <a:pt x="5899" y="185"/>
                </a:lnTo>
                <a:lnTo>
                  <a:pt x="5948" y="169"/>
                </a:lnTo>
                <a:lnTo>
                  <a:pt x="5996" y="155"/>
                </a:lnTo>
                <a:lnTo>
                  <a:pt x="6045" y="140"/>
                </a:lnTo>
                <a:lnTo>
                  <a:pt x="6095" y="127"/>
                </a:lnTo>
                <a:lnTo>
                  <a:pt x="6144" y="115"/>
                </a:lnTo>
                <a:lnTo>
                  <a:pt x="6195" y="103"/>
                </a:lnTo>
                <a:lnTo>
                  <a:pt x="6246" y="91"/>
                </a:lnTo>
                <a:lnTo>
                  <a:pt x="6296" y="80"/>
                </a:lnTo>
                <a:lnTo>
                  <a:pt x="6348" y="70"/>
                </a:lnTo>
                <a:lnTo>
                  <a:pt x="6399" y="61"/>
                </a:lnTo>
                <a:lnTo>
                  <a:pt x="6450" y="52"/>
                </a:lnTo>
                <a:lnTo>
                  <a:pt x="6503" y="43"/>
                </a:lnTo>
                <a:lnTo>
                  <a:pt x="6554" y="36"/>
                </a:lnTo>
                <a:lnTo>
                  <a:pt x="6607" y="29"/>
                </a:lnTo>
                <a:lnTo>
                  <a:pt x="6659" y="24"/>
                </a:lnTo>
                <a:lnTo>
                  <a:pt x="6713" y="18"/>
                </a:lnTo>
                <a:lnTo>
                  <a:pt x="6766" y="13"/>
                </a:lnTo>
                <a:lnTo>
                  <a:pt x="6819" y="10"/>
                </a:lnTo>
                <a:lnTo>
                  <a:pt x="6873" y="6"/>
                </a:lnTo>
                <a:lnTo>
                  <a:pt x="6927" y="4"/>
                </a:lnTo>
                <a:lnTo>
                  <a:pt x="6981" y="1"/>
                </a:lnTo>
                <a:lnTo>
                  <a:pt x="7035" y="0"/>
                </a:lnTo>
                <a:lnTo>
                  <a:pt x="7089" y="0"/>
                </a:lnTo>
                <a:lnTo>
                  <a:pt x="7181" y="1"/>
                </a:lnTo>
                <a:lnTo>
                  <a:pt x="7274" y="5"/>
                </a:lnTo>
                <a:lnTo>
                  <a:pt x="7365" y="10"/>
                </a:lnTo>
                <a:lnTo>
                  <a:pt x="7456" y="18"/>
                </a:lnTo>
                <a:lnTo>
                  <a:pt x="7546" y="27"/>
                </a:lnTo>
                <a:lnTo>
                  <a:pt x="7636" y="39"/>
                </a:lnTo>
                <a:lnTo>
                  <a:pt x="7724" y="53"/>
                </a:lnTo>
                <a:lnTo>
                  <a:pt x="7813" y="68"/>
                </a:lnTo>
                <a:lnTo>
                  <a:pt x="7901" y="85"/>
                </a:lnTo>
                <a:lnTo>
                  <a:pt x="7987" y="105"/>
                </a:lnTo>
                <a:lnTo>
                  <a:pt x="8074" y="127"/>
                </a:lnTo>
                <a:lnTo>
                  <a:pt x="8159" y="151"/>
                </a:lnTo>
                <a:lnTo>
                  <a:pt x="8243" y="176"/>
                </a:lnTo>
                <a:lnTo>
                  <a:pt x="8326" y="203"/>
                </a:lnTo>
                <a:lnTo>
                  <a:pt x="8407" y="233"/>
                </a:lnTo>
                <a:lnTo>
                  <a:pt x="8489" y="264"/>
                </a:lnTo>
                <a:lnTo>
                  <a:pt x="8569" y="297"/>
                </a:lnTo>
                <a:lnTo>
                  <a:pt x="8647" y="332"/>
                </a:lnTo>
                <a:lnTo>
                  <a:pt x="8724" y="368"/>
                </a:lnTo>
                <a:lnTo>
                  <a:pt x="8800" y="406"/>
                </a:lnTo>
                <a:lnTo>
                  <a:pt x="8873" y="446"/>
                </a:lnTo>
                <a:lnTo>
                  <a:pt x="8947" y="488"/>
                </a:lnTo>
                <a:lnTo>
                  <a:pt x="9018" y="531"/>
                </a:lnTo>
                <a:lnTo>
                  <a:pt x="9088" y="576"/>
                </a:lnTo>
                <a:lnTo>
                  <a:pt x="9156" y="622"/>
                </a:lnTo>
                <a:lnTo>
                  <a:pt x="9223" y="671"/>
                </a:lnTo>
                <a:lnTo>
                  <a:pt x="9287" y="720"/>
                </a:lnTo>
                <a:lnTo>
                  <a:pt x="9350" y="773"/>
                </a:lnTo>
                <a:lnTo>
                  <a:pt x="9411" y="826"/>
                </a:lnTo>
                <a:lnTo>
                  <a:pt x="9470" y="880"/>
                </a:lnTo>
                <a:lnTo>
                  <a:pt x="9527" y="936"/>
                </a:lnTo>
                <a:lnTo>
                  <a:pt x="9582" y="994"/>
                </a:lnTo>
                <a:lnTo>
                  <a:pt x="9848" y="1281"/>
                </a:lnTo>
                <a:lnTo>
                  <a:pt x="10193" y="1095"/>
                </a:lnTo>
                <a:lnTo>
                  <a:pt x="10250" y="1065"/>
                </a:lnTo>
                <a:lnTo>
                  <a:pt x="10310" y="1036"/>
                </a:lnTo>
                <a:lnTo>
                  <a:pt x="10370" y="1010"/>
                </a:lnTo>
                <a:lnTo>
                  <a:pt x="10432" y="985"/>
                </a:lnTo>
                <a:lnTo>
                  <a:pt x="10494" y="962"/>
                </a:lnTo>
                <a:lnTo>
                  <a:pt x="10558" y="942"/>
                </a:lnTo>
                <a:lnTo>
                  <a:pt x="10623" y="922"/>
                </a:lnTo>
                <a:lnTo>
                  <a:pt x="10688" y="906"/>
                </a:lnTo>
                <a:lnTo>
                  <a:pt x="10755" y="891"/>
                </a:lnTo>
                <a:lnTo>
                  <a:pt x="10821" y="878"/>
                </a:lnTo>
                <a:lnTo>
                  <a:pt x="10889" y="866"/>
                </a:lnTo>
                <a:lnTo>
                  <a:pt x="10958" y="858"/>
                </a:lnTo>
                <a:lnTo>
                  <a:pt x="11027" y="851"/>
                </a:lnTo>
                <a:lnTo>
                  <a:pt x="11097" y="845"/>
                </a:lnTo>
                <a:lnTo>
                  <a:pt x="11166" y="843"/>
                </a:lnTo>
                <a:lnTo>
                  <a:pt x="11237" y="842"/>
                </a:lnTo>
                <a:lnTo>
                  <a:pt x="11317" y="843"/>
                </a:lnTo>
                <a:lnTo>
                  <a:pt x="11397" y="847"/>
                </a:lnTo>
                <a:lnTo>
                  <a:pt x="11476" y="854"/>
                </a:lnTo>
                <a:lnTo>
                  <a:pt x="11553" y="863"/>
                </a:lnTo>
                <a:lnTo>
                  <a:pt x="11630" y="875"/>
                </a:lnTo>
                <a:lnTo>
                  <a:pt x="11706" y="889"/>
                </a:lnTo>
                <a:lnTo>
                  <a:pt x="11781" y="905"/>
                </a:lnTo>
                <a:lnTo>
                  <a:pt x="11853" y="924"/>
                </a:lnTo>
                <a:lnTo>
                  <a:pt x="11926" y="945"/>
                </a:lnTo>
                <a:lnTo>
                  <a:pt x="11996" y="968"/>
                </a:lnTo>
                <a:lnTo>
                  <a:pt x="12065" y="994"/>
                </a:lnTo>
                <a:lnTo>
                  <a:pt x="12132" y="1020"/>
                </a:lnTo>
                <a:lnTo>
                  <a:pt x="12198" y="1051"/>
                </a:lnTo>
                <a:lnTo>
                  <a:pt x="12261" y="1082"/>
                </a:lnTo>
                <a:lnTo>
                  <a:pt x="12323" y="1116"/>
                </a:lnTo>
                <a:lnTo>
                  <a:pt x="12382" y="1151"/>
                </a:lnTo>
                <a:lnTo>
                  <a:pt x="12441" y="1189"/>
                </a:lnTo>
                <a:lnTo>
                  <a:pt x="12496" y="1228"/>
                </a:lnTo>
                <a:lnTo>
                  <a:pt x="12549" y="1269"/>
                </a:lnTo>
                <a:lnTo>
                  <a:pt x="12601" y="1311"/>
                </a:lnTo>
                <a:lnTo>
                  <a:pt x="12625" y="1333"/>
                </a:lnTo>
                <a:lnTo>
                  <a:pt x="12650" y="1355"/>
                </a:lnTo>
                <a:lnTo>
                  <a:pt x="12673" y="1379"/>
                </a:lnTo>
                <a:lnTo>
                  <a:pt x="12695" y="1402"/>
                </a:lnTo>
                <a:lnTo>
                  <a:pt x="12717" y="1426"/>
                </a:lnTo>
                <a:lnTo>
                  <a:pt x="12740" y="1449"/>
                </a:lnTo>
                <a:lnTo>
                  <a:pt x="12760" y="1473"/>
                </a:lnTo>
                <a:lnTo>
                  <a:pt x="12781" y="1498"/>
                </a:lnTo>
                <a:lnTo>
                  <a:pt x="12799" y="1524"/>
                </a:lnTo>
                <a:lnTo>
                  <a:pt x="12818" y="1548"/>
                </a:lnTo>
                <a:lnTo>
                  <a:pt x="12837" y="1574"/>
                </a:lnTo>
                <a:lnTo>
                  <a:pt x="12854" y="1601"/>
                </a:lnTo>
                <a:lnTo>
                  <a:pt x="12870" y="1626"/>
                </a:lnTo>
                <a:lnTo>
                  <a:pt x="12887" y="1653"/>
                </a:lnTo>
                <a:lnTo>
                  <a:pt x="12902" y="1680"/>
                </a:lnTo>
                <a:lnTo>
                  <a:pt x="12916" y="1708"/>
                </a:lnTo>
                <a:lnTo>
                  <a:pt x="12929" y="1736"/>
                </a:lnTo>
                <a:lnTo>
                  <a:pt x="12942" y="1764"/>
                </a:lnTo>
                <a:lnTo>
                  <a:pt x="12955" y="1792"/>
                </a:lnTo>
                <a:lnTo>
                  <a:pt x="12965" y="1820"/>
                </a:lnTo>
                <a:lnTo>
                  <a:pt x="12976" y="1849"/>
                </a:lnTo>
                <a:lnTo>
                  <a:pt x="12986" y="1878"/>
                </a:lnTo>
                <a:lnTo>
                  <a:pt x="12994" y="1908"/>
                </a:lnTo>
                <a:lnTo>
                  <a:pt x="13002" y="1937"/>
                </a:lnTo>
                <a:lnTo>
                  <a:pt x="13082" y="2253"/>
                </a:lnTo>
                <a:lnTo>
                  <a:pt x="13403" y="2310"/>
                </a:lnTo>
                <a:lnTo>
                  <a:pt x="13454" y="2321"/>
                </a:lnTo>
                <a:lnTo>
                  <a:pt x="13505" y="2333"/>
                </a:lnTo>
                <a:lnTo>
                  <a:pt x="13554" y="2345"/>
                </a:lnTo>
                <a:lnTo>
                  <a:pt x="13603" y="2359"/>
                </a:lnTo>
                <a:lnTo>
                  <a:pt x="13650" y="2376"/>
                </a:lnTo>
                <a:lnTo>
                  <a:pt x="13696" y="2393"/>
                </a:lnTo>
                <a:lnTo>
                  <a:pt x="13742" y="2412"/>
                </a:lnTo>
                <a:lnTo>
                  <a:pt x="13785" y="2432"/>
                </a:lnTo>
                <a:lnTo>
                  <a:pt x="13828" y="2453"/>
                </a:lnTo>
                <a:lnTo>
                  <a:pt x="13869" y="2475"/>
                </a:lnTo>
                <a:lnTo>
                  <a:pt x="13910" y="2498"/>
                </a:lnTo>
                <a:lnTo>
                  <a:pt x="13948" y="2523"/>
                </a:lnTo>
                <a:lnTo>
                  <a:pt x="13986" y="2549"/>
                </a:lnTo>
                <a:lnTo>
                  <a:pt x="14021" y="2575"/>
                </a:lnTo>
                <a:lnTo>
                  <a:pt x="14055" y="2603"/>
                </a:lnTo>
                <a:lnTo>
                  <a:pt x="14087" y="2633"/>
                </a:lnTo>
                <a:lnTo>
                  <a:pt x="14119" y="2662"/>
                </a:lnTo>
                <a:lnTo>
                  <a:pt x="14148" y="2692"/>
                </a:lnTo>
                <a:lnTo>
                  <a:pt x="14176" y="2724"/>
                </a:lnTo>
                <a:lnTo>
                  <a:pt x="14202" y="2756"/>
                </a:lnTo>
                <a:lnTo>
                  <a:pt x="14225" y="2789"/>
                </a:lnTo>
                <a:lnTo>
                  <a:pt x="14247" y="2822"/>
                </a:lnTo>
                <a:lnTo>
                  <a:pt x="14268" y="2857"/>
                </a:lnTo>
                <a:lnTo>
                  <a:pt x="14286" y="2891"/>
                </a:lnTo>
                <a:lnTo>
                  <a:pt x="14302" y="2927"/>
                </a:lnTo>
                <a:lnTo>
                  <a:pt x="14317" y="2962"/>
                </a:lnTo>
                <a:lnTo>
                  <a:pt x="14329" y="2999"/>
                </a:lnTo>
                <a:lnTo>
                  <a:pt x="14339" y="3035"/>
                </a:lnTo>
                <a:lnTo>
                  <a:pt x="14348" y="3073"/>
                </a:lnTo>
                <a:lnTo>
                  <a:pt x="14353" y="3110"/>
                </a:lnTo>
                <a:lnTo>
                  <a:pt x="14356" y="3149"/>
                </a:lnTo>
                <a:lnTo>
                  <a:pt x="14357" y="3186"/>
                </a:lnTo>
                <a:lnTo>
                  <a:pt x="14357" y="3216"/>
                </a:lnTo>
                <a:lnTo>
                  <a:pt x="14355" y="3247"/>
                </a:lnTo>
                <a:lnTo>
                  <a:pt x="14351" y="3277"/>
                </a:lnTo>
                <a:lnTo>
                  <a:pt x="14346" y="3306"/>
                </a:lnTo>
                <a:lnTo>
                  <a:pt x="14231" y="3911"/>
                </a:lnTo>
                <a:lnTo>
                  <a:pt x="14846" y="3905"/>
                </a:lnTo>
                <a:lnTo>
                  <a:pt x="14872" y="3905"/>
                </a:lnTo>
                <a:lnTo>
                  <a:pt x="14908" y="3905"/>
                </a:lnTo>
                <a:lnTo>
                  <a:pt x="14945" y="3907"/>
                </a:lnTo>
                <a:lnTo>
                  <a:pt x="14980" y="3911"/>
                </a:lnTo>
                <a:lnTo>
                  <a:pt x="15017" y="3917"/>
                </a:lnTo>
                <a:lnTo>
                  <a:pt x="15052" y="3922"/>
                </a:lnTo>
                <a:lnTo>
                  <a:pt x="15087" y="3929"/>
                </a:lnTo>
                <a:lnTo>
                  <a:pt x="15121" y="3938"/>
                </a:lnTo>
                <a:lnTo>
                  <a:pt x="15153" y="3947"/>
                </a:lnTo>
                <a:lnTo>
                  <a:pt x="15186" y="3958"/>
                </a:lnTo>
                <a:lnTo>
                  <a:pt x="15218" y="3969"/>
                </a:lnTo>
                <a:lnTo>
                  <a:pt x="15249" y="3981"/>
                </a:lnTo>
                <a:lnTo>
                  <a:pt x="15279" y="3995"/>
                </a:lnTo>
                <a:lnTo>
                  <a:pt x="15309" y="4009"/>
                </a:lnTo>
                <a:lnTo>
                  <a:pt x="15337" y="4024"/>
                </a:lnTo>
                <a:lnTo>
                  <a:pt x="15364" y="4040"/>
                </a:lnTo>
                <a:lnTo>
                  <a:pt x="15389" y="4057"/>
                </a:lnTo>
                <a:lnTo>
                  <a:pt x="15414" y="4074"/>
                </a:lnTo>
                <a:lnTo>
                  <a:pt x="15438" y="4093"/>
                </a:lnTo>
                <a:lnTo>
                  <a:pt x="15460" y="4112"/>
                </a:lnTo>
                <a:lnTo>
                  <a:pt x="15481" y="4131"/>
                </a:lnTo>
                <a:lnTo>
                  <a:pt x="15501" y="4151"/>
                </a:lnTo>
                <a:lnTo>
                  <a:pt x="15519" y="4172"/>
                </a:lnTo>
                <a:lnTo>
                  <a:pt x="15536" y="4193"/>
                </a:lnTo>
                <a:lnTo>
                  <a:pt x="15552" y="4215"/>
                </a:lnTo>
                <a:lnTo>
                  <a:pt x="15564" y="4238"/>
                </a:lnTo>
                <a:lnTo>
                  <a:pt x="15577" y="4261"/>
                </a:lnTo>
                <a:lnTo>
                  <a:pt x="15587" y="4284"/>
                </a:lnTo>
                <a:lnTo>
                  <a:pt x="15596" y="4308"/>
                </a:lnTo>
                <a:lnTo>
                  <a:pt x="15602" y="4332"/>
                </a:lnTo>
                <a:lnTo>
                  <a:pt x="15608" y="4356"/>
                </a:lnTo>
                <a:lnTo>
                  <a:pt x="15610" y="4380"/>
                </a:lnTo>
                <a:lnTo>
                  <a:pt x="15611" y="4405"/>
                </a:lnTo>
                <a:lnTo>
                  <a:pt x="15610" y="4430"/>
                </a:lnTo>
                <a:lnTo>
                  <a:pt x="15608" y="4455"/>
                </a:lnTo>
                <a:lnTo>
                  <a:pt x="15602" y="4478"/>
                </a:lnTo>
                <a:lnTo>
                  <a:pt x="15596" y="4503"/>
                </a:lnTo>
                <a:lnTo>
                  <a:pt x="15587" y="4526"/>
                </a:lnTo>
                <a:lnTo>
                  <a:pt x="15577" y="4549"/>
                </a:lnTo>
                <a:lnTo>
                  <a:pt x="15564" y="4572"/>
                </a:lnTo>
                <a:lnTo>
                  <a:pt x="15552" y="4595"/>
                </a:lnTo>
                <a:lnTo>
                  <a:pt x="15536" y="4616"/>
                </a:lnTo>
                <a:lnTo>
                  <a:pt x="15519" y="4638"/>
                </a:lnTo>
                <a:lnTo>
                  <a:pt x="15501" y="4659"/>
                </a:lnTo>
                <a:lnTo>
                  <a:pt x="15481" y="4679"/>
                </a:lnTo>
                <a:lnTo>
                  <a:pt x="15460" y="4699"/>
                </a:lnTo>
                <a:lnTo>
                  <a:pt x="15438" y="4717"/>
                </a:lnTo>
                <a:lnTo>
                  <a:pt x="15415" y="4736"/>
                </a:lnTo>
                <a:lnTo>
                  <a:pt x="15389" y="4754"/>
                </a:lnTo>
                <a:lnTo>
                  <a:pt x="15364" y="4770"/>
                </a:lnTo>
                <a:lnTo>
                  <a:pt x="15337" y="4786"/>
                </a:lnTo>
                <a:lnTo>
                  <a:pt x="15309" y="4802"/>
                </a:lnTo>
                <a:lnTo>
                  <a:pt x="15279" y="4816"/>
                </a:lnTo>
                <a:lnTo>
                  <a:pt x="15249" y="4828"/>
                </a:lnTo>
                <a:lnTo>
                  <a:pt x="15219" y="4841"/>
                </a:lnTo>
                <a:lnTo>
                  <a:pt x="15186" y="4853"/>
                </a:lnTo>
                <a:lnTo>
                  <a:pt x="15154" y="4863"/>
                </a:lnTo>
                <a:lnTo>
                  <a:pt x="15121" y="4873"/>
                </a:lnTo>
                <a:lnTo>
                  <a:pt x="15087" y="4881"/>
                </a:lnTo>
                <a:lnTo>
                  <a:pt x="15052" y="4888"/>
                </a:lnTo>
                <a:lnTo>
                  <a:pt x="15017" y="4894"/>
                </a:lnTo>
                <a:lnTo>
                  <a:pt x="14982" y="4898"/>
                </a:lnTo>
                <a:lnTo>
                  <a:pt x="14945" y="4902"/>
                </a:lnTo>
                <a:lnTo>
                  <a:pt x="14909" y="4904"/>
                </a:lnTo>
                <a:lnTo>
                  <a:pt x="14872" y="4905"/>
                </a:lnTo>
                <a:lnTo>
                  <a:pt x="14849" y="4905"/>
                </a:lnTo>
                <a:lnTo>
                  <a:pt x="14409" y="4905"/>
                </a:lnTo>
                <a:lnTo>
                  <a:pt x="14349" y="5340"/>
                </a:lnTo>
                <a:lnTo>
                  <a:pt x="14341" y="5385"/>
                </a:lnTo>
                <a:lnTo>
                  <a:pt x="14331" y="5430"/>
                </a:lnTo>
                <a:lnTo>
                  <a:pt x="14320" y="5474"/>
                </a:lnTo>
                <a:lnTo>
                  <a:pt x="14306" y="5517"/>
                </a:lnTo>
                <a:lnTo>
                  <a:pt x="14289" y="5560"/>
                </a:lnTo>
                <a:lnTo>
                  <a:pt x="14271" y="5602"/>
                </a:lnTo>
                <a:lnTo>
                  <a:pt x="14250" y="5644"/>
                </a:lnTo>
                <a:lnTo>
                  <a:pt x="14227" y="5686"/>
                </a:lnTo>
                <a:lnTo>
                  <a:pt x="14203" y="5727"/>
                </a:lnTo>
                <a:lnTo>
                  <a:pt x="14176" y="5767"/>
                </a:lnTo>
                <a:lnTo>
                  <a:pt x="14148" y="5807"/>
                </a:lnTo>
                <a:lnTo>
                  <a:pt x="14118" y="5845"/>
                </a:lnTo>
                <a:lnTo>
                  <a:pt x="14086" y="5882"/>
                </a:lnTo>
                <a:lnTo>
                  <a:pt x="14052" y="5920"/>
                </a:lnTo>
                <a:lnTo>
                  <a:pt x="14017" y="5955"/>
                </a:lnTo>
                <a:lnTo>
                  <a:pt x="13980" y="5991"/>
                </a:lnTo>
                <a:lnTo>
                  <a:pt x="13941" y="6025"/>
                </a:lnTo>
                <a:lnTo>
                  <a:pt x="13900" y="6058"/>
                </a:lnTo>
                <a:lnTo>
                  <a:pt x="13859" y="6090"/>
                </a:lnTo>
                <a:lnTo>
                  <a:pt x="13815" y="6121"/>
                </a:lnTo>
                <a:lnTo>
                  <a:pt x="13771" y="6151"/>
                </a:lnTo>
                <a:lnTo>
                  <a:pt x="13724" y="6179"/>
                </a:lnTo>
                <a:lnTo>
                  <a:pt x="13677" y="6207"/>
                </a:lnTo>
                <a:lnTo>
                  <a:pt x="13628" y="6233"/>
                </a:lnTo>
                <a:lnTo>
                  <a:pt x="13578" y="6258"/>
                </a:lnTo>
                <a:lnTo>
                  <a:pt x="13527" y="6282"/>
                </a:lnTo>
                <a:lnTo>
                  <a:pt x="13474" y="6304"/>
                </a:lnTo>
                <a:lnTo>
                  <a:pt x="13420" y="6325"/>
                </a:lnTo>
                <a:lnTo>
                  <a:pt x="13366" y="6344"/>
                </a:lnTo>
                <a:lnTo>
                  <a:pt x="13310" y="6362"/>
                </a:lnTo>
                <a:lnTo>
                  <a:pt x="13252" y="6379"/>
                </a:lnTo>
                <a:lnTo>
                  <a:pt x="13194" y="6393"/>
                </a:lnTo>
                <a:lnTo>
                  <a:pt x="12685" y="6515"/>
                </a:lnTo>
                <a:lnTo>
                  <a:pt x="13109" y="8029"/>
                </a:lnTo>
                <a:lnTo>
                  <a:pt x="11779" y="7164"/>
                </a:lnTo>
                <a:close/>
              </a:path>
            </a:pathLst>
          </a:custGeom>
          <a:solidFill>
            <a:schemeClr val="accent6">
              <a:lumMod val="60000"/>
              <a:lumOff val="40000"/>
            </a:schemeClr>
          </a:solidFill>
          <a:ln w="19050">
            <a:solidFill>
              <a:schemeClr val="accent6"/>
            </a:solidFill>
          </a:ln>
          <a:extLst/>
        </p:spPr>
        <p:txBody>
          <a:bodyPr lIns="360000" r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2400" dirty="0" smtClean="0">
                <a:solidFill>
                  <a:schemeClr val="tx1">
                    <a:lumMod val="85000"/>
                    <a:lumOff val="15000"/>
                  </a:schemeClr>
                </a:solidFill>
                <a:latin typeface="+mn-ea"/>
                <a:ea typeface="+mn-ea"/>
              </a:rPr>
              <a:t>第二天成交量比第一天增加了</a:t>
            </a:r>
            <a:r>
              <a:rPr lang="en-US" altLang="zh-CN" sz="2400" dirty="0" smtClean="0">
                <a:solidFill>
                  <a:schemeClr val="tx1">
                    <a:lumMod val="85000"/>
                    <a:lumOff val="15000"/>
                  </a:schemeClr>
                </a:solidFill>
                <a:latin typeface="+mn-ea"/>
                <a:ea typeface="+mn-ea"/>
              </a:rPr>
              <a:t>1/5.</a:t>
            </a:r>
            <a:endParaRPr lang="zh-CN" altLang="en-US" sz="2400" dirty="0">
              <a:solidFill>
                <a:schemeClr val="tx1">
                  <a:lumMod val="85000"/>
                  <a:lumOff val="15000"/>
                </a:schemeClr>
              </a:solidFill>
              <a:latin typeface="+mn-ea"/>
              <a:ea typeface="+mn-ea"/>
            </a:endParaRPr>
          </a:p>
        </p:txBody>
      </p:sp>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教学过程</a:t>
            </a:r>
            <a:endParaRPr lang="en-US" altLang="zh-CN" dirty="0"/>
          </a:p>
        </p:txBody>
      </p:sp>
    </p:spTree>
    <p:extLst>
      <p:ext uri="{BB962C8B-B14F-4D97-AF65-F5344CB8AC3E}">
        <p14:creationId xmlns:p14="http://schemas.microsoft.com/office/powerpoint/2010/main" xmlns="" val="5238387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54"/>
          <p:cNvGrpSpPr>
            <a:grpSpLocks/>
          </p:cNvGrpSpPr>
          <p:nvPr/>
        </p:nvGrpSpPr>
        <p:grpSpPr bwMode="auto">
          <a:xfrm>
            <a:off x="3446113" y="3056388"/>
            <a:ext cx="1931987" cy="792163"/>
            <a:chOff x="950775" y="3993252"/>
            <a:chExt cx="1933181" cy="792000"/>
          </a:xfrm>
        </p:grpSpPr>
        <p:sp>
          <p:nvSpPr>
            <p:cNvPr id="8" name="TextBox 50"/>
            <p:cNvSpPr txBox="1">
              <a:spLocks noChangeArrowheads="1"/>
            </p:cNvSpPr>
            <p:nvPr/>
          </p:nvSpPr>
          <p:spPr bwMode="auto">
            <a:xfrm>
              <a:off x="950775" y="4143380"/>
              <a:ext cx="193318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800">
                  <a:solidFill>
                    <a:schemeClr val="tx1">
                      <a:lumMod val="85000"/>
                      <a:lumOff val="15000"/>
                    </a:schemeClr>
                  </a:solidFill>
                  <a:latin typeface="+mn-ea"/>
                  <a:ea typeface="+mn-ea"/>
                </a:rPr>
                <a:t>50</a:t>
              </a:r>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50×</a:t>
              </a:r>
              <a:endParaRPr lang="zh-CN" altLang="en-US" sz="2800">
                <a:solidFill>
                  <a:schemeClr val="tx1">
                    <a:lumMod val="85000"/>
                    <a:lumOff val="15000"/>
                  </a:schemeClr>
                </a:solidFill>
                <a:latin typeface="+mn-ea"/>
                <a:ea typeface="+mn-ea"/>
              </a:endParaRPr>
            </a:p>
          </p:txBody>
        </p:sp>
        <p:graphicFrame>
          <p:nvGraphicFramePr>
            <p:cNvPr id="9" name="Object 4"/>
            <p:cNvGraphicFramePr>
              <a:graphicFrameLocks noChangeAspect="1"/>
            </p:cNvGraphicFramePr>
            <p:nvPr/>
          </p:nvGraphicFramePr>
          <p:xfrm>
            <a:off x="2492868" y="3993252"/>
            <a:ext cx="281030" cy="792000"/>
          </p:xfrm>
          <a:graphic>
            <a:graphicData uri="http://schemas.openxmlformats.org/presentationml/2006/ole">
              <p:oleObj spid="_x0000_s2455" name="Equation" r:id="rId4" imgW="139639" imgH="393529" progId="">
                <p:embed/>
              </p:oleObj>
            </a:graphicData>
          </a:graphic>
        </p:graphicFrame>
      </p:grpSp>
      <p:sp>
        <p:nvSpPr>
          <p:cNvPr id="10" name="TextBox 9"/>
          <p:cNvSpPr txBox="1">
            <a:spLocks noChangeArrowheads="1"/>
          </p:cNvSpPr>
          <p:nvPr/>
        </p:nvSpPr>
        <p:spPr bwMode="auto">
          <a:xfrm>
            <a:off x="3150838" y="3880301"/>
            <a:ext cx="23241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50</a:t>
            </a:r>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10</a:t>
            </a:r>
            <a:endParaRPr lang="zh-CN" altLang="en-US" sz="2800">
              <a:solidFill>
                <a:schemeClr val="tx1">
                  <a:lumMod val="85000"/>
                  <a:lumOff val="15000"/>
                </a:schemeClr>
              </a:solidFill>
              <a:latin typeface="+mn-ea"/>
              <a:ea typeface="+mn-ea"/>
            </a:endParaRPr>
          </a:p>
        </p:txBody>
      </p:sp>
      <p:sp>
        <p:nvSpPr>
          <p:cNvPr id="11" name="TextBox 10"/>
          <p:cNvSpPr txBox="1">
            <a:spLocks noChangeArrowheads="1"/>
          </p:cNvSpPr>
          <p:nvPr/>
        </p:nvSpPr>
        <p:spPr bwMode="auto">
          <a:xfrm>
            <a:off x="3161950" y="4435926"/>
            <a:ext cx="23241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60</a:t>
            </a:r>
            <a:r>
              <a:rPr lang="zh-CN" altLang="en-US" sz="2800">
                <a:solidFill>
                  <a:schemeClr val="tx1">
                    <a:lumMod val="85000"/>
                    <a:lumOff val="15000"/>
                  </a:schemeClr>
                </a:solidFill>
                <a:latin typeface="+mn-ea"/>
                <a:ea typeface="+mn-ea"/>
              </a:rPr>
              <a:t>（辆）</a:t>
            </a:r>
          </a:p>
        </p:txBody>
      </p:sp>
      <p:grpSp>
        <p:nvGrpSpPr>
          <p:cNvPr id="14" name="组合 54"/>
          <p:cNvGrpSpPr>
            <a:grpSpLocks/>
          </p:cNvGrpSpPr>
          <p:nvPr/>
        </p:nvGrpSpPr>
        <p:grpSpPr bwMode="auto">
          <a:xfrm>
            <a:off x="7162450" y="3104014"/>
            <a:ext cx="2225675" cy="792160"/>
            <a:chOff x="950775" y="4006898"/>
            <a:chExt cx="1933181" cy="792000"/>
          </a:xfrm>
        </p:grpSpPr>
        <p:sp>
          <p:nvSpPr>
            <p:cNvPr id="15" name="TextBox 50"/>
            <p:cNvSpPr txBox="1">
              <a:spLocks noChangeArrowheads="1"/>
            </p:cNvSpPr>
            <p:nvPr/>
          </p:nvSpPr>
          <p:spPr bwMode="auto">
            <a:xfrm>
              <a:off x="950775" y="4143380"/>
              <a:ext cx="1933181" cy="5231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800" dirty="0">
                  <a:solidFill>
                    <a:schemeClr val="tx1">
                      <a:lumMod val="85000"/>
                      <a:lumOff val="15000"/>
                    </a:schemeClr>
                  </a:solidFill>
                  <a:latin typeface="+mn-ea"/>
                  <a:ea typeface="+mn-ea"/>
                </a:rPr>
                <a:t>50</a:t>
              </a:r>
              <a:r>
                <a:rPr lang="en-US" altLang="zh-CN" sz="2800" dirty="0" smtClean="0">
                  <a:solidFill>
                    <a:schemeClr val="tx1">
                      <a:lumMod val="85000"/>
                      <a:lumOff val="15000"/>
                    </a:schemeClr>
                  </a:solidFill>
                  <a:latin typeface="+mn-ea"/>
                  <a:ea typeface="+mn-ea"/>
                </a:rPr>
                <a:t>×( 1</a:t>
              </a:r>
              <a:r>
                <a:rPr lang="zh-CN" altLang="en-US" sz="2800" dirty="0">
                  <a:solidFill>
                    <a:schemeClr val="tx1">
                      <a:lumMod val="85000"/>
                      <a:lumOff val="15000"/>
                    </a:schemeClr>
                  </a:solidFill>
                  <a:latin typeface="+mn-ea"/>
                  <a:ea typeface="+mn-ea"/>
                </a:rPr>
                <a:t>＋  </a:t>
              </a:r>
              <a:r>
                <a:rPr lang="zh-CN" altLang="en-US" sz="2800" dirty="0" smtClean="0">
                  <a:solidFill>
                    <a:schemeClr val="tx1">
                      <a:lumMod val="85000"/>
                      <a:lumOff val="15000"/>
                    </a:schemeClr>
                  </a:solidFill>
                  <a:latin typeface="+mn-ea"/>
                  <a:ea typeface="+mn-ea"/>
                </a:rPr>
                <a:t>  </a:t>
              </a:r>
              <a:r>
                <a:rPr lang="en-US" altLang="zh-CN" sz="2800" dirty="0" smtClean="0">
                  <a:solidFill>
                    <a:schemeClr val="tx1">
                      <a:lumMod val="85000"/>
                      <a:lumOff val="15000"/>
                    </a:schemeClr>
                  </a:solidFill>
                  <a:latin typeface="+mn-ea"/>
                  <a:ea typeface="+mn-ea"/>
                </a:rPr>
                <a:t>)</a:t>
              </a:r>
              <a:endParaRPr lang="zh-CN" altLang="en-US" sz="2800" dirty="0">
                <a:solidFill>
                  <a:schemeClr val="tx1">
                    <a:lumMod val="85000"/>
                    <a:lumOff val="15000"/>
                  </a:schemeClr>
                </a:solidFill>
                <a:latin typeface="+mn-ea"/>
                <a:ea typeface="+mn-ea"/>
              </a:endParaRPr>
            </a:p>
          </p:txBody>
        </p:sp>
        <p:graphicFrame>
          <p:nvGraphicFramePr>
            <p:cNvPr id="16" name="Object 31"/>
            <p:cNvGraphicFramePr>
              <a:graphicFrameLocks noChangeAspect="1"/>
            </p:cNvGraphicFramePr>
            <p:nvPr/>
          </p:nvGraphicFramePr>
          <p:xfrm>
            <a:off x="2306688" y="4006898"/>
            <a:ext cx="281030" cy="792000"/>
          </p:xfrm>
          <a:graphic>
            <a:graphicData uri="http://schemas.openxmlformats.org/presentationml/2006/ole">
              <p:oleObj spid="_x0000_s2456" name="Equation" r:id="rId5" imgW="139639" imgH="393529" progId="">
                <p:embed/>
              </p:oleObj>
            </a:graphicData>
          </a:graphic>
        </p:graphicFrame>
      </p:grpSp>
      <p:grpSp>
        <p:nvGrpSpPr>
          <p:cNvPr id="17" name="组合 37"/>
          <p:cNvGrpSpPr>
            <a:grpSpLocks/>
          </p:cNvGrpSpPr>
          <p:nvPr/>
        </p:nvGrpSpPr>
        <p:grpSpPr bwMode="auto">
          <a:xfrm>
            <a:off x="6794150" y="3743776"/>
            <a:ext cx="2324100" cy="792162"/>
            <a:chOff x="4204022" y="4284410"/>
            <a:chExt cx="2324100" cy="792000"/>
          </a:xfrm>
        </p:grpSpPr>
        <p:sp>
          <p:nvSpPr>
            <p:cNvPr id="18" name="TextBox 36"/>
            <p:cNvSpPr txBox="1">
              <a:spLocks noChangeArrowheads="1"/>
            </p:cNvSpPr>
            <p:nvPr/>
          </p:nvSpPr>
          <p:spPr bwMode="auto">
            <a:xfrm>
              <a:off x="4204022" y="4436809"/>
              <a:ext cx="232410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50×</a:t>
              </a:r>
              <a:endParaRPr lang="zh-CN" altLang="en-US" sz="2800">
                <a:solidFill>
                  <a:schemeClr val="tx1">
                    <a:lumMod val="85000"/>
                    <a:lumOff val="15000"/>
                  </a:schemeClr>
                </a:solidFill>
                <a:latin typeface="+mn-ea"/>
                <a:ea typeface="+mn-ea"/>
              </a:endParaRPr>
            </a:p>
          </p:txBody>
        </p:sp>
        <p:graphicFrame>
          <p:nvGraphicFramePr>
            <p:cNvPr id="19" name="Object 32"/>
            <p:cNvGraphicFramePr>
              <a:graphicFrameLocks noChangeAspect="1"/>
            </p:cNvGraphicFramePr>
            <p:nvPr/>
          </p:nvGraphicFramePr>
          <p:xfrm>
            <a:off x="5396266" y="4284410"/>
            <a:ext cx="281030" cy="792000"/>
          </p:xfrm>
          <a:graphic>
            <a:graphicData uri="http://schemas.openxmlformats.org/presentationml/2006/ole">
              <p:oleObj spid="_x0000_s2457" name="Equation" r:id="rId6" imgW="139639" imgH="393529" progId="">
                <p:embed/>
              </p:oleObj>
            </a:graphicData>
          </a:graphic>
        </p:graphicFrame>
      </p:grpSp>
      <p:sp>
        <p:nvSpPr>
          <p:cNvPr id="20" name="TextBox 19"/>
          <p:cNvSpPr txBox="1">
            <a:spLocks noChangeArrowheads="1"/>
          </p:cNvSpPr>
          <p:nvPr/>
        </p:nvSpPr>
        <p:spPr bwMode="auto">
          <a:xfrm>
            <a:off x="6811613" y="4535938"/>
            <a:ext cx="23241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a:t>
            </a:r>
            <a:r>
              <a:rPr lang="en-US" altLang="zh-CN" sz="2800">
                <a:solidFill>
                  <a:schemeClr val="tx1">
                    <a:lumMod val="85000"/>
                    <a:lumOff val="15000"/>
                  </a:schemeClr>
                </a:solidFill>
                <a:latin typeface="+mn-ea"/>
                <a:ea typeface="+mn-ea"/>
              </a:rPr>
              <a:t>60</a:t>
            </a:r>
            <a:r>
              <a:rPr lang="zh-CN" altLang="en-US" sz="2800">
                <a:solidFill>
                  <a:schemeClr val="tx1">
                    <a:lumMod val="85000"/>
                    <a:lumOff val="15000"/>
                  </a:schemeClr>
                </a:solidFill>
                <a:latin typeface="+mn-ea"/>
                <a:ea typeface="+mn-ea"/>
              </a:rPr>
              <a:t>（辆）</a:t>
            </a:r>
          </a:p>
        </p:txBody>
      </p:sp>
      <p:sp>
        <p:nvSpPr>
          <p:cNvPr id="23" name="TextBox 22"/>
          <p:cNvSpPr txBox="1">
            <a:spLocks noChangeArrowheads="1"/>
          </p:cNvSpPr>
          <p:nvPr/>
        </p:nvSpPr>
        <p:spPr bwMode="auto">
          <a:xfrm>
            <a:off x="3903313" y="5191576"/>
            <a:ext cx="56546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答：第二天的成交量是</a:t>
            </a:r>
            <a:r>
              <a:rPr lang="en-US" altLang="zh-CN" sz="2800">
                <a:solidFill>
                  <a:schemeClr val="tx1">
                    <a:lumMod val="85000"/>
                    <a:lumOff val="15000"/>
                  </a:schemeClr>
                </a:solidFill>
                <a:latin typeface="+mn-ea"/>
                <a:ea typeface="+mn-ea"/>
              </a:rPr>
              <a:t>60</a:t>
            </a:r>
            <a:r>
              <a:rPr lang="zh-CN" altLang="en-US" sz="2800">
                <a:solidFill>
                  <a:schemeClr val="tx1">
                    <a:lumMod val="85000"/>
                    <a:lumOff val="15000"/>
                  </a:schemeClr>
                </a:solidFill>
                <a:latin typeface="+mn-ea"/>
                <a:ea typeface="+mn-ea"/>
              </a:rPr>
              <a:t>辆。</a:t>
            </a:r>
          </a:p>
        </p:txBody>
      </p:sp>
      <p:sp>
        <p:nvSpPr>
          <p:cNvPr id="24" name="KSO_Shape"/>
          <p:cNvSpPr>
            <a:spLocks/>
          </p:cNvSpPr>
          <p:nvPr/>
        </p:nvSpPr>
        <p:spPr bwMode="auto">
          <a:xfrm>
            <a:off x="2325172" y="1682276"/>
            <a:ext cx="3200400" cy="1214118"/>
          </a:xfrm>
          <a:custGeom>
            <a:avLst/>
            <a:gdLst>
              <a:gd name="T0" fmla="*/ 2147483646 w 15611"/>
              <a:gd name="T1" fmla="*/ 2147483646 h 8029"/>
              <a:gd name="T2" fmla="*/ 2147483646 w 15611"/>
              <a:gd name="T3" fmla="*/ 2147483646 h 8029"/>
              <a:gd name="T4" fmla="*/ 2147483646 w 15611"/>
              <a:gd name="T5" fmla="*/ 2147483646 h 8029"/>
              <a:gd name="T6" fmla="*/ 2147483646 w 15611"/>
              <a:gd name="T7" fmla="*/ 2147483646 h 8029"/>
              <a:gd name="T8" fmla="*/ 2147483646 w 15611"/>
              <a:gd name="T9" fmla="*/ 2147483646 h 8029"/>
              <a:gd name="T10" fmla="*/ 2147483646 w 15611"/>
              <a:gd name="T11" fmla="*/ 2147483646 h 8029"/>
              <a:gd name="T12" fmla="*/ 2147483646 w 15611"/>
              <a:gd name="T13" fmla="*/ 2147483646 h 8029"/>
              <a:gd name="T14" fmla="*/ 2147483646 w 15611"/>
              <a:gd name="T15" fmla="*/ 2147483646 h 8029"/>
              <a:gd name="T16" fmla="*/ 2147483646 w 15611"/>
              <a:gd name="T17" fmla="*/ 2147483646 h 8029"/>
              <a:gd name="T18" fmla="*/ 2147483646 w 15611"/>
              <a:gd name="T19" fmla="*/ 2147483646 h 8029"/>
              <a:gd name="T20" fmla="*/ 2147483646 w 15611"/>
              <a:gd name="T21" fmla="*/ 2147483646 h 8029"/>
              <a:gd name="T22" fmla="*/ 2147483646 w 15611"/>
              <a:gd name="T23" fmla="*/ 2147483646 h 8029"/>
              <a:gd name="T24" fmla="*/ 2147483646 w 15611"/>
              <a:gd name="T25" fmla="*/ 2147483646 h 8029"/>
              <a:gd name="T26" fmla="*/ 2147483646 w 15611"/>
              <a:gd name="T27" fmla="*/ 2147483646 h 8029"/>
              <a:gd name="T28" fmla="*/ 2147483646 w 15611"/>
              <a:gd name="T29" fmla="*/ 2147483646 h 8029"/>
              <a:gd name="T30" fmla="*/ 2147483646 w 15611"/>
              <a:gd name="T31" fmla="*/ 2147483646 h 8029"/>
              <a:gd name="T32" fmla="*/ 2147483646 w 15611"/>
              <a:gd name="T33" fmla="*/ 2147483646 h 8029"/>
              <a:gd name="T34" fmla="*/ 2147483646 w 15611"/>
              <a:gd name="T35" fmla="*/ 2147483646 h 8029"/>
              <a:gd name="T36" fmla="*/ 2147483646 w 15611"/>
              <a:gd name="T37" fmla="*/ 2147483646 h 8029"/>
              <a:gd name="T38" fmla="*/ 2147483646 w 15611"/>
              <a:gd name="T39" fmla="*/ 2147483646 h 8029"/>
              <a:gd name="T40" fmla="*/ 2147483646 w 15611"/>
              <a:gd name="T41" fmla="*/ 2147483646 h 8029"/>
              <a:gd name="T42" fmla="*/ 2147483646 w 15611"/>
              <a:gd name="T43" fmla="*/ 2147483646 h 8029"/>
              <a:gd name="T44" fmla="*/ 2147483646 w 15611"/>
              <a:gd name="T45" fmla="*/ 2147483646 h 8029"/>
              <a:gd name="T46" fmla="*/ 2147483646 w 15611"/>
              <a:gd name="T47" fmla="*/ 2147483646 h 8029"/>
              <a:gd name="T48" fmla="*/ 2147483646 w 15611"/>
              <a:gd name="T49" fmla="*/ 2147483646 h 8029"/>
              <a:gd name="T50" fmla="*/ 2147483646 w 15611"/>
              <a:gd name="T51" fmla="*/ 2147483646 h 8029"/>
              <a:gd name="T52" fmla="*/ 2147483646 w 15611"/>
              <a:gd name="T53" fmla="*/ 2147483646 h 8029"/>
              <a:gd name="T54" fmla="*/ 2147483646 w 15611"/>
              <a:gd name="T55" fmla="*/ 2147483646 h 8029"/>
              <a:gd name="T56" fmla="*/ 2147483646 w 15611"/>
              <a:gd name="T57" fmla="*/ 2147483646 h 8029"/>
              <a:gd name="T58" fmla="*/ 2147483646 w 15611"/>
              <a:gd name="T59" fmla="*/ 2147483646 h 8029"/>
              <a:gd name="T60" fmla="*/ 2147483646 w 15611"/>
              <a:gd name="T61" fmla="*/ 2147483646 h 8029"/>
              <a:gd name="T62" fmla="*/ 2147483646 w 15611"/>
              <a:gd name="T63" fmla="*/ 2147483646 h 8029"/>
              <a:gd name="T64" fmla="*/ 2147483646 w 15611"/>
              <a:gd name="T65" fmla="*/ 2147483646 h 8029"/>
              <a:gd name="T66" fmla="*/ 2147483646 w 15611"/>
              <a:gd name="T67" fmla="*/ 2147483646 h 8029"/>
              <a:gd name="T68" fmla="*/ 2147483646 w 15611"/>
              <a:gd name="T69" fmla="*/ 2147483646 h 8029"/>
              <a:gd name="T70" fmla="*/ 2147483646 w 15611"/>
              <a:gd name="T71" fmla="*/ 2147483646 h 8029"/>
              <a:gd name="T72" fmla="*/ 2147483646 w 15611"/>
              <a:gd name="T73" fmla="*/ 2147483646 h 8029"/>
              <a:gd name="T74" fmla="*/ 2147483646 w 15611"/>
              <a:gd name="T75" fmla="*/ 2147483646 h 8029"/>
              <a:gd name="T76" fmla="*/ 2147483646 w 15611"/>
              <a:gd name="T77" fmla="*/ 0 h 8029"/>
              <a:gd name="T78" fmla="*/ 2147483646 w 15611"/>
              <a:gd name="T79" fmla="*/ 2147483646 h 8029"/>
              <a:gd name="T80" fmla="*/ 2147483646 w 15611"/>
              <a:gd name="T81" fmla="*/ 2147483646 h 8029"/>
              <a:gd name="T82" fmla="*/ 2147483646 w 15611"/>
              <a:gd name="T83" fmla="*/ 2147483646 h 8029"/>
              <a:gd name="T84" fmla="*/ 2147483646 w 15611"/>
              <a:gd name="T85" fmla="*/ 2147483646 h 8029"/>
              <a:gd name="T86" fmla="*/ 2147483646 w 15611"/>
              <a:gd name="T87" fmla="*/ 2147483646 h 8029"/>
              <a:gd name="T88" fmla="*/ 2147483646 w 15611"/>
              <a:gd name="T89" fmla="*/ 2147483646 h 8029"/>
              <a:gd name="T90" fmla="*/ 2147483646 w 15611"/>
              <a:gd name="T91" fmla="*/ 2147483646 h 8029"/>
              <a:gd name="T92" fmla="*/ 2147483646 w 15611"/>
              <a:gd name="T93" fmla="*/ 2147483646 h 8029"/>
              <a:gd name="T94" fmla="*/ 2147483646 w 15611"/>
              <a:gd name="T95" fmla="*/ 2147483646 h 8029"/>
              <a:gd name="T96" fmla="*/ 2147483646 w 15611"/>
              <a:gd name="T97" fmla="*/ 2147483646 h 8029"/>
              <a:gd name="T98" fmla="*/ 2147483646 w 15611"/>
              <a:gd name="T99" fmla="*/ 2147483646 h 8029"/>
              <a:gd name="T100" fmla="*/ 2147483646 w 15611"/>
              <a:gd name="T101" fmla="*/ 2147483646 h 8029"/>
              <a:gd name="T102" fmla="*/ 2147483646 w 15611"/>
              <a:gd name="T103" fmla="*/ 2147483646 h 8029"/>
              <a:gd name="T104" fmla="*/ 2147483646 w 15611"/>
              <a:gd name="T105" fmla="*/ 2147483646 h 8029"/>
              <a:gd name="T106" fmla="*/ 2147483646 w 15611"/>
              <a:gd name="T107" fmla="*/ 2147483646 h 8029"/>
              <a:gd name="T108" fmla="*/ 2147483646 w 15611"/>
              <a:gd name="T109" fmla="*/ 2147483646 h 8029"/>
              <a:gd name="T110" fmla="*/ 2147483646 w 15611"/>
              <a:gd name="T111" fmla="*/ 2147483646 h 8029"/>
              <a:gd name="T112" fmla="*/ 2147483646 w 15611"/>
              <a:gd name="T113" fmla="*/ 2147483646 h 8029"/>
              <a:gd name="T114" fmla="*/ 2147483646 w 15611"/>
              <a:gd name="T115" fmla="*/ 2147483646 h 8029"/>
              <a:gd name="T116" fmla="*/ 2147483646 w 15611"/>
              <a:gd name="T117" fmla="*/ 2147483646 h 8029"/>
              <a:gd name="T118" fmla="*/ 2147483646 w 15611"/>
              <a:gd name="T119" fmla="*/ 2147483646 h 8029"/>
              <a:gd name="T120" fmla="*/ 2147483646 w 15611"/>
              <a:gd name="T121" fmla="*/ 2147483646 h 8029"/>
              <a:gd name="T122" fmla="*/ 2147483646 w 15611"/>
              <a:gd name="T123" fmla="*/ 2147483646 h 8029"/>
              <a:gd name="T124" fmla="*/ 2147483646 w 15611"/>
              <a:gd name="T125" fmla="*/ 2147483646 h 80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11" h="8029">
                <a:moveTo>
                  <a:pt x="11779" y="7164"/>
                </a:moveTo>
                <a:lnTo>
                  <a:pt x="11519" y="7294"/>
                </a:lnTo>
                <a:lnTo>
                  <a:pt x="11476" y="7316"/>
                </a:lnTo>
                <a:lnTo>
                  <a:pt x="11432" y="7336"/>
                </a:lnTo>
                <a:lnTo>
                  <a:pt x="11387" y="7357"/>
                </a:lnTo>
                <a:lnTo>
                  <a:pt x="11342" y="7377"/>
                </a:lnTo>
                <a:lnTo>
                  <a:pt x="11296" y="7395"/>
                </a:lnTo>
                <a:lnTo>
                  <a:pt x="11251" y="7413"/>
                </a:lnTo>
                <a:lnTo>
                  <a:pt x="11205" y="7430"/>
                </a:lnTo>
                <a:lnTo>
                  <a:pt x="11159" y="7448"/>
                </a:lnTo>
                <a:lnTo>
                  <a:pt x="11112" y="7464"/>
                </a:lnTo>
                <a:lnTo>
                  <a:pt x="11064" y="7479"/>
                </a:lnTo>
                <a:lnTo>
                  <a:pt x="11016" y="7495"/>
                </a:lnTo>
                <a:lnTo>
                  <a:pt x="10969" y="7509"/>
                </a:lnTo>
                <a:lnTo>
                  <a:pt x="10920" y="7523"/>
                </a:lnTo>
                <a:lnTo>
                  <a:pt x="10873" y="7535"/>
                </a:lnTo>
                <a:lnTo>
                  <a:pt x="10823" y="7547"/>
                </a:lnTo>
                <a:lnTo>
                  <a:pt x="10774" y="7559"/>
                </a:lnTo>
                <a:lnTo>
                  <a:pt x="10725" y="7570"/>
                </a:lnTo>
                <a:lnTo>
                  <a:pt x="10675" y="7580"/>
                </a:lnTo>
                <a:lnTo>
                  <a:pt x="10626" y="7590"/>
                </a:lnTo>
                <a:lnTo>
                  <a:pt x="10576" y="7598"/>
                </a:lnTo>
                <a:lnTo>
                  <a:pt x="10526" y="7607"/>
                </a:lnTo>
                <a:lnTo>
                  <a:pt x="10475" y="7614"/>
                </a:lnTo>
                <a:lnTo>
                  <a:pt x="10424" y="7621"/>
                </a:lnTo>
                <a:lnTo>
                  <a:pt x="10374" y="7626"/>
                </a:lnTo>
                <a:lnTo>
                  <a:pt x="10323" y="7632"/>
                </a:lnTo>
                <a:lnTo>
                  <a:pt x="10271" y="7637"/>
                </a:lnTo>
                <a:lnTo>
                  <a:pt x="10220" y="7640"/>
                </a:lnTo>
                <a:lnTo>
                  <a:pt x="10168" y="7644"/>
                </a:lnTo>
                <a:lnTo>
                  <a:pt x="10117" y="7646"/>
                </a:lnTo>
                <a:lnTo>
                  <a:pt x="10064" y="7649"/>
                </a:lnTo>
                <a:lnTo>
                  <a:pt x="10013" y="7650"/>
                </a:lnTo>
                <a:lnTo>
                  <a:pt x="9962" y="7650"/>
                </a:lnTo>
                <a:lnTo>
                  <a:pt x="9867" y="7649"/>
                </a:lnTo>
                <a:lnTo>
                  <a:pt x="9774" y="7645"/>
                </a:lnTo>
                <a:lnTo>
                  <a:pt x="9680" y="7639"/>
                </a:lnTo>
                <a:lnTo>
                  <a:pt x="9587" y="7631"/>
                </a:lnTo>
                <a:lnTo>
                  <a:pt x="9495" y="7621"/>
                </a:lnTo>
                <a:lnTo>
                  <a:pt x="9402" y="7607"/>
                </a:lnTo>
                <a:lnTo>
                  <a:pt x="9310" y="7591"/>
                </a:lnTo>
                <a:lnTo>
                  <a:pt x="9220" y="7574"/>
                </a:lnTo>
                <a:lnTo>
                  <a:pt x="9130" y="7554"/>
                </a:lnTo>
                <a:lnTo>
                  <a:pt x="9040" y="7532"/>
                </a:lnTo>
                <a:lnTo>
                  <a:pt x="8953" y="7509"/>
                </a:lnTo>
                <a:lnTo>
                  <a:pt x="8866" y="7482"/>
                </a:lnTo>
                <a:lnTo>
                  <a:pt x="8780" y="7453"/>
                </a:lnTo>
                <a:lnTo>
                  <a:pt x="8695" y="7422"/>
                </a:lnTo>
                <a:lnTo>
                  <a:pt x="8612" y="7390"/>
                </a:lnTo>
                <a:lnTo>
                  <a:pt x="8530" y="7353"/>
                </a:lnTo>
                <a:lnTo>
                  <a:pt x="8308" y="7255"/>
                </a:lnTo>
                <a:lnTo>
                  <a:pt x="8092" y="7366"/>
                </a:lnTo>
                <a:lnTo>
                  <a:pt x="8044" y="7391"/>
                </a:lnTo>
                <a:lnTo>
                  <a:pt x="7996" y="7414"/>
                </a:lnTo>
                <a:lnTo>
                  <a:pt x="7949" y="7436"/>
                </a:lnTo>
                <a:lnTo>
                  <a:pt x="7900" y="7458"/>
                </a:lnTo>
                <a:lnTo>
                  <a:pt x="7850" y="7479"/>
                </a:lnTo>
                <a:lnTo>
                  <a:pt x="7800" y="7500"/>
                </a:lnTo>
                <a:lnTo>
                  <a:pt x="7750" y="7519"/>
                </a:lnTo>
                <a:lnTo>
                  <a:pt x="7700" y="7539"/>
                </a:lnTo>
                <a:lnTo>
                  <a:pt x="7648" y="7556"/>
                </a:lnTo>
                <a:lnTo>
                  <a:pt x="7597" y="7574"/>
                </a:lnTo>
                <a:lnTo>
                  <a:pt x="7546" y="7591"/>
                </a:lnTo>
                <a:lnTo>
                  <a:pt x="7493" y="7607"/>
                </a:lnTo>
                <a:lnTo>
                  <a:pt x="7441" y="7622"/>
                </a:lnTo>
                <a:lnTo>
                  <a:pt x="7388" y="7637"/>
                </a:lnTo>
                <a:lnTo>
                  <a:pt x="7336" y="7650"/>
                </a:lnTo>
                <a:lnTo>
                  <a:pt x="7282" y="7664"/>
                </a:lnTo>
                <a:lnTo>
                  <a:pt x="7228" y="7676"/>
                </a:lnTo>
                <a:lnTo>
                  <a:pt x="7174" y="7687"/>
                </a:lnTo>
                <a:lnTo>
                  <a:pt x="7120" y="7698"/>
                </a:lnTo>
                <a:lnTo>
                  <a:pt x="7066" y="7707"/>
                </a:lnTo>
                <a:lnTo>
                  <a:pt x="7011" y="7716"/>
                </a:lnTo>
                <a:lnTo>
                  <a:pt x="6956" y="7725"/>
                </a:lnTo>
                <a:lnTo>
                  <a:pt x="6901" y="7733"/>
                </a:lnTo>
                <a:lnTo>
                  <a:pt x="6845" y="7740"/>
                </a:lnTo>
                <a:lnTo>
                  <a:pt x="6789" y="7746"/>
                </a:lnTo>
                <a:lnTo>
                  <a:pt x="6734" y="7750"/>
                </a:lnTo>
                <a:lnTo>
                  <a:pt x="6678" y="7755"/>
                </a:lnTo>
                <a:lnTo>
                  <a:pt x="6622" y="7758"/>
                </a:lnTo>
                <a:lnTo>
                  <a:pt x="6565" y="7761"/>
                </a:lnTo>
                <a:lnTo>
                  <a:pt x="6509" y="7763"/>
                </a:lnTo>
                <a:lnTo>
                  <a:pt x="6453" y="7764"/>
                </a:lnTo>
                <a:lnTo>
                  <a:pt x="6396" y="7764"/>
                </a:lnTo>
                <a:lnTo>
                  <a:pt x="6303" y="7764"/>
                </a:lnTo>
                <a:lnTo>
                  <a:pt x="6211" y="7761"/>
                </a:lnTo>
                <a:lnTo>
                  <a:pt x="6119" y="7755"/>
                </a:lnTo>
                <a:lnTo>
                  <a:pt x="6028" y="7748"/>
                </a:lnTo>
                <a:lnTo>
                  <a:pt x="5937" y="7737"/>
                </a:lnTo>
                <a:lnTo>
                  <a:pt x="5847" y="7726"/>
                </a:lnTo>
                <a:lnTo>
                  <a:pt x="5758" y="7713"/>
                </a:lnTo>
                <a:lnTo>
                  <a:pt x="5668" y="7697"/>
                </a:lnTo>
                <a:lnTo>
                  <a:pt x="5580" y="7679"/>
                </a:lnTo>
                <a:lnTo>
                  <a:pt x="5493" y="7659"/>
                </a:lnTo>
                <a:lnTo>
                  <a:pt x="5408" y="7637"/>
                </a:lnTo>
                <a:lnTo>
                  <a:pt x="5321" y="7614"/>
                </a:lnTo>
                <a:lnTo>
                  <a:pt x="5237" y="7588"/>
                </a:lnTo>
                <a:lnTo>
                  <a:pt x="5154" y="7560"/>
                </a:lnTo>
                <a:lnTo>
                  <a:pt x="5071" y="7531"/>
                </a:lnTo>
                <a:lnTo>
                  <a:pt x="4991" y="7499"/>
                </a:lnTo>
                <a:lnTo>
                  <a:pt x="4910" y="7467"/>
                </a:lnTo>
                <a:lnTo>
                  <a:pt x="4832" y="7432"/>
                </a:lnTo>
                <a:lnTo>
                  <a:pt x="4755" y="7394"/>
                </a:lnTo>
                <a:lnTo>
                  <a:pt x="4679" y="7356"/>
                </a:lnTo>
                <a:lnTo>
                  <a:pt x="4604" y="7316"/>
                </a:lnTo>
                <a:lnTo>
                  <a:pt x="4532" y="7274"/>
                </a:lnTo>
                <a:lnTo>
                  <a:pt x="4459" y="7230"/>
                </a:lnTo>
                <a:lnTo>
                  <a:pt x="4389" y="7184"/>
                </a:lnTo>
                <a:lnTo>
                  <a:pt x="4322" y="7137"/>
                </a:lnTo>
                <a:lnTo>
                  <a:pt x="4255" y="7088"/>
                </a:lnTo>
                <a:lnTo>
                  <a:pt x="4191" y="7038"/>
                </a:lnTo>
                <a:lnTo>
                  <a:pt x="4128" y="6987"/>
                </a:lnTo>
                <a:lnTo>
                  <a:pt x="4067" y="6933"/>
                </a:lnTo>
                <a:lnTo>
                  <a:pt x="4008" y="6878"/>
                </a:lnTo>
                <a:lnTo>
                  <a:pt x="3950" y="6821"/>
                </a:lnTo>
                <a:lnTo>
                  <a:pt x="3895" y="6763"/>
                </a:lnTo>
                <a:lnTo>
                  <a:pt x="3709" y="6561"/>
                </a:lnTo>
                <a:lnTo>
                  <a:pt x="3438" y="6607"/>
                </a:lnTo>
                <a:lnTo>
                  <a:pt x="3393" y="6614"/>
                </a:lnTo>
                <a:lnTo>
                  <a:pt x="3350" y="6620"/>
                </a:lnTo>
                <a:lnTo>
                  <a:pt x="3307" y="6626"/>
                </a:lnTo>
                <a:lnTo>
                  <a:pt x="3263" y="6630"/>
                </a:lnTo>
                <a:lnTo>
                  <a:pt x="3219" y="6633"/>
                </a:lnTo>
                <a:lnTo>
                  <a:pt x="3175" y="6635"/>
                </a:lnTo>
                <a:lnTo>
                  <a:pt x="3131" y="6637"/>
                </a:lnTo>
                <a:lnTo>
                  <a:pt x="3087" y="6638"/>
                </a:lnTo>
                <a:lnTo>
                  <a:pt x="3048" y="6638"/>
                </a:lnTo>
                <a:lnTo>
                  <a:pt x="3009" y="6637"/>
                </a:lnTo>
                <a:lnTo>
                  <a:pt x="2971" y="6634"/>
                </a:lnTo>
                <a:lnTo>
                  <a:pt x="2932" y="6632"/>
                </a:lnTo>
                <a:lnTo>
                  <a:pt x="2894" y="6628"/>
                </a:lnTo>
                <a:lnTo>
                  <a:pt x="2855" y="6624"/>
                </a:lnTo>
                <a:lnTo>
                  <a:pt x="2818" y="6619"/>
                </a:lnTo>
                <a:lnTo>
                  <a:pt x="2780" y="6614"/>
                </a:lnTo>
                <a:lnTo>
                  <a:pt x="2743" y="6607"/>
                </a:lnTo>
                <a:lnTo>
                  <a:pt x="2706" y="6602"/>
                </a:lnTo>
                <a:lnTo>
                  <a:pt x="2669" y="6593"/>
                </a:lnTo>
                <a:lnTo>
                  <a:pt x="2633" y="6585"/>
                </a:lnTo>
                <a:lnTo>
                  <a:pt x="2597" y="6577"/>
                </a:lnTo>
                <a:lnTo>
                  <a:pt x="2562" y="6567"/>
                </a:lnTo>
                <a:lnTo>
                  <a:pt x="2527" y="6557"/>
                </a:lnTo>
                <a:lnTo>
                  <a:pt x="2492" y="6547"/>
                </a:lnTo>
                <a:lnTo>
                  <a:pt x="2457" y="6535"/>
                </a:lnTo>
                <a:lnTo>
                  <a:pt x="2423" y="6523"/>
                </a:lnTo>
                <a:lnTo>
                  <a:pt x="2390" y="6511"/>
                </a:lnTo>
                <a:lnTo>
                  <a:pt x="2356" y="6498"/>
                </a:lnTo>
                <a:lnTo>
                  <a:pt x="2324" y="6484"/>
                </a:lnTo>
                <a:lnTo>
                  <a:pt x="2292" y="6470"/>
                </a:lnTo>
                <a:lnTo>
                  <a:pt x="2261" y="6454"/>
                </a:lnTo>
                <a:lnTo>
                  <a:pt x="2229" y="6439"/>
                </a:lnTo>
                <a:lnTo>
                  <a:pt x="2199" y="6424"/>
                </a:lnTo>
                <a:lnTo>
                  <a:pt x="2168" y="6408"/>
                </a:lnTo>
                <a:lnTo>
                  <a:pt x="2138" y="6390"/>
                </a:lnTo>
                <a:lnTo>
                  <a:pt x="2110" y="6374"/>
                </a:lnTo>
                <a:lnTo>
                  <a:pt x="2081" y="6355"/>
                </a:lnTo>
                <a:lnTo>
                  <a:pt x="2053" y="6338"/>
                </a:lnTo>
                <a:lnTo>
                  <a:pt x="2026" y="6318"/>
                </a:lnTo>
                <a:lnTo>
                  <a:pt x="1999" y="6299"/>
                </a:lnTo>
                <a:lnTo>
                  <a:pt x="1973" y="6279"/>
                </a:lnTo>
                <a:lnTo>
                  <a:pt x="1948" y="6260"/>
                </a:lnTo>
                <a:lnTo>
                  <a:pt x="1922" y="6239"/>
                </a:lnTo>
                <a:lnTo>
                  <a:pt x="1899" y="6217"/>
                </a:lnTo>
                <a:lnTo>
                  <a:pt x="1875" y="6196"/>
                </a:lnTo>
                <a:lnTo>
                  <a:pt x="1852" y="6174"/>
                </a:lnTo>
                <a:lnTo>
                  <a:pt x="1830" y="6152"/>
                </a:lnTo>
                <a:lnTo>
                  <a:pt x="1809" y="6130"/>
                </a:lnTo>
                <a:lnTo>
                  <a:pt x="1788" y="6107"/>
                </a:lnTo>
                <a:lnTo>
                  <a:pt x="1768" y="6083"/>
                </a:lnTo>
                <a:lnTo>
                  <a:pt x="1748" y="6060"/>
                </a:lnTo>
                <a:lnTo>
                  <a:pt x="1729" y="6035"/>
                </a:lnTo>
                <a:lnTo>
                  <a:pt x="1712" y="6011"/>
                </a:lnTo>
                <a:lnTo>
                  <a:pt x="1696" y="5986"/>
                </a:lnTo>
                <a:lnTo>
                  <a:pt x="1679" y="5962"/>
                </a:lnTo>
                <a:lnTo>
                  <a:pt x="1664" y="5936"/>
                </a:lnTo>
                <a:lnTo>
                  <a:pt x="1649" y="5910"/>
                </a:lnTo>
                <a:lnTo>
                  <a:pt x="1636" y="5885"/>
                </a:lnTo>
                <a:lnTo>
                  <a:pt x="1623" y="5858"/>
                </a:lnTo>
                <a:lnTo>
                  <a:pt x="1610" y="5832"/>
                </a:lnTo>
                <a:lnTo>
                  <a:pt x="1600" y="5805"/>
                </a:lnTo>
                <a:lnTo>
                  <a:pt x="1589" y="5779"/>
                </a:lnTo>
                <a:lnTo>
                  <a:pt x="1580" y="5751"/>
                </a:lnTo>
                <a:lnTo>
                  <a:pt x="1572" y="5724"/>
                </a:lnTo>
                <a:lnTo>
                  <a:pt x="1565" y="5696"/>
                </a:lnTo>
                <a:lnTo>
                  <a:pt x="1558" y="5668"/>
                </a:lnTo>
                <a:lnTo>
                  <a:pt x="1553" y="5640"/>
                </a:lnTo>
                <a:lnTo>
                  <a:pt x="1548" y="5612"/>
                </a:lnTo>
                <a:lnTo>
                  <a:pt x="1545" y="5584"/>
                </a:lnTo>
                <a:lnTo>
                  <a:pt x="1543" y="5554"/>
                </a:lnTo>
                <a:lnTo>
                  <a:pt x="1540" y="5525"/>
                </a:lnTo>
                <a:lnTo>
                  <a:pt x="1540" y="5497"/>
                </a:lnTo>
                <a:lnTo>
                  <a:pt x="1540" y="5469"/>
                </a:lnTo>
                <a:lnTo>
                  <a:pt x="1541" y="5442"/>
                </a:lnTo>
                <a:lnTo>
                  <a:pt x="1545" y="5413"/>
                </a:lnTo>
                <a:lnTo>
                  <a:pt x="1547" y="5385"/>
                </a:lnTo>
                <a:lnTo>
                  <a:pt x="1616" y="4879"/>
                </a:lnTo>
                <a:lnTo>
                  <a:pt x="1109" y="4817"/>
                </a:lnTo>
                <a:lnTo>
                  <a:pt x="1050" y="4809"/>
                </a:lnTo>
                <a:lnTo>
                  <a:pt x="993" y="4799"/>
                </a:lnTo>
                <a:lnTo>
                  <a:pt x="935" y="4786"/>
                </a:lnTo>
                <a:lnTo>
                  <a:pt x="880" y="4773"/>
                </a:lnTo>
                <a:lnTo>
                  <a:pt x="826" y="4757"/>
                </a:lnTo>
                <a:lnTo>
                  <a:pt x="772" y="4741"/>
                </a:lnTo>
                <a:lnTo>
                  <a:pt x="720" y="4721"/>
                </a:lnTo>
                <a:lnTo>
                  <a:pt x="669" y="4701"/>
                </a:lnTo>
                <a:lnTo>
                  <a:pt x="620" y="4679"/>
                </a:lnTo>
                <a:lnTo>
                  <a:pt x="572" y="4656"/>
                </a:lnTo>
                <a:lnTo>
                  <a:pt x="525" y="4631"/>
                </a:lnTo>
                <a:lnTo>
                  <a:pt x="480" y="4604"/>
                </a:lnTo>
                <a:lnTo>
                  <a:pt x="437" y="4577"/>
                </a:lnTo>
                <a:lnTo>
                  <a:pt x="396" y="4548"/>
                </a:lnTo>
                <a:lnTo>
                  <a:pt x="356" y="4518"/>
                </a:lnTo>
                <a:lnTo>
                  <a:pt x="318" y="4486"/>
                </a:lnTo>
                <a:lnTo>
                  <a:pt x="281" y="4455"/>
                </a:lnTo>
                <a:lnTo>
                  <a:pt x="248" y="4421"/>
                </a:lnTo>
                <a:lnTo>
                  <a:pt x="215" y="4386"/>
                </a:lnTo>
                <a:lnTo>
                  <a:pt x="184" y="4351"/>
                </a:lnTo>
                <a:lnTo>
                  <a:pt x="156" y="4315"/>
                </a:lnTo>
                <a:lnTo>
                  <a:pt x="130" y="4277"/>
                </a:lnTo>
                <a:lnTo>
                  <a:pt x="106" y="4239"/>
                </a:lnTo>
                <a:lnTo>
                  <a:pt x="84" y="4200"/>
                </a:lnTo>
                <a:lnTo>
                  <a:pt x="65" y="4161"/>
                </a:lnTo>
                <a:lnTo>
                  <a:pt x="48" y="4120"/>
                </a:lnTo>
                <a:lnTo>
                  <a:pt x="34" y="4079"/>
                </a:lnTo>
                <a:lnTo>
                  <a:pt x="22" y="4038"/>
                </a:lnTo>
                <a:lnTo>
                  <a:pt x="13" y="3996"/>
                </a:lnTo>
                <a:lnTo>
                  <a:pt x="6" y="3953"/>
                </a:lnTo>
                <a:lnTo>
                  <a:pt x="1" y="3910"/>
                </a:lnTo>
                <a:lnTo>
                  <a:pt x="0" y="3866"/>
                </a:lnTo>
                <a:lnTo>
                  <a:pt x="1" y="3844"/>
                </a:lnTo>
                <a:lnTo>
                  <a:pt x="2" y="3821"/>
                </a:lnTo>
                <a:lnTo>
                  <a:pt x="4" y="3799"/>
                </a:lnTo>
                <a:lnTo>
                  <a:pt x="6" y="3777"/>
                </a:lnTo>
                <a:lnTo>
                  <a:pt x="9" y="3754"/>
                </a:lnTo>
                <a:lnTo>
                  <a:pt x="14" y="3732"/>
                </a:lnTo>
                <a:lnTo>
                  <a:pt x="19" y="3710"/>
                </a:lnTo>
                <a:lnTo>
                  <a:pt x="25" y="3688"/>
                </a:lnTo>
                <a:lnTo>
                  <a:pt x="30" y="3666"/>
                </a:lnTo>
                <a:lnTo>
                  <a:pt x="37" y="3645"/>
                </a:lnTo>
                <a:lnTo>
                  <a:pt x="53" y="3601"/>
                </a:lnTo>
                <a:lnTo>
                  <a:pt x="71" y="3561"/>
                </a:lnTo>
                <a:lnTo>
                  <a:pt x="92" y="3519"/>
                </a:lnTo>
                <a:lnTo>
                  <a:pt x="116" y="3479"/>
                </a:lnTo>
                <a:lnTo>
                  <a:pt x="141" y="3439"/>
                </a:lnTo>
                <a:lnTo>
                  <a:pt x="170" y="3401"/>
                </a:lnTo>
                <a:lnTo>
                  <a:pt x="201" y="3363"/>
                </a:lnTo>
                <a:lnTo>
                  <a:pt x="234" y="3327"/>
                </a:lnTo>
                <a:lnTo>
                  <a:pt x="269" y="3291"/>
                </a:lnTo>
                <a:lnTo>
                  <a:pt x="306" y="3257"/>
                </a:lnTo>
                <a:lnTo>
                  <a:pt x="344" y="3224"/>
                </a:lnTo>
                <a:lnTo>
                  <a:pt x="385" y="3193"/>
                </a:lnTo>
                <a:lnTo>
                  <a:pt x="429" y="3163"/>
                </a:lnTo>
                <a:lnTo>
                  <a:pt x="474" y="3133"/>
                </a:lnTo>
                <a:lnTo>
                  <a:pt x="520" y="3105"/>
                </a:lnTo>
                <a:lnTo>
                  <a:pt x="569" y="3080"/>
                </a:lnTo>
                <a:lnTo>
                  <a:pt x="618" y="3055"/>
                </a:lnTo>
                <a:lnTo>
                  <a:pt x="669" y="3033"/>
                </a:lnTo>
                <a:lnTo>
                  <a:pt x="723" y="3011"/>
                </a:lnTo>
                <a:lnTo>
                  <a:pt x="777" y="2992"/>
                </a:lnTo>
                <a:lnTo>
                  <a:pt x="833" y="2975"/>
                </a:lnTo>
                <a:lnTo>
                  <a:pt x="889" y="2958"/>
                </a:lnTo>
                <a:lnTo>
                  <a:pt x="947" y="2944"/>
                </a:lnTo>
                <a:lnTo>
                  <a:pt x="1005" y="2933"/>
                </a:lnTo>
                <a:lnTo>
                  <a:pt x="1066" y="2922"/>
                </a:lnTo>
                <a:lnTo>
                  <a:pt x="1127" y="2914"/>
                </a:lnTo>
                <a:lnTo>
                  <a:pt x="1190" y="2908"/>
                </a:lnTo>
                <a:lnTo>
                  <a:pt x="1508" y="2885"/>
                </a:lnTo>
                <a:lnTo>
                  <a:pt x="1622" y="2587"/>
                </a:lnTo>
                <a:lnTo>
                  <a:pt x="1634" y="2557"/>
                </a:lnTo>
                <a:lnTo>
                  <a:pt x="1646" y="2528"/>
                </a:lnTo>
                <a:lnTo>
                  <a:pt x="1659" y="2498"/>
                </a:lnTo>
                <a:lnTo>
                  <a:pt x="1674" y="2470"/>
                </a:lnTo>
                <a:lnTo>
                  <a:pt x="1689" y="2441"/>
                </a:lnTo>
                <a:lnTo>
                  <a:pt x="1705" y="2413"/>
                </a:lnTo>
                <a:lnTo>
                  <a:pt x="1721" y="2385"/>
                </a:lnTo>
                <a:lnTo>
                  <a:pt x="1738" y="2358"/>
                </a:lnTo>
                <a:lnTo>
                  <a:pt x="1756" y="2330"/>
                </a:lnTo>
                <a:lnTo>
                  <a:pt x="1774" y="2303"/>
                </a:lnTo>
                <a:lnTo>
                  <a:pt x="1794" y="2278"/>
                </a:lnTo>
                <a:lnTo>
                  <a:pt x="1813" y="2251"/>
                </a:lnTo>
                <a:lnTo>
                  <a:pt x="1833" y="2225"/>
                </a:lnTo>
                <a:lnTo>
                  <a:pt x="1855" y="2199"/>
                </a:lnTo>
                <a:lnTo>
                  <a:pt x="1877" y="2175"/>
                </a:lnTo>
                <a:lnTo>
                  <a:pt x="1899" y="2149"/>
                </a:lnTo>
                <a:lnTo>
                  <a:pt x="1922" y="2126"/>
                </a:lnTo>
                <a:lnTo>
                  <a:pt x="1947" y="2101"/>
                </a:lnTo>
                <a:lnTo>
                  <a:pt x="1996" y="2055"/>
                </a:lnTo>
                <a:lnTo>
                  <a:pt x="2047" y="2009"/>
                </a:lnTo>
                <a:lnTo>
                  <a:pt x="2101" y="1966"/>
                </a:lnTo>
                <a:lnTo>
                  <a:pt x="2157" y="1924"/>
                </a:lnTo>
                <a:lnTo>
                  <a:pt x="2214" y="1883"/>
                </a:lnTo>
                <a:lnTo>
                  <a:pt x="2275" y="1845"/>
                </a:lnTo>
                <a:lnTo>
                  <a:pt x="2337" y="1808"/>
                </a:lnTo>
                <a:lnTo>
                  <a:pt x="2400" y="1773"/>
                </a:lnTo>
                <a:lnTo>
                  <a:pt x="2466" y="1741"/>
                </a:lnTo>
                <a:lnTo>
                  <a:pt x="2533" y="1710"/>
                </a:lnTo>
                <a:lnTo>
                  <a:pt x="2602" y="1681"/>
                </a:lnTo>
                <a:lnTo>
                  <a:pt x="2672" y="1654"/>
                </a:lnTo>
                <a:lnTo>
                  <a:pt x="2744" y="1630"/>
                </a:lnTo>
                <a:lnTo>
                  <a:pt x="2818" y="1606"/>
                </a:lnTo>
                <a:lnTo>
                  <a:pt x="2891" y="1587"/>
                </a:lnTo>
                <a:lnTo>
                  <a:pt x="2967" y="1568"/>
                </a:lnTo>
                <a:lnTo>
                  <a:pt x="3044" y="1553"/>
                </a:lnTo>
                <a:lnTo>
                  <a:pt x="3122" y="1539"/>
                </a:lnTo>
                <a:lnTo>
                  <a:pt x="3201" y="1527"/>
                </a:lnTo>
                <a:lnTo>
                  <a:pt x="3280" y="1519"/>
                </a:lnTo>
                <a:lnTo>
                  <a:pt x="3361" y="1512"/>
                </a:lnTo>
                <a:lnTo>
                  <a:pt x="3442" y="1508"/>
                </a:lnTo>
                <a:lnTo>
                  <a:pt x="3524" y="1507"/>
                </a:lnTo>
                <a:lnTo>
                  <a:pt x="3566" y="1507"/>
                </a:lnTo>
                <a:lnTo>
                  <a:pt x="3608" y="1508"/>
                </a:lnTo>
                <a:lnTo>
                  <a:pt x="3693" y="1513"/>
                </a:lnTo>
                <a:lnTo>
                  <a:pt x="3779" y="1520"/>
                </a:lnTo>
                <a:lnTo>
                  <a:pt x="3864" y="1529"/>
                </a:lnTo>
                <a:lnTo>
                  <a:pt x="4179" y="1571"/>
                </a:lnTo>
                <a:lnTo>
                  <a:pt x="4352" y="1305"/>
                </a:lnTo>
                <a:lnTo>
                  <a:pt x="4378" y="1268"/>
                </a:lnTo>
                <a:lnTo>
                  <a:pt x="4403" y="1231"/>
                </a:lnTo>
                <a:lnTo>
                  <a:pt x="4430" y="1194"/>
                </a:lnTo>
                <a:lnTo>
                  <a:pt x="4457" y="1158"/>
                </a:lnTo>
                <a:lnTo>
                  <a:pt x="4485" y="1122"/>
                </a:lnTo>
                <a:lnTo>
                  <a:pt x="4514" y="1087"/>
                </a:lnTo>
                <a:lnTo>
                  <a:pt x="4544" y="1053"/>
                </a:lnTo>
                <a:lnTo>
                  <a:pt x="4574" y="1018"/>
                </a:lnTo>
                <a:lnTo>
                  <a:pt x="4604" y="984"/>
                </a:lnTo>
                <a:lnTo>
                  <a:pt x="4636" y="952"/>
                </a:lnTo>
                <a:lnTo>
                  <a:pt x="4668" y="919"/>
                </a:lnTo>
                <a:lnTo>
                  <a:pt x="4701" y="886"/>
                </a:lnTo>
                <a:lnTo>
                  <a:pt x="4734" y="855"/>
                </a:lnTo>
                <a:lnTo>
                  <a:pt x="4769" y="823"/>
                </a:lnTo>
                <a:lnTo>
                  <a:pt x="4803" y="792"/>
                </a:lnTo>
                <a:lnTo>
                  <a:pt x="4839" y="762"/>
                </a:lnTo>
                <a:lnTo>
                  <a:pt x="4875" y="732"/>
                </a:lnTo>
                <a:lnTo>
                  <a:pt x="4911" y="703"/>
                </a:lnTo>
                <a:lnTo>
                  <a:pt x="4949" y="674"/>
                </a:lnTo>
                <a:lnTo>
                  <a:pt x="4986" y="646"/>
                </a:lnTo>
                <a:lnTo>
                  <a:pt x="5025" y="619"/>
                </a:lnTo>
                <a:lnTo>
                  <a:pt x="5064" y="591"/>
                </a:lnTo>
                <a:lnTo>
                  <a:pt x="5103" y="565"/>
                </a:lnTo>
                <a:lnTo>
                  <a:pt x="5144" y="538"/>
                </a:lnTo>
                <a:lnTo>
                  <a:pt x="5183" y="514"/>
                </a:lnTo>
                <a:lnTo>
                  <a:pt x="5225" y="488"/>
                </a:lnTo>
                <a:lnTo>
                  <a:pt x="5266" y="464"/>
                </a:lnTo>
                <a:lnTo>
                  <a:pt x="5310" y="440"/>
                </a:lnTo>
                <a:lnTo>
                  <a:pt x="5352" y="417"/>
                </a:lnTo>
                <a:lnTo>
                  <a:pt x="5395" y="395"/>
                </a:lnTo>
                <a:lnTo>
                  <a:pt x="5438" y="373"/>
                </a:lnTo>
                <a:lnTo>
                  <a:pt x="5482" y="350"/>
                </a:lnTo>
                <a:lnTo>
                  <a:pt x="5527" y="331"/>
                </a:lnTo>
                <a:lnTo>
                  <a:pt x="5572" y="310"/>
                </a:lnTo>
                <a:lnTo>
                  <a:pt x="5618" y="290"/>
                </a:lnTo>
                <a:lnTo>
                  <a:pt x="5663" y="271"/>
                </a:lnTo>
                <a:lnTo>
                  <a:pt x="5710" y="252"/>
                </a:lnTo>
                <a:lnTo>
                  <a:pt x="5757" y="235"/>
                </a:lnTo>
                <a:lnTo>
                  <a:pt x="5803" y="217"/>
                </a:lnTo>
                <a:lnTo>
                  <a:pt x="5851" y="201"/>
                </a:lnTo>
                <a:lnTo>
                  <a:pt x="5899" y="185"/>
                </a:lnTo>
                <a:lnTo>
                  <a:pt x="5948" y="169"/>
                </a:lnTo>
                <a:lnTo>
                  <a:pt x="5996" y="155"/>
                </a:lnTo>
                <a:lnTo>
                  <a:pt x="6045" y="140"/>
                </a:lnTo>
                <a:lnTo>
                  <a:pt x="6095" y="127"/>
                </a:lnTo>
                <a:lnTo>
                  <a:pt x="6144" y="115"/>
                </a:lnTo>
                <a:lnTo>
                  <a:pt x="6195" y="103"/>
                </a:lnTo>
                <a:lnTo>
                  <a:pt x="6246" y="91"/>
                </a:lnTo>
                <a:lnTo>
                  <a:pt x="6296" y="80"/>
                </a:lnTo>
                <a:lnTo>
                  <a:pt x="6348" y="70"/>
                </a:lnTo>
                <a:lnTo>
                  <a:pt x="6399" y="61"/>
                </a:lnTo>
                <a:lnTo>
                  <a:pt x="6450" y="52"/>
                </a:lnTo>
                <a:lnTo>
                  <a:pt x="6503" y="43"/>
                </a:lnTo>
                <a:lnTo>
                  <a:pt x="6554" y="36"/>
                </a:lnTo>
                <a:lnTo>
                  <a:pt x="6607" y="29"/>
                </a:lnTo>
                <a:lnTo>
                  <a:pt x="6659" y="24"/>
                </a:lnTo>
                <a:lnTo>
                  <a:pt x="6713" y="18"/>
                </a:lnTo>
                <a:lnTo>
                  <a:pt x="6766" y="13"/>
                </a:lnTo>
                <a:lnTo>
                  <a:pt x="6819" y="10"/>
                </a:lnTo>
                <a:lnTo>
                  <a:pt x="6873" y="6"/>
                </a:lnTo>
                <a:lnTo>
                  <a:pt x="6927" y="4"/>
                </a:lnTo>
                <a:lnTo>
                  <a:pt x="6981" y="1"/>
                </a:lnTo>
                <a:lnTo>
                  <a:pt x="7035" y="0"/>
                </a:lnTo>
                <a:lnTo>
                  <a:pt x="7089" y="0"/>
                </a:lnTo>
                <a:lnTo>
                  <a:pt x="7181" y="1"/>
                </a:lnTo>
                <a:lnTo>
                  <a:pt x="7274" y="5"/>
                </a:lnTo>
                <a:lnTo>
                  <a:pt x="7365" y="10"/>
                </a:lnTo>
                <a:lnTo>
                  <a:pt x="7456" y="18"/>
                </a:lnTo>
                <a:lnTo>
                  <a:pt x="7546" y="27"/>
                </a:lnTo>
                <a:lnTo>
                  <a:pt x="7636" y="39"/>
                </a:lnTo>
                <a:lnTo>
                  <a:pt x="7724" y="53"/>
                </a:lnTo>
                <a:lnTo>
                  <a:pt x="7813" y="68"/>
                </a:lnTo>
                <a:lnTo>
                  <a:pt x="7901" y="85"/>
                </a:lnTo>
                <a:lnTo>
                  <a:pt x="7987" y="105"/>
                </a:lnTo>
                <a:lnTo>
                  <a:pt x="8074" y="127"/>
                </a:lnTo>
                <a:lnTo>
                  <a:pt x="8159" y="151"/>
                </a:lnTo>
                <a:lnTo>
                  <a:pt x="8243" y="176"/>
                </a:lnTo>
                <a:lnTo>
                  <a:pt x="8326" y="203"/>
                </a:lnTo>
                <a:lnTo>
                  <a:pt x="8407" y="233"/>
                </a:lnTo>
                <a:lnTo>
                  <a:pt x="8489" y="264"/>
                </a:lnTo>
                <a:lnTo>
                  <a:pt x="8569" y="297"/>
                </a:lnTo>
                <a:lnTo>
                  <a:pt x="8647" y="332"/>
                </a:lnTo>
                <a:lnTo>
                  <a:pt x="8724" y="368"/>
                </a:lnTo>
                <a:lnTo>
                  <a:pt x="8800" y="406"/>
                </a:lnTo>
                <a:lnTo>
                  <a:pt x="8873" y="446"/>
                </a:lnTo>
                <a:lnTo>
                  <a:pt x="8947" y="488"/>
                </a:lnTo>
                <a:lnTo>
                  <a:pt x="9018" y="531"/>
                </a:lnTo>
                <a:lnTo>
                  <a:pt x="9088" y="576"/>
                </a:lnTo>
                <a:lnTo>
                  <a:pt x="9156" y="622"/>
                </a:lnTo>
                <a:lnTo>
                  <a:pt x="9223" y="671"/>
                </a:lnTo>
                <a:lnTo>
                  <a:pt x="9287" y="720"/>
                </a:lnTo>
                <a:lnTo>
                  <a:pt x="9350" y="773"/>
                </a:lnTo>
                <a:lnTo>
                  <a:pt x="9411" y="826"/>
                </a:lnTo>
                <a:lnTo>
                  <a:pt x="9470" y="880"/>
                </a:lnTo>
                <a:lnTo>
                  <a:pt x="9527" y="936"/>
                </a:lnTo>
                <a:lnTo>
                  <a:pt x="9582" y="994"/>
                </a:lnTo>
                <a:lnTo>
                  <a:pt x="9848" y="1281"/>
                </a:lnTo>
                <a:lnTo>
                  <a:pt x="10193" y="1095"/>
                </a:lnTo>
                <a:lnTo>
                  <a:pt x="10250" y="1065"/>
                </a:lnTo>
                <a:lnTo>
                  <a:pt x="10310" y="1036"/>
                </a:lnTo>
                <a:lnTo>
                  <a:pt x="10370" y="1010"/>
                </a:lnTo>
                <a:lnTo>
                  <a:pt x="10432" y="985"/>
                </a:lnTo>
                <a:lnTo>
                  <a:pt x="10494" y="962"/>
                </a:lnTo>
                <a:lnTo>
                  <a:pt x="10558" y="942"/>
                </a:lnTo>
                <a:lnTo>
                  <a:pt x="10623" y="922"/>
                </a:lnTo>
                <a:lnTo>
                  <a:pt x="10688" y="906"/>
                </a:lnTo>
                <a:lnTo>
                  <a:pt x="10755" y="891"/>
                </a:lnTo>
                <a:lnTo>
                  <a:pt x="10821" y="878"/>
                </a:lnTo>
                <a:lnTo>
                  <a:pt x="10889" y="866"/>
                </a:lnTo>
                <a:lnTo>
                  <a:pt x="10958" y="858"/>
                </a:lnTo>
                <a:lnTo>
                  <a:pt x="11027" y="851"/>
                </a:lnTo>
                <a:lnTo>
                  <a:pt x="11097" y="845"/>
                </a:lnTo>
                <a:lnTo>
                  <a:pt x="11166" y="843"/>
                </a:lnTo>
                <a:lnTo>
                  <a:pt x="11237" y="842"/>
                </a:lnTo>
                <a:lnTo>
                  <a:pt x="11317" y="843"/>
                </a:lnTo>
                <a:lnTo>
                  <a:pt x="11397" y="847"/>
                </a:lnTo>
                <a:lnTo>
                  <a:pt x="11476" y="854"/>
                </a:lnTo>
                <a:lnTo>
                  <a:pt x="11553" y="863"/>
                </a:lnTo>
                <a:lnTo>
                  <a:pt x="11630" y="875"/>
                </a:lnTo>
                <a:lnTo>
                  <a:pt x="11706" y="889"/>
                </a:lnTo>
                <a:lnTo>
                  <a:pt x="11781" y="905"/>
                </a:lnTo>
                <a:lnTo>
                  <a:pt x="11853" y="924"/>
                </a:lnTo>
                <a:lnTo>
                  <a:pt x="11926" y="945"/>
                </a:lnTo>
                <a:lnTo>
                  <a:pt x="11996" y="968"/>
                </a:lnTo>
                <a:lnTo>
                  <a:pt x="12065" y="994"/>
                </a:lnTo>
                <a:lnTo>
                  <a:pt x="12132" y="1020"/>
                </a:lnTo>
                <a:lnTo>
                  <a:pt x="12198" y="1051"/>
                </a:lnTo>
                <a:lnTo>
                  <a:pt x="12261" y="1082"/>
                </a:lnTo>
                <a:lnTo>
                  <a:pt x="12323" y="1116"/>
                </a:lnTo>
                <a:lnTo>
                  <a:pt x="12382" y="1151"/>
                </a:lnTo>
                <a:lnTo>
                  <a:pt x="12441" y="1189"/>
                </a:lnTo>
                <a:lnTo>
                  <a:pt x="12496" y="1228"/>
                </a:lnTo>
                <a:lnTo>
                  <a:pt x="12549" y="1269"/>
                </a:lnTo>
                <a:lnTo>
                  <a:pt x="12601" y="1311"/>
                </a:lnTo>
                <a:lnTo>
                  <a:pt x="12625" y="1333"/>
                </a:lnTo>
                <a:lnTo>
                  <a:pt x="12650" y="1355"/>
                </a:lnTo>
                <a:lnTo>
                  <a:pt x="12673" y="1379"/>
                </a:lnTo>
                <a:lnTo>
                  <a:pt x="12695" y="1402"/>
                </a:lnTo>
                <a:lnTo>
                  <a:pt x="12717" y="1426"/>
                </a:lnTo>
                <a:lnTo>
                  <a:pt x="12740" y="1449"/>
                </a:lnTo>
                <a:lnTo>
                  <a:pt x="12760" y="1473"/>
                </a:lnTo>
                <a:lnTo>
                  <a:pt x="12781" y="1498"/>
                </a:lnTo>
                <a:lnTo>
                  <a:pt x="12799" y="1524"/>
                </a:lnTo>
                <a:lnTo>
                  <a:pt x="12818" y="1548"/>
                </a:lnTo>
                <a:lnTo>
                  <a:pt x="12837" y="1574"/>
                </a:lnTo>
                <a:lnTo>
                  <a:pt x="12854" y="1601"/>
                </a:lnTo>
                <a:lnTo>
                  <a:pt x="12870" y="1626"/>
                </a:lnTo>
                <a:lnTo>
                  <a:pt x="12887" y="1653"/>
                </a:lnTo>
                <a:lnTo>
                  <a:pt x="12902" y="1680"/>
                </a:lnTo>
                <a:lnTo>
                  <a:pt x="12916" y="1708"/>
                </a:lnTo>
                <a:lnTo>
                  <a:pt x="12929" y="1736"/>
                </a:lnTo>
                <a:lnTo>
                  <a:pt x="12942" y="1764"/>
                </a:lnTo>
                <a:lnTo>
                  <a:pt x="12955" y="1792"/>
                </a:lnTo>
                <a:lnTo>
                  <a:pt x="12965" y="1820"/>
                </a:lnTo>
                <a:lnTo>
                  <a:pt x="12976" y="1849"/>
                </a:lnTo>
                <a:lnTo>
                  <a:pt x="12986" y="1878"/>
                </a:lnTo>
                <a:lnTo>
                  <a:pt x="12994" y="1908"/>
                </a:lnTo>
                <a:lnTo>
                  <a:pt x="13002" y="1937"/>
                </a:lnTo>
                <a:lnTo>
                  <a:pt x="13082" y="2253"/>
                </a:lnTo>
                <a:lnTo>
                  <a:pt x="13403" y="2310"/>
                </a:lnTo>
                <a:lnTo>
                  <a:pt x="13454" y="2321"/>
                </a:lnTo>
                <a:lnTo>
                  <a:pt x="13505" y="2333"/>
                </a:lnTo>
                <a:lnTo>
                  <a:pt x="13554" y="2345"/>
                </a:lnTo>
                <a:lnTo>
                  <a:pt x="13603" y="2359"/>
                </a:lnTo>
                <a:lnTo>
                  <a:pt x="13650" y="2376"/>
                </a:lnTo>
                <a:lnTo>
                  <a:pt x="13696" y="2393"/>
                </a:lnTo>
                <a:lnTo>
                  <a:pt x="13742" y="2412"/>
                </a:lnTo>
                <a:lnTo>
                  <a:pt x="13785" y="2432"/>
                </a:lnTo>
                <a:lnTo>
                  <a:pt x="13828" y="2453"/>
                </a:lnTo>
                <a:lnTo>
                  <a:pt x="13869" y="2475"/>
                </a:lnTo>
                <a:lnTo>
                  <a:pt x="13910" y="2498"/>
                </a:lnTo>
                <a:lnTo>
                  <a:pt x="13948" y="2523"/>
                </a:lnTo>
                <a:lnTo>
                  <a:pt x="13986" y="2549"/>
                </a:lnTo>
                <a:lnTo>
                  <a:pt x="14021" y="2575"/>
                </a:lnTo>
                <a:lnTo>
                  <a:pt x="14055" y="2603"/>
                </a:lnTo>
                <a:lnTo>
                  <a:pt x="14087" y="2633"/>
                </a:lnTo>
                <a:lnTo>
                  <a:pt x="14119" y="2662"/>
                </a:lnTo>
                <a:lnTo>
                  <a:pt x="14148" y="2692"/>
                </a:lnTo>
                <a:lnTo>
                  <a:pt x="14176" y="2724"/>
                </a:lnTo>
                <a:lnTo>
                  <a:pt x="14202" y="2756"/>
                </a:lnTo>
                <a:lnTo>
                  <a:pt x="14225" y="2789"/>
                </a:lnTo>
                <a:lnTo>
                  <a:pt x="14247" y="2822"/>
                </a:lnTo>
                <a:lnTo>
                  <a:pt x="14268" y="2857"/>
                </a:lnTo>
                <a:lnTo>
                  <a:pt x="14286" y="2891"/>
                </a:lnTo>
                <a:lnTo>
                  <a:pt x="14302" y="2927"/>
                </a:lnTo>
                <a:lnTo>
                  <a:pt x="14317" y="2962"/>
                </a:lnTo>
                <a:lnTo>
                  <a:pt x="14329" y="2999"/>
                </a:lnTo>
                <a:lnTo>
                  <a:pt x="14339" y="3035"/>
                </a:lnTo>
                <a:lnTo>
                  <a:pt x="14348" y="3073"/>
                </a:lnTo>
                <a:lnTo>
                  <a:pt x="14353" y="3110"/>
                </a:lnTo>
                <a:lnTo>
                  <a:pt x="14356" y="3149"/>
                </a:lnTo>
                <a:lnTo>
                  <a:pt x="14357" y="3186"/>
                </a:lnTo>
                <a:lnTo>
                  <a:pt x="14357" y="3216"/>
                </a:lnTo>
                <a:lnTo>
                  <a:pt x="14355" y="3247"/>
                </a:lnTo>
                <a:lnTo>
                  <a:pt x="14351" y="3277"/>
                </a:lnTo>
                <a:lnTo>
                  <a:pt x="14346" y="3306"/>
                </a:lnTo>
                <a:lnTo>
                  <a:pt x="14231" y="3911"/>
                </a:lnTo>
                <a:lnTo>
                  <a:pt x="14846" y="3905"/>
                </a:lnTo>
                <a:lnTo>
                  <a:pt x="14872" y="3905"/>
                </a:lnTo>
                <a:lnTo>
                  <a:pt x="14908" y="3905"/>
                </a:lnTo>
                <a:lnTo>
                  <a:pt x="14945" y="3907"/>
                </a:lnTo>
                <a:lnTo>
                  <a:pt x="14980" y="3911"/>
                </a:lnTo>
                <a:lnTo>
                  <a:pt x="15017" y="3917"/>
                </a:lnTo>
                <a:lnTo>
                  <a:pt x="15052" y="3922"/>
                </a:lnTo>
                <a:lnTo>
                  <a:pt x="15087" y="3929"/>
                </a:lnTo>
                <a:lnTo>
                  <a:pt x="15121" y="3938"/>
                </a:lnTo>
                <a:lnTo>
                  <a:pt x="15153" y="3947"/>
                </a:lnTo>
                <a:lnTo>
                  <a:pt x="15186" y="3958"/>
                </a:lnTo>
                <a:lnTo>
                  <a:pt x="15218" y="3969"/>
                </a:lnTo>
                <a:lnTo>
                  <a:pt x="15249" y="3981"/>
                </a:lnTo>
                <a:lnTo>
                  <a:pt x="15279" y="3995"/>
                </a:lnTo>
                <a:lnTo>
                  <a:pt x="15309" y="4009"/>
                </a:lnTo>
                <a:lnTo>
                  <a:pt x="15337" y="4024"/>
                </a:lnTo>
                <a:lnTo>
                  <a:pt x="15364" y="4040"/>
                </a:lnTo>
                <a:lnTo>
                  <a:pt x="15389" y="4057"/>
                </a:lnTo>
                <a:lnTo>
                  <a:pt x="15414" y="4074"/>
                </a:lnTo>
                <a:lnTo>
                  <a:pt x="15438" y="4093"/>
                </a:lnTo>
                <a:lnTo>
                  <a:pt x="15460" y="4112"/>
                </a:lnTo>
                <a:lnTo>
                  <a:pt x="15481" y="4131"/>
                </a:lnTo>
                <a:lnTo>
                  <a:pt x="15501" y="4151"/>
                </a:lnTo>
                <a:lnTo>
                  <a:pt x="15519" y="4172"/>
                </a:lnTo>
                <a:lnTo>
                  <a:pt x="15536" y="4193"/>
                </a:lnTo>
                <a:lnTo>
                  <a:pt x="15552" y="4215"/>
                </a:lnTo>
                <a:lnTo>
                  <a:pt x="15564" y="4238"/>
                </a:lnTo>
                <a:lnTo>
                  <a:pt x="15577" y="4261"/>
                </a:lnTo>
                <a:lnTo>
                  <a:pt x="15587" y="4284"/>
                </a:lnTo>
                <a:lnTo>
                  <a:pt x="15596" y="4308"/>
                </a:lnTo>
                <a:lnTo>
                  <a:pt x="15602" y="4332"/>
                </a:lnTo>
                <a:lnTo>
                  <a:pt x="15608" y="4356"/>
                </a:lnTo>
                <a:lnTo>
                  <a:pt x="15610" y="4380"/>
                </a:lnTo>
                <a:lnTo>
                  <a:pt x="15611" y="4405"/>
                </a:lnTo>
                <a:lnTo>
                  <a:pt x="15610" y="4430"/>
                </a:lnTo>
                <a:lnTo>
                  <a:pt x="15608" y="4455"/>
                </a:lnTo>
                <a:lnTo>
                  <a:pt x="15602" y="4478"/>
                </a:lnTo>
                <a:lnTo>
                  <a:pt x="15596" y="4503"/>
                </a:lnTo>
                <a:lnTo>
                  <a:pt x="15587" y="4526"/>
                </a:lnTo>
                <a:lnTo>
                  <a:pt x="15577" y="4549"/>
                </a:lnTo>
                <a:lnTo>
                  <a:pt x="15564" y="4572"/>
                </a:lnTo>
                <a:lnTo>
                  <a:pt x="15552" y="4595"/>
                </a:lnTo>
                <a:lnTo>
                  <a:pt x="15536" y="4616"/>
                </a:lnTo>
                <a:lnTo>
                  <a:pt x="15519" y="4638"/>
                </a:lnTo>
                <a:lnTo>
                  <a:pt x="15501" y="4659"/>
                </a:lnTo>
                <a:lnTo>
                  <a:pt x="15481" y="4679"/>
                </a:lnTo>
                <a:lnTo>
                  <a:pt x="15460" y="4699"/>
                </a:lnTo>
                <a:lnTo>
                  <a:pt x="15438" y="4717"/>
                </a:lnTo>
                <a:lnTo>
                  <a:pt x="15415" y="4736"/>
                </a:lnTo>
                <a:lnTo>
                  <a:pt x="15389" y="4754"/>
                </a:lnTo>
                <a:lnTo>
                  <a:pt x="15364" y="4770"/>
                </a:lnTo>
                <a:lnTo>
                  <a:pt x="15337" y="4786"/>
                </a:lnTo>
                <a:lnTo>
                  <a:pt x="15309" y="4802"/>
                </a:lnTo>
                <a:lnTo>
                  <a:pt x="15279" y="4816"/>
                </a:lnTo>
                <a:lnTo>
                  <a:pt x="15249" y="4828"/>
                </a:lnTo>
                <a:lnTo>
                  <a:pt x="15219" y="4841"/>
                </a:lnTo>
                <a:lnTo>
                  <a:pt x="15186" y="4853"/>
                </a:lnTo>
                <a:lnTo>
                  <a:pt x="15154" y="4863"/>
                </a:lnTo>
                <a:lnTo>
                  <a:pt x="15121" y="4873"/>
                </a:lnTo>
                <a:lnTo>
                  <a:pt x="15087" y="4881"/>
                </a:lnTo>
                <a:lnTo>
                  <a:pt x="15052" y="4888"/>
                </a:lnTo>
                <a:lnTo>
                  <a:pt x="15017" y="4894"/>
                </a:lnTo>
                <a:lnTo>
                  <a:pt x="14982" y="4898"/>
                </a:lnTo>
                <a:lnTo>
                  <a:pt x="14945" y="4902"/>
                </a:lnTo>
                <a:lnTo>
                  <a:pt x="14909" y="4904"/>
                </a:lnTo>
                <a:lnTo>
                  <a:pt x="14872" y="4905"/>
                </a:lnTo>
                <a:lnTo>
                  <a:pt x="14849" y="4905"/>
                </a:lnTo>
                <a:lnTo>
                  <a:pt x="14409" y="4905"/>
                </a:lnTo>
                <a:lnTo>
                  <a:pt x="14349" y="5340"/>
                </a:lnTo>
                <a:lnTo>
                  <a:pt x="14341" y="5385"/>
                </a:lnTo>
                <a:lnTo>
                  <a:pt x="14331" y="5430"/>
                </a:lnTo>
                <a:lnTo>
                  <a:pt x="14320" y="5474"/>
                </a:lnTo>
                <a:lnTo>
                  <a:pt x="14306" y="5517"/>
                </a:lnTo>
                <a:lnTo>
                  <a:pt x="14289" y="5560"/>
                </a:lnTo>
                <a:lnTo>
                  <a:pt x="14271" y="5602"/>
                </a:lnTo>
                <a:lnTo>
                  <a:pt x="14250" y="5644"/>
                </a:lnTo>
                <a:lnTo>
                  <a:pt x="14227" y="5686"/>
                </a:lnTo>
                <a:lnTo>
                  <a:pt x="14203" y="5727"/>
                </a:lnTo>
                <a:lnTo>
                  <a:pt x="14176" y="5767"/>
                </a:lnTo>
                <a:lnTo>
                  <a:pt x="14148" y="5807"/>
                </a:lnTo>
                <a:lnTo>
                  <a:pt x="14118" y="5845"/>
                </a:lnTo>
                <a:lnTo>
                  <a:pt x="14086" y="5882"/>
                </a:lnTo>
                <a:lnTo>
                  <a:pt x="14052" y="5920"/>
                </a:lnTo>
                <a:lnTo>
                  <a:pt x="14017" y="5955"/>
                </a:lnTo>
                <a:lnTo>
                  <a:pt x="13980" y="5991"/>
                </a:lnTo>
                <a:lnTo>
                  <a:pt x="13941" y="6025"/>
                </a:lnTo>
                <a:lnTo>
                  <a:pt x="13900" y="6058"/>
                </a:lnTo>
                <a:lnTo>
                  <a:pt x="13859" y="6090"/>
                </a:lnTo>
                <a:lnTo>
                  <a:pt x="13815" y="6121"/>
                </a:lnTo>
                <a:lnTo>
                  <a:pt x="13771" y="6151"/>
                </a:lnTo>
                <a:lnTo>
                  <a:pt x="13724" y="6179"/>
                </a:lnTo>
                <a:lnTo>
                  <a:pt x="13677" y="6207"/>
                </a:lnTo>
                <a:lnTo>
                  <a:pt x="13628" y="6233"/>
                </a:lnTo>
                <a:lnTo>
                  <a:pt x="13578" y="6258"/>
                </a:lnTo>
                <a:lnTo>
                  <a:pt x="13527" y="6282"/>
                </a:lnTo>
                <a:lnTo>
                  <a:pt x="13474" y="6304"/>
                </a:lnTo>
                <a:lnTo>
                  <a:pt x="13420" y="6325"/>
                </a:lnTo>
                <a:lnTo>
                  <a:pt x="13366" y="6344"/>
                </a:lnTo>
                <a:lnTo>
                  <a:pt x="13310" y="6362"/>
                </a:lnTo>
                <a:lnTo>
                  <a:pt x="13252" y="6379"/>
                </a:lnTo>
                <a:lnTo>
                  <a:pt x="13194" y="6393"/>
                </a:lnTo>
                <a:lnTo>
                  <a:pt x="12685" y="6515"/>
                </a:lnTo>
                <a:lnTo>
                  <a:pt x="13109" y="8029"/>
                </a:lnTo>
                <a:lnTo>
                  <a:pt x="11779" y="7164"/>
                </a:lnTo>
                <a:close/>
              </a:path>
            </a:pathLst>
          </a:custGeom>
          <a:solidFill>
            <a:schemeClr val="accent6">
              <a:lumMod val="60000"/>
              <a:lumOff val="40000"/>
            </a:schemeClr>
          </a:solidFill>
          <a:ln w="19050">
            <a:solidFill>
              <a:schemeClr val="accent6"/>
            </a:solidFill>
          </a:ln>
          <a:extLst/>
        </p:spPr>
        <p:txBody>
          <a:bodyPr lIns="360000" r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2400" dirty="0" smtClean="0">
                <a:solidFill>
                  <a:schemeClr val="tx1">
                    <a:lumMod val="85000"/>
                    <a:lumOff val="15000"/>
                  </a:schemeClr>
                </a:solidFill>
                <a:latin typeface="+mn-ea"/>
                <a:ea typeface="+mn-ea"/>
              </a:rPr>
              <a:t>先求第二天增加多少辆。</a:t>
            </a:r>
            <a:endParaRPr lang="zh-CN" altLang="en-US" sz="2400" dirty="0">
              <a:solidFill>
                <a:schemeClr val="tx1">
                  <a:lumMod val="85000"/>
                  <a:lumOff val="15000"/>
                </a:schemeClr>
              </a:solidFill>
              <a:latin typeface="+mn-ea"/>
              <a:ea typeface="+mn-ea"/>
            </a:endParaRPr>
          </a:p>
        </p:txBody>
      </p:sp>
      <p:sp>
        <p:nvSpPr>
          <p:cNvPr id="25" name="KSO_Shape"/>
          <p:cNvSpPr>
            <a:spLocks/>
          </p:cNvSpPr>
          <p:nvPr/>
        </p:nvSpPr>
        <p:spPr bwMode="auto">
          <a:xfrm>
            <a:off x="6373463" y="1682276"/>
            <a:ext cx="3200400" cy="1214118"/>
          </a:xfrm>
          <a:custGeom>
            <a:avLst/>
            <a:gdLst>
              <a:gd name="T0" fmla="*/ 2147483646 w 15611"/>
              <a:gd name="T1" fmla="*/ 2147483646 h 8029"/>
              <a:gd name="T2" fmla="*/ 2147483646 w 15611"/>
              <a:gd name="T3" fmla="*/ 2147483646 h 8029"/>
              <a:gd name="T4" fmla="*/ 2147483646 w 15611"/>
              <a:gd name="T5" fmla="*/ 2147483646 h 8029"/>
              <a:gd name="T6" fmla="*/ 2147483646 w 15611"/>
              <a:gd name="T7" fmla="*/ 2147483646 h 8029"/>
              <a:gd name="T8" fmla="*/ 2147483646 w 15611"/>
              <a:gd name="T9" fmla="*/ 2147483646 h 8029"/>
              <a:gd name="T10" fmla="*/ 2147483646 w 15611"/>
              <a:gd name="T11" fmla="*/ 2147483646 h 8029"/>
              <a:gd name="T12" fmla="*/ 2147483646 w 15611"/>
              <a:gd name="T13" fmla="*/ 2147483646 h 8029"/>
              <a:gd name="T14" fmla="*/ 2147483646 w 15611"/>
              <a:gd name="T15" fmla="*/ 2147483646 h 8029"/>
              <a:gd name="T16" fmla="*/ 2147483646 w 15611"/>
              <a:gd name="T17" fmla="*/ 2147483646 h 8029"/>
              <a:gd name="T18" fmla="*/ 2147483646 w 15611"/>
              <a:gd name="T19" fmla="*/ 2147483646 h 8029"/>
              <a:gd name="T20" fmla="*/ 2147483646 w 15611"/>
              <a:gd name="T21" fmla="*/ 2147483646 h 8029"/>
              <a:gd name="T22" fmla="*/ 2147483646 w 15611"/>
              <a:gd name="T23" fmla="*/ 2147483646 h 8029"/>
              <a:gd name="T24" fmla="*/ 2147483646 w 15611"/>
              <a:gd name="T25" fmla="*/ 2147483646 h 8029"/>
              <a:gd name="T26" fmla="*/ 2147483646 w 15611"/>
              <a:gd name="T27" fmla="*/ 2147483646 h 8029"/>
              <a:gd name="T28" fmla="*/ 2147483646 w 15611"/>
              <a:gd name="T29" fmla="*/ 2147483646 h 8029"/>
              <a:gd name="T30" fmla="*/ 2147483646 w 15611"/>
              <a:gd name="T31" fmla="*/ 2147483646 h 8029"/>
              <a:gd name="T32" fmla="*/ 2147483646 w 15611"/>
              <a:gd name="T33" fmla="*/ 2147483646 h 8029"/>
              <a:gd name="T34" fmla="*/ 2147483646 w 15611"/>
              <a:gd name="T35" fmla="*/ 2147483646 h 8029"/>
              <a:gd name="T36" fmla="*/ 2147483646 w 15611"/>
              <a:gd name="T37" fmla="*/ 2147483646 h 8029"/>
              <a:gd name="T38" fmla="*/ 2147483646 w 15611"/>
              <a:gd name="T39" fmla="*/ 2147483646 h 8029"/>
              <a:gd name="T40" fmla="*/ 2147483646 w 15611"/>
              <a:gd name="T41" fmla="*/ 2147483646 h 8029"/>
              <a:gd name="T42" fmla="*/ 2147483646 w 15611"/>
              <a:gd name="T43" fmla="*/ 2147483646 h 8029"/>
              <a:gd name="T44" fmla="*/ 2147483646 w 15611"/>
              <a:gd name="T45" fmla="*/ 2147483646 h 8029"/>
              <a:gd name="T46" fmla="*/ 2147483646 w 15611"/>
              <a:gd name="T47" fmla="*/ 2147483646 h 8029"/>
              <a:gd name="T48" fmla="*/ 2147483646 w 15611"/>
              <a:gd name="T49" fmla="*/ 2147483646 h 8029"/>
              <a:gd name="T50" fmla="*/ 2147483646 w 15611"/>
              <a:gd name="T51" fmla="*/ 2147483646 h 8029"/>
              <a:gd name="T52" fmla="*/ 2147483646 w 15611"/>
              <a:gd name="T53" fmla="*/ 2147483646 h 8029"/>
              <a:gd name="T54" fmla="*/ 2147483646 w 15611"/>
              <a:gd name="T55" fmla="*/ 2147483646 h 8029"/>
              <a:gd name="T56" fmla="*/ 2147483646 w 15611"/>
              <a:gd name="T57" fmla="*/ 2147483646 h 8029"/>
              <a:gd name="T58" fmla="*/ 2147483646 w 15611"/>
              <a:gd name="T59" fmla="*/ 2147483646 h 8029"/>
              <a:gd name="T60" fmla="*/ 2147483646 w 15611"/>
              <a:gd name="T61" fmla="*/ 2147483646 h 8029"/>
              <a:gd name="T62" fmla="*/ 2147483646 w 15611"/>
              <a:gd name="T63" fmla="*/ 2147483646 h 8029"/>
              <a:gd name="T64" fmla="*/ 2147483646 w 15611"/>
              <a:gd name="T65" fmla="*/ 2147483646 h 8029"/>
              <a:gd name="T66" fmla="*/ 2147483646 w 15611"/>
              <a:gd name="T67" fmla="*/ 2147483646 h 8029"/>
              <a:gd name="T68" fmla="*/ 2147483646 w 15611"/>
              <a:gd name="T69" fmla="*/ 2147483646 h 8029"/>
              <a:gd name="T70" fmla="*/ 2147483646 w 15611"/>
              <a:gd name="T71" fmla="*/ 2147483646 h 8029"/>
              <a:gd name="T72" fmla="*/ 2147483646 w 15611"/>
              <a:gd name="T73" fmla="*/ 2147483646 h 8029"/>
              <a:gd name="T74" fmla="*/ 2147483646 w 15611"/>
              <a:gd name="T75" fmla="*/ 2147483646 h 8029"/>
              <a:gd name="T76" fmla="*/ 2147483646 w 15611"/>
              <a:gd name="T77" fmla="*/ 0 h 8029"/>
              <a:gd name="T78" fmla="*/ 2147483646 w 15611"/>
              <a:gd name="T79" fmla="*/ 2147483646 h 8029"/>
              <a:gd name="T80" fmla="*/ 2147483646 w 15611"/>
              <a:gd name="T81" fmla="*/ 2147483646 h 8029"/>
              <a:gd name="T82" fmla="*/ 2147483646 w 15611"/>
              <a:gd name="T83" fmla="*/ 2147483646 h 8029"/>
              <a:gd name="T84" fmla="*/ 2147483646 w 15611"/>
              <a:gd name="T85" fmla="*/ 2147483646 h 8029"/>
              <a:gd name="T86" fmla="*/ 2147483646 w 15611"/>
              <a:gd name="T87" fmla="*/ 2147483646 h 8029"/>
              <a:gd name="T88" fmla="*/ 2147483646 w 15611"/>
              <a:gd name="T89" fmla="*/ 2147483646 h 8029"/>
              <a:gd name="T90" fmla="*/ 2147483646 w 15611"/>
              <a:gd name="T91" fmla="*/ 2147483646 h 8029"/>
              <a:gd name="T92" fmla="*/ 2147483646 w 15611"/>
              <a:gd name="T93" fmla="*/ 2147483646 h 8029"/>
              <a:gd name="T94" fmla="*/ 2147483646 w 15611"/>
              <a:gd name="T95" fmla="*/ 2147483646 h 8029"/>
              <a:gd name="T96" fmla="*/ 2147483646 w 15611"/>
              <a:gd name="T97" fmla="*/ 2147483646 h 8029"/>
              <a:gd name="T98" fmla="*/ 2147483646 w 15611"/>
              <a:gd name="T99" fmla="*/ 2147483646 h 8029"/>
              <a:gd name="T100" fmla="*/ 2147483646 w 15611"/>
              <a:gd name="T101" fmla="*/ 2147483646 h 8029"/>
              <a:gd name="T102" fmla="*/ 2147483646 w 15611"/>
              <a:gd name="T103" fmla="*/ 2147483646 h 8029"/>
              <a:gd name="T104" fmla="*/ 2147483646 w 15611"/>
              <a:gd name="T105" fmla="*/ 2147483646 h 8029"/>
              <a:gd name="T106" fmla="*/ 2147483646 w 15611"/>
              <a:gd name="T107" fmla="*/ 2147483646 h 8029"/>
              <a:gd name="T108" fmla="*/ 2147483646 w 15611"/>
              <a:gd name="T109" fmla="*/ 2147483646 h 8029"/>
              <a:gd name="T110" fmla="*/ 2147483646 w 15611"/>
              <a:gd name="T111" fmla="*/ 2147483646 h 8029"/>
              <a:gd name="T112" fmla="*/ 2147483646 w 15611"/>
              <a:gd name="T113" fmla="*/ 2147483646 h 8029"/>
              <a:gd name="T114" fmla="*/ 2147483646 w 15611"/>
              <a:gd name="T115" fmla="*/ 2147483646 h 8029"/>
              <a:gd name="T116" fmla="*/ 2147483646 w 15611"/>
              <a:gd name="T117" fmla="*/ 2147483646 h 8029"/>
              <a:gd name="T118" fmla="*/ 2147483646 w 15611"/>
              <a:gd name="T119" fmla="*/ 2147483646 h 8029"/>
              <a:gd name="T120" fmla="*/ 2147483646 w 15611"/>
              <a:gd name="T121" fmla="*/ 2147483646 h 8029"/>
              <a:gd name="T122" fmla="*/ 2147483646 w 15611"/>
              <a:gd name="T123" fmla="*/ 2147483646 h 8029"/>
              <a:gd name="T124" fmla="*/ 2147483646 w 15611"/>
              <a:gd name="T125" fmla="*/ 2147483646 h 80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11" h="8029">
                <a:moveTo>
                  <a:pt x="11779" y="7164"/>
                </a:moveTo>
                <a:lnTo>
                  <a:pt x="11519" y="7294"/>
                </a:lnTo>
                <a:lnTo>
                  <a:pt x="11476" y="7316"/>
                </a:lnTo>
                <a:lnTo>
                  <a:pt x="11432" y="7336"/>
                </a:lnTo>
                <a:lnTo>
                  <a:pt x="11387" y="7357"/>
                </a:lnTo>
                <a:lnTo>
                  <a:pt x="11342" y="7377"/>
                </a:lnTo>
                <a:lnTo>
                  <a:pt x="11296" y="7395"/>
                </a:lnTo>
                <a:lnTo>
                  <a:pt x="11251" y="7413"/>
                </a:lnTo>
                <a:lnTo>
                  <a:pt x="11205" y="7430"/>
                </a:lnTo>
                <a:lnTo>
                  <a:pt x="11159" y="7448"/>
                </a:lnTo>
                <a:lnTo>
                  <a:pt x="11112" y="7464"/>
                </a:lnTo>
                <a:lnTo>
                  <a:pt x="11064" y="7479"/>
                </a:lnTo>
                <a:lnTo>
                  <a:pt x="11016" y="7495"/>
                </a:lnTo>
                <a:lnTo>
                  <a:pt x="10969" y="7509"/>
                </a:lnTo>
                <a:lnTo>
                  <a:pt x="10920" y="7523"/>
                </a:lnTo>
                <a:lnTo>
                  <a:pt x="10873" y="7535"/>
                </a:lnTo>
                <a:lnTo>
                  <a:pt x="10823" y="7547"/>
                </a:lnTo>
                <a:lnTo>
                  <a:pt x="10774" y="7559"/>
                </a:lnTo>
                <a:lnTo>
                  <a:pt x="10725" y="7570"/>
                </a:lnTo>
                <a:lnTo>
                  <a:pt x="10675" y="7580"/>
                </a:lnTo>
                <a:lnTo>
                  <a:pt x="10626" y="7590"/>
                </a:lnTo>
                <a:lnTo>
                  <a:pt x="10576" y="7598"/>
                </a:lnTo>
                <a:lnTo>
                  <a:pt x="10526" y="7607"/>
                </a:lnTo>
                <a:lnTo>
                  <a:pt x="10475" y="7614"/>
                </a:lnTo>
                <a:lnTo>
                  <a:pt x="10424" y="7621"/>
                </a:lnTo>
                <a:lnTo>
                  <a:pt x="10374" y="7626"/>
                </a:lnTo>
                <a:lnTo>
                  <a:pt x="10323" y="7632"/>
                </a:lnTo>
                <a:lnTo>
                  <a:pt x="10271" y="7637"/>
                </a:lnTo>
                <a:lnTo>
                  <a:pt x="10220" y="7640"/>
                </a:lnTo>
                <a:lnTo>
                  <a:pt x="10168" y="7644"/>
                </a:lnTo>
                <a:lnTo>
                  <a:pt x="10117" y="7646"/>
                </a:lnTo>
                <a:lnTo>
                  <a:pt x="10064" y="7649"/>
                </a:lnTo>
                <a:lnTo>
                  <a:pt x="10013" y="7650"/>
                </a:lnTo>
                <a:lnTo>
                  <a:pt x="9962" y="7650"/>
                </a:lnTo>
                <a:lnTo>
                  <a:pt x="9867" y="7649"/>
                </a:lnTo>
                <a:lnTo>
                  <a:pt x="9774" y="7645"/>
                </a:lnTo>
                <a:lnTo>
                  <a:pt x="9680" y="7639"/>
                </a:lnTo>
                <a:lnTo>
                  <a:pt x="9587" y="7631"/>
                </a:lnTo>
                <a:lnTo>
                  <a:pt x="9495" y="7621"/>
                </a:lnTo>
                <a:lnTo>
                  <a:pt x="9402" y="7607"/>
                </a:lnTo>
                <a:lnTo>
                  <a:pt x="9310" y="7591"/>
                </a:lnTo>
                <a:lnTo>
                  <a:pt x="9220" y="7574"/>
                </a:lnTo>
                <a:lnTo>
                  <a:pt x="9130" y="7554"/>
                </a:lnTo>
                <a:lnTo>
                  <a:pt x="9040" y="7532"/>
                </a:lnTo>
                <a:lnTo>
                  <a:pt x="8953" y="7509"/>
                </a:lnTo>
                <a:lnTo>
                  <a:pt x="8866" y="7482"/>
                </a:lnTo>
                <a:lnTo>
                  <a:pt x="8780" y="7453"/>
                </a:lnTo>
                <a:lnTo>
                  <a:pt x="8695" y="7422"/>
                </a:lnTo>
                <a:lnTo>
                  <a:pt x="8612" y="7390"/>
                </a:lnTo>
                <a:lnTo>
                  <a:pt x="8530" y="7353"/>
                </a:lnTo>
                <a:lnTo>
                  <a:pt x="8308" y="7255"/>
                </a:lnTo>
                <a:lnTo>
                  <a:pt x="8092" y="7366"/>
                </a:lnTo>
                <a:lnTo>
                  <a:pt x="8044" y="7391"/>
                </a:lnTo>
                <a:lnTo>
                  <a:pt x="7996" y="7414"/>
                </a:lnTo>
                <a:lnTo>
                  <a:pt x="7949" y="7436"/>
                </a:lnTo>
                <a:lnTo>
                  <a:pt x="7900" y="7458"/>
                </a:lnTo>
                <a:lnTo>
                  <a:pt x="7850" y="7479"/>
                </a:lnTo>
                <a:lnTo>
                  <a:pt x="7800" y="7500"/>
                </a:lnTo>
                <a:lnTo>
                  <a:pt x="7750" y="7519"/>
                </a:lnTo>
                <a:lnTo>
                  <a:pt x="7700" y="7539"/>
                </a:lnTo>
                <a:lnTo>
                  <a:pt x="7648" y="7556"/>
                </a:lnTo>
                <a:lnTo>
                  <a:pt x="7597" y="7574"/>
                </a:lnTo>
                <a:lnTo>
                  <a:pt x="7546" y="7591"/>
                </a:lnTo>
                <a:lnTo>
                  <a:pt x="7493" y="7607"/>
                </a:lnTo>
                <a:lnTo>
                  <a:pt x="7441" y="7622"/>
                </a:lnTo>
                <a:lnTo>
                  <a:pt x="7388" y="7637"/>
                </a:lnTo>
                <a:lnTo>
                  <a:pt x="7336" y="7650"/>
                </a:lnTo>
                <a:lnTo>
                  <a:pt x="7282" y="7664"/>
                </a:lnTo>
                <a:lnTo>
                  <a:pt x="7228" y="7676"/>
                </a:lnTo>
                <a:lnTo>
                  <a:pt x="7174" y="7687"/>
                </a:lnTo>
                <a:lnTo>
                  <a:pt x="7120" y="7698"/>
                </a:lnTo>
                <a:lnTo>
                  <a:pt x="7066" y="7707"/>
                </a:lnTo>
                <a:lnTo>
                  <a:pt x="7011" y="7716"/>
                </a:lnTo>
                <a:lnTo>
                  <a:pt x="6956" y="7725"/>
                </a:lnTo>
                <a:lnTo>
                  <a:pt x="6901" y="7733"/>
                </a:lnTo>
                <a:lnTo>
                  <a:pt x="6845" y="7740"/>
                </a:lnTo>
                <a:lnTo>
                  <a:pt x="6789" y="7746"/>
                </a:lnTo>
                <a:lnTo>
                  <a:pt x="6734" y="7750"/>
                </a:lnTo>
                <a:lnTo>
                  <a:pt x="6678" y="7755"/>
                </a:lnTo>
                <a:lnTo>
                  <a:pt x="6622" y="7758"/>
                </a:lnTo>
                <a:lnTo>
                  <a:pt x="6565" y="7761"/>
                </a:lnTo>
                <a:lnTo>
                  <a:pt x="6509" y="7763"/>
                </a:lnTo>
                <a:lnTo>
                  <a:pt x="6453" y="7764"/>
                </a:lnTo>
                <a:lnTo>
                  <a:pt x="6396" y="7764"/>
                </a:lnTo>
                <a:lnTo>
                  <a:pt x="6303" y="7764"/>
                </a:lnTo>
                <a:lnTo>
                  <a:pt x="6211" y="7761"/>
                </a:lnTo>
                <a:lnTo>
                  <a:pt x="6119" y="7755"/>
                </a:lnTo>
                <a:lnTo>
                  <a:pt x="6028" y="7748"/>
                </a:lnTo>
                <a:lnTo>
                  <a:pt x="5937" y="7737"/>
                </a:lnTo>
                <a:lnTo>
                  <a:pt x="5847" y="7726"/>
                </a:lnTo>
                <a:lnTo>
                  <a:pt x="5758" y="7713"/>
                </a:lnTo>
                <a:lnTo>
                  <a:pt x="5668" y="7697"/>
                </a:lnTo>
                <a:lnTo>
                  <a:pt x="5580" y="7679"/>
                </a:lnTo>
                <a:lnTo>
                  <a:pt x="5493" y="7659"/>
                </a:lnTo>
                <a:lnTo>
                  <a:pt x="5408" y="7637"/>
                </a:lnTo>
                <a:lnTo>
                  <a:pt x="5321" y="7614"/>
                </a:lnTo>
                <a:lnTo>
                  <a:pt x="5237" y="7588"/>
                </a:lnTo>
                <a:lnTo>
                  <a:pt x="5154" y="7560"/>
                </a:lnTo>
                <a:lnTo>
                  <a:pt x="5071" y="7531"/>
                </a:lnTo>
                <a:lnTo>
                  <a:pt x="4991" y="7499"/>
                </a:lnTo>
                <a:lnTo>
                  <a:pt x="4910" y="7467"/>
                </a:lnTo>
                <a:lnTo>
                  <a:pt x="4832" y="7432"/>
                </a:lnTo>
                <a:lnTo>
                  <a:pt x="4755" y="7394"/>
                </a:lnTo>
                <a:lnTo>
                  <a:pt x="4679" y="7356"/>
                </a:lnTo>
                <a:lnTo>
                  <a:pt x="4604" y="7316"/>
                </a:lnTo>
                <a:lnTo>
                  <a:pt x="4532" y="7274"/>
                </a:lnTo>
                <a:lnTo>
                  <a:pt x="4459" y="7230"/>
                </a:lnTo>
                <a:lnTo>
                  <a:pt x="4389" y="7184"/>
                </a:lnTo>
                <a:lnTo>
                  <a:pt x="4322" y="7137"/>
                </a:lnTo>
                <a:lnTo>
                  <a:pt x="4255" y="7088"/>
                </a:lnTo>
                <a:lnTo>
                  <a:pt x="4191" y="7038"/>
                </a:lnTo>
                <a:lnTo>
                  <a:pt x="4128" y="6987"/>
                </a:lnTo>
                <a:lnTo>
                  <a:pt x="4067" y="6933"/>
                </a:lnTo>
                <a:lnTo>
                  <a:pt x="4008" y="6878"/>
                </a:lnTo>
                <a:lnTo>
                  <a:pt x="3950" y="6821"/>
                </a:lnTo>
                <a:lnTo>
                  <a:pt x="3895" y="6763"/>
                </a:lnTo>
                <a:lnTo>
                  <a:pt x="3709" y="6561"/>
                </a:lnTo>
                <a:lnTo>
                  <a:pt x="3438" y="6607"/>
                </a:lnTo>
                <a:lnTo>
                  <a:pt x="3393" y="6614"/>
                </a:lnTo>
                <a:lnTo>
                  <a:pt x="3350" y="6620"/>
                </a:lnTo>
                <a:lnTo>
                  <a:pt x="3307" y="6626"/>
                </a:lnTo>
                <a:lnTo>
                  <a:pt x="3263" y="6630"/>
                </a:lnTo>
                <a:lnTo>
                  <a:pt x="3219" y="6633"/>
                </a:lnTo>
                <a:lnTo>
                  <a:pt x="3175" y="6635"/>
                </a:lnTo>
                <a:lnTo>
                  <a:pt x="3131" y="6637"/>
                </a:lnTo>
                <a:lnTo>
                  <a:pt x="3087" y="6638"/>
                </a:lnTo>
                <a:lnTo>
                  <a:pt x="3048" y="6638"/>
                </a:lnTo>
                <a:lnTo>
                  <a:pt x="3009" y="6637"/>
                </a:lnTo>
                <a:lnTo>
                  <a:pt x="2971" y="6634"/>
                </a:lnTo>
                <a:lnTo>
                  <a:pt x="2932" y="6632"/>
                </a:lnTo>
                <a:lnTo>
                  <a:pt x="2894" y="6628"/>
                </a:lnTo>
                <a:lnTo>
                  <a:pt x="2855" y="6624"/>
                </a:lnTo>
                <a:lnTo>
                  <a:pt x="2818" y="6619"/>
                </a:lnTo>
                <a:lnTo>
                  <a:pt x="2780" y="6614"/>
                </a:lnTo>
                <a:lnTo>
                  <a:pt x="2743" y="6607"/>
                </a:lnTo>
                <a:lnTo>
                  <a:pt x="2706" y="6602"/>
                </a:lnTo>
                <a:lnTo>
                  <a:pt x="2669" y="6593"/>
                </a:lnTo>
                <a:lnTo>
                  <a:pt x="2633" y="6585"/>
                </a:lnTo>
                <a:lnTo>
                  <a:pt x="2597" y="6577"/>
                </a:lnTo>
                <a:lnTo>
                  <a:pt x="2562" y="6567"/>
                </a:lnTo>
                <a:lnTo>
                  <a:pt x="2527" y="6557"/>
                </a:lnTo>
                <a:lnTo>
                  <a:pt x="2492" y="6547"/>
                </a:lnTo>
                <a:lnTo>
                  <a:pt x="2457" y="6535"/>
                </a:lnTo>
                <a:lnTo>
                  <a:pt x="2423" y="6523"/>
                </a:lnTo>
                <a:lnTo>
                  <a:pt x="2390" y="6511"/>
                </a:lnTo>
                <a:lnTo>
                  <a:pt x="2356" y="6498"/>
                </a:lnTo>
                <a:lnTo>
                  <a:pt x="2324" y="6484"/>
                </a:lnTo>
                <a:lnTo>
                  <a:pt x="2292" y="6470"/>
                </a:lnTo>
                <a:lnTo>
                  <a:pt x="2261" y="6454"/>
                </a:lnTo>
                <a:lnTo>
                  <a:pt x="2229" y="6439"/>
                </a:lnTo>
                <a:lnTo>
                  <a:pt x="2199" y="6424"/>
                </a:lnTo>
                <a:lnTo>
                  <a:pt x="2168" y="6408"/>
                </a:lnTo>
                <a:lnTo>
                  <a:pt x="2138" y="6390"/>
                </a:lnTo>
                <a:lnTo>
                  <a:pt x="2110" y="6374"/>
                </a:lnTo>
                <a:lnTo>
                  <a:pt x="2081" y="6355"/>
                </a:lnTo>
                <a:lnTo>
                  <a:pt x="2053" y="6338"/>
                </a:lnTo>
                <a:lnTo>
                  <a:pt x="2026" y="6318"/>
                </a:lnTo>
                <a:lnTo>
                  <a:pt x="1999" y="6299"/>
                </a:lnTo>
                <a:lnTo>
                  <a:pt x="1973" y="6279"/>
                </a:lnTo>
                <a:lnTo>
                  <a:pt x="1948" y="6260"/>
                </a:lnTo>
                <a:lnTo>
                  <a:pt x="1922" y="6239"/>
                </a:lnTo>
                <a:lnTo>
                  <a:pt x="1899" y="6217"/>
                </a:lnTo>
                <a:lnTo>
                  <a:pt x="1875" y="6196"/>
                </a:lnTo>
                <a:lnTo>
                  <a:pt x="1852" y="6174"/>
                </a:lnTo>
                <a:lnTo>
                  <a:pt x="1830" y="6152"/>
                </a:lnTo>
                <a:lnTo>
                  <a:pt x="1809" y="6130"/>
                </a:lnTo>
                <a:lnTo>
                  <a:pt x="1788" y="6107"/>
                </a:lnTo>
                <a:lnTo>
                  <a:pt x="1768" y="6083"/>
                </a:lnTo>
                <a:lnTo>
                  <a:pt x="1748" y="6060"/>
                </a:lnTo>
                <a:lnTo>
                  <a:pt x="1729" y="6035"/>
                </a:lnTo>
                <a:lnTo>
                  <a:pt x="1712" y="6011"/>
                </a:lnTo>
                <a:lnTo>
                  <a:pt x="1696" y="5986"/>
                </a:lnTo>
                <a:lnTo>
                  <a:pt x="1679" y="5962"/>
                </a:lnTo>
                <a:lnTo>
                  <a:pt x="1664" y="5936"/>
                </a:lnTo>
                <a:lnTo>
                  <a:pt x="1649" y="5910"/>
                </a:lnTo>
                <a:lnTo>
                  <a:pt x="1636" y="5885"/>
                </a:lnTo>
                <a:lnTo>
                  <a:pt x="1623" y="5858"/>
                </a:lnTo>
                <a:lnTo>
                  <a:pt x="1610" y="5832"/>
                </a:lnTo>
                <a:lnTo>
                  <a:pt x="1600" y="5805"/>
                </a:lnTo>
                <a:lnTo>
                  <a:pt x="1589" y="5779"/>
                </a:lnTo>
                <a:lnTo>
                  <a:pt x="1580" y="5751"/>
                </a:lnTo>
                <a:lnTo>
                  <a:pt x="1572" y="5724"/>
                </a:lnTo>
                <a:lnTo>
                  <a:pt x="1565" y="5696"/>
                </a:lnTo>
                <a:lnTo>
                  <a:pt x="1558" y="5668"/>
                </a:lnTo>
                <a:lnTo>
                  <a:pt x="1553" y="5640"/>
                </a:lnTo>
                <a:lnTo>
                  <a:pt x="1548" y="5612"/>
                </a:lnTo>
                <a:lnTo>
                  <a:pt x="1545" y="5584"/>
                </a:lnTo>
                <a:lnTo>
                  <a:pt x="1543" y="5554"/>
                </a:lnTo>
                <a:lnTo>
                  <a:pt x="1540" y="5525"/>
                </a:lnTo>
                <a:lnTo>
                  <a:pt x="1540" y="5497"/>
                </a:lnTo>
                <a:lnTo>
                  <a:pt x="1540" y="5469"/>
                </a:lnTo>
                <a:lnTo>
                  <a:pt x="1541" y="5442"/>
                </a:lnTo>
                <a:lnTo>
                  <a:pt x="1545" y="5413"/>
                </a:lnTo>
                <a:lnTo>
                  <a:pt x="1547" y="5385"/>
                </a:lnTo>
                <a:lnTo>
                  <a:pt x="1616" y="4879"/>
                </a:lnTo>
                <a:lnTo>
                  <a:pt x="1109" y="4817"/>
                </a:lnTo>
                <a:lnTo>
                  <a:pt x="1050" y="4809"/>
                </a:lnTo>
                <a:lnTo>
                  <a:pt x="993" y="4799"/>
                </a:lnTo>
                <a:lnTo>
                  <a:pt x="935" y="4786"/>
                </a:lnTo>
                <a:lnTo>
                  <a:pt x="880" y="4773"/>
                </a:lnTo>
                <a:lnTo>
                  <a:pt x="826" y="4757"/>
                </a:lnTo>
                <a:lnTo>
                  <a:pt x="772" y="4741"/>
                </a:lnTo>
                <a:lnTo>
                  <a:pt x="720" y="4721"/>
                </a:lnTo>
                <a:lnTo>
                  <a:pt x="669" y="4701"/>
                </a:lnTo>
                <a:lnTo>
                  <a:pt x="620" y="4679"/>
                </a:lnTo>
                <a:lnTo>
                  <a:pt x="572" y="4656"/>
                </a:lnTo>
                <a:lnTo>
                  <a:pt x="525" y="4631"/>
                </a:lnTo>
                <a:lnTo>
                  <a:pt x="480" y="4604"/>
                </a:lnTo>
                <a:lnTo>
                  <a:pt x="437" y="4577"/>
                </a:lnTo>
                <a:lnTo>
                  <a:pt x="396" y="4548"/>
                </a:lnTo>
                <a:lnTo>
                  <a:pt x="356" y="4518"/>
                </a:lnTo>
                <a:lnTo>
                  <a:pt x="318" y="4486"/>
                </a:lnTo>
                <a:lnTo>
                  <a:pt x="281" y="4455"/>
                </a:lnTo>
                <a:lnTo>
                  <a:pt x="248" y="4421"/>
                </a:lnTo>
                <a:lnTo>
                  <a:pt x="215" y="4386"/>
                </a:lnTo>
                <a:lnTo>
                  <a:pt x="184" y="4351"/>
                </a:lnTo>
                <a:lnTo>
                  <a:pt x="156" y="4315"/>
                </a:lnTo>
                <a:lnTo>
                  <a:pt x="130" y="4277"/>
                </a:lnTo>
                <a:lnTo>
                  <a:pt x="106" y="4239"/>
                </a:lnTo>
                <a:lnTo>
                  <a:pt x="84" y="4200"/>
                </a:lnTo>
                <a:lnTo>
                  <a:pt x="65" y="4161"/>
                </a:lnTo>
                <a:lnTo>
                  <a:pt x="48" y="4120"/>
                </a:lnTo>
                <a:lnTo>
                  <a:pt x="34" y="4079"/>
                </a:lnTo>
                <a:lnTo>
                  <a:pt x="22" y="4038"/>
                </a:lnTo>
                <a:lnTo>
                  <a:pt x="13" y="3996"/>
                </a:lnTo>
                <a:lnTo>
                  <a:pt x="6" y="3953"/>
                </a:lnTo>
                <a:lnTo>
                  <a:pt x="1" y="3910"/>
                </a:lnTo>
                <a:lnTo>
                  <a:pt x="0" y="3866"/>
                </a:lnTo>
                <a:lnTo>
                  <a:pt x="1" y="3844"/>
                </a:lnTo>
                <a:lnTo>
                  <a:pt x="2" y="3821"/>
                </a:lnTo>
                <a:lnTo>
                  <a:pt x="4" y="3799"/>
                </a:lnTo>
                <a:lnTo>
                  <a:pt x="6" y="3777"/>
                </a:lnTo>
                <a:lnTo>
                  <a:pt x="9" y="3754"/>
                </a:lnTo>
                <a:lnTo>
                  <a:pt x="14" y="3732"/>
                </a:lnTo>
                <a:lnTo>
                  <a:pt x="19" y="3710"/>
                </a:lnTo>
                <a:lnTo>
                  <a:pt x="25" y="3688"/>
                </a:lnTo>
                <a:lnTo>
                  <a:pt x="30" y="3666"/>
                </a:lnTo>
                <a:lnTo>
                  <a:pt x="37" y="3645"/>
                </a:lnTo>
                <a:lnTo>
                  <a:pt x="53" y="3601"/>
                </a:lnTo>
                <a:lnTo>
                  <a:pt x="71" y="3561"/>
                </a:lnTo>
                <a:lnTo>
                  <a:pt x="92" y="3519"/>
                </a:lnTo>
                <a:lnTo>
                  <a:pt x="116" y="3479"/>
                </a:lnTo>
                <a:lnTo>
                  <a:pt x="141" y="3439"/>
                </a:lnTo>
                <a:lnTo>
                  <a:pt x="170" y="3401"/>
                </a:lnTo>
                <a:lnTo>
                  <a:pt x="201" y="3363"/>
                </a:lnTo>
                <a:lnTo>
                  <a:pt x="234" y="3327"/>
                </a:lnTo>
                <a:lnTo>
                  <a:pt x="269" y="3291"/>
                </a:lnTo>
                <a:lnTo>
                  <a:pt x="306" y="3257"/>
                </a:lnTo>
                <a:lnTo>
                  <a:pt x="344" y="3224"/>
                </a:lnTo>
                <a:lnTo>
                  <a:pt x="385" y="3193"/>
                </a:lnTo>
                <a:lnTo>
                  <a:pt x="429" y="3163"/>
                </a:lnTo>
                <a:lnTo>
                  <a:pt x="474" y="3133"/>
                </a:lnTo>
                <a:lnTo>
                  <a:pt x="520" y="3105"/>
                </a:lnTo>
                <a:lnTo>
                  <a:pt x="569" y="3080"/>
                </a:lnTo>
                <a:lnTo>
                  <a:pt x="618" y="3055"/>
                </a:lnTo>
                <a:lnTo>
                  <a:pt x="669" y="3033"/>
                </a:lnTo>
                <a:lnTo>
                  <a:pt x="723" y="3011"/>
                </a:lnTo>
                <a:lnTo>
                  <a:pt x="777" y="2992"/>
                </a:lnTo>
                <a:lnTo>
                  <a:pt x="833" y="2975"/>
                </a:lnTo>
                <a:lnTo>
                  <a:pt x="889" y="2958"/>
                </a:lnTo>
                <a:lnTo>
                  <a:pt x="947" y="2944"/>
                </a:lnTo>
                <a:lnTo>
                  <a:pt x="1005" y="2933"/>
                </a:lnTo>
                <a:lnTo>
                  <a:pt x="1066" y="2922"/>
                </a:lnTo>
                <a:lnTo>
                  <a:pt x="1127" y="2914"/>
                </a:lnTo>
                <a:lnTo>
                  <a:pt x="1190" y="2908"/>
                </a:lnTo>
                <a:lnTo>
                  <a:pt x="1508" y="2885"/>
                </a:lnTo>
                <a:lnTo>
                  <a:pt x="1622" y="2587"/>
                </a:lnTo>
                <a:lnTo>
                  <a:pt x="1634" y="2557"/>
                </a:lnTo>
                <a:lnTo>
                  <a:pt x="1646" y="2528"/>
                </a:lnTo>
                <a:lnTo>
                  <a:pt x="1659" y="2498"/>
                </a:lnTo>
                <a:lnTo>
                  <a:pt x="1674" y="2470"/>
                </a:lnTo>
                <a:lnTo>
                  <a:pt x="1689" y="2441"/>
                </a:lnTo>
                <a:lnTo>
                  <a:pt x="1705" y="2413"/>
                </a:lnTo>
                <a:lnTo>
                  <a:pt x="1721" y="2385"/>
                </a:lnTo>
                <a:lnTo>
                  <a:pt x="1738" y="2358"/>
                </a:lnTo>
                <a:lnTo>
                  <a:pt x="1756" y="2330"/>
                </a:lnTo>
                <a:lnTo>
                  <a:pt x="1774" y="2303"/>
                </a:lnTo>
                <a:lnTo>
                  <a:pt x="1794" y="2278"/>
                </a:lnTo>
                <a:lnTo>
                  <a:pt x="1813" y="2251"/>
                </a:lnTo>
                <a:lnTo>
                  <a:pt x="1833" y="2225"/>
                </a:lnTo>
                <a:lnTo>
                  <a:pt x="1855" y="2199"/>
                </a:lnTo>
                <a:lnTo>
                  <a:pt x="1877" y="2175"/>
                </a:lnTo>
                <a:lnTo>
                  <a:pt x="1899" y="2149"/>
                </a:lnTo>
                <a:lnTo>
                  <a:pt x="1922" y="2126"/>
                </a:lnTo>
                <a:lnTo>
                  <a:pt x="1947" y="2101"/>
                </a:lnTo>
                <a:lnTo>
                  <a:pt x="1996" y="2055"/>
                </a:lnTo>
                <a:lnTo>
                  <a:pt x="2047" y="2009"/>
                </a:lnTo>
                <a:lnTo>
                  <a:pt x="2101" y="1966"/>
                </a:lnTo>
                <a:lnTo>
                  <a:pt x="2157" y="1924"/>
                </a:lnTo>
                <a:lnTo>
                  <a:pt x="2214" y="1883"/>
                </a:lnTo>
                <a:lnTo>
                  <a:pt x="2275" y="1845"/>
                </a:lnTo>
                <a:lnTo>
                  <a:pt x="2337" y="1808"/>
                </a:lnTo>
                <a:lnTo>
                  <a:pt x="2400" y="1773"/>
                </a:lnTo>
                <a:lnTo>
                  <a:pt x="2466" y="1741"/>
                </a:lnTo>
                <a:lnTo>
                  <a:pt x="2533" y="1710"/>
                </a:lnTo>
                <a:lnTo>
                  <a:pt x="2602" y="1681"/>
                </a:lnTo>
                <a:lnTo>
                  <a:pt x="2672" y="1654"/>
                </a:lnTo>
                <a:lnTo>
                  <a:pt x="2744" y="1630"/>
                </a:lnTo>
                <a:lnTo>
                  <a:pt x="2818" y="1606"/>
                </a:lnTo>
                <a:lnTo>
                  <a:pt x="2891" y="1587"/>
                </a:lnTo>
                <a:lnTo>
                  <a:pt x="2967" y="1568"/>
                </a:lnTo>
                <a:lnTo>
                  <a:pt x="3044" y="1553"/>
                </a:lnTo>
                <a:lnTo>
                  <a:pt x="3122" y="1539"/>
                </a:lnTo>
                <a:lnTo>
                  <a:pt x="3201" y="1527"/>
                </a:lnTo>
                <a:lnTo>
                  <a:pt x="3280" y="1519"/>
                </a:lnTo>
                <a:lnTo>
                  <a:pt x="3361" y="1512"/>
                </a:lnTo>
                <a:lnTo>
                  <a:pt x="3442" y="1508"/>
                </a:lnTo>
                <a:lnTo>
                  <a:pt x="3524" y="1507"/>
                </a:lnTo>
                <a:lnTo>
                  <a:pt x="3566" y="1507"/>
                </a:lnTo>
                <a:lnTo>
                  <a:pt x="3608" y="1508"/>
                </a:lnTo>
                <a:lnTo>
                  <a:pt x="3693" y="1513"/>
                </a:lnTo>
                <a:lnTo>
                  <a:pt x="3779" y="1520"/>
                </a:lnTo>
                <a:lnTo>
                  <a:pt x="3864" y="1529"/>
                </a:lnTo>
                <a:lnTo>
                  <a:pt x="4179" y="1571"/>
                </a:lnTo>
                <a:lnTo>
                  <a:pt x="4352" y="1305"/>
                </a:lnTo>
                <a:lnTo>
                  <a:pt x="4378" y="1268"/>
                </a:lnTo>
                <a:lnTo>
                  <a:pt x="4403" y="1231"/>
                </a:lnTo>
                <a:lnTo>
                  <a:pt x="4430" y="1194"/>
                </a:lnTo>
                <a:lnTo>
                  <a:pt x="4457" y="1158"/>
                </a:lnTo>
                <a:lnTo>
                  <a:pt x="4485" y="1122"/>
                </a:lnTo>
                <a:lnTo>
                  <a:pt x="4514" y="1087"/>
                </a:lnTo>
                <a:lnTo>
                  <a:pt x="4544" y="1053"/>
                </a:lnTo>
                <a:lnTo>
                  <a:pt x="4574" y="1018"/>
                </a:lnTo>
                <a:lnTo>
                  <a:pt x="4604" y="984"/>
                </a:lnTo>
                <a:lnTo>
                  <a:pt x="4636" y="952"/>
                </a:lnTo>
                <a:lnTo>
                  <a:pt x="4668" y="919"/>
                </a:lnTo>
                <a:lnTo>
                  <a:pt x="4701" y="886"/>
                </a:lnTo>
                <a:lnTo>
                  <a:pt x="4734" y="855"/>
                </a:lnTo>
                <a:lnTo>
                  <a:pt x="4769" y="823"/>
                </a:lnTo>
                <a:lnTo>
                  <a:pt x="4803" y="792"/>
                </a:lnTo>
                <a:lnTo>
                  <a:pt x="4839" y="762"/>
                </a:lnTo>
                <a:lnTo>
                  <a:pt x="4875" y="732"/>
                </a:lnTo>
                <a:lnTo>
                  <a:pt x="4911" y="703"/>
                </a:lnTo>
                <a:lnTo>
                  <a:pt x="4949" y="674"/>
                </a:lnTo>
                <a:lnTo>
                  <a:pt x="4986" y="646"/>
                </a:lnTo>
                <a:lnTo>
                  <a:pt x="5025" y="619"/>
                </a:lnTo>
                <a:lnTo>
                  <a:pt x="5064" y="591"/>
                </a:lnTo>
                <a:lnTo>
                  <a:pt x="5103" y="565"/>
                </a:lnTo>
                <a:lnTo>
                  <a:pt x="5144" y="538"/>
                </a:lnTo>
                <a:lnTo>
                  <a:pt x="5183" y="514"/>
                </a:lnTo>
                <a:lnTo>
                  <a:pt x="5225" y="488"/>
                </a:lnTo>
                <a:lnTo>
                  <a:pt x="5266" y="464"/>
                </a:lnTo>
                <a:lnTo>
                  <a:pt x="5310" y="440"/>
                </a:lnTo>
                <a:lnTo>
                  <a:pt x="5352" y="417"/>
                </a:lnTo>
                <a:lnTo>
                  <a:pt x="5395" y="395"/>
                </a:lnTo>
                <a:lnTo>
                  <a:pt x="5438" y="373"/>
                </a:lnTo>
                <a:lnTo>
                  <a:pt x="5482" y="350"/>
                </a:lnTo>
                <a:lnTo>
                  <a:pt x="5527" y="331"/>
                </a:lnTo>
                <a:lnTo>
                  <a:pt x="5572" y="310"/>
                </a:lnTo>
                <a:lnTo>
                  <a:pt x="5618" y="290"/>
                </a:lnTo>
                <a:lnTo>
                  <a:pt x="5663" y="271"/>
                </a:lnTo>
                <a:lnTo>
                  <a:pt x="5710" y="252"/>
                </a:lnTo>
                <a:lnTo>
                  <a:pt x="5757" y="235"/>
                </a:lnTo>
                <a:lnTo>
                  <a:pt x="5803" y="217"/>
                </a:lnTo>
                <a:lnTo>
                  <a:pt x="5851" y="201"/>
                </a:lnTo>
                <a:lnTo>
                  <a:pt x="5899" y="185"/>
                </a:lnTo>
                <a:lnTo>
                  <a:pt x="5948" y="169"/>
                </a:lnTo>
                <a:lnTo>
                  <a:pt x="5996" y="155"/>
                </a:lnTo>
                <a:lnTo>
                  <a:pt x="6045" y="140"/>
                </a:lnTo>
                <a:lnTo>
                  <a:pt x="6095" y="127"/>
                </a:lnTo>
                <a:lnTo>
                  <a:pt x="6144" y="115"/>
                </a:lnTo>
                <a:lnTo>
                  <a:pt x="6195" y="103"/>
                </a:lnTo>
                <a:lnTo>
                  <a:pt x="6246" y="91"/>
                </a:lnTo>
                <a:lnTo>
                  <a:pt x="6296" y="80"/>
                </a:lnTo>
                <a:lnTo>
                  <a:pt x="6348" y="70"/>
                </a:lnTo>
                <a:lnTo>
                  <a:pt x="6399" y="61"/>
                </a:lnTo>
                <a:lnTo>
                  <a:pt x="6450" y="52"/>
                </a:lnTo>
                <a:lnTo>
                  <a:pt x="6503" y="43"/>
                </a:lnTo>
                <a:lnTo>
                  <a:pt x="6554" y="36"/>
                </a:lnTo>
                <a:lnTo>
                  <a:pt x="6607" y="29"/>
                </a:lnTo>
                <a:lnTo>
                  <a:pt x="6659" y="24"/>
                </a:lnTo>
                <a:lnTo>
                  <a:pt x="6713" y="18"/>
                </a:lnTo>
                <a:lnTo>
                  <a:pt x="6766" y="13"/>
                </a:lnTo>
                <a:lnTo>
                  <a:pt x="6819" y="10"/>
                </a:lnTo>
                <a:lnTo>
                  <a:pt x="6873" y="6"/>
                </a:lnTo>
                <a:lnTo>
                  <a:pt x="6927" y="4"/>
                </a:lnTo>
                <a:lnTo>
                  <a:pt x="6981" y="1"/>
                </a:lnTo>
                <a:lnTo>
                  <a:pt x="7035" y="0"/>
                </a:lnTo>
                <a:lnTo>
                  <a:pt x="7089" y="0"/>
                </a:lnTo>
                <a:lnTo>
                  <a:pt x="7181" y="1"/>
                </a:lnTo>
                <a:lnTo>
                  <a:pt x="7274" y="5"/>
                </a:lnTo>
                <a:lnTo>
                  <a:pt x="7365" y="10"/>
                </a:lnTo>
                <a:lnTo>
                  <a:pt x="7456" y="18"/>
                </a:lnTo>
                <a:lnTo>
                  <a:pt x="7546" y="27"/>
                </a:lnTo>
                <a:lnTo>
                  <a:pt x="7636" y="39"/>
                </a:lnTo>
                <a:lnTo>
                  <a:pt x="7724" y="53"/>
                </a:lnTo>
                <a:lnTo>
                  <a:pt x="7813" y="68"/>
                </a:lnTo>
                <a:lnTo>
                  <a:pt x="7901" y="85"/>
                </a:lnTo>
                <a:lnTo>
                  <a:pt x="7987" y="105"/>
                </a:lnTo>
                <a:lnTo>
                  <a:pt x="8074" y="127"/>
                </a:lnTo>
                <a:lnTo>
                  <a:pt x="8159" y="151"/>
                </a:lnTo>
                <a:lnTo>
                  <a:pt x="8243" y="176"/>
                </a:lnTo>
                <a:lnTo>
                  <a:pt x="8326" y="203"/>
                </a:lnTo>
                <a:lnTo>
                  <a:pt x="8407" y="233"/>
                </a:lnTo>
                <a:lnTo>
                  <a:pt x="8489" y="264"/>
                </a:lnTo>
                <a:lnTo>
                  <a:pt x="8569" y="297"/>
                </a:lnTo>
                <a:lnTo>
                  <a:pt x="8647" y="332"/>
                </a:lnTo>
                <a:lnTo>
                  <a:pt x="8724" y="368"/>
                </a:lnTo>
                <a:lnTo>
                  <a:pt x="8800" y="406"/>
                </a:lnTo>
                <a:lnTo>
                  <a:pt x="8873" y="446"/>
                </a:lnTo>
                <a:lnTo>
                  <a:pt x="8947" y="488"/>
                </a:lnTo>
                <a:lnTo>
                  <a:pt x="9018" y="531"/>
                </a:lnTo>
                <a:lnTo>
                  <a:pt x="9088" y="576"/>
                </a:lnTo>
                <a:lnTo>
                  <a:pt x="9156" y="622"/>
                </a:lnTo>
                <a:lnTo>
                  <a:pt x="9223" y="671"/>
                </a:lnTo>
                <a:lnTo>
                  <a:pt x="9287" y="720"/>
                </a:lnTo>
                <a:lnTo>
                  <a:pt x="9350" y="773"/>
                </a:lnTo>
                <a:lnTo>
                  <a:pt x="9411" y="826"/>
                </a:lnTo>
                <a:lnTo>
                  <a:pt x="9470" y="880"/>
                </a:lnTo>
                <a:lnTo>
                  <a:pt x="9527" y="936"/>
                </a:lnTo>
                <a:lnTo>
                  <a:pt x="9582" y="994"/>
                </a:lnTo>
                <a:lnTo>
                  <a:pt x="9848" y="1281"/>
                </a:lnTo>
                <a:lnTo>
                  <a:pt x="10193" y="1095"/>
                </a:lnTo>
                <a:lnTo>
                  <a:pt x="10250" y="1065"/>
                </a:lnTo>
                <a:lnTo>
                  <a:pt x="10310" y="1036"/>
                </a:lnTo>
                <a:lnTo>
                  <a:pt x="10370" y="1010"/>
                </a:lnTo>
                <a:lnTo>
                  <a:pt x="10432" y="985"/>
                </a:lnTo>
                <a:lnTo>
                  <a:pt x="10494" y="962"/>
                </a:lnTo>
                <a:lnTo>
                  <a:pt x="10558" y="942"/>
                </a:lnTo>
                <a:lnTo>
                  <a:pt x="10623" y="922"/>
                </a:lnTo>
                <a:lnTo>
                  <a:pt x="10688" y="906"/>
                </a:lnTo>
                <a:lnTo>
                  <a:pt x="10755" y="891"/>
                </a:lnTo>
                <a:lnTo>
                  <a:pt x="10821" y="878"/>
                </a:lnTo>
                <a:lnTo>
                  <a:pt x="10889" y="866"/>
                </a:lnTo>
                <a:lnTo>
                  <a:pt x="10958" y="858"/>
                </a:lnTo>
                <a:lnTo>
                  <a:pt x="11027" y="851"/>
                </a:lnTo>
                <a:lnTo>
                  <a:pt x="11097" y="845"/>
                </a:lnTo>
                <a:lnTo>
                  <a:pt x="11166" y="843"/>
                </a:lnTo>
                <a:lnTo>
                  <a:pt x="11237" y="842"/>
                </a:lnTo>
                <a:lnTo>
                  <a:pt x="11317" y="843"/>
                </a:lnTo>
                <a:lnTo>
                  <a:pt x="11397" y="847"/>
                </a:lnTo>
                <a:lnTo>
                  <a:pt x="11476" y="854"/>
                </a:lnTo>
                <a:lnTo>
                  <a:pt x="11553" y="863"/>
                </a:lnTo>
                <a:lnTo>
                  <a:pt x="11630" y="875"/>
                </a:lnTo>
                <a:lnTo>
                  <a:pt x="11706" y="889"/>
                </a:lnTo>
                <a:lnTo>
                  <a:pt x="11781" y="905"/>
                </a:lnTo>
                <a:lnTo>
                  <a:pt x="11853" y="924"/>
                </a:lnTo>
                <a:lnTo>
                  <a:pt x="11926" y="945"/>
                </a:lnTo>
                <a:lnTo>
                  <a:pt x="11996" y="968"/>
                </a:lnTo>
                <a:lnTo>
                  <a:pt x="12065" y="994"/>
                </a:lnTo>
                <a:lnTo>
                  <a:pt x="12132" y="1020"/>
                </a:lnTo>
                <a:lnTo>
                  <a:pt x="12198" y="1051"/>
                </a:lnTo>
                <a:lnTo>
                  <a:pt x="12261" y="1082"/>
                </a:lnTo>
                <a:lnTo>
                  <a:pt x="12323" y="1116"/>
                </a:lnTo>
                <a:lnTo>
                  <a:pt x="12382" y="1151"/>
                </a:lnTo>
                <a:lnTo>
                  <a:pt x="12441" y="1189"/>
                </a:lnTo>
                <a:lnTo>
                  <a:pt x="12496" y="1228"/>
                </a:lnTo>
                <a:lnTo>
                  <a:pt x="12549" y="1269"/>
                </a:lnTo>
                <a:lnTo>
                  <a:pt x="12601" y="1311"/>
                </a:lnTo>
                <a:lnTo>
                  <a:pt x="12625" y="1333"/>
                </a:lnTo>
                <a:lnTo>
                  <a:pt x="12650" y="1355"/>
                </a:lnTo>
                <a:lnTo>
                  <a:pt x="12673" y="1379"/>
                </a:lnTo>
                <a:lnTo>
                  <a:pt x="12695" y="1402"/>
                </a:lnTo>
                <a:lnTo>
                  <a:pt x="12717" y="1426"/>
                </a:lnTo>
                <a:lnTo>
                  <a:pt x="12740" y="1449"/>
                </a:lnTo>
                <a:lnTo>
                  <a:pt x="12760" y="1473"/>
                </a:lnTo>
                <a:lnTo>
                  <a:pt x="12781" y="1498"/>
                </a:lnTo>
                <a:lnTo>
                  <a:pt x="12799" y="1524"/>
                </a:lnTo>
                <a:lnTo>
                  <a:pt x="12818" y="1548"/>
                </a:lnTo>
                <a:lnTo>
                  <a:pt x="12837" y="1574"/>
                </a:lnTo>
                <a:lnTo>
                  <a:pt x="12854" y="1601"/>
                </a:lnTo>
                <a:lnTo>
                  <a:pt x="12870" y="1626"/>
                </a:lnTo>
                <a:lnTo>
                  <a:pt x="12887" y="1653"/>
                </a:lnTo>
                <a:lnTo>
                  <a:pt x="12902" y="1680"/>
                </a:lnTo>
                <a:lnTo>
                  <a:pt x="12916" y="1708"/>
                </a:lnTo>
                <a:lnTo>
                  <a:pt x="12929" y="1736"/>
                </a:lnTo>
                <a:lnTo>
                  <a:pt x="12942" y="1764"/>
                </a:lnTo>
                <a:lnTo>
                  <a:pt x="12955" y="1792"/>
                </a:lnTo>
                <a:lnTo>
                  <a:pt x="12965" y="1820"/>
                </a:lnTo>
                <a:lnTo>
                  <a:pt x="12976" y="1849"/>
                </a:lnTo>
                <a:lnTo>
                  <a:pt x="12986" y="1878"/>
                </a:lnTo>
                <a:lnTo>
                  <a:pt x="12994" y="1908"/>
                </a:lnTo>
                <a:lnTo>
                  <a:pt x="13002" y="1937"/>
                </a:lnTo>
                <a:lnTo>
                  <a:pt x="13082" y="2253"/>
                </a:lnTo>
                <a:lnTo>
                  <a:pt x="13403" y="2310"/>
                </a:lnTo>
                <a:lnTo>
                  <a:pt x="13454" y="2321"/>
                </a:lnTo>
                <a:lnTo>
                  <a:pt x="13505" y="2333"/>
                </a:lnTo>
                <a:lnTo>
                  <a:pt x="13554" y="2345"/>
                </a:lnTo>
                <a:lnTo>
                  <a:pt x="13603" y="2359"/>
                </a:lnTo>
                <a:lnTo>
                  <a:pt x="13650" y="2376"/>
                </a:lnTo>
                <a:lnTo>
                  <a:pt x="13696" y="2393"/>
                </a:lnTo>
                <a:lnTo>
                  <a:pt x="13742" y="2412"/>
                </a:lnTo>
                <a:lnTo>
                  <a:pt x="13785" y="2432"/>
                </a:lnTo>
                <a:lnTo>
                  <a:pt x="13828" y="2453"/>
                </a:lnTo>
                <a:lnTo>
                  <a:pt x="13869" y="2475"/>
                </a:lnTo>
                <a:lnTo>
                  <a:pt x="13910" y="2498"/>
                </a:lnTo>
                <a:lnTo>
                  <a:pt x="13948" y="2523"/>
                </a:lnTo>
                <a:lnTo>
                  <a:pt x="13986" y="2549"/>
                </a:lnTo>
                <a:lnTo>
                  <a:pt x="14021" y="2575"/>
                </a:lnTo>
                <a:lnTo>
                  <a:pt x="14055" y="2603"/>
                </a:lnTo>
                <a:lnTo>
                  <a:pt x="14087" y="2633"/>
                </a:lnTo>
                <a:lnTo>
                  <a:pt x="14119" y="2662"/>
                </a:lnTo>
                <a:lnTo>
                  <a:pt x="14148" y="2692"/>
                </a:lnTo>
                <a:lnTo>
                  <a:pt x="14176" y="2724"/>
                </a:lnTo>
                <a:lnTo>
                  <a:pt x="14202" y="2756"/>
                </a:lnTo>
                <a:lnTo>
                  <a:pt x="14225" y="2789"/>
                </a:lnTo>
                <a:lnTo>
                  <a:pt x="14247" y="2822"/>
                </a:lnTo>
                <a:lnTo>
                  <a:pt x="14268" y="2857"/>
                </a:lnTo>
                <a:lnTo>
                  <a:pt x="14286" y="2891"/>
                </a:lnTo>
                <a:lnTo>
                  <a:pt x="14302" y="2927"/>
                </a:lnTo>
                <a:lnTo>
                  <a:pt x="14317" y="2962"/>
                </a:lnTo>
                <a:lnTo>
                  <a:pt x="14329" y="2999"/>
                </a:lnTo>
                <a:lnTo>
                  <a:pt x="14339" y="3035"/>
                </a:lnTo>
                <a:lnTo>
                  <a:pt x="14348" y="3073"/>
                </a:lnTo>
                <a:lnTo>
                  <a:pt x="14353" y="3110"/>
                </a:lnTo>
                <a:lnTo>
                  <a:pt x="14356" y="3149"/>
                </a:lnTo>
                <a:lnTo>
                  <a:pt x="14357" y="3186"/>
                </a:lnTo>
                <a:lnTo>
                  <a:pt x="14357" y="3216"/>
                </a:lnTo>
                <a:lnTo>
                  <a:pt x="14355" y="3247"/>
                </a:lnTo>
                <a:lnTo>
                  <a:pt x="14351" y="3277"/>
                </a:lnTo>
                <a:lnTo>
                  <a:pt x="14346" y="3306"/>
                </a:lnTo>
                <a:lnTo>
                  <a:pt x="14231" y="3911"/>
                </a:lnTo>
                <a:lnTo>
                  <a:pt x="14846" y="3905"/>
                </a:lnTo>
                <a:lnTo>
                  <a:pt x="14872" y="3905"/>
                </a:lnTo>
                <a:lnTo>
                  <a:pt x="14908" y="3905"/>
                </a:lnTo>
                <a:lnTo>
                  <a:pt x="14945" y="3907"/>
                </a:lnTo>
                <a:lnTo>
                  <a:pt x="14980" y="3911"/>
                </a:lnTo>
                <a:lnTo>
                  <a:pt x="15017" y="3917"/>
                </a:lnTo>
                <a:lnTo>
                  <a:pt x="15052" y="3922"/>
                </a:lnTo>
                <a:lnTo>
                  <a:pt x="15087" y="3929"/>
                </a:lnTo>
                <a:lnTo>
                  <a:pt x="15121" y="3938"/>
                </a:lnTo>
                <a:lnTo>
                  <a:pt x="15153" y="3947"/>
                </a:lnTo>
                <a:lnTo>
                  <a:pt x="15186" y="3958"/>
                </a:lnTo>
                <a:lnTo>
                  <a:pt x="15218" y="3969"/>
                </a:lnTo>
                <a:lnTo>
                  <a:pt x="15249" y="3981"/>
                </a:lnTo>
                <a:lnTo>
                  <a:pt x="15279" y="3995"/>
                </a:lnTo>
                <a:lnTo>
                  <a:pt x="15309" y="4009"/>
                </a:lnTo>
                <a:lnTo>
                  <a:pt x="15337" y="4024"/>
                </a:lnTo>
                <a:lnTo>
                  <a:pt x="15364" y="4040"/>
                </a:lnTo>
                <a:lnTo>
                  <a:pt x="15389" y="4057"/>
                </a:lnTo>
                <a:lnTo>
                  <a:pt x="15414" y="4074"/>
                </a:lnTo>
                <a:lnTo>
                  <a:pt x="15438" y="4093"/>
                </a:lnTo>
                <a:lnTo>
                  <a:pt x="15460" y="4112"/>
                </a:lnTo>
                <a:lnTo>
                  <a:pt x="15481" y="4131"/>
                </a:lnTo>
                <a:lnTo>
                  <a:pt x="15501" y="4151"/>
                </a:lnTo>
                <a:lnTo>
                  <a:pt x="15519" y="4172"/>
                </a:lnTo>
                <a:lnTo>
                  <a:pt x="15536" y="4193"/>
                </a:lnTo>
                <a:lnTo>
                  <a:pt x="15552" y="4215"/>
                </a:lnTo>
                <a:lnTo>
                  <a:pt x="15564" y="4238"/>
                </a:lnTo>
                <a:lnTo>
                  <a:pt x="15577" y="4261"/>
                </a:lnTo>
                <a:lnTo>
                  <a:pt x="15587" y="4284"/>
                </a:lnTo>
                <a:lnTo>
                  <a:pt x="15596" y="4308"/>
                </a:lnTo>
                <a:lnTo>
                  <a:pt x="15602" y="4332"/>
                </a:lnTo>
                <a:lnTo>
                  <a:pt x="15608" y="4356"/>
                </a:lnTo>
                <a:lnTo>
                  <a:pt x="15610" y="4380"/>
                </a:lnTo>
                <a:lnTo>
                  <a:pt x="15611" y="4405"/>
                </a:lnTo>
                <a:lnTo>
                  <a:pt x="15610" y="4430"/>
                </a:lnTo>
                <a:lnTo>
                  <a:pt x="15608" y="4455"/>
                </a:lnTo>
                <a:lnTo>
                  <a:pt x="15602" y="4478"/>
                </a:lnTo>
                <a:lnTo>
                  <a:pt x="15596" y="4503"/>
                </a:lnTo>
                <a:lnTo>
                  <a:pt x="15587" y="4526"/>
                </a:lnTo>
                <a:lnTo>
                  <a:pt x="15577" y="4549"/>
                </a:lnTo>
                <a:lnTo>
                  <a:pt x="15564" y="4572"/>
                </a:lnTo>
                <a:lnTo>
                  <a:pt x="15552" y="4595"/>
                </a:lnTo>
                <a:lnTo>
                  <a:pt x="15536" y="4616"/>
                </a:lnTo>
                <a:lnTo>
                  <a:pt x="15519" y="4638"/>
                </a:lnTo>
                <a:lnTo>
                  <a:pt x="15501" y="4659"/>
                </a:lnTo>
                <a:lnTo>
                  <a:pt x="15481" y="4679"/>
                </a:lnTo>
                <a:lnTo>
                  <a:pt x="15460" y="4699"/>
                </a:lnTo>
                <a:lnTo>
                  <a:pt x="15438" y="4717"/>
                </a:lnTo>
                <a:lnTo>
                  <a:pt x="15415" y="4736"/>
                </a:lnTo>
                <a:lnTo>
                  <a:pt x="15389" y="4754"/>
                </a:lnTo>
                <a:lnTo>
                  <a:pt x="15364" y="4770"/>
                </a:lnTo>
                <a:lnTo>
                  <a:pt x="15337" y="4786"/>
                </a:lnTo>
                <a:lnTo>
                  <a:pt x="15309" y="4802"/>
                </a:lnTo>
                <a:lnTo>
                  <a:pt x="15279" y="4816"/>
                </a:lnTo>
                <a:lnTo>
                  <a:pt x="15249" y="4828"/>
                </a:lnTo>
                <a:lnTo>
                  <a:pt x="15219" y="4841"/>
                </a:lnTo>
                <a:lnTo>
                  <a:pt x="15186" y="4853"/>
                </a:lnTo>
                <a:lnTo>
                  <a:pt x="15154" y="4863"/>
                </a:lnTo>
                <a:lnTo>
                  <a:pt x="15121" y="4873"/>
                </a:lnTo>
                <a:lnTo>
                  <a:pt x="15087" y="4881"/>
                </a:lnTo>
                <a:lnTo>
                  <a:pt x="15052" y="4888"/>
                </a:lnTo>
                <a:lnTo>
                  <a:pt x="15017" y="4894"/>
                </a:lnTo>
                <a:lnTo>
                  <a:pt x="14982" y="4898"/>
                </a:lnTo>
                <a:lnTo>
                  <a:pt x="14945" y="4902"/>
                </a:lnTo>
                <a:lnTo>
                  <a:pt x="14909" y="4904"/>
                </a:lnTo>
                <a:lnTo>
                  <a:pt x="14872" y="4905"/>
                </a:lnTo>
                <a:lnTo>
                  <a:pt x="14849" y="4905"/>
                </a:lnTo>
                <a:lnTo>
                  <a:pt x="14409" y="4905"/>
                </a:lnTo>
                <a:lnTo>
                  <a:pt x="14349" y="5340"/>
                </a:lnTo>
                <a:lnTo>
                  <a:pt x="14341" y="5385"/>
                </a:lnTo>
                <a:lnTo>
                  <a:pt x="14331" y="5430"/>
                </a:lnTo>
                <a:lnTo>
                  <a:pt x="14320" y="5474"/>
                </a:lnTo>
                <a:lnTo>
                  <a:pt x="14306" y="5517"/>
                </a:lnTo>
                <a:lnTo>
                  <a:pt x="14289" y="5560"/>
                </a:lnTo>
                <a:lnTo>
                  <a:pt x="14271" y="5602"/>
                </a:lnTo>
                <a:lnTo>
                  <a:pt x="14250" y="5644"/>
                </a:lnTo>
                <a:lnTo>
                  <a:pt x="14227" y="5686"/>
                </a:lnTo>
                <a:lnTo>
                  <a:pt x="14203" y="5727"/>
                </a:lnTo>
                <a:lnTo>
                  <a:pt x="14176" y="5767"/>
                </a:lnTo>
                <a:lnTo>
                  <a:pt x="14148" y="5807"/>
                </a:lnTo>
                <a:lnTo>
                  <a:pt x="14118" y="5845"/>
                </a:lnTo>
                <a:lnTo>
                  <a:pt x="14086" y="5882"/>
                </a:lnTo>
                <a:lnTo>
                  <a:pt x="14052" y="5920"/>
                </a:lnTo>
                <a:lnTo>
                  <a:pt x="14017" y="5955"/>
                </a:lnTo>
                <a:lnTo>
                  <a:pt x="13980" y="5991"/>
                </a:lnTo>
                <a:lnTo>
                  <a:pt x="13941" y="6025"/>
                </a:lnTo>
                <a:lnTo>
                  <a:pt x="13900" y="6058"/>
                </a:lnTo>
                <a:lnTo>
                  <a:pt x="13859" y="6090"/>
                </a:lnTo>
                <a:lnTo>
                  <a:pt x="13815" y="6121"/>
                </a:lnTo>
                <a:lnTo>
                  <a:pt x="13771" y="6151"/>
                </a:lnTo>
                <a:lnTo>
                  <a:pt x="13724" y="6179"/>
                </a:lnTo>
                <a:lnTo>
                  <a:pt x="13677" y="6207"/>
                </a:lnTo>
                <a:lnTo>
                  <a:pt x="13628" y="6233"/>
                </a:lnTo>
                <a:lnTo>
                  <a:pt x="13578" y="6258"/>
                </a:lnTo>
                <a:lnTo>
                  <a:pt x="13527" y="6282"/>
                </a:lnTo>
                <a:lnTo>
                  <a:pt x="13474" y="6304"/>
                </a:lnTo>
                <a:lnTo>
                  <a:pt x="13420" y="6325"/>
                </a:lnTo>
                <a:lnTo>
                  <a:pt x="13366" y="6344"/>
                </a:lnTo>
                <a:lnTo>
                  <a:pt x="13310" y="6362"/>
                </a:lnTo>
                <a:lnTo>
                  <a:pt x="13252" y="6379"/>
                </a:lnTo>
                <a:lnTo>
                  <a:pt x="13194" y="6393"/>
                </a:lnTo>
                <a:lnTo>
                  <a:pt x="12685" y="6515"/>
                </a:lnTo>
                <a:lnTo>
                  <a:pt x="13109" y="8029"/>
                </a:lnTo>
                <a:lnTo>
                  <a:pt x="11779" y="7164"/>
                </a:lnTo>
                <a:close/>
              </a:path>
            </a:pathLst>
          </a:custGeom>
          <a:solidFill>
            <a:schemeClr val="accent6">
              <a:lumMod val="60000"/>
              <a:lumOff val="40000"/>
            </a:schemeClr>
          </a:solidFill>
          <a:ln w="19050">
            <a:solidFill>
              <a:schemeClr val="accent6"/>
            </a:solidFill>
          </a:ln>
          <a:extLst/>
        </p:spPr>
        <p:txBody>
          <a:bodyPr lIns="360000" r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2400" dirty="0" smtClean="0">
                <a:solidFill>
                  <a:schemeClr val="tx1">
                    <a:lumMod val="85000"/>
                    <a:lumOff val="15000"/>
                  </a:schemeClr>
                </a:solidFill>
                <a:latin typeface="+mn-ea"/>
                <a:ea typeface="+mn-ea"/>
              </a:rPr>
              <a:t>第二天是第一天的（</a:t>
            </a:r>
            <a:r>
              <a:rPr lang="en-US" altLang="zh-CN" sz="2400" dirty="0" smtClean="0">
                <a:solidFill>
                  <a:schemeClr val="tx1">
                    <a:lumMod val="85000"/>
                    <a:lumOff val="15000"/>
                  </a:schemeClr>
                </a:solidFill>
                <a:latin typeface="+mn-ea"/>
                <a:ea typeface="+mn-ea"/>
              </a:rPr>
              <a:t>1+1/5</a:t>
            </a:r>
            <a:r>
              <a:rPr lang="zh-CN" altLang="en-US" sz="2400" dirty="0" smtClean="0">
                <a:solidFill>
                  <a:schemeClr val="tx1">
                    <a:lumMod val="85000"/>
                    <a:lumOff val="15000"/>
                  </a:schemeClr>
                </a:solidFill>
                <a:latin typeface="+mn-ea"/>
                <a:ea typeface="+mn-ea"/>
              </a:rPr>
              <a:t>）。</a:t>
            </a:r>
            <a:endParaRPr lang="zh-CN" altLang="en-US" sz="2400" dirty="0">
              <a:solidFill>
                <a:schemeClr val="tx1">
                  <a:lumMod val="85000"/>
                  <a:lumOff val="15000"/>
                </a:schemeClr>
              </a:solidFill>
              <a:latin typeface="+mn-ea"/>
              <a:ea typeface="+mn-ea"/>
            </a:endParaRPr>
          </a:p>
        </p:txBody>
      </p:sp>
      <p:sp>
        <p:nvSpPr>
          <p:cNvPr id="21"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教学过程</a:t>
            </a:r>
            <a:endParaRPr lang="en-US" altLang="zh-CN" dirty="0"/>
          </a:p>
        </p:txBody>
      </p:sp>
    </p:spTree>
    <p:extLst>
      <p:ext uri="{BB962C8B-B14F-4D97-AF65-F5344CB8AC3E}">
        <p14:creationId xmlns:p14="http://schemas.microsoft.com/office/powerpoint/2010/main" xmlns="" val="654241523"/>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763587" y="2207976"/>
            <a:ext cx="6228000" cy="2880000"/>
          </a:xfrm>
          <a:custGeom>
            <a:avLst/>
            <a:gdLst>
              <a:gd name="T0" fmla="*/ 2147483646 w 15611"/>
              <a:gd name="T1" fmla="*/ 2147483646 h 8029"/>
              <a:gd name="T2" fmla="*/ 2147483646 w 15611"/>
              <a:gd name="T3" fmla="*/ 2147483646 h 8029"/>
              <a:gd name="T4" fmla="*/ 2147483646 w 15611"/>
              <a:gd name="T5" fmla="*/ 2147483646 h 8029"/>
              <a:gd name="T6" fmla="*/ 2147483646 w 15611"/>
              <a:gd name="T7" fmla="*/ 2147483646 h 8029"/>
              <a:gd name="T8" fmla="*/ 2147483646 w 15611"/>
              <a:gd name="T9" fmla="*/ 2147483646 h 8029"/>
              <a:gd name="T10" fmla="*/ 2147483646 w 15611"/>
              <a:gd name="T11" fmla="*/ 2147483646 h 8029"/>
              <a:gd name="T12" fmla="*/ 2147483646 w 15611"/>
              <a:gd name="T13" fmla="*/ 2147483646 h 8029"/>
              <a:gd name="T14" fmla="*/ 2147483646 w 15611"/>
              <a:gd name="T15" fmla="*/ 2147483646 h 8029"/>
              <a:gd name="T16" fmla="*/ 2147483646 w 15611"/>
              <a:gd name="T17" fmla="*/ 2147483646 h 8029"/>
              <a:gd name="T18" fmla="*/ 2147483646 w 15611"/>
              <a:gd name="T19" fmla="*/ 2147483646 h 8029"/>
              <a:gd name="T20" fmla="*/ 2147483646 w 15611"/>
              <a:gd name="T21" fmla="*/ 2147483646 h 8029"/>
              <a:gd name="T22" fmla="*/ 2147483646 w 15611"/>
              <a:gd name="T23" fmla="*/ 2147483646 h 8029"/>
              <a:gd name="T24" fmla="*/ 2147483646 w 15611"/>
              <a:gd name="T25" fmla="*/ 2147483646 h 8029"/>
              <a:gd name="T26" fmla="*/ 2147483646 w 15611"/>
              <a:gd name="T27" fmla="*/ 2147483646 h 8029"/>
              <a:gd name="T28" fmla="*/ 2147483646 w 15611"/>
              <a:gd name="T29" fmla="*/ 2147483646 h 8029"/>
              <a:gd name="T30" fmla="*/ 2147483646 w 15611"/>
              <a:gd name="T31" fmla="*/ 2147483646 h 8029"/>
              <a:gd name="T32" fmla="*/ 2147483646 w 15611"/>
              <a:gd name="T33" fmla="*/ 2147483646 h 8029"/>
              <a:gd name="T34" fmla="*/ 2147483646 w 15611"/>
              <a:gd name="T35" fmla="*/ 2147483646 h 8029"/>
              <a:gd name="T36" fmla="*/ 2147483646 w 15611"/>
              <a:gd name="T37" fmla="*/ 2147483646 h 8029"/>
              <a:gd name="T38" fmla="*/ 2147483646 w 15611"/>
              <a:gd name="T39" fmla="*/ 2147483646 h 8029"/>
              <a:gd name="T40" fmla="*/ 2147483646 w 15611"/>
              <a:gd name="T41" fmla="*/ 2147483646 h 8029"/>
              <a:gd name="T42" fmla="*/ 2147483646 w 15611"/>
              <a:gd name="T43" fmla="*/ 2147483646 h 8029"/>
              <a:gd name="T44" fmla="*/ 2147483646 w 15611"/>
              <a:gd name="T45" fmla="*/ 2147483646 h 8029"/>
              <a:gd name="T46" fmla="*/ 2147483646 w 15611"/>
              <a:gd name="T47" fmla="*/ 2147483646 h 8029"/>
              <a:gd name="T48" fmla="*/ 2147483646 w 15611"/>
              <a:gd name="T49" fmla="*/ 2147483646 h 8029"/>
              <a:gd name="T50" fmla="*/ 2147483646 w 15611"/>
              <a:gd name="T51" fmla="*/ 2147483646 h 8029"/>
              <a:gd name="T52" fmla="*/ 2147483646 w 15611"/>
              <a:gd name="T53" fmla="*/ 2147483646 h 8029"/>
              <a:gd name="T54" fmla="*/ 2147483646 w 15611"/>
              <a:gd name="T55" fmla="*/ 2147483646 h 8029"/>
              <a:gd name="T56" fmla="*/ 2147483646 w 15611"/>
              <a:gd name="T57" fmla="*/ 2147483646 h 8029"/>
              <a:gd name="T58" fmla="*/ 2147483646 w 15611"/>
              <a:gd name="T59" fmla="*/ 2147483646 h 8029"/>
              <a:gd name="T60" fmla="*/ 2147483646 w 15611"/>
              <a:gd name="T61" fmla="*/ 2147483646 h 8029"/>
              <a:gd name="T62" fmla="*/ 2147483646 w 15611"/>
              <a:gd name="T63" fmla="*/ 2147483646 h 8029"/>
              <a:gd name="T64" fmla="*/ 2147483646 w 15611"/>
              <a:gd name="T65" fmla="*/ 2147483646 h 8029"/>
              <a:gd name="T66" fmla="*/ 2147483646 w 15611"/>
              <a:gd name="T67" fmla="*/ 2147483646 h 8029"/>
              <a:gd name="T68" fmla="*/ 2147483646 w 15611"/>
              <a:gd name="T69" fmla="*/ 2147483646 h 8029"/>
              <a:gd name="T70" fmla="*/ 2147483646 w 15611"/>
              <a:gd name="T71" fmla="*/ 2147483646 h 8029"/>
              <a:gd name="T72" fmla="*/ 2147483646 w 15611"/>
              <a:gd name="T73" fmla="*/ 2147483646 h 8029"/>
              <a:gd name="T74" fmla="*/ 2147483646 w 15611"/>
              <a:gd name="T75" fmla="*/ 2147483646 h 8029"/>
              <a:gd name="T76" fmla="*/ 2147483646 w 15611"/>
              <a:gd name="T77" fmla="*/ 0 h 8029"/>
              <a:gd name="T78" fmla="*/ 2147483646 w 15611"/>
              <a:gd name="T79" fmla="*/ 2147483646 h 8029"/>
              <a:gd name="T80" fmla="*/ 2147483646 w 15611"/>
              <a:gd name="T81" fmla="*/ 2147483646 h 8029"/>
              <a:gd name="T82" fmla="*/ 2147483646 w 15611"/>
              <a:gd name="T83" fmla="*/ 2147483646 h 8029"/>
              <a:gd name="T84" fmla="*/ 2147483646 w 15611"/>
              <a:gd name="T85" fmla="*/ 2147483646 h 8029"/>
              <a:gd name="T86" fmla="*/ 2147483646 w 15611"/>
              <a:gd name="T87" fmla="*/ 2147483646 h 8029"/>
              <a:gd name="T88" fmla="*/ 2147483646 w 15611"/>
              <a:gd name="T89" fmla="*/ 2147483646 h 8029"/>
              <a:gd name="T90" fmla="*/ 2147483646 w 15611"/>
              <a:gd name="T91" fmla="*/ 2147483646 h 8029"/>
              <a:gd name="T92" fmla="*/ 2147483646 w 15611"/>
              <a:gd name="T93" fmla="*/ 2147483646 h 8029"/>
              <a:gd name="T94" fmla="*/ 2147483646 w 15611"/>
              <a:gd name="T95" fmla="*/ 2147483646 h 8029"/>
              <a:gd name="T96" fmla="*/ 2147483646 w 15611"/>
              <a:gd name="T97" fmla="*/ 2147483646 h 8029"/>
              <a:gd name="T98" fmla="*/ 2147483646 w 15611"/>
              <a:gd name="T99" fmla="*/ 2147483646 h 8029"/>
              <a:gd name="T100" fmla="*/ 2147483646 w 15611"/>
              <a:gd name="T101" fmla="*/ 2147483646 h 8029"/>
              <a:gd name="T102" fmla="*/ 2147483646 w 15611"/>
              <a:gd name="T103" fmla="*/ 2147483646 h 8029"/>
              <a:gd name="T104" fmla="*/ 2147483646 w 15611"/>
              <a:gd name="T105" fmla="*/ 2147483646 h 8029"/>
              <a:gd name="T106" fmla="*/ 2147483646 w 15611"/>
              <a:gd name="T107" fmla="*/ 2147483646 h 8029"/>
              <a:gd name="T108" fmla="*/ 2147483646 w 15611"/>
              <a:gd name="T109" fmla="*/ 2147483646 h 8029"/>
              <a:gd name="T110" fmla="*/ 2147483646 w 15611"/>
              <a:gd name="T111" fmla="*/ 2147483646 h 8029"/>
              <a:gd name="T112" fmla="*/ 2147483646 w 15611"/>
              <a:gd name="T113" fmla="*/ 2147483646 h 8029"/>
              <a:gd name="T114" fmla="*/ 2147483646 w 15611"/>
              <a:gd name="T115" fmla="*/ 2147483646 h 8029"/>
              <a:gd name="T116" fmla="*/ 2147483646 w 15611"/>
              <a:gd name="T117" fmla="*/ 2147483646 h 8029"/>
              <a:gd name="T118" fmla="*/ 2147483646 w 15611"/>
              <a:gd name="T119" fmla="*/ 2147483646 h 8029"/>
              <a:gd name="T120" fmla="*/ 2147483646 w 15611"/>
              <a:gd name="T121" fmla="*/ 2147483646 h 8029"/>
              <a:gd name="T122" fmla="*/ 2147483646 w 15611"/>
              <a:gd name="T123" fmla="*/ 2147483646 h 8029"/>
              <a:gd name="T124" fmla="*/ 2147483646 w 15611"/>
              <a:gd name="T125" fmla="*/ 2147483646 h 802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11" h="8029">
                <a:moveTo>
                  <a:pt x="11779" y="7164"/>
                </a:moveTo>
                <a:lnTo>
                  <a:pt x="11519" y="7294"/>
                </a:lnTo>
                <a:lnTo>
                  <a:pt x="11476" y="7316"/>
                </a:lnTo>
                <a:lnTo>
                  <a:pt x="11432" y="7336"/>
                </a:lnTo>
                <a:lnTo>
                  <a:pt x="11387" y="7357"/>
                </a:lnTo>
                <a:lnTo>
                  <a:pt x="11342" y="7377"/>
                </a:lnTo>
                <a:lnTo>
                  <a:pt x="11296" y="7395"/>
                </a:lnTo>
                <a:lnTo>
                  <a:pt x="11251" y="7413"/>
                </a:lnTo>
                <a:lnTo>
                  <a:pt x="11205" y="7430"/>
                </a:lnTo>
                <a:lnTo>
                  <a:pt x="11159" y="7448"/>
                </a:lnTo>
                <a:lnTo>
                  <a:pt x="11112" y="7464"/>
                </a:lnTo>
                <a:lnTo>
                  <a:pt x="11064" y="7479"/>
                </a:lnTo>
                <a:lnTo>
                  <a:pt x="11016" y="7495"/>
                </a:lnTo>
                <a:lnTo>
                  <a:pt x="10969" y="7509"/>
                </a:lnTo>
                <a:lnTo>
                  <a:pt x="10920" y="7523"/>
                </a:lnTo>
                <a:lnTo>
                  <a:pt x="10873" y="7535"/>
                </a:lnTo>
                <a:lnTo>
                  <a:pt x="10823" y="7547"/>
                </a:lnTo>
                <a:lnTo>
                  <a:pt x="10774" y="7559"/>
                </a:lnTo>
                <a:lnTo>
                  <a:pt x="10725" y="7570"/>
                </a:lnTo>
                <a:lnTo>
                  <a:pt x="10675" y="7580"/>
                </a:lnTo>
                <a:lnTo>
                  <a:pt x="10626" y="7590"/>
                </a:lnTo>
                <a:lnTo>
                  <a:pt x="10576" y="7598"/>
                </a:lnTo>
                <a:lnTo>
                  <a:pt x="10526" y="7607"/>
                </a:lnTo>
                <a:lnTo>
                  <a:pt x="10475" y="7614"/>
                </a:lnTo>
                <a:lnTo>
                  <a:pt x="10424" y="7621"/>
                </a:lnTo>
                <a:lnTo>
                  <a:pt x="10374" y="7626"/>
                </a:lnTo>
                <a:lnTo>
                  <a:pt x="10323" y="7632"/>
                </a:lnTo>
                <a:lnTo>
                  <a:pt x="10271" y="7637"/>
                </a:lnTo>
                <a:lnTo>
                  <a:pt x="10220" y="7640"/>
                </a:lnTo>
                <a:lnTo>
                  <a:pt x="10168" y="7644"/>
                </a:lnTo>
                <a:lnTo>
                  <a:pt x="10117" y="7646"/>
                </a:lnTo>
                <a:lnTo>
                  <a:pt x="10064" y="7649"/>
                </a:lnTo>
                <a:lnTo>
                  <a:pt x="10013" y="7650"/>
                </a:lnTo>
                <a:lnTo>
                  <a:pt x="9962" y="7650"/>
                </a:lnTo>
                <a:lnTo>
                  <a:pt x="9867" y="7649"/>
                </a:lnTo>
                <a:lnTo>
                  <a:pt x="9774" y="7645"/>
                </a:lnTo>
                <a:lnTo>
                  <a:pt x="9680" y="7639"/>
                </a:lnTo>
                <a:lnTo>
                  <a:pt x="9587" y="7631"/>
                </a:lnTo>
                <a:lnTo>
                  <a:pt x="9495" y="7621"/>
                </a:lnTo>
                <a:lnTo>
                  <a:pt x="9402" y="7607"/>
                </a:lnTo>
                <a:lnTo>
                  <a:pt x="9310" y="7591"/>
                </a:lnTo>
                <a:lnTo>
                  <a:pt x="9220" y="7574"/>
                </a:lnTo>
                <a:lnTo>
                  <a:pt x="9130" y="7554"/>
                </a:lnTo>
                <a:lnTo>
                  <a:pt x="9040" y="7532"/>
                </a:lnTo>
                <a:lnTo>
                  <a:pt x="8953" y="7509"/>
                </a:lnTo>
                <a:lnTo>
                  <a:pt x="8866" y="7482"/>
                </a:lnTo>
                <a:lnTo>
                  <a:pt x="8780" y="7453"/>
                </a:lnTo>
                <a:lnTo>
                  <a:pt x="8695" y="7422"/>
                </a:lnTo>
                <a:lnTo>
                  <a:pt x="8612" y="7390"/>
                </a:lnTo>
                <a:lnTo>
                  <a:pt x="8530" y="7353"/>
                </a:lnTo>
                <a:lnTo>
                  <a:pt x="8308" y="7255"/>
                </a:lnTo>
                <a:lnTo>
                  <a:pt x="8092" y="7366"/>
                </a:lnTo>
                <a:lnTo>
                  <a:pt x="8044" y="7391"/>
                </a:lnTo>
                <a:lnTo>
                  <a:pt x="7996" y="7414"/>
                </a:lnTo>
                <a:lnTo>
                  <a:pt x="7949" y="7436"/>
                </a:lnTo>
                <a:lnTo>
                  <a:pt x="7900" y="7458"/>
                </a:lnTo>
                <a:lnTo>
                  <a:pt x="7850" y="7479"/>
                </a:lnTo>
                <a:lnTo>
                  <a:pt x="7800" y="7500"/>
                </a:lnTo>
                <a:lnTo>
                  <a:pt x="7750" y="7519"/>
                </a:lnTo>
                <a:lnTo>
                  <a:pt x="7700" y="7539"/>
                </a:lnTo>
                <a:lnTo>
                  <a:pt x="7648" y="7556"/>
                </a:lnTo>
                <a:lnTo>
                  <a:pt x="7597" y="7574"/>
                </a:lnTo>
                <a:lnTo>
                  <a:pt x="7546" y="7591"/>
                </a:lnTo>
                <a:lnTo>
                  <a:pt x="7493" y="7607"/>
                </a:lnTo>
                <a:lnTo>
                  <a:pt x="7441" y="7622"/>
                </a:lnTo>
                <a:lnTo>
                  <a:pt x="7388" y="7637"/>
                </a:lnTo>
                <a:lnTo>
                  <a:pt x="7336" y="7650"/>
                </a:lnTo>
                <a:lnTo>
                  <a:pt x="7282" y="7664"/>
                </a:lnTo>
                <a:lnTo>
                  <a:pt x="7228" y="7676"/>
                </a:lnTo>
                <a:lnTo>
                  <a:pt x="7174" y="7687"/>
                </a:lnTo>
                <a:lnTo>
                  <a:pt x="7120" y="7698"/>
                </a:lnTo>
                <a:lnTo>
                  <a:pt x="7066" y="7707"/>
                </a:lnTo>
                <a:lnTo>
                  <a:pt x="7011" y="7716"/>
                </a:lnTo>
                <a:lnTo>
                  <a:pt x="6956" y="7725"/>
                </a:lnTo>
                <a:lnTo>
                  <a:pt x="6901" y="7733"/>
                </a:lnTo>
                <a:lnTo>
                  <a:pt x="6845" y="7740"/>
                </a:lnTo>
                <a:lnTo>
                  <a:pt x="6789" y="7746"/>
                </a:lnTo>
                <a:lnTo>
                  <a:pt x="6734" y="7750"/>
                </a:lnTo>
                <a:lnTo>
                  <a:pt x="6678" y="7755"/>
                </a:lnTo>
                <a:lnTo>
                  <a:pt x="6622" y="7758"/>
                </a:lnTo>
                <a:lnTo>
                  <a:pt x="6565" y="7761"/>
                </a:lnTo>
                <a:lnTo>
                  <a:pt x="6509" y="7763"/>
                </a:lnTo>
                <a:lnTo>
                  <a:pt x="6453" y="7764"/>
                </a:lnTo>
                <a:lnTo>
                  <a:pt x="6396" y="7764"/>
                </a:lnTo>
                <a:lnTo>
                  <a:pt x="6303" y="7764"/>
                </a:lnTo>
                <a:lnTo>
                  <a:pt x="6211" y="7761"/>
                </a:lnTo>
                <a:lnTo>
                  <a:pt x="6119" y="7755"/>
                </a:lnTo>
                <a:lnTo>
                  <a:pt x="6028" y="7748"/>
                </a:lnTo>
                <a:lnTo>
                  <a:pt x="5937" y="7737"/>
                </a:lnTo>
                <a:lnTo>
                  <a:pt x="5847" y="7726"/>
                </a:lnTo>
                <a:lnTo>
                  <a:pt x="5758" y="7713"/>
                </a:lnTo>
                <a:lnTo>
                  <a:pt x="5668" y="7697"/>
                </a:lnTo>
                <a:lnTo>
                  <a:pt x="5580" y="7679"/>
                </a:lnTo>
                <a:lnTo>
                  <a:pt x="5493" y="7659"/>
                </a:lnTo>
                <a:lnTo>
                  <a:pt x="5408" y="7637"/>
                </a:lnTo>
                <a:lnTo>
                  <a:pt x="5321" y="7614"/>
                </a:lnTo>
                <a:lnTo>
                  <a:pt x="5237" y="7588"/>
                </a:lnTo>
                <a:lnTo>
                  <a:pt x="5154" y="7560"/>
                </a:lnTo>
                <a:lnTo>
                  <a:pt x="5071" y="7531"/>
                </a:lnTo>
                <a:lnTo>
                  <a:pt x="4991" y="7499"/>
                </a:lnTo>
                <a:lnTo>
                  <a:pt x="4910" y="7467"/>
                </a:lnTo>
                <a:lnTo>
                  <a:pt x="4832" y="7432"/>
                </a:lnTo>
                <a:lnTo>
                  <a:pt x="4755" y="7394"/>
                </a:lnTo>
                <a:lnTo>
                  <a:pt x="4679" y="7356"/>
                </a:lnTo>
                <a:lnTo>
                  <a:pt x="4604" y="7316"/>
                </a:lnTo>
                <a:lnTo>
                  <a:pt x="4532" y="7274"/>
                </a:lnTo>
                <a:lnTo>
                  <a:pt x="4459" y="7230"/>
                </a:lnTo>
                <a:lnTo>
                  <a:pt x="4389" y="7184"/>
                </a:lnTo>
                <a:lnTo>
                  <a:pt x="4322" y="7137"/>
                </a:lnTo>
                <a:lnTo>
                  <a:pt x="4255" y="7088"/>
                </a:lnTo>
                <a:lnTo>
                  <a:pt x="4191" y="7038"/>
                </a:lnTo>
                <a:lnTo>
                  <a:pt x="4128" y="6987"/>
                </a:lnTo>
                <a:lnTo>
                  <a:pt x="4067" y="6933"/>
                </a:lnTo>
                <a:lnTo>
                  <a:pt x="4008" y="6878"/>
                </a:lnTo>
                <a:lnTo>
                  <a:pt x="3950" y="6821"/>
                </a:lnTo>
                <a:lnTo>
                  <a:pt x="3895" y="6763"/>
                </a:lnTo>
                <a:lnTo>
                  <a:pt x="3709" y="6561"/>
                </a:lnTo>
                <a:lnTo>
                  <a:pt x="3438" y="6607"/>
                </a:lnTo>
                <a:lnTo>
                  <a:pt x="3393" y="6614"/>
                </a:lnTo>
                <a:lnTo>
                  <a:pt x="3350" y="6620"/>
                </a:lnTo>
                <a:lnTo>
                  <a:pt x="3307" y="6626"/>
                </a:lnTo>
                <a:lnTo>
                  <a:pt x="3263" y="6630"/>
                </a:lnTo>
                <a:lnTo>
                  <a:pt x="3219" y="6633"/>
                </a:lnTo>
                <a:lnTo>
                  <a:pt x="3175" y="6635"/>
                </a:lnTo>
                <a:lnTo>
                  <a:pt x="3131" y="6637"/>
                </a:lnTo>
                <a:lnTo>
                  <a:pt x="3087" y="6638"/>
                </a:lnTo>
                <a:lnTo>
                  <a:pt x="3048" y="6638"/>
                </a:lnTo>
                <a:lnTo>
                  <a:pt x="3009" y="6637"/>
                </a:lnTo>
                <a:lnTo>
                  <a:pt x="2971" y="6634"/>
                </a:lnTo>
                <a:lnTo>
                  <a:pt x="2932" y="6632"/>
                </a:lnTo>
                <a:lnTo>
                  <a:pt x="2894" y="6628"/>
                </a:lnTo>
                <a:lnTo>
                  <a:pt x="2855" y="6624"/>
                </a:lnTo>
                <a:lnTo>
                  <a:pt x="2818" y="6619"/>
                </a:lnTo>
                <a:lnTo>
                  <a:pt x="2780" y="6614"/>
                </a:lnTo>
                <a:lnTo>
                  <a:pt x="2743" y="6607"/>
                </a:lnTo>
                <a:lnTo>
                  <a:pt x="2706" y="6602"/>
                </a:lnTo>
                <a:lnTo>
                  <a:pt x="2669" y="6593"/>
                </a:lnTo>
                <a:lnTo>
                  <a:pt x="2633" y="6585"/>
                </a:lnTo>
                <a:lnTo>
                  <a:pt x="2597" y="6577"/>
                </a:lnTo>
                <a:lnTo>
                  <a:pt x="2562" y="6567"/>
                </a:lnTo>
                <a:lnTo>
                  <a:pt x="2527" y="6557"/>
                </a:lnTo>
                <a:lnTo>
                  <a:pt x="2492" y="6547"/>
                </a:lnTo>
                <a:lnTo>
                  <a:pt x="2457" y="6535"/>
                </a:lnTo>
                <a:lnTo>
                  <a:pt x="2423" y="6523"/>
                </a:lnTo>
                <a:lnTo>
                  <a:pt x="2390" y="6511"/>
                </a:lnTo>
                <a:lnTo>
                  <a:pt x="2356" y="6498"/>
                </a:lnTo>
                <a:lnTo>
                  <a:pt x="2324" y="6484"/>
                </a:lnTo>
                <a:lnTo>
                  <a:pt x="2292" y="6470"/>
                </a:lnTo>
                <a:lnTo>
                  <a:pt x="2261" y="6454"/>
                </a:lnTo>
                <a:lnTo>
                  <a:pt x="2229" y="6439"/>
                </a:lnTo>
                <a:lnTo>
                  <a:pt x="2199" y="6424"/>
                </a:lnTo>
                <a:lnTo>
                  <a:pt x="2168" y="6408"/>
                </a:lnTo>
                <a:lnTo>
                  <a:pt x="2138" y="6390"/>
                </a:lnTo>
                <a:lnTo>
                  <a:pt x="2110" y="6374"/>
                </a:lnTo>
                <a:lnTo>
                  <a:pt x="2081" y="6355"/>
                </a:lnTo>
                <a:lnTo>
                  <a:pt x="2053" y="6338"/>
                </a:lnTo>
                <a:lnTo>
                  <a:pt x="2026" y="6318"/>
                </a:lnTo>
                <a:lnTo>
                  <a:pt x="1999" y="6299"/>
                </a:lnTo>
                <a:lnTo>
                  <a:pt x="1973" y="6279"/>
                </a:lnTo>
                <a:lnTo>
                  <a:pt x="1948" y="6260"/>
                </a:lnTo>
                <a:lnTo>
                  <a:pt x="1922" y="6239"/>
                </a:lnTo>
                <a:lnTo>
                  <a:pt x="1899" y="6217"/>
                </a:lnTo>
                <a:lnTo>
                  <a:pt x="1875" y="6196"/>
                </a:lnTo>
                <a:lnTo>
                  <a:pt x="1852" y="6174"/>
                </a:lnTo>
                <a:lnTo>
                  <a:pt x="1830" y="6152"/>
                </a:lnTo>
                <a:lnTo>
                  <a:pt x="1809" y="6130"/>
                </a:lnTo>
                <a:lnTo>
                  <a:pt x="1788" y="6107"/>
                </a:lnTo>
                <a:lnTo>
                  <a:pt x="1768" y="6083"/>
                </a:lnTo>
                <a:lnTo>
                  <a:pt x="1748" y="6060"/>
                </a:lnTo>
                <a:lnTo>
                  <a:pt x="1729" y="6035"/>
                </a:lnTo>
                <a:lnTo>
                  <a:pt x="1712" y="6011"/>
                </a:lnTo>
                <a:lnTo>
                  <a:pt x="1696" y="5986"/>
                </a:lnTo>
                <a:lnTo>
                  <a:pt x="1679" y="5962"/>
                </a:lnTo>
                <a:lnTo>
                  <a:pt x="1664" y="5936"/>
                </a:lnTo>
                <a:lnTo>
                  <a:pt x="1649" y="5910"/>
                </a:lnTo>
                <a:lnTo>
                  <a:pt x="1636" y="5885"/>
                </a:lnTo>
                <a:lnTo>
                  <a:pt x="1623" y="5858"/>
                </a:lnTo>
                <a:lnTo>
                  <a:pt x="1610" y="5832"/>
                </a:lnTo>
                <a:lnTo>
                  <a:pt x="1600" y="5805"/>
                </a:lnTo>
                <a:lnTo>
                  <a:pt x="1589" y="5779"/>
                </a:lnTo>
                <a:lnTo>
                  <a:pt x="1580" y="5751"/>
                </a:lnTo>
                <a:lnTo>
                  <a:pt x="1572" y="5724"/>
                </a:lnTo>
                <a:lnTo>
                  <a:pt x="1565" y="5696"/>
                </a:lnTo>
                <a:lnTo>
                  <a:pt x="1558" y="5668"/>
                </a:lnTo>
                <a:lnTo>
                  <a:pt x="1553" y="5640"/>
                </a:lnTo>
                <a:lnTo>
                  <a:pt x="1548" y="5612"/>
                </a:lnTo>
                <a:lnTo>
                  <a:pt x="1545" y="5584"/>
                </a:lnTo>
                <a:lnTo>
                  <a:pt x="1543" y="5554"/>
                </a:lnTo>
                <a:lnTo>
                  <a:pt x="1540" y="5525"/>
                </a:lnTo>
                <a:lnTo>
                  <a:pt x="1540" y="5497"/>
                </a:lnTo>
                <a:lnTo>
                  <a:pt x="1540" y="5469"/>
                </a:lnTo>
                <a:lnTo>
                  <a:pt x="1541" y="5442"/>
                </a:lnTo>
                <a:lnTo>
                  <a:pt x="1545" y="5413"/>
                </a:lnTo>
                <a:lnTo>
                  <a:pt x="1547" y="5385"/>
                </a:lnTo>
                <a:lnTo>
                  <a:pt x="1616" y="4879"/>
                </a:lnTo>
                <a:lnTo>
                  <a:pt x="1109" y="4817"/>
                </a:lnTo>
                <a:lnTo>
                  <a:pt x="1050" y="4809"/>
                </a:lnTo>
                <a:lnTo>
                  <a:pt x="993" y="4799"/>
                </a:lnTo>
                <a:lnTo>
                  <a:pt x="935" y="4786"/>
                </a:lnTo>
                <a:lnTo>
                  <a:pt x="880" y="4773"/>
                </a:lnTo>
                <a:lnTo>
                  <a:pt x="826" y="4757"/>
                </a:lnTo>
                <a:lnTo>
                  <a:pt x="772" y="4741"/>
                </a:lnTo>
                <a:lnTo>
                  <a:pt x="720" y="4721"/>
                </a:lnTo>
                <a:lnTo>
                  <a:pt x="669" y="4701"/>
                </a:lnTo>
                <a:lnTo>
                  <a:pt x="620" y="4679"/>
                </a:lnTo>
                <a:lnTo>
                  <a:pt x="572" y="4656"/>
                </a:lnTo>
                <a:lnTo>
                  <a:pt x="525" y="4631"/>
                </a:lnTo>
                <a:lnTo>
                  <a:pt x="480" y="4604"/>
                </a:lnTo>
                <a:lnTo>
                  <a:pt x="437" y="4577"/>
                </a:lnTo>
                <a:lnTo>
                  <a:pt x="396" y="4548"/>
                </a:lnTo>
                <a:lnTo>
                  <a:pt x="356" y="4518"/>
                </a:lnTo>
                <a:lnTo>
                  <a:pt x="318" y="4486"/>
                </a:lnTo>
                <a:lnTo>
                  <a:pt x="281" y="4455"/>
                </a:lnTo>
                <a:lnTo>
                  <a:pt x="248" y="4421"/>
                </a:lnTo>
                <a:lnTo>
                  <a:pt x="215" y="4386"/>
                </a:lnTo>
                <a:lnTo>
                  <a:pt x="184" y="4351"/>
                </a:lnTo>
                <a:lnTo>
                  <a:pt x="156" y="4315"/>
                </a:lnTo>
                <a:lnTo>
                  <a:pt x="130" y="4277"/>
                </a:lnTo>
                <a:lnTo>
                  <a:pt x="106" y="4239"/>
                </a:lnTo>
                <a:lnTo>
                  <a:pt x="84" y="4200"/>
                </a:lnTo>
                <a:lnTo>
                  <a:pt x="65" y="4161"/>
                </a:lnTo>
                <a:lnTo>
                  <a:pt x="48" y="4120"/>
                </a:lnTo>
                <a:lnTo>
                  <a:pt x="34" y="4079"/>
                </a:lnTo>
                <a:lnTo>
                  <a:pt x="22" y="4038"/>
                </a:lnTo>
                <a:lnTo>
                  <a:pt x="13" y="3996"/>
                </a:lnTo>
                <a:lnTo>
                  <a:pt x="6" y="3953"/>
                </a:lnTo>
                <a:lnTo>
                  <a:pt x="1" y="3910"/>
                </a:lnTo>
                <a:lnTo>
                  <a:pt x="0" y="3866"/>
                </a:lnTo>
                <a:lnTo>
                  <a:pt x="1" y="3844"/>
                </a:lnTo>
                <a:lnTo>
                  <a:pt x="2" y="3821"/>
                </a:lnTo>
                <a:lnTo>
                  <a:pt x="4" y="3799"/>
                </a:lnTo>
                <a:lnTo>
                  <a:pt x="6" y="3777"/>
                </a:lnTo>
                <a:lnTo>
                  <a:pt x="9" y="3754"/>
                </a:lnTo>
                <a:lnTo>
                  <a:pt x="14" y="3732"/>
                </a:lnTo>
                <a:lnTo>
                  <a:pt x="19" y="3710"/>
                </a:lnTo>
                <a:lnTo>
                  <a:pt x="25" y="3688"/>
                </a:lnTo>
                <a:lnTo>
                  <a:pt x="30" y="3666"/>
                </a:lnTo>
                <a:lnTo>
                  <a:pt x="37" y="3645"/>
                </a:lnTo>
                <a:lnTo>
                  <a:pt x="53" y="3601"/>
                </a:lnTo>
                <a:lnTo>
                  <a:pt x="71" y="3561"/>
                </a:lnTo>
                <a:lnTo>
                  <a:pt x="92" y="3519"/>
                </a:lnTo>
                <a:lnTo>
                  <a:pt x="116" y="3479"/>
                </a:lnTo>
                <a:lnTo>
                  <a:pt x="141" y="3439"/>
                </a:lnTo>
                <a:lnTo>
                  <a:pt x="170" y="3401"/>
                </a:lnTo>
                <a:lnTo>
                  <a:pt x="201" y="3363"/>
                </a:lnTo>
                <a:lnTo>
                  <a:pt x="234" y="3327"/>
                </a:lnTo>
                <a:lnTo>
                  <a:pt x="269" y="3291"/>
                </a:lnTo>
                <a:lnTo>
                  <a:pt x="306" y="3257"/>
                </a:lnTo>
                <a:lnTo>
                  <a:pt x="344" y="3224"/>
                </a:lnTo>
                <a:lnTo>
                  <a:pt x="385" y="3193"/>
                </a:lnTo>
                <a:lnTo>
                  <a:pt x="429" y="3163"/>
                </a:lnTo>
                <a:lnTo>
                  <a:pt x="474" y="3133"/>
                </a:lnTo>
                <a:lnTo>
                  <a:pt x="520" y="3105"/>
                </a:lnTo>
                <a:lnTo>
                  <a:pt x="569" y="3080"/>
                </a:lnTo>
                <a:lnTo>
                  <a:pt x="618" y="3055"/>
                </a:lnTo>
                <a:lnTo>
                  <a:pt x="669" y="3033"/>
                </a:lnTo>
                <a:lnTo>
                  <a:pt x="723" y="3011"/>
                </a:lnTo>
                <a:lnTo>
                  <a:pt x="777" y="2992"/>
                </a:lnTo>
                <a:lnTo>
                  <a:pt x="833" y="2975"/>
                </a:lnTo>
                <a:lnTo>
                  <a:pt x="889" y="2958"/>
                </a:lnTo>
                <a:lnTo>
                  <a:pt x="947" y="2944"/>
                </a:lnTo>
                <a:lnTo>
                  <a:pt x="1005" y="2933"/>
                </a:lnTo>
                <a:lnTo>
                  <a:pt x="1066" y="2922"/>
                </a:lnTo>
                <a:lnTo>
                  <a:pt x="1127" y="2914"/>
                </a:lnTo>
                <a:lnTo>
                  <a:pt x="1190" y="2908"/>
                </a:lnTo>
                <a:lnTo>
                  <a:pt x="1508" y="2885"/>
                </a:lnTo>
                <a:lnTo>
                  <a:pt x="1622" y="2587"/>
                </a:lnTo>
                <a:lnTo>
                  <a:pt x="1634" y="2557"/>
                </a:lnTo>
                <a:lnTo>
                  <a:pt x="1646" y="2528"/>
                </a:lnTo>
                <a:lnTo>
                  <a:pt x="1659" y="2498"/>
                </a:lnTo>
                <a:lnTo>
                  <a:pt x="1674" y="2470"/>
                </a:lnTo>
                <a:lnTo>
                  <a:pt x="1689" y="2441"/>
                </a:lnTo>
                <a:lnTo>
                  <a:pt x="1705" y="2413"/>
                </a:lnTo>
                <a:lnTo>
                  <a:pt x="1721" y="2385"/>
                </a:lnTo>
                <a:lnTo>
                  <a:pt x="1738" y="2358"/>
                </a:lnTo>
                <a:lnTo>
                  <a:pt x="1756" y="2330"/>
                </a:lnTo>
                <a:lnTo>
                  <a:pt x="1774" y="2303"/>
                </a:lnTo>
                <a:lnTo>
                  <a:pt x="1794" y="2278"/>
                </a:lnTo>
                <a:lnTo>
                  <a:pt x="1813" y="2251"/>
                </a:lnTo>
                <a:lnTo>
                  <a:pt x="1833" y="2225"/>
                </a:lnTo>
                <a:lnTo>
                  <a:pt x="1855" y="2199"/>
                </a:lnTo>
                <a:lnTo>
                  <a:pt x="1877" y="2175"/>
                </a:lnTo>
                <a:lnTo>
                  <a:pt x="1899" y="2149"/>
                </a:lnTo>
                <a:lnTo>
                  <a:pt x="1922" y="2126"/>
                </a:lnTo>
                <a:lnTo>
                  <a:pt x="1947" y="2101"/>
                </a:lnTo>
                <a:lnTo>
                  <a:pt x="1996" y="2055"/>
                </a:lnTo>
                <a:lnTo>
                  <a:pt x="2047" y="2009"/>
                </a:lnTo>
                <a:lnTo>
                  <a:pt x="2101" y="1966"/>
                </a:lnTo>
                <a:lnTo>
                  <a:pt x="2157" y="1924"/>
                </a:lnTo>
                <a:lnTo>
                  <a:pt x="2214" y="1883"/>
                </a:lnTo>
                <a:lnTo>
                  <a:pt x="2275" y="1845"/>
                </a:lnTo>
                <a:lnTo>
                  <a:pt x="2337" y="1808"/>
                </a:lnTo>
                <a:lnTo>
                  <a:pt x="2400" y="1773"/>
                </a:lnTo>
                <a:lnTo>
                  <a:pt x="2466" y="1741"/>
                </a:lnTo>
                <a:lnTo>
                  <a:pt x="2533" y="1710"/>
                </a:lnTo>
                <a:lnTo>
                  <a:pt x="2602" y="1681"/>
                </a:lnTo>
                <a:lnTo>
                  <a:pt x="2672" y="1654"/>
                </a:lnTo>
                <a:lnTo>
                  <a:pt x="2744" y="1630"/>
                </a:lnTo>
                <a:lnTo>
                  <a:pt x="2818" y="1606"/>
                </a:lnTo>
                <a:lnTo>
                  <a:pt x="2891" y="1587"/>
                </a:lnTo>
                <a:lnTo>
                  <a:pt x="2967" y="1568"/>
                </a:lnTo>
                <a:lnTo>
                  <a:pt x="3044" y="1553"/>
                </a:lnTo>
                <a:lnTo>
                  <a:pt x="3122" y="1539"/>
                </a:lnTo>
                <a:lnTo>
                  <a:pt x="3201" y="1527"/>
                </a:lnTo>
                <a:lnTo>
                  <a:pt x="3280" y="1519"/>
                </a:lnTo>
                <a:lnTo>
                  <a:pt x="3361" y="1512"/>
                </a:lnTo>
                <a:lnTo>
                  <a:pt x="3442" y="1508"/>
                </a:lnTo>
                <a:lnTo>
                  <a:pt x="3524" y="1507"/>
                </a:lnTo>
                <a:lnTo>
                  <a:pt x="3566" y="1507"/>
                </a:lnTo>
                <a:lnTo>
                  <a:pt x="3608" y="1508"/>
                </a:lnTo>
                <a:lnTo>
                  <a:pt x="3693" y="1513"/>
                </a:lnTo>
                <a:lnTo>
                  <a:pt x="3779" y="1520"/>
                </a:lnTo>
                <a:lnTo>
                  <a:pt x="3864" y="1529"/>
                </a:lnTo>
                <a:lnTo>
                  <a:pt x="4179" y="1571"/>
                </a:lnTo>
                <a:lnTo>
                  <a:pt x="4352" y="1305"/>
                </a:lnTo>
                <a:lnTo>
                  <a:pt x="4378" y="1268"/>
                </a:lnTo>
                <a:lnTo>
                  <a:pt x="4403" y="1231"/>
                </a:lnTo>
                <a:lnTo>
                  <a:pt x="4430" y="1194"/>
                </a:lnTo>
                <a:lnTo>
                  <a:pt x="4457" y="1158"/>
                </a:lnTo>
                <a:lnTo>
                  <a:pt x="4485" y="1122"/>
                </a:lnTo>
                <a:lnTo>
                  <a:pt x="4514" y="1087"/>
                </a:lnTo>
                <a:lnTo>
                  <a:pt x="4544" y="1053"/>
                </a:lnTo>
                <a:lnTo>
                  <a:pt x="4574" y="1018"/>
                </a:lnTo>
                <a:lnTo>
                  <a:pt x="4604" y="984"/>
                </a:lnTo>
                <a:lnTo>
                  <a:pt x="4636" y="952"/>
                </a:lnTo>
                <a:lnTo>
                  <a:pt x="4668" y="919"/>
                </a:lnTo>
                <a:lnTo>
                  <a:pt x="4701" y="886"/>
                </a:lnTo>
                <a:lnTo>
                  <a:pt x="4734" y="855"/>
                </a:lnTo>
                <a:lnTo>
                  <a:pt x="4769" y="823"/>
                </a:lnTo>
                <a:lnTo>
                  <a:pt x="4803" y="792"/>
                </a:lnTo>
                <a:lnTo>
                  <a:pt x="4839" y="762"/>
                </a:lnTo>
                <a:lnTo>
                  <a:pt x="4875" y="732"/>
                </a:lnTo>
                <a:lnTo>
                  <a:pt x="4911" y="703"/>
                </a:lnTo>
                <a:lnTo>
                  <a:pt x="4949" y="674"/>
                </a:lnTo>
                <a:lnTo>
                  <a:pt x="4986" y="646"/>
                </a:lnTo>
                <a:lnTo>
                  <a:pt x="5025" y="619"/>
                </a:lnTo>
                <a:lnTo>
                  <a:pt x="5064" y="591"/>
                </a:lnTo>
                <a:lnTo>
                  <a:pt x="5103" y="565"/>
                </a:lnTo>
                <a:lnTo>
                  <a:pt x="5144" y="538"/>
                </a:lnTo>
                <a:lnTo>
                  <a:pt x="5183" y="514"/>
                </a:lnTo>
                <a:lnTo>
                  <a:pt x="5225" y="488"/>
                </a:lnTo>
                <a:lnTo>
                  <a:pt x="5266" y="464"/>
                </a:lnTo>
                <a:lnTo>
                  <a:pt x="5310" y="440"/>
                </a:lnTo>
                <a:lnTo>
                  <a:pt x="5352" y="417"/>
                </a:lnTo>
                <a:lnTo>
                  <a:pt x="5395" y="395"/>
                </a:lnTo>
                <a:lnTo>
                  <a:pt x="5438" y="373"/>
                </a:lnTo>
                <a:lnTo>
                  <a:pt x="5482" y="350"/>
                </a:lnTo>
                <a:lnTo>
                  <a:pt x="5527" y="331"/>
                </a:lnTo>
                <a:lnTo>
                  <a:pt x="5572" y="310"/>
                </a:lnTo>
                <a:lnTo>
                  <a:pt x="5618" y="290"/>
                </a:lnTo>
                <a:lnTo>
                  <a:pt x="5663" y="271"/>
                </a:lnTo>
                <a:lnTo>
                  <a:pt x="5710" y="252"/>
                </a:lnTo>
                <a:lnTo>
                  <a:pt x="5757" y="235"/>
                </a:lnTo>
                <a:lnTo>
                  <a:pt x="5803" y="217"/>
                </a:lnTo>
                <a:lnTo>
                  <a:pt x="5851" y="201"/>
                </a:lnTo>
                <a:lnTo>
                  <a:pt x="5899" y="185"/>
                </a:lnTo>
                <a:lnTo>
                  <a:pt x="5948" y="169"/>
                </a:lnTo>
                <a:lnTo>
                  <a:pt x="5996" y="155"/>
                </a:lnTo>
                <a:lnTo>
                  <a:pt x="6045" y="140"/>
                </a:lnTo>
                <a:lnTo>
                  <a:pt x="6095" y="127"/>
                </a:lnTo>
                <a:lnTo>
                  <a:pt x="6144" y="115"/>
                </a:lnTo>
                <a:lnTo>
                  <a:pt x="6195" y="103"/>
                </a:lnTo>
                <a:lnTo>
                  <a:pt x="6246" y="91"/>
                </a:lnTo>
                <a:lnTo>
                  <a:pt x="6296" y="80"/>
                </a:lnTo>
                <a:lnTo>
                  <a:pt x="6348" y="70"/>
                </a:lnTo>
                <a:lnTo>
                  <a:pt x="6399" y="61"/>
                </a:lnTo>
                <a:lnTo>
                  <a:pt x="6450" y="52"/>
                </a:lnTo>
                <a:lnTo>
                  <a:pt x="6503" y="43"/>
                </a:lnTo>
                <a:lnTo>
                  <a:pt x="6554" y="36"/>
                </a:lnTo>
                <a:lnTo>
                  <a:pt x="6607" y="29"/>
                </a:lnTo>
                <a:lnTo>
                  <a:pt x="6659" y="24"/>
                </a:lnTo>
                <a:lnTo>
                  <a:pt x="6713" y="18"/>
                </a:lnTo>
                <a:lnTo>
                  <a:pt x="6766" y="13"/>
                </a:lnTo>
                <a:lnTo>
                  <a:pt x="6819" y="10"/>
                </a:lnTo>
                <a:lnTo>
                  <a:pt x="6873" y="6"/>
                </a:lnTo>
                <a:lnTo>
                  <a:pt x="6927" y="4"/>
                </a:lnTo>
                <a:lnTo>
                  <a:pt x="6981" y="1"/>
                </a:lnTo>
                <a:lnTo>
                  <a:pt x="7035" y="0"/>
                </a:lnTo>
                <a:lnTo>
                  <a:pt x="7089" y="0"/>
                </a:lnTo>
                <a:lnTo>
                  <a:pt x="7181" y="1"/>
                </a:lnTo>
                <a:lnTo>
                  <a:pt x="7274" y="5"/>
                </a:lnTo>
                <a:lnTo>
                  <a:pt x="7365" y="10"/>
                </a:lnTo>
                <a:lnTo>
                  <a:pt x="7456" y="18"/>
                </a:lnTo>
                <a:lnTo>
                  <a:pt x="7546" y="27"/>
                </a:lnTo>
                <a:lnTo>
                  <a:pt x="7636" y="39"/>
                </a:lnTo>
                <a:lnTo>
                  <a:pt x="7724" y="53"/>
                </a:lnTo>
                <a:lnTo>
                  <a:pt x="7813" y="68"/>
                </a:lnTo>
                <a:lnTo>
                  <a:pt x="7901" y="85"/>
                </a:lnTo>
                <a:lnTo>
                  <a:pt x="7987" y="105"/>
                </a:lnTo>
                <a:lnTo>
                  <a:pt x="8074" y="127"/>
                </a:lnTo>
                <a:lnTo>
                  <a:pt x="8159" y="151"/>
                </a:lnTo>
                <a:lnTo>
                  <a:pt x="8243" y="176"/>
                </a:lnTo>
                <a:lnTo>
                  <a:pt x="8326" y="203"/>
                </a:lnTo>
                <a:lnTo>
                  <a:pt x="8407" y="233"/>
                </a:lnTo>
                <a:lnTo>
                  <a:pt x="8489" y="264"/>
                </a:lnTo>
                <a:lnTo>
                  <a:pt x="8569" y="297"/>
                </a:lnTo>
                <a:lnTo>
                  <a:pt x="8647" y="332"/>
                </a:lnTo>
                <a:lnTo>
                  <a:pt x="8724" y="368"/>
                </a:lnTo>
                <a:lnTo>
                  <a:pt x="8800" y="406"/>
                </a:lnTo>
                <a:lnTo>
                  <a:pt x="8873" y="446"/>
                </a:lnTo>
                <a:lnTo>
                  <a:pt x="8947" y="488"/>
                </a:lnTo>
                <a:lnTo>
                  <a:pt x="9018" y="531"/>
                </a:lnTo>
                <a:lnTo>
                  <a:pt x="9088" y="576"/>
                </a:lnTo>
                <a:lnTo>
                  <a:pt x="9156" y="622"/>
                </a:lnTo>
                <a:lnTo>
                  <a:pt x="9223" y="671"/>
                </a:lnTo>
                <a:lnTo>
                  <a:pt x="9287" y="720"/>
                </a:lnTo>
                <a:lnTo>
                  <a:pt x="9350" y="773"/>
                </a:lnTo>
                <a:lnTo>
                  <a:pt x="9411" y="826"/>
                </a:lnTo>
                <a:lnTo>
                  <a:pt x="9470" y="880"/>
                </a:lnTo>
                <a:lnTo>
                  <a:pt x="9527" y="936"/>
                </a:lnTo>
                <a:lnTo>
                  <a:pt x="9582" y="994"/>
                </a:lnTo>
                <a:lnTo>
                  <a:pt x="9848" y="1281"/>
                </a:lnTo>
                <a:lnTo>
                  <a:pt x="10193" y="1095"/>
                </a:lnTo>
                <a:lnTo>
                  <a:pt x="10250" y="1065"/>
                </a:lnTo>
                <a:lnTo>
                  <a:pt x="10310" y="1036"/>
                </a:lnTo>
                <a:lnTo>
                  <a:pt x="10370" y="1010"/>
                </a:lnTo>
                <a:lnTo>
                  <a:pt x="10432" y="985"/>
                </a:lnTo>
                <a:lnTo>
                  <a:pt x="10494" y="962"/>
                </a:lnTo>
                <a:lnTo>
                  <a:pt x="10558" y="942"/>
                </a:lnTo>
                <a:lnTo>
                  <a:pt x="10623" y="922"/>
                </a:lnTo>
                <a:lnTo>
                  <a:pt x="10688" y="906"/>
                </a:lnTo>
                <a:lnTo>
                  <a:pt x="10755" y="891"/>
                </a:lnTo>
                <a:lnTo>
                  <a:pt x="10821" y="878"/>
                </a:lnTo>
                <a:lnTo>
                  <a:pt x="10889" y="866"/>
                </a:lnTo>
                <a:lnTo>
                  <a:pt x="10958" y="858"/>
                </a:lnTo>
                <a:lnTo>
                  <a:pt x="11027" y="851"/>
                </a:lnTo>
                <a:lnTo>
                  <a:pt x="11097" y="845"/>
                </a:lnTo>
                <a:lnTo>
                  <a:pt x="11166" y="843"/>
                </a:lnTo>
                <a:lnTo>
                  <a:pt x="11237" y="842"/>
                </a:lnTo>
                <a:lnTo>
                  <a:pt x="11317" y="843"/>
                </a:lnTo>
                <a:lnTo>
                  <a:pt x="11397" y="847"/>
                </a:lnTo>
                <a:lnTo>
                  <a:pt x="11476" y="854"/>
                </a:lnTo>
                <a:lnTo>
                  <a:pt x="11553" y="863"/>
                </a:lnTo>
                <a:lnTo>
                  <a:pt x="11630" y="875"/>
                </a:lnTo>
                <a:lnTo>
                  <a:pt x="11706" y="889"/>
                </a:lnTo>
                <a:lnTo>
                  <a:pt x="11781" y="905"/>
                </a:lnTo>
                <a:lnTo>
                  <a:pt x="11853" y="924"/>
                </a:lnTo>
                <a:lnTo>
                  <a:pt x="11926" y="945"/>
                </a:lnTo>
                <a:lnTo>
                  <a:pt x="11996" y="968"/>
                </a:lnTo>
                <a:lnTo>
                  <a:pt x="12065" y="994"/>
                </a:lnTo>
                <a:lnTo>
                  <a:pt x="12132" y="1020"/>
                </a:lnTo>
                <a:lnTo>
                  <a:pt x="12198" y="1051"/>
                </a:lnTo>
                <a:lnTo>
                  <a:pt x="12261" y="1082"/>
                </a:lnTo>
                <a:lnTo>
                  <a:pt x="12323" y="1116"/>
                </a:lnTo>
                <a:lnTo>
                  <a:pt x="12382" y="1151"/>
                </a:lnTo>
                <a:lnTo>
                  <a:pt x="12441" y="1189"/>
                </a:lnTo>
                <a:lnTo>
                  <a:pt x="12496" y="1228"/>
                </a:lnTo>
                <a:lnTo>
                  <a:pt x="12549" y="1269"/>
                </a:lnTo>
                <a:lnTo>
                  <a:pt x="12601" y="1311"/>
                </a:lnTo>
                <a:lnTo>
                  <a:pt x="12625" y="1333"/>
                </a:lnTo>
                <a:lnTo>
                  <a:pt x="12650" y="1355"/>
                </a:lnTo>
                <a:lnTo>
                  <a:pt x="12673" y="1379"/>
                </a:lnTo>
                <a:lnTo>
                  <a:pt x="12695" y="1402"/>
                </a:lnTo>
                <a:lnTo>
                  <a:pt x="12717" y="1426"/>
                </a:lnTo>
                <a:lnTo>
                  <a:pt x="12740" y="1449"/>
                </a:lnTo>
                <a:lnTo>
                  <a:pt x="12760" y="1473"/>
                </a:lnTo>
                <a:lnTo>
                  <a:pt x="12781" y="1498"/>
                </a:lnTo>
                <a:lnTo>
                  <a:pt x="12799" y="1524"/>
                </a:lnTo>
                <a:lnTo>
                  <a:pt x="12818" y="1548"/>
                </a:lnTo>
                <a:lnTo>
                  <a:pt x="12837" y="1574"/>
                </a:lnTo>
                <a:lnTo>
                  <a:pt x="12854" y="1601"/>
                </a:lnTo>
                <a:lnTo>
                  <a:pt x="12870" y="1626"/>
                </a:lnTo>
                <a:lnTo>
                  <a:pt x="12887" y="1653"/>
                </a:lnTo>
                <a:lnTo>
                  <a:pt x="12902" y="1680"/>
                </a:lnTo>
                <a:lnTo>
                  <a:pt x="12916" y="1708"/>
                </a:lnTo>
                <a:lnTo>
                  <a:pt x="12929" y="1736"/>
                </a:lnTo>
                <a:lnTo>
                  <a:pt x="12942" y="1764"/>
                </a:lnTo>
                <a:lnTo>
                  <a:pt x="12955" y="1792"/>
                </a:lnTo>
                <a:lnTo>
                  <a:pt x="12965" y="1820"/>
                </a:lnTo>
                <a:lnTo>
                  <a:pt x="12976" y="1849"/>
                </a:lnTo>
                <a:lnTo>
                  <a:pt x="12986" y="1878"/>
                </a:lnTo>
                <a:lnTo>
                  <a:pt x="12994" y="1908"/>
                </a:lnTo>
                <a:lnTo>
                  <a:pt x="13002" y="1937"/>
                </a:lnTo>
                <a:lnTo>
                  <a:pt x="13082" y="2253"/>
                </a:lnTo>
                <a:lnTo>
                  <a:pt x="13403" y="2310"/>
                </a:lnTo>
                <a:lnTo>
                  <a:pt x="13454" y="2321"/>
                </a:lnTo>
                <a:lnTo>
                  <a:pt x="13505" y="2333"/>
                </a:lnTo>
                <a:lnTo>
                  <a:pt x="13554" y="2345"/>
                </a:lnTo>
                <a:lnTo>
                  <a:pt x="13603" y="2359"/>
                </a:lnTo>
                <a:lnTo>
                  <a:pt x="13650" y="2376"/>
                </a:lnTo>
                <a:lnTo>
                  <a:pt x="13696" y="2393"/>
                </a:lnTo>
                <a:lnTo>
                  <a:pt x="13742" y="2412"/>
                </a:lnTo>
                <a:lnTo>
                  <a:pt x="13785" y="2432"/>
                </a:lnTo>
                <a:lnTo>
                  <a:pt x="13828" y="2453"/>
                </a:lnTo>
                <a:lnTo>
                  <a:pt x="13869" y="2475"/>
                </a:lnTo>
                <a:lnTo>
                  <a:pt x="13910" y="2498"/>
                </a:lnTo>
                <a:lnTo>
                  <a:pt x="13948" y="2523"/>
                </a:lnTo>
                <a:lnTo>
                  <a:pt x="13986" y="2549"/>
                </a:lnTo>
                <a:lnTo>
                  <a:pt x="14021" y="2575"/>
                </a:lnTo>
                <a:lnTo>
                  <a:pt x="14055" y="2603"/>
                </a:lnTo>
                <a:lnTo>
                  <a:pt x="14087" y="2633"/>
                </a:lnTo>
                <a:lnTo>
                  <a:pt x="14119" y="2662"/>
                </a:lnTo>
                <a:lnTo>
                  <a:pt x="14148" y="2692"/>
                </a:lnTo>
                <a:lnTo>
                  <a:pt x="14176" y="2724"/>
                </a:lnTo>
                <a:lnTo>
                  <a:pt x="14202" y="2756"/>
                </a:lnTo>
                <a:lnTo>
                  <a:pt x="14225" y="2789"/>
                </a:lnTo>
                <a:lnTo>
                  <a:pt x="14247" y="2822"/>
                </a:lnTo>
                <a:lnTo>
                  <a:pt x="14268" y="2857"/>
                </a:lnTo>
                <a:lnTo>
                  <a:pt x="14286" y="2891"/>
                </a:lnTo>
                <a:lnTo>
                  <a:pt x="14302" y="2927"/>
                </a:lnTo>
                <a:lnTo>
                  <a:pt x="14317" y="2962"/>
                </a:lnTo>
                <a:lnTo>
                  <a:pt x="14329" y="2999"/>
                </a:lnTo>
                <a:lnTo>
                  <a:pt x="14339" y="3035"/>
                </a:lnTo>
                <a:lnTo>
                  <a:pt x="14348" y="3073"/>
                </a:lnTo>
                <a:lnTo>
                  <a:pt x="14353" y="3110"/>
                </a:lnTo>
                <a:lnTo>
                  <a:pt x="14356" y="3149"/>
                </a:lnTo>
                <a:lnTo>
                  <a:pt x="14357" y="3186"/>
                </a:lnTo>
                <a:lnTo>
                  <a:pt x="14357" y="3216"/>
                </a:lnTo>
                <a:lnTo>
                  <a:pt x="14355" y="3247"/>
                </a:lnTo>
                <a:lnTo>
                  <a:pt x="14351" y="3277"/>
                </a:lnTo>
                <a:lnTo>
                  <a:pt x="14346" y="3306"/>
                </a:lnTo>
                <a:lnTo>
                  <a:pt x="14231" y="3911"/>
                </a:lnTo>
                <a:lnTo>
                  <a:pt x="14846" y="3905"/>
                </a:lnTo>
                <a:lnTo>
                  <a:pt x="14872" y="3905"/>
                </a:lnTo>
                <a:lnTo>
                  <a:pt x="14908" y="3905"/>
                </a:lnTo>
                <a:lnTo>
                  <a:pt x="14945" y="3907"/>
                </a:lnTo>
                <a:lnTo>
                  <a:pt x="14980" y="3911"/>
                </a:lnTo>
                <a:lnTo>
                  <a:pt x="15017" y="3917"/>
                </a:lnTo>
                <a:lnTo>
                  <a:pt x="15052" y="3922"/>
                </a:lnTo>
                <a:lnTo>
                  <a:pt x="15087" y="3929"/>
                </a:lnTo>
                <a:lnTo>
                  <a:pt x="15121" y="3938"/>
                </a:lnTo>
                <a:lnTo>
                  <a:pt x="15153" y="3947"/>
                </a:lnTo>
                <a:lnTo>
                  <a:pt x="15186" y="3958"/>
                </a:lnTo>
                <a:lnTo>
                  <a:pt x="15218" y="3969"/>
                </a:lnTo>
                <a:lnTo>
                  <a:pt x="15249" y="3981"/>
                </a:lnTo>
                <a:lnTo>
                  <a:pt x="15279" y="3995"/>
                </a:lnTo>
                <a:lnTo>
                  <a:pt x="15309" y="4009"/>
                </a:lnTo>
                <a:lnTo>
                  <a:pt x="15337" y="4024"/>
                </a:lnTo>
                <a:lnTo>
                  <a:pt x="15364" y="4040"/>
                </a:lnTo>
                <a:lnTo>
                  <a:pt x="15389" y="4057"/>
                </a:lnTo>
                <a:lnTo>
                  <a:pt x="15414" y="4074"/>
                </a:lnTo>
                <a:lnTo>
                  <a:pt x="15438" y="4093"/>
                </a:lnTo>
                <a:lnTo>
                  <a:pt x="15460" y="4112"/>
                </a:lnTo>
                <a:lnTo>
                  <a:pt x="15481" y="4131"/>
                </a:lnTo>
                <a:lnTo>
                  <a:pt x="15501" y="4151"/>
                </a:lnTo>
                <a:lnTo>
                  <a:pt x="15519" y="4172"/>
                </a:lnTo>
                <a:lnTo>
                  <a:pt x="15536" y="4193"/>
                </a:lnTo>
                <a:lnTo>
                  <a:pt x="15552" y="4215"/>
                </a:lnTo>
                <a:lnTo>
                  <a:pt x="15564" y="4238"/>
                </a:lnTo>
                <a:lnTo>
                  <a:pt x="15577" y="4261"/>
                </a:lnTo>
                <a:lnTo>
                  <a:pt x="15587" y="4284"/>
                </a:lnTo>
                <a:lnTo>
                  <a:pt x="15596" y="4308"/>
                </a:lnTo>
                <a:lnTo>
                  <a:pt x="15602" y="4332"/>
                </a:lnTo>
                <a:lnTo>
                  <a:pt x="15608" y="4356"/>
                </a:lnTo>
                <a:lnTo>
                  <a:pt x="15610" y="4380"/>
                </a:lnTo>
                <a:lnTo>
                  <a:pt x="15611" y="4405"/>
                </a:lnTo>
                <a:lnTo>
                  <a:pt x="15610" y="4430"/>
                </a:lnTo>
                <a:lnTo>
                  <a:pt x="15608" y="4455"/>
                </a:lnTo>
                <a:lnTo>
                  <a:pt x="15602" y="4478"/>
                </a:lnTo>
                <a:lnTo>
                  <a:pt x="15596" y="4503"/>
                </a:lnTo>
                <a:lnTo>
                  <a:pt x="15587" y="4526"/>
                </a:lnTo>
                <a:lnTo>
                  <a:pt x="15577" y="4549"/>
                </a:lnTo>
                <a:lnTo>
                  <a:pt x="15564" y="4572"/>
                </a:lnTo>
                <a:lnTo>
                  <a:pt x="15552" y="4595"/>
                </a:lnTo>
                <a:lnTo>
                  <a:pt x="15536" y="4616"/>
                </a:lnTo>
                <a:lnTo>
                  <a:pt x="15519" y="4638"/>
                </a:lnTo>
                <a:lnTo>
                  <a:pt x="15501" y="4659"/>
                </a:lnTo>
                <a:lnTo>
                  <a:pt x="15481" y="4679"/>
                </a:lnTo>
                <a:lnTo>
                  <a:pt x="15460" y="4699"/>
                </a:lnTo>
                <a:lnTo>
                  <a:pt x="15438" y="4717"/>
                </a:lnTo>
                <a:lnTo>
                  <a:pt x="15415" y="4736"/>
                </a:lnTo>
                <a:lnTo>
                  <a:pt x="15389" y="4754"/>
                </a:lnTo>
                <a:lnTo>
                  <a:pt x="15364" y="4770"/>
                </a:lnTo>
                <a:lnTo>
                  <a:pt x="15337" y="4786"/>
                </a:lnTo>
                <a:lnTo>
                  <a:pt x="15309" y="4802"/>
                </a:lnTo>
                <a:lnTo>
                  <a:pt x="15279" y="4816"/>
                </a:lnTo>
                <a:lnTo>
                  <a:pt x="15249" y="4828"/>
                </a:lnTo>
                <a:lnTo>
                  <a:pt x="15219" y="4841"/>
                </a:lnTo>
                <a:lnTo>
                  <a:pt x="15186" y="4853"/>
                </a:lnTo>
                <a:lnTo>
                  <a:pt x="15154" y="4863"/>
                </a:lnTo>
                <a:lnTo>
                  <a:pt x="15121" y="4873"/>
                </a:lnTo>
                <a:lnTo>
                  <a:pt x="15087" y="4881"/>
                </a:lnTo>
                <a:lnTo>
                  <a:pt x="15052" y="4888"/>
                </a:lnTo>
                <a:lnTo>
                  <a:pt x="15017" y="4894"/>
                </a:lnTo>
                <a:lnTo>
                  <a:pt x="14982" y="4898"/>
                </a:lnTo>
                <a:lnTo>
                  <a:pt x="14945" y="4902"/>
                </a:lnTo>
                <a:lnTo>
                  <a:pt x="14909" y="4904"/>
                </a:lnTo>
                <a:lnTo>
                  <a:pt x="14872" y="4905"/>
                </a:lnTo>
                <a:lnTo>
                  <a:pt x="14849" y="4905"/>
                </a:lnTo>
                <a:lnTo>
                  <a:pt x="14409" y="4905"/>
                </a:lnTo>
                <a:lnTo>
                  <a:pt x="14349" y="5340"/>
                </a:lnTo>
                <a:lnTo>
                  <a:pt x="14341" y="5385"/>
                </a:lnTo>
                <a:lnTo>
                  <a:pt x="14331" y="5430"/>
                </a:lnTo>
                <a:lnTo>
                  <a:pt x="14320" y="5474"/>
                </a:lnTo>
                <a:lnTo>
                  <a:pt x="14306" y="5517"/>
                </a:lnTo>
                <a:lnTo>
                  <a:pt x="14289" y="5560"/>
                </a:lnTo>
                <a:lnTo>
                  <a:pt x="14271" y="5602"/>
                </a:lnTo>
                <a:lnTo>
                  <a:pt x="14250" y="5644"/>
                </a:lnTo>
                <a:lnTo>
                  <a:pt x="14227" y="5686"/>
                </a:lnTo>
                <a:lnTo>
                  <a:pt x="14203" y="5727"/>
                </a:lnTo>
                <a:lnTo>
                  <a:pt x="14176" y="5767"/>
                </a:lnTo>
                <a:lnTo>
                  <a:pt x="14148" y="5807"/>
                </a:lnTo>
                <a:lnTo>
                  <a:pt x="14118" y="5845"/>
                </a:lnTo>
                <a:lnTo>
                  <a:pt x="14086" y="5882"/>
                </a:lnTo>
                <a:lnTo>
                  <a:pt x="14052" y="5920"/>
                </a:lnTo>
                <a:lnTo>
                  <a:pt x="14017" y="5955"/>
                </a:lnTo>
                <a:lnTo>
                  <a:pt x="13980" y="5991"/>
                </a:lnTo>
                <a:lnTo>
                  <a:pt x="13941" y="6025"/>
                </a:lnTo>
                <a:lnTo>
                  <a:pt x="13900" y="6058"/>
                </a:lnTo>
                <a:lnTo>
                  <a:pt x="13859" y="6090"/>
                </a:lnTo>
                <a:lnTo>
                  <a:pt x="13815" y="6121"/>
                </a:lnTo>
                <a:lnTo>
                  <a:pt x="13771" y="6151"/>
                </a:lnTo>
                <a:lnTo>
                  <a:pt x="13724" y="6179"/>
                </a:lnTo>
                <a:lnTo>
                  <a:pt x="13677" y="6207"/>
                </a:lnTo>
                <a:lnTo>
                  <a:pt x="13628" y="6233"/>
                </a:lnTo>
                <a:lnTo>
                  <a:pt x="13578" y="6258"/>
                </a:lnTo>
                <a:lnTo>
                  <a:pt x="13527" y="6282"/>
                </a:lnTo>
                <a:lnTo>
                  <a:pt x="13474" y="6304"/>
                </a:lnTo>
                <a:lnTo>
                  <a:pt x="13420" y="6325"/>
                </a:lnTo>
                <a:lnTo>
                  <a:pt x="13366" y="6344"/>
                </a:lnTo>
                <a:lnTo>
                  <a:pt x="13310" y="6362"/>
                </a:lnTo>
                <a:lnTo>
                  <a:pt x="13252" y="6379"/>
                </a:lnTo>
                <a:lnTo>
                  <a:pt x="13194" y="6393"/>
                </a:lnTo>
                <a:lnTo>
                  <a:pt x="12685" y="6515"/>
                </a:lnTo>
                <a:lnTo>
                  <a:pt x="13109" y="8029"/>
                </a:lnTo>
                <a:lnTo>
                  <a:pt x="11779" y="7164"/>
                </a:lnTo>
                <a:close/>
              </a:path>
            </a:pathLst>
          </a:custGeom>
          <a:solidFill>
            <a:schemeClr val="accent6">
              <a:lumMod val="60000"/>
              <a:lumOff val="40000"/>
            </a:schemeClr>
          </a:solidFill>
          <a:ln w="19050">
            <a:solidFill>
              <a:schemeClr val="accent6"/>
            </a:solidFill>
          </a:ln>
          <a:extLst/>
        </p:spPr>
        <p:txBody>
          <a:bodyPr lIns="360000" r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r>
              <a:rPr lang="zh-CN" altLang="en-US" sz="3600" dirty="0">
                <a:solidFill>
                  <a:schemeClr val="tx1">
                    <a:lumMod val="85000"/>
                    <a:lumOff val="15000"/>
                  </a:schemeClr>
                </a:solidFill>
                <a:latin typeface="+mn-ea"/>
                <a:ea typeface="+mn-ea"/>
              </a:rPr>
              <a:t>你能用图表表示</a:t>
            </a:r>
            <a:r>
              <a:rPr lang="zh-CN" altLang="en-US" sz="3600" dirty="0" smtClean="0">
                <a:solidFill>
                  <a:schemeClr val="tx1">
                    <a:lumMod val="85000"/>
                    <a:lumOff val="15000"/>
                  </a:schemeClr>
                </a:solidFill>
                <a:latin typeface="+mn-ea"/>
                <a:ea typeface="+mn-ea"/>
              </a:rPr>
              <a:t>第二天</a:t>
            </a:r>
            <a:endParaRPr lang="en-US" altLang="zh-CN" sz="3600" dirty="0" smtClean="0">
              <a:solidFill>
                <a:schemeClr val="tx1">
                  <a:lumMod val="85000"/>
                  <a:lumOff val="15000"/>
                </a:schemeClr>
              </a:solidFill>
              <a:latin typeface="+mn-ea"/>
              <a:ea typeface="+mn-ea"/>
            </a:endParaRPr>
          </a:p>
          <a:p>
            <a:pPr algn="ctr">
              <a:defRPr/>
            </a:pPr>
            <a:r>
              <a:rPr lang="zh-CN" altLang="en-US" sz="3600" dirty="0" smtClean="0">
                <a:solidFill>
                  <a:schemeClr val="tx1">
                    <a:lumMod val="85000"/>
                    <a:lumOff val="15000"/>
                  </a:schemeClr>
                </a:solidFill>
                <a:latin typeface="+mn-ea"/>
                <a:ea typeface="+mn-ea"/>
              </a:rPr>
              <a:t>的</a:t>
            </a:r>
            <a:r>
              <a:rPr lang="zh-CN" altLang="en-US" sz="3600" dirty="0">
                <a:solidFill>
                  <a:schemeClr val="tx1">
                    <a:lumMod val="85000"/>
                    <a:lumOff val="15000"/>
                  </a:schemeClr>
                </a:solidFill>
                <a:latin typeface="+mn-ea"/>
                <a:ea typeface="+mn-ea"/>
              </a:rPr>
              <a:t>成交量吗？</a:t>
            </a:r>
          </a:p>
        </p:txBody>
      </p:sp>
      <p:sp>
        <p:nvSpPr>
          <p:cNvPr id="5"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教学过程</a:t>
            </a:r>
            <a:endParaRPr lang="en-US" altLang="zh-CN" dirty="0"/>
          </a:p>
        </p:txBody>
      </p:sp>
    </p:spTree>
    <p:extLst>
      <p:ext uri="{BB962C8B-B14F-4D97-AF65-F5344CB8AC3E}">
        <p14:creationId xmlns:p14="http://schemas.microsoft.com/office/powerpoint/2010/main" xmlns="" val="94719175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59831" y="2058194"/>
            <a:ext cx="7275513" cy="3095625"/>
            <a:chOff x="992187" y="2058194"/>
            <a:chExt cx="7275513" cy="3095625"/>
          </a:xfrm>
        </p:grpSpPr>
        <p:sp>
          <p:nvSpPr>
            <p:cNvPr id="8" name="TextBox 7"/>
            <p:cNvSpPr txBox="1">
              <a:spLocks noChangeArrowheads="1"/>
            </p:cNvSpPr>
            <p:nvPr/>
          </p:nvSpPr>
          <p:spPr bwMode="auto">
            <a:xfrm>
              <a:off x="992187" y="2612231"/>
              <a:ext cx="1295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第一天</a:t>
              </a:r>
            </a:p>
          </p:txBody>
        </p:sp>
        <p:grpSp>
          <p:nvGrpSpPr>
            <p:cNvPr id="9" name="组合 30"/>
            <p:cNvGrpSpPr>
              <a:grpSpLocks/>
            </p:cNvGrpSpPr>
            <p:nvPr/>
          </p:nvGrpSpPr>
          <p:grpSpPr bwMode="auto">
            <a:xfrm>
              <a:off x="2420937" y="2817019"/>
              <a:ext cx="4321175" cy="188912"/>
              <a:chOff x="2977277" y="3468539"/>
              <a:chExt cx="4320000" cy="189885"/>
            </a:xfrm>
          </p:grpSpPr>
          <p:cxnSp>
            <p:nvCxnSpPr>
              <p:cNvPr id="10" name="直接连接符 9"/>
              <p:cNvCxnSpPr/>
              <p:nvPr/>
            </p:nvCxnSpPr>
            <p:spPr>
              <a:xfrm>
                <a:off x="2977277" y="3642467"/>
                <a:ext cx="4320000" cy="15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982039" y="3478113"/>
                <a:ext cx="0" cy="1803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286168" y="3468539"/>
                <a:ext cx="0" cy="1803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3" name="直接连接符 12"/>
            <p:cNvCxnSpPr/>
            <p:nvPr/>
          </p:nvCxnSpPr>
          <p:spPr>
            <a:xfrm>
              <a:off x="3305175" y="2817019"/>
              <a:ext cx="0" cy="179387"/>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992687" y="2826544"/>
              <a:ext cx="0" cy="18097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左大括号 14"/>
            <p:cNvSpPr/>
            <p:nvPr/>
          </p:nvSpPr>
          <p:spPr>
            <a:xfrm rot="5400000">
              <a:off x="4416425" y="502443"/>
              <a:ext cx="312738" cy="4284663"/>
            </a:xfrm>
            <a:prstGeom prst="leftBrace">
              <a:avLst>
                <a:gd name="adj1" fmla="val 45759"/>
                <a:gd name="adj2" fmla="val 50000"/>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zh-CN" altLang="en-US">
                <a:solidFill>
                  <a:schemeClr val="tx1">
                    <a:lumMod val="85000"/>
                    <a:lumOff val="15000"/>
                  </a:schemeClr>
                </a:solidFill>
                <a:latin typeface="+mn-ea"/>
              </a:endParaRPr>
            </a:p>
          </p:txBody>
        </p:sp>
        <p:sp>
          <p:nvSpPr>
            <p:cNvPr id="16" name="TextBox 15"/>
            <p:cNvSpPr txBox="1">
              <a:spLocks noChangeArrowheads="1"/>
            </p:cNvSpPr>
            <p:nvPr/>
          </p:nvSpPr>
          <p:spPr bwMode="auto">
            <a:xfrm>
              <a:off x="4133850" y="2058194"/>
              <a:ext cx="1046162"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800" dirty="0">
                  <a:solidFill>
                    <a:schemeClr val="tx1">
                      <a:lumMod val="85000"/>
                      <a:lumOff val="15000"/>
                    </a:schemeClr>
                  </a:solidFill>
                  <a:latin typeface="+mn-ea"/>
                  <a:ea typeface="+mn-ea"/>
                </a:rPr>
                <a:t>50</a:t>
              </a:r>
              <a:r>
                <a:rPr lang="zh-CN" altLang="en-US" sz="2800" dirty="0">
                  <a:solidFill>
                    <a:schemeClr val="tx1">
                      <a:lumMod val="85000"/>
                      <a:lumOff val="15000"/>
                    </a:schemeClr>
                  </a:solidFill>
                  <a:latin typeface="+mn-ea"/>
                  <a:ea typeface="+mn-ea"/>
                </a:rPr>
                <a:t>辆</a:t>
              </a:r>
            </a:p>
          </p:txBody>
        </p:sp>
        <p:sp>
          <p:nvSpPr>
            <p:cNvPr id="17" name="TextBox 16"/>
            <p:cNvSpPr txBox="1">
              <a:spLocks noChangeArrowheads="1"/>
            </p:cNvSpPr>
            <p:nvPr/>
          </p:nvSpPr>
          <p:spPr bwMode="auto">
            <a:xfrm>
              <a:off x="992187" y="3779044"/>
              <a:ext cx="12954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zh-CN" altLang="en-US" sz="2800">
                  <a:solidFill>
                    <a:schemeClr val="tx1">
                      <a:lumMod val="85000"/>
                      <a:lumOff val="15000"/>
                    </a:schemeClr>
                  </a:solidFill>
                  <a:latin typeface="+mn-ea"/>
                  <a:ea typeface="+mn-ea"/>
                </a:rPr>
                <a:t>第二天</a:t>
              </a:r>
            </a:p>
          </p:txBody>
        </p:sp>
        <p:grpSp>
          <p:nvGrpSpPr>
            <p:cNvPr id="18" name="组合 30"/>
            <p:cNvGrpSpPr>
              <a:grpSpLocks/>
            </p:cNvGrpSpPr>
            <p:nvPr/>
          </p:nvGrpSpPr>
          <p:grpSpPr bwMode="auto">
            <a:xfrm>
              <a:off x="2420937" y="4018756"/>
              <a:ext cx="4321175" cy="188913"/>
              <a:chOff x="2977277" y="3468539"/>
              <a:chExt cx="4320000" cy="189885"/>
            </a:xfrm>
          </p:grpSpPr>
          <p:cxnSp>
            <p:nvCxnSpPr>
              <p:cNvPr id="19" name="直接连接符 18"/>
              <p:cNvCxnSpPr/>
              <p:nvPr/>
            </p:nvCxnSpPr>
            <p:spPr>
              <a:xfrm>
                <a:off x="2977277" y="3642467"/>
                <a:ext cx="4320000" cy="159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982039" y="3478113"/>
                <a:ext cx="0" cy="1803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286168" y="3468539"/>
                <a:ext cx="0" cy="1803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2" name="直接连接符 21"/>
            <p:cNvCxnSpPr/>
            <p:nvPr/>
          </p:nvCxnSpPr>
          <p:spPr>
            <a:xfrm rot="5400000">
              <a:off x="6191250" y="3529806"/>
              <a:ext cx="1079500" cy="0"/>
            </a:xfrm>
            <a:prstGeom prst="line">
              <a:avLst/>
            </a:prstGeom>
            <a:ln w="28575">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162425" y="2820194"/>
              <a:ext cx="0" cy="179387"/>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5876925" y="2820194"/>
              <a:ext cx="0" cy="179387"/>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5" name="组合 58"/>
            <p:cNvGrpSpPr>
              <a:grpSpLocks/>
            </p:cNvGrpSpPr>
            <p:nvPr/>
          </p:nvGrpSpPr>
          <p:grpSpPr bwMode="auto">
            <a:xfrm>
              <a:off x="5865812" y="2820194"/>
              <a:ext cx="865188" cy="179387"/>
              <a:chOff x="6653358" y="4186933"/>
              <a:chExt cx="865000" cy="179387"/>
            </a:xfrm>
          </p:grpSpPr>
          <p:cxnSp>
            <p:nvCxnSpPr>
              <p:cNvPr id="26" name="直接连接符 25"/>
              <p:cNvCxnSpPr/>
              <p:nvPr/>
            </p:nvCxnSpPr>
            <p:spPr>
              <a:xfrm flipV="1">
                <a:off x="6653358" y="4358383"/>
                <a:ext cx="86341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bwMode="auto">
              <a:xfrm>
                <a:off x="7518358" y="4186933"/>
                <a:ext cx="0" cy="17938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左大括号 27"/>
            <p:cNvSpPr/>
            <p:nvPr/>
          </p:nvSpPr>
          <p:spPr>
            <a:xfrm rot="5400000">
              <a:off x="7048500" y="3513931"/>
              <a:ext cx="250825" cy="828675"/>
            </a:xfrm>
            <a:prstGeom prst="leftBrace">
              <a:avLst>
                <a:gd name="adj1" fmla="val 45759"/>
                <a:gd name="adj2" fmla="val 50000"/>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zh-CN" altLang="en-US">
                <a:solidFill>
                  <a:schemeClr val="tx1">
                    <a:lumMod val="85000"/>
                    <a:lumOff val="15000"/>
                  </a:schemeClr>
                </a:solidFill>
                <a:latin typeface="+mn-ea"/>
              </a:endParaRPr>
            </a:p>
          </p:txBody>
        </p:sp>
        <p:grpSp>
          <p:nvGrpSpPr>
            <p:cNvPr id="29" name="组合 61"/>
            <p:cNvGrpSpPr>
              <a:grpSpLocks/>
            </p:cNvGrpSpPr>
            <p:nvPr/>
          </p:nvGrpSpPr>
          <p:grpSpPr bwMode="auto">
            <a:xfrm>
              <a:off x="5897562" y="3237706"/>
              <a:ext cx="2370138" cy="612775"/>
              <a:chOff x="4133056" y="5341015"/>
              <a:chExt cx="2370740" cy="612000"/>
            </a:xfrm>
          </p:grpSpPr>
          <p:sp>
            <p:nvSpPr>
              <p:cNvPr id="30" name="TextBox 29"/>
              <p:cNvSpPr txBox="1">
                <a:spLocks noChangeArrowheads="1"/>
              </p:cNvSpPr>
              <p:nvPr/>
            </p:nvSpPr>
            <p:spPr bwMode="auto">
              <a:xfrm>
                <a:off x="4133056" y="5428218"/>
                <a:ext cx="2159548" cy="523212"/>
              </a:xfrm>
              <a:prstGeom prst="rect">
                <a:avLst/>
              </a:prstGeom>
              <a:noFill/>
              <a:ln w="9525">
                <a:noFill/>
                <a:miter lim="800000"/>
                <a:headEnd/>
                <a:tailEnd/>
              </a:ln>
            </p:spPr>
            <p:txBody>
              <a:bodyPr>
                <a:spAutoFit/>
              </a:bodyPr>
              <a:lstStyle/>
              <a:p>
                <a:pPr eaLnBrk="1" hangingPunct="1">
                  <a:defRPr/>
                </a:pPr>
                <a:r>
                  <a:rPr lang="zh-CN" altLang="en-US" sz="2800" spc="-300" dirty="0">
                    <a:solidFill>
                      <a:schemeClr val="tx1">
                        <a:lumMod val="85000"/>
                        <a:lumOff val="15000"/>
                      </a:schemeClr>
                    </a:solidFill>
                    <a:latin typeface="+mn-ea"/>
                    <a:ea typeface="+mn-ea"/>
                  </a:rPr>
                  <a:t>比第一天增加</a:t>
                </a:r>
              </a:p>
            </p:txBody>
          </p:sp>
          <p:graphicFrame>
            <p:nvGraphicFramePr>
              <p:cNvPr id="31" name="Object 2"/>
              <p:cNvGraphicFramePr>
                <a:graphicFrameLocks noChangeAspect="1"/>
              </p:cNvGraphicFramePr>
              <p:nvPr/>
            </p:nvGraphicFramePr>
            <p:xfrm>
              <a:off x="6286636" y="5341015"/>
              <a:ext cx="217160" cy="612000"/>
            </p:xfrm>
            <a:graphic>
              <a:graphicData uri="http://schemas.openxmlformats.org/presentationml/2006/ole">
                <p:oleObj spid="_x0000_s3206" name="Equation" r:id="rId4" imgW="139639" imgH="393529" progId="">
                  <p:embed/>
                </p:oleObj>
              </a:graphicData>
            </a:graphic>
          </p:graphicFrame>
        </p:grpSp>
        <p:sp>
          <p:nvSpPr>
            <p:cNvPr id="32" name="左大括号 31"/>
            <p:cNvSpPr/>
            <p:nvPr/>
          </p:nvSpPr>
          <p:spPr>
            <a:xfrm rot="16200000" flipV="1">
              <a:off x="4861718" y="1897063"/>
              <a:ext cx="312737" cy="5111750"/>
            </a:xfrm>
            <a:prstGeom prst="leftBrace">
              <a:avLst>
                <a:gd name="adj1" fmla="val 45759"/>
                <a:gd name="adj2" fmla="val 50000"/>
              </a:avLst>
            </a:prstGeom>
            <a:ln w="28575">
              <a:solidFill>
                <a:srgbClr val="0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zh-CN" altLang="en-US">
                <a:solidFill>
                  <a:schemeClr val="tx1">
                    <a:lumMod val="85000"/>
                    <a:lumOff val="15000"/>
                  </a:schemeClr>
                </a:solidFill>
                <a:latin typeface="+mn-ea"/>
              </a:endParaRPr>
            </a:p>
          </p:txBody>
        </p:sp>
        <p:sp>
          <p:nvSpPr>
            <p:cNvPr id="33" name="TextBox 32"/>
            <p:cNvSpPr txBox="1">
              <a:spLocks noChangeArrowheads="1"/>
            </p:cNvSpPr>
            <p:nvPr/>
          </p:nvSpPr>
          <p:spPr bwMode="auto">
            <a:xfrm>
              <a:off x="4694237" y="4631531"/>
              <a:ext cx="1046163" cy="522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r>
                <a:rPr lang="en-US" altLang="zh-CN" sz="2800">
                  <a:solidFill>
                    <a:schemeClr val="tx1">
                      <a:lumMod val="85000"/>
                      <a:lumOff val="15000"/>
                    </a:schemeClr>
                  </a:solidFill>
                  <a:latin typeface="+mn-ea"/>
                  <a:ea typeface="+mn-ea"/>
                </a:rPr>
                <a:t>?</a:t>
              </a:r>
              <a:r>
                <a:rPr lang="zh-CN" altLang="en-US" sz="2800">
                  <a:solidFill>
                    <a:schemeClr val="tx1">
                      <a:lumMod val="85000"/>
                      <a:lumOff val="15000"/>
                    </a:schemeClr>
                  </a:solidFill>
                  <a:latin typeface="+mn-ea"/>
                  <a:ea typeface="+mn-ea"/>
                </a:rPr>
                <a:t>辆</a:t>
              </a:r>
            </a:p>
          </p:txBody>
        </p:sp>
      </p:grpSp>
      <p:sp>
        <p:nvSpPr>
          <p:cNvPr id="34"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教学过程</a:t>
            </a:r>
            <a:endParaRPr lang="en-US" altLang="zh-CN" dirty="0"/>
          </a:p>
        </p:txBody>
      </p:sp>
    </p:spTree>
    <p:extLst>
      <p:ext uri="{BB962C8B-B14F-4D97-AF65-F5344CB8AC3E}">
        <p14:creationId xmlns:p14="http://schemas.microsoft.com/office/powerpoint/2010/main" xmlns="" val="1987867013"/>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32"/>
          <p:cNvSpPr txBox="1"/>
          <p:nvPr/>
        </p:nvSpPr>
        <p:spPr>
          <a:xfrm>
            <a:off x="2592387" y="4645264"/>
            <a:ext cx="5184702" cy="858062"/>
          </a:xfrm>
          <a:prstGeom prst="rect">
            <a:avLst/>
          </a:prstGeom>
          <a:noFill/>
        </p:spPr>
        <p:txBody>
          <a:bodyPr wrap="square" lIns="87764" tIns="43882" rIns="87764" bIns="43882" rtlCol="0">
            <a:spAutoFit/>
          </a:bodyPr>
          <a:lstStyle>
            <a:defPPr>
              <a:defRPr lang="zh-CN"/>
            </a:defPPr>
            <a:lvl1pPr>
              <a:defRPr sz="3200">
                <a:solidFill>
                  <a:schemeClr val="bg1"/>
                </a:solidFill>
                <a:latin typeface="Agency FB" panose="020B0503020202020204" pitchFamily="34" charset="0"/>
              </a:defRPr>
            </a:lvl1pPr>
          </a:lstStyle>
          <a:p>
            <a:pPr algn="ctr"/>
            <a:r>
              <a:rPr lang="zh-CN" altLang="en-US" sz="5000" spc="300" dirty="0" smtClean="0">
                <a:solidFill>
                  <a:schemeClr val="tx1">
                    <a:lumMod val="95000"/>
                    <a:lumOff val="5000"/>
                  </a:schemeClr>
                </a:solidFill>
                <a:latin typeface="字魂27号-布丁体" pitchFamily="2" charset="-122"/>
                <a:ea typeface="字魂27号-布丁体" pitchFamily="2" charset="-122"/>
              </a:rPr>
              <a:t>教学反思</a:t>
            </a:r>
            <a:endParaRPr lang="zh-CN" altLang="en-US" sz="5000" spc="300" dirty="0">
              <a:solidFill>
                <a:schemeClr val="tx1">
                  <a:lumMod val="95000"/>
                  <a:lumOff val="5000"/>
                </a:schemeClr>
              </a:solidFill>
              <a:latin typeface="字魂27号-布丁体" pitchFamily="2" charset="-122"/>
              <a:ea typeface="字魂27号-布丁体" pitchFamily="2" charset="-122"/>
            </a:endParaRPr>
          </a:p>
        </p:txBody>
      </p:sp>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764689" y="5594532"/>
            <a:ext cx="4860000" cy="313932"/>
          </a:xfrm>
          <a:prstGeom prst="rect">
            <a:avLst/>
          </a:prstGeom>
        </p:spPr>
        <p:txBody>
          <a:bodyPr wrap="square" lIns="91441" tIns="45720" rIns="91441" bIns="45720">
            <a:spAutoFit/>
          </a:bodyPr>
          <a:lstStyle/>
          <a:p>
            <a:pPr algn="ctr">
              <a:lnSpc>
                <a:spcPct val="120000"/>
              </a:lnSpc>
            </a:pPr>
            <a:r>
              <a:rPr lang="zh-CN" altLang="en-US" sz="1200" dirty="0" smtClean="0">
                <a:solidFill>
                  <a:schemeClr val="tx1">
                    <a:lumMod val="95000"/>
                    <a:lumOff val="5000"/>
                  </a:schemeClr>
                </a:solidFill>
                <a:latin typeface="+mn-ea"/>
                <a:ea typeface="+mn-ea"/>
                <a:cs typeface="+mn-ea"/>
                <a:sym typeface="Calibri" panose="020F0502020204030204" pitchFamily="34" charset="0"/>
              </a:rPr>
              <a:t>双击</a:t>
            </a:r>
            <a:r>
              <a:rPr lang="zh-CN" altLang="en-US" sz="1200" dirty="0">
                <a:solidFill>
                  <a:schemeClr val="tx1">
                    <a:lumMod val="95000"/>
                    <a:lumOff val="5000"/>
                  </a:schemeClr>
                </a:solidFill>
                <a:latin typeface="+mn-ea"/>
                <a:ea typeface="+mn-ea"/>
                <a:cs typeface="+mn-ea"/>
                <a:sym typeface="Calibri" panose="020F0502020204030204" pitchFamily="34" charset="0"/>
              </a:rPr>
              <a:t>输入替换</a:t>
            </a:r>
            <a:r>
              <a:rPr lang="zh-CN" altLang="en-US" sz="1200" dirty="0" smtClean="0">
                <a:solidFill>
                  <a:schemeClr val="tx1">
                    <a:lumMod val="95000"/>
                    <a:lumOff val="5000"/>
                  </a:schemeClr>
                </a:solidFill>
                <a:latin typeface="+mn-ea"/>
                <a:ea typeface="+mn-ea"/>
                <a:cs typeface="+mn-ea"/>
                <a:sym typeface="Calibri" panose="020F0502020204030204" pitchFamily="34" charset="0"/>
              </a:rPr>
              <a:t>内容</a:t>
            </a:r>
            <a:endParaRPr lang="en-US" altLang="zh-CN" sz="1200" dirty="0">
              <a:solidFill>
                <a:schemeClr val="tx1">
                  <a:lumMod val="95000"/>
                  <a:lumOff val="5000"/>
                </a:schemeClr>
              </a:solidFill>
              <a:latin typeface="+mn-ea"/>
              <a:ea typeface="+mn-ea"/>
              <a:cs typeface="+mn-ea"/>
              <a:sym typeface="Calibri" panose="020F0502020204030204" pitchFamily="34" charset="0"/>
            </a:endParaRPr>
          </a:p>
        </p:txBody>
      </p:sp>
      <p:sp>
        <p:nvSpPr>
          <p:cNvPr id="9" name="TextBox 8"/>
          <p:cNvSpPr txBox="1">
            <a:spLocks noChangeAspect="1"/>
          </p:cNvSpPr>
          <p:nvPr/>
        </p:nvSpPr>
        <p:spPr>
          <a:xfrm>
            <a:off x="4564689" y="3658394"/>
            <a:ext cx="1260000" cy="1260000"/>
          </a:xfrm>
          <a:prstGeom prst="ellipse">
            <a:avLst/>
          </a:prstGeom>
          <a:noFill/>
        </p:spPr>
        <p:txBody>
          <a:bodyPr wrap="none" rtlCol="0" anchor="ctr" anchorCtr="1">
            <a:noAutofit/>
          </a:bodyPr>
          <a:lstStyle/>
          <a:p>
            <a:pPr algn="ctr"/>
            <a:r>
              <a:rPr lang="en-US" altLang="zh-CN" sz="5000" dirty="0" smtClean="0">
                <a:solidFill>
                  <a:schemeClr val="tx1">
                    <a:lumMod val="95000"/>
                    <a:lumOff val="5000"/>
                  </a:schemeClr>
                </a:solidFill>
                <a:latin typeface="字魂27号-布丁体" pitchFamily="2" charset="-122"/>
                <a:ea typeface="字魂27号-布丁体" pitchFamily="2" charset="-122"/>
              </a:rPr>
              <a:t>04</a:t>
            </a:r>
            <a:endParaRPr lang="zh-CN" altLang="en-US" sz="5000" dirty="0">
              <a:solidFill>
                <a:schemeClr val="tx1">
                  <a:lumMod val="95000"/>
                  <a:lumOff val="5000"/>
                </a:schemeClr>
              </a:solidFill>
              <a:latin typeface="字魂27号-布丁体" pitchFamily="2" charset="-122"/>
              <a:ea typeface="字魂27号-布丁体" pitchFamily="2" charset="-122"/>
            </a:endParaRPr>
          </a:p>
        </p:txBody>
      </p:sp>
    </p:spTree>
    <p:extLst>
      <p:ext uri="{BB962C8B-B14F-4D97-AF65-F5344CB8AC3E}">
        <p14:creationId xmlns:p14="http://schemas.microsoft.com/office/powerpoint/2010/main" xmlns="" val="1260534770"/>
      </p:ext>
    </p:extLst>
  </p:cSld>
  <p:clrMapOvr>
    <a:masterClrMapping/>
  </p:clrMapOvr>
  <mc:AlternateContent xmlns:mc="http://schemas.openxmlformats.org/markup-compatibility/2006">
    <mc:Choice xmlns:p14="http://schemas.microsoft.com/office/powerpoint/2010/main" xmlns="" Requires="p14">
      <p:transition spd="slow" p14:dur="120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7" presetClass="entr" presetSubtype="1"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ppt_x</p:attrName>
                                        </p:attrNameLst>
                                      </p:cBhvr>
                                      <p:tavLst>
                                        <p:tav tm="0">
                                          <p:val>
                                            <p:strVal val="#ppt_x"/>
                                          </p:val>
                                        </p:tav>
                                        <p:tav tm="100000">
                                          <p:val>
                                            <p:strVal val="#ppt_x"/>
                                          </p:val>
                                        </p:tav>
                                      </p:tavLst>
                                    </p:anim>
                                    <p:anim calcmode="lin" valueType="num">
                                      <p:cBhvr>
                                        <p:cTn id="12" dur="500" fill="hold"/>
                                        <p:tgtEl>
                                          <p:spTgt spid="6"/>
                                        </p:tgtEl>
                                        <p:attrNameLst>
                                          <p:attrName>ppt_y</p:attrName>
                                        </p:attrNameLst>
                                      </p:cBhvr>
                                      <p:tavLst>
                                        <p:tav tm="0">
                                          <p:val>
                                            <p:strVal val="#ppt_y-#ppt_h/2"/>
                                          </p:val>
                                        </p:tav>
                                        <p:tav tm="100000">
                                          <p:val>
                                            <p:strVal val="#ppt_y"/>
                                          </p:val>
                                        </p:tav>
                                      </p:tavLst>
                                    </p:anim>
                                    <p:anim calcmode="lin" valueType="num">
                                      <p:cBhvr>
                                        <p:cTn id="13" dur="500" fill="hold"/>
                                        <p:tgtEl>
                                          <p:spTgt spid="6"/>
                                        </p:tgtEl>
                                        <p:attrNameLst>
                                          <p:attrName>ppt_w</p:attrName>
                                        </p:attrNameLst>
                                      </p:cBhvr>
                                      <p:tavLst>
                                        <p:tav tm="0">
                                          <p:val>
                                            <p:strVal val="#ppt_w"/>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par>
                          <p:cTn id="15" fill="hold">
                            <p:stCondLst>
                              <p:cond delay="1150"/>
                            </p:stCondLst>
                            <p:childTnLst>
                              <p:par>
                                <p:cTn id="16" presetID="14" presetClass="entr" presetSubtype="1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extLst mod="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教学反思</a:t>
            </a:r>
            <a:endParaRPr lang="en-US" altLang="zh-CN" dirty="0"/>
          </a:p>
        </p:txBody>
      </p:sp>
      <p:grpSp>
        <p:nvGrpSpPr>
          <p:cNvPr id="7" name="组合 6"/>
          <p:cNvGrpSpPr/>
          <p:nvPr/>
        </p:nvGrpSpPr>
        <p:grpSpPr>
          <a:xfrm>
            <a:off x="5716587" y="2743994"/>
            <a:ext cx="4934308" cy="2517381"/>
            <a:chOff x="6193080" y="2896394"/>
            <a:chExt cx="4934308" cy="2517381"/>
          </a:xfrm>
        </p:grpSpPr>
        <p:sp>
          <p:nvSpPr>
            <p:cNvPr id="11" name="22"/>
            <p:cNvSpPr txBox="1">
              <a:spLocks/>
            </p:cNvSpPr>
            <p:nvPr>
              <p:custDataLst>
                <p:tags r:id="rId1"/>
              </p:custDataLst>
            </p:nvPr>
          </p:nvSpPr>
          <p:spPr>
            <a:xfrm>
              <a:off x="6193080" y="2896394"/>
              <a:ext cx="4934308" cy="70854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a:lnSpc>
                  <a:spcPct val="120000"/>
                </a:lnSpc>
                <a:spcBef>
                  <a:spcPts val="0"/>
                </a:spcBef>
                <a:buNone/>
              </a:pPr>
              <a:r>
                <a:rPr lang="zh-CN" altLang="en-US"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“分数混合运算”的学习到这就要结束了</a:t>
              </a:r>
              <a:r>
                <a:rPr lang="en-US" altLang="zh-CN"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a:t>
              </a:r>
              <a:r>
                <a:rPr lang="zh-CN" altLang="en-US"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关于这部分内容</a:t>
              </a:r>
              <a:r>
                <a:rPr lang="en-US" altLang="zh-CN"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a:t>
              </a:r>
              <a:r>
                <a:rPr lang="zh-CN" altLang="en-US"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你学会了什么</a:t>
              </a:r>
              <a:r>
                <a:rPr lang="en-US" altLang="zh-CN"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a:t>
              </a:r>
              <a:r>
                <a:rPr lang="zh-CN" altLang="en-US"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还有什么疑问吗</a:t>
              </a:r>
              <a:r>
                <a:rPr lang="en-US" altLang="zh-CN"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a:t>
              </a:r>
              <a:r>
                <a:rPr lang="zh-CN" altLang="en-US" sz="2400" dirty="0">
                  <a:solidFill>
                    <a:schemeClr val="tx1">
                      <a:lumMod val="85000"/>
                      <a:lumOff val="1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跟大家说一说。</a:t>
              </a:r>
            </a:p>
          </p:txBody>
        </p:sp>
        <p:sp>
          <p:nvSpPr>
            <p:cNvPr id="12" name="27"/>
            <p:cNvSpPr/>
            <p:nvPr>
              <p:custDataLst>
                <p:tags r:id="rId2"/>
              </p:custDataLst>
            </p:nvPr>
          </p:nvSpPr>
          <p:spPr>
            <a:xfrm>
              <a:off x="9072923" y="4940767"/>
              <a:ext cx="1957404" cy="473008"/>
            </a:xfrm>
            <a:prstGeom prst="roundRect">
              <a:avLst>
                <a:gd name="adj" fmla="val 27969"/>
              </a:avLst>
            </a:prstGeom>
            <a:solidFill>
              <a:schemeClr val="accent6"/>
            </a:solidFill>
            <a:ln w="12700">
              <a:noFill/>
            </a:ln>
          </p:spPr>
          <p:txBody>
            <a:bodyPr wrap="square">
              <a:spAutoFit/>
            </a:bodyPr>
            <a:lstStyle/>
            <a:p>
              <a:pPr algn="ctr"/>
              <a:r>
                <a:rPr lang="en-US" altLang="zh-CN" sz="1867" dirty="0" smtClean="0">
                  <a:solidFill>
                    <a:schemeClr val="bg1"/>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THE TITLE</a:t>
              </a:r>
              <a:endParaRPr lang="en-US" altLang="zh-CN" sz="1867" dirty="0">
                <a:solidFill>
                  <a:schemeClr val="bg1"/>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sp>
        <p:nvSpPr>
          <p:cNvPr id="15" name="椭圆 14"/>
          <p:cNvSpPr>
            <a:spLocks noChangeAspect="1"/>
          </p:cNvSpPr>
          <p:nvPr/>
        </p:nvSpPr>
        <p:spPr>
          <a:xfrm>
            <a:off x="1373187" y="2230602"/>
            <a:ext cx="3060000" cy="3060000"/>
          </a:xfrm>
          <a:prstGeom prst="ellipse">
            <a:avLst/>
          </a:prstGeom>
          <a:blipFill>
            <a:blip r:embed="rId5">
              <a:extLst>
                <a:ext uri="{28A0092B-C50C-407E-A947-70E740481C1C}">
                  <a14:useLocalDpi xmlns:a14="http://schemas.microsoft.com/office/drawing/2010/main" xmlns="" val="0"/>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xmlns="" val="58885161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57587" y="2439194"/>
            <a:ext cx="10080000" cy="3581400"/>
          </a:xfrm>
          <a:prstGeom prst="rect">
            <a:avLst/>
          </a:prstGeom>
          <a:noFill/>
        </p:spPr>
        <p:txBody>
          <a:bodyPr wrap="square" rtlCol="0">
            <a:noAutofit/>
          </a:bodyPr>
          <a:lstStyle/>
          <a:p>
            <a:pPr>
              <a:lnSpc>
                <a:spcPct val="120000"/>
              </a:lnSpc>
            </a:pPr>
            <a:r>
              <a:rPr lang="zh-CN" altLang="en-US" sz="3600" dirty="0">
                <a:solidFill>
                  <a:schemeClr val="tx1">
                    <a:lumMod val="85000"/>
                    <a:lumOff val="15000"/>
                  </a:schemeClr>
                </a:solidFill>
                <a:latin typeface="+mn-ea"/>
                <a:ea typeface="+mn-ea"/>
              </a:rPr>
              <a:t>让学生自主</a:t>
            </a:r>
            <a:r>
              <a:rPr lang="zh-CN" altLang="en-US" sz="3600" dirty="0" smtClean="0">
                <a:solidFill>
                  <a:schemeClr val="tx1">
                    <a:lumMod val="85000"/>
                    <a:lumOff val="15000"/>
                  </a:schemeClr>
                </a:solidFill>
                <a:latin typeface="+mn-ea"/>
                <a:ea typeface="+mn-ea"/>
              </a:rPr>
              <a:t>讨论</a:t>
            </a:r>
            <a:r>
              <a:rPr lang="en-US" altLang="zh-CN" sz="3600" dirty="0" smtClean="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使学习的过程成为学生发现问题</a:t>
            </a:r>
            <a:r>
              <a:rPr lang="zh-CN" altLang="en-US" sz="3600" dirty="0" smtClean="0">
                <a:solidFill>
                  <a:schemeClr val="tx1">
                    <a:lumMod val="85000"/>
                    <a:lumOff val="15000"/>
                  </a:schemeClr>
                </a:solidFill>
                <a:latin typeface="+mn-ea"/>
                <a:ea typeface="+mn-ea"/>
              </a:rPr>
              <a:t>、解决问题</a:t>
            </a:r>
            <a:r>
              <a:rPr lang="zh-CN" altLang="en-US" sz="3600" dirty="0">
                <a:solidFill>
                  <a:schemeClr val="tx1">
                    <a:lumMod val="85000"/>
                    <a:lumOff val="15000"/>
                  </a:schemeClr>
                </a:solidFill>
                <a:latin typeface="+mn-ea"/>
                <a:ea typeface="+mn-ea"/>
              </a:rPr>
              <a:t>的过程</a:t>
            </a:r>
            <a:r>
              <a:rPr lang="zh-CN" altLang="en-US" sz="3600" dirty="0" smtClean="0">
                <a:solidFill>
                  <a:schemeClr val="tx1">
                    <a:lumMod val="85000"/>
                    <a:lumOff val="15000"/>
                  </a:schemeClr>
                </a:solidFill>
                <a:latin typeface="+mn-ea"/>
                <a:ea typeface="+mn-ea"/>
              </a:rPr>
              <a:t>。使</a:t>
            </a:r>
            <a:r>
              <a:rPr lang="zh-CN" altLang="en-US" sz="3600" dirty="0">
                <a:solidFill>
                  <a:schemeClr val="tx1">
                    <a:lumMod val="85000"/>
                    <a:lumOff val="15000"/>
                  </a:schemeClr>
                </a:solidFill>
                <a:latin typeface="+mn-ea"/>
                <a:ea typeface="+mn-ea"/>
              </a:rPr>
              <a:t>学生对自己发现的结论进一步反思</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澄清认识</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找到正确的方法、答案。</a:t>
            </a:r>
          </a:p>
        </p:txBody>
      </p:sp>
      <p:sp>
        <p:nvSpPr>
          <p:cNvPr id="4"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教学反思</a:t>
            </a:r>
            <a:endParaRPr lang="en-US" altLang="zh-CN" dirty="0"/>
          </a:p>
        </p:txBody>
      </p:sp>
    </p:spTree>
    <p:extLst>
      <p:ext uri="{BB962C8B-B14F-4D97-AF65-F5344CB8AC3E}">
        <p14:creationId xmlns:p14="http://schemas.microsoft.com/office/powerpoint/2010/main" xmlns="" val="3993173140"/>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2000" y="2362994"/>
            <a:ext cx="5566800" cy="2133600"/>
          </a:xfrm>
          <a:prstGeom prst="rect">
            <a:avLst/>
          </a:prstGeom>
          <a:noFill/>
        </p:spPr>
        <p:txBody>
          <a:bodyPr wrap="square" rtlCol="0">
            <a:noAutofit/>
          </a:bodyPr>
          <a:lstStyle/>
          <a:p>
            <a:pPr>
              <a:lnSpc>
                <a:spcPct val="120000"/>
              </a:lnSpc>
            </a:pPr>
            <a:r>
              <a:rPr lang="zh-CN" altLang="en-US" sz="3600" dirty="0">
                <a:solidFill>
                  <a:schemeClr val="tx1">
                    <a:lumMod val="85000"/>
                    <a:lumOff val="15000"/>
                  </a:schemeClr>
                </a:solidFill>
                <a:latin typeface="+mn-ea"/>
                <a:ea typeface="+mn-ea"/>
              </a:rPr>
              <a:t>通过今天的学习</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你有什么收获呢</a:t>
            </a:r>
            <a:r>
              <a:rPr lang="en-US" altLang="zh-CN" sz="3600" dirty="0" smtClean="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让</a:t>
            </a:r>
            <a:r>
              <a:rPr lang="zh-CN" altLang="en-US" sz="3600" dirty="0" smtClean="0">
                <a:solidFill>
                  <a:schemeClr val="tx1">
                    <a:lumMod val="85000"/>
                    <a:lumOff val="15000"/>
                  </a:schemeClr>
                </a:solidFill>
                <a:latin typeface="+mn-ea"/>
                <a:ea typeface="+mn-ea"/>
              </a:rPr>
              <a:t>学生叙述</a:t>
            </a:r>
            <a:r>
              <a:rPr lang="zh-CN" altLang="en-US" sz="3600" dirty="0">
                <a:solidFill>
                  <a:schemeClr val="tx1">
                    <a:lumMod val="85000"/>
                    <a:lumOff val="15000"/>
                  </a:schemeClr>
                </a:solidFill>
                <a:latin typeface="+mn-ea"/>
                <a:ea typeface="+mn-ea"/>
              </a:rPr>
              <a:t>自己的收获</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与大家分享。</a:t>
            </a:r>
          </a:p>
        </p:txBody>
      </p:sp>
      <p:sp>
        <p:nvSpPr>
          <p:cNvPr id="5"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教学反思</a:t>
            </a:r>
            <a:endParaRPr lang="en-US" altLang="zh-CN" dirty="0"/>
          </a:p>
        </p:txBody>
      </p:sp>
    </p:spTree>
    <p:extLst>
      <p:ext uri="{BB962C8B-B14F-4D97-AF65-F5344CB8AC3E}">
        <p14:creationId xmlns:p14="http://schemas.microsoft.com/office/powerpoint/2010/main" xmlns="" val="967242609"/>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2000" y="2362994"/>
            <a:ext cx="5566800" cy="2133600"/>
          </a:xfrm>
          <a:prstGeom prst="rect">
            <a:avLst/>
          </a:prstGeom>
          <a:noFill/>
        </p:spPr>
        <p:txBody>
          <a:bodyPr wrap="square" rtlCol="0">
            <a:noAutofit/>
          </a:bodyPr>
          <a:lstStyle/>
          <a:p>
            <a:pPr>
              <a:lnSpc>
                <a:spcPct val="120000"/>
              </a:lnSpc>
            </a:pPr>
            <a:r>
              <a:rPr lang="zh-CN" altLang="en-US" sz="3600" dirty="0" smtClean="0">
                <a:solidFill>
                  <a:schemeClr val="tx1">
                    <a:lumMod val="85000"/>
                    <a:lumOff val="15000"/>
                  </a:schemeClr>
                </a:solidFill>
                <a:latin typeface="+mn-ea"/>
                <a:ea typeface="+mn-ea"/>
              </a:rPr>
              <a:t>让学生运用</a:t>
            </a:r>
            <a:r>
              <a:rPr lang="zh-CN" altLang="en-US" sz="3600" dirty="0">
                <a:solidFill>
                  <a:schemeClr val="tx1">
                    <a:lumMod val="85000"/>
                    <a:lumOff val="15000"/>
                  </a:schemeClr>
                </a:solidFill>
                <a:latin typeface="+mn-ea"/>
                <a:ea typeface="+mn-ea"/>
              </a:rPr>
              <a:t>这些知识解决生活中的一些问题</a:t>
            </a:r>
            <a:r>
              <a:rPr lang="en-US" altLang="zh-CN" sz="3600" dirty="0">
                <a:solidFill>
                  <a:schemeClr val="tx1">
                    <a:lumMod val="85000"/>
                    <a:lumOff val="15000"/>
                  </a:schemeClr>
                </a:solidFill>
                <a:latin typeface="+mn-ea"/>
                <a:ea typeface="+mn-ea"/>
              </a:rPr>
              <a:t>,</a:t>
            </a:r>
            <a:r>
              <a:rPr lang="zh-CN" altLang="en-US" sz="3600" dirty="0">
                <a:solidFill>
                  <a:schemeClr val="tx1">
                    <a:lumMod val="85000"/>
                    <a:lumOff val="15000"/>
                  </a:schemeClr>
                </a:solidFill>
                <a:latin typeface="+mn-ea"/>
                <a:ea typeface="+mn-ea"/>
              </a:rPr>
              <a:t>看看谁掌握得最好。</a:t>
            </a:r>
          </a:p>
        </p:txBody>
      </p:sp>
      <p:sp>
        <p:nvSpPr>
          <p:cNvPr id="5" name="文本框 2"/>
          <p:cNvSpPr txBox="1"/>
          <p:nvPr/>
        </p:nvSpPr>
        <p:spPr>
          <a:xfrm>
            <a:off x="7308000" y="900000"/>
            <a:ext cx="3231285" cy="642619"/>
          </a:xfrm>
          <a:prstGeom prst="rect">
            <a:avLst/>
          </a:prstGeom>
          <a:noFill/>
        </p:spPr>
        <p:txBody>
          <a:bodyPr wrap="square" lIns="87764" tIns="43882" rIns="87764" bIns="43882" rtlCol="0">
            <a:spAutoFit/>
          </a:bodyPr>
          <a:lstStyle>
            <a:defPPr>
              <a:defRPr lang="zh-CN"/>
            </a:defPPr>
            <a:lvl1pPr algn="r">
              <a:defRPr sz="3600" spc="0">
                <a:solidFill>
                  <a:schemeClr val="tx1">
                    <a:lumMod val="95000"/>
                    <a:lumOff val="5000"/>
                  </a:schemeClr>
                </a:solidFill>
                <a:latin typeface="+mn-ea"/>
                <a:ea typeface="+mn-ea"/>
              </a:defRPr>
            </a:lvl1pPr>
          </a:lstStyle>
          <a:p>
            <a:r>
              <a:rPr lang="zh-CN" altLang="en-US" dirty="0"/>
              <a:t>教学反思</a:t>
            </a:r>
            <a:endParaRPr lang="en-US" altLang="zh-CN" dirty="0"/>
          </a:p>
        </p:txBody>
      </p:sp>
    </p:spTree>
    <p:extLst>
      <p:ext uri="{BB962C8B-B14F-4D97-AF65-F5344CB8AC3E}">
        <p14:creationId xmlns:p14="http://schemas.microsoft.com/office/powerpoint/2010/main" xmlns="" val="4166883408"/>
      </p:ext>
    </p:extLst>
  </p:cSld>
  <p:clrMapOvr>
    <a:masterClrMapping/>
  </p:clrMapOvr>
  <mc:AlternateContent xmlns:mc="http://schemas.openxmlformats.org/markup-compatibility/2006">
    <mc:Choice xmlns:p14="http://schemas.microsoft.com/office/powerpoint/2010/main" xmlns="" Requires="p14">
      <p:transition spd="slow" p14:dur="1600" advTm="2000">
        <p14:gallery dir="l"/>
      </p:transition>
    </mc:Choice>
    <mc:Fallback>
      <p:transition spd="slow" advTm="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906587" y="3886994"/>
            <a:ext cx="4686490" cy="1319727"/>
          </a:xfrm>
          <a:prstGeom prst="rect">
            <a:avLst/>
          </a:prstGeom>
          <a:noFill/>
        </p:spPr>
        <p:txBody>
          <a:bodyPr wrap="none" lIns="87764" tIns="43882" rIns="87764" bIns="43882" rtlCol="0">
            <a:spAutoFit/>
          </a:bodyPr>
          <a:lstStyle/>
          <a:p>
            <a:r>
              <a:rPr lang="en-US" altLang="zh-CN" sz="8000" spc="300" dirty="0" smtClean="0">
                <a:ln w="28575">
                  <a:noFill/>
                  <a:prstDash val="solid"/>
                </a:ln>
                <a:solidFill>
                  <a:schemeClr val="tx1">
                    <a:lumMod val="95000"/>
                    <a:lumOff val="5000"/>
                  </a:schemeClr>
                </a:solidFill>
                <a:latin typeface="字魂27号-布丁体" pitchFamily="2" charset="-122"/>
                <a:ea typeface="字魂27号-布丁体" pitchFamily="2" charset="-122"/>
              </a:rPr>
              <a:t>THANKS</a:t>
            </a:r>
            <a:endParaRPr lang="zh-CN" altLang="en-US" sz="8000" spc="300" dirty="0">
              <a:ln w="28575">
                <a:noFill/>
                <a:prstDash val="solid"/>
              </a:ln>
              <a:solidFill>
                <a:schemeClr val="tx1">
                  <a:lumMod val="95000"/>
                  <a:lumOff val="5000"/>
                </a:schemeClr>
              </a:solidFill>
              <a:latin typeface="字魂27号-布丁体" pitchFamily="2" charset="-122"/>
              <a:ea typeface="字魂27号-布丁体" pitchFamily="2" charset="-122"/>
            </a:endParaRPr>
          </a:p>
        </p:txBody>
      </p:sp>
      <p:sp>
        <p:nvSpPr>
          <p:cNvPr id="12" name="文本框 6"/>
          <p:cNvSpPr txBox="1">
            <a:spLocks noChangeArrowheads="1"/>
          </p:cNvSpPr>
          <p:nvPr/>
        </p:nvSpPr>
        <p:spPr bwMode="auto">
          <a:xfrm>
            <a:off x="1992987" y="4995794"/>
            <a:ext cx="5616000" cy="720000"/>
          </a:xfrm>
          <a:prstGeom prst="rect">
            <a:avLst/>
          </a:prstGeom>
          <a:noFill/>
          <a:ln>
            <a:noFill/>
          </a:ln>
          <a:effectLst/>
          <a:extLst/>
        </p:spPr>
        <p:txBody>
          <a:bodyPr wrap="square" lIns="121940" tIns="60969" rIns="121940" bIns="60969">
            <a:no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algn="just">
              <a:lnSpc>
                <a:spcPct val="150000"/>
              </a:lnSpc>
              <a:defRPr/>
            </a:pPr>
            <a:r>
              <a:rPr lang="zh-CN" altLang="en-US" sz="1200" kern="2000" dirty="0" smtClean="0">
                <a:solidFill>
                  <a:schemeClr val="tx1">
                    <a:lumMod val="95000"/>
                    <a:lumOff val="5000"/>
                  </a:schemeClr>
                </a:solidFill>
                <a:latin typeface="+mn-ea"/>
                <a:ea typeface="+mn-ea"/>
              </a:rPr>
              <a:t>双击</a:t>
            </a:r>
            <a:r>
              <a:rPr lang="zh-CN" altLang="en-US" sz="1200" kern="2000" dirty="0">
                <a:solidFill>
                  <a:schemeClr val="tx1">
                    <a:lumMod val="95000"/>
                    <a:lumOff val="5000"/>
                  </a:schemeClr>
                </a:solidFill>
                <a:latin typeface="+mn-ea"/>
                <a:ea typeface="+mn-ea"/>
              </a:rPr>
              <a:t>输入替换</a:t>
            </a:r>
            <a:r>
              <a:rPr lang="zh-CN" altLang="en-US" sz="1200" kern="2000" dirty="0" smtClean="0">
                <a:solidFill>
                  <a:schemeClr val="tx1">
                    <a:lumMod val="95000"/>
                    <a:lumOff val="5000"/>
                  </a:schemeClr>
                </a:solidFill>
                <a:latin typeface="+mn-ea"/>
                <a:ea typeface="+mn-ea"/>
              </a:rPr>
              <a:t>内容</a:t>
            </a:r>
            <a:endParaRPr lang="en-US" altLang="zh-CN" sz="1200" kern="2000" dirty="0">
              <a:solidFill>
                <a:schemeClr val="tx1">
                  <a:lumMod val="95000"/>
                  <a:lumOff val="5000"/>
                </a:schemeClr>
              </a:solidFill>
              <a:latin typeface="+mn-ea"/>
              <a:ea typeface="+mn-ea"/>
            </a:endParaRPr>
          </a:p>
        </p:txBody>
      </p:sp>
      <p:sp>
        <p:nvSpPr>
          <p:cNvPr id="13" name="Text Box 5"/>
          <p:cNvSpPr txBox="1">
            <a:spLocks noChangeArrowheads="1"/>
          </p:cNvSpPr>
          <p:nvPr/>
        </p:nvSpPr>
        <p:spPr bwMode="auto">
          <a:xfrm>
            <a:off x="2058987" y="5812994"/>
            <a:ext cx="2160000" cy="360000"/>
          </a:xfrm>
          <a:prstGeom prst="rect">
            <a:avLst/>
          </a:prstGeom>
          <a:noFill/>
          <a:ln>
            <a:solidFill>
              <a:schemeClr val="tx1">
                <a:lumMod val="95000"/>
                <a:lumOff val="5000"/>
              </a:schemeClr>
            </a:solidFill>
          </a:ln>
          <a:effectLst/>
          <a:extLst/>
        </p:spPr>
        <p:txBody>
          <a:bodyPr wrap="square" lIns="0" tIns="0" rIns="0" bIns="0" anchor="ctr" anchorCtr="1">
            <a:noAutofit/>
          </a:bodyPr>
          <a:lstStyle/>
          <a:p>
            <a:r>
              <a:rPr lang="zh-CN" altLang="en-US" sz="1200" kern="19100" spc="300" dirty="0" smtClean="0">
                <a:solidFill>
                  <a:schemeClr val="tx1">
                    <a:lumMod val="95000"/>
                    <a:lumOff val="5000"/>
                  </a:schemeClr>
                </a:solidFill>
                <a:latin typeface="+mn-ea"/>
                <a:ea typeface="+mn-ea"/>
              </a:rPr>
              <a:t>指导老师</a:t>
            </a:r>
            <a:r>
              <a:rPr lang="zh-CN" altLang="en-US" sz="1200" kern="19100" spc="300" dirty="0" smtClean="0">
                <a:solidFill>
                  <a:schemeClr val="tx1">
                    <a:lumMod val="95000"/>
                    <a:lumOff val="5000"/>
                  </a:schemeClr>
                </a:solidFill>
                <a:latin typeface="+mn-ea"/>
                <a:ea typeface="+mn-ea"/>
              </a:rPr>
              <a:t>：</a:t>
            </a:r>
            <a:r>
              <a:rPr lang="en-US" altLang="zh-CN" sz="1200" kern="19100" spc="300" dirty="0" smtClean="0">
                <a:solidFill>
                  <a:schemeClr val="tx1">
                    <a:lumMod val="95000"/>
                    <a:lumOff val="5000"/>
                  </a:schemeClr>
                </a:solidFill>
                <a:latin typeface="+mn-ea"/>
                <a:ea typeface="+mn-ea"/>
              </a:rPr>
              <a:t>PPT</a:t>
            </a:r>
            <a:endParaRPr lang="zh-CN" altLang="en-US" sz="1200" kern="19100" spc="300" dirty="0">
              <a:solidFill>
                <a:schemeClr val="tx1">
                  <a:lumMod val="95000"/>
                  <a:lumOff val="5000"/>
                </a:schemeClr>
              </a:solidFill>
              <a:latin typeface="+mn-ea"/>
              <a:ea typeface="+mn-ea"/>
            </a:endParaRPr>
          </a:p>
        </p:txBody>
      </p:sp>
      <p:sp>
        <p:nvSpPr>
          <p:cNvPr id="15" name="TextBox 14"/>
          <p:cNvSpPr txBox="1"/>
          <p:nvPr/>
        </p:nvSpPr>
        <p:spPr>
          <a:xfrm>
            <a:off x="6554787" y="6325394"/>
            <a:ext cx="5400000" cy="369332"/>
          </a:xfrm>
          <a:prstGeom prst="rect">
            <a:avLst/>
          </a:prstGeom>
          <a:noFill/>
        </p:spPr>
        <p:txBody>
          <a:bodyPr wrap="square" rtlCol="0">
            <a:noAutofit/>
          </a:bodyPr>
          <a:lstStyle/>
          <a:p>
            <a:pPr algn="r"/>
            <a:r>
              <a:rPr lang="zh-CN" altLang="en-US" sz="1400" spc="300" dirty="0">
                <a:solidFill>
                  <a:schemeClr val="tx1">
                    <a:lumMod val="85000"/>
                    <a:lumOff val="15000"/>
                  </a:schemeClr>
                </a:solidFill>
                <a:latin typeface="+mn-ea"/>
                <a:ea typeface="+mn-ea"/>
              </a:rPr>
              <a:t>人教版</a:t>
            </a:r>
            <a:r>
              <a:rPr lang="zh-CN" altLang="en-US" sz="1400" spc="300" dirty="0" smtClean="0">
                <a:solidFill>
                  <a:schemeClr val="tx1">
                    <a:lumMod val="85000"/>
                    <a:lumOff val="15000"/>
                  </a:schemeClr>
                </a:solidFill>
                <a:latin typeface="+mn-ea"/>
                <a:ea typeface="+mn-ea"/>
              </a:rPr>
              <a:t>小学数学六年级</a:t>
            </a:r>
            <a:r>
              <a:rPr lang="en-US" altLang="zh-CN" sz="1400" spc="300" dirty="0">
                <a:solidFill>
                  <a:schemeClr val="tx1">
                    <a:lumMod val="85000"/>
                    <a:lumOff val="15000"/>
                  </a:schemeClr>
                </a:solidFill>
                <a:latin typeface="+mn-ea"/>
                <a:ea typeface="+mn-ea"/>
              </a:rPr>
              <a:t>PPT</a:t>
            </a:r>
            <a:r>
              <a:rPr lang="zh-CN" altLang="en-US" sz="1400" spc="300" dirty="0">
                <a:solidFill>
                  <a:schemeClr val="tx1">
                    <a:lumMod val="85000"/>
                    <a:lumOff val="15000"/>
                  </a:schemeClr>
                </a:solidFill>
                <a:latin typeface="+mn-ea"/>
                <a:ea typeface="+mn-ea"/>
              </a:rPr>
              <a:t>课件</a:t>
            </a:r>
            <a:br>
              <a:rPr lang="zh-CN" altLang="en-US" sz="1400" spc="300" dirty="0">
                <a:solidFill>
                  <a:schemeClr val="tx1">
                    <a:lumMod val="85000"/>
                    <a:lumOff val="15000"/>
                  </a:schemeClr>
                </a:solidFill>
                <a:latin typeface="+mn-ea"/>
                <a:ea typeface="+mn-ea"/>
              </a:rPr>
            </a:br>
            <a:endParaRPr lang="zh-CN" altLang="en-US" sz="1400" spc="300" dirty="0">
              <a:solidFill>
                <a:schemeClr val="tx1">
                  <a:lumMod val="85000"/>
                  <a:lumOff val="15000"/>
                </a:schemeClr>
              </a:solidFill>
              <a:latin typeface="+mn-ea"/>
              <a:ea typeface="+mn-ea"/>
            </a:endParaRPr>
          </a:p>
        </p:txBody>
      </p:sp>
    </p:spTree>
    <p:extLst>
      <p:ext uri="{BB962C8B-B14F-4D97-AF65-F5344CB8AC3E}">
        <p14:creationId xmlns:p14="http://schemas.microsoft.com/office/powerpoint/2010/main" xmlns="" val="2366034232"/>
      </p:ext>
    </p:extLst>
  </p:cSld>
  <p:clrMapOvr>
    <a:masterClrMapping/>
  </p:clrMapOvr>
  <mc:AlternateContent xmlns:mc="http://schemas.openxmlformats.org/markup-compatibility/2006">
    <mc:Choice xmlns:p14="http://schemas.microsoft.com/office/powerpoint/2010/main" xmlns="" Requires="p14">
      <p:transition spd="slow" p14:dur="1600" advTm="2000">
        <p14:gallery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ppt_x</p:attrName>
                                        </p:attrNameLst>
                                      </p:cBhvr>
                                      <p:tavLst>
                                        <p:tav tm="0">
                                          <p:val>
                                            <p:strVal val="#ppt_x"/>
                                          </p:val>
                                        </p:tav>
                                        <p:tav tm="100000">
                                          <p:val>
                                            <p:strVal val="#ppt_x"/>
                                          </p:val>
                                        </p:tav>
                                      </p:tavLst>
                                    </p:anim>
                                    <p:anim calcmode="lin" valueType="num">
                                      <p:cBhvr>
                                        <p:cTn id="8" dur="250" fill="hold"/>
                                        <p:tgtEl>
                                          <p:spTgt spid="10"/>
                                        </p:tgtEl>
                                        <p:attrNameLst>
                                          <p:attrName>ppt_y</p:attrName>
                                        </p:attrNameLst>
                                      </p:cBhvr>
                                      <p:tavLst>
                                        <p:tav tm="0">
                                          <p:val>
                                            <p:strVal val="#ppt_y-#ppt_h/2"/>
                                          </p:val>
                                        </p:tav>
                                        <p:tav tm="100000">
                                          <p:val>
                                            <p:strVal val="#ppt_y"/>
                                          </p:val>
                                        </p:tav>
                                      </p:tavLst>
                                    </p:anim>
                                    <p:anim calcmode="lin" valueType="num">
                                      <p:cBhvr>
                                        <p:cTn id="9" dur="250" fill="hold"/>
                                        <p:tgtEl>
                                          <p:spTgt spid="10"/>
                                        </p:tgtEl>
                                        <p:attrNameLst>
                                          <p:attrName>ppt_w</p:attrName>
                                        </p:attrNameLst>
                                      </p:cBhvr>
                                      <p:tavLst>
                                        <p:tav tm="0">
                                          <p:val>
                                            <p:strVal val="#ppt_w"/>
                                          </p:val>
                                        </p:tav>
                                        <p:tav tm="100000">
                                          <p:val>
                                            <p:strVal val="#ppt_w"/>
                                          </p:val>
                                        </p:tav>
                                      </p:tavLst>
                                    </p:anim>
                                    <p:anim calcmode="lin" valueType="num">
                                      <p:cBhvr>
                                        <p:cTn id="10" dur="250" fill="hold"/>
                                        <p:tgtEl>
                                          <p:spTgt spid="10"/>
                                        </p:tgtEl>
                                        <p:attrNameLst>
                                          <p:attrName>ppt_h</p:attrName>
                                        </p:attrNameLst>
                                      </p:cBhvr>
                                      <p:tavLst>
                                        <p:tav tm="0">
                                          <p:val>
                                            <p:fltVal val="0"/>
                                          </p:val>
                                        </p:tav>
                                        <p:tav tm="100000">
                                          <p:val>
                                            <p:strVal val="#ppt_h"/>
                                          </p:val>
                                        </p:tav>
                                      </p:tavLst>
                                    </p:anim>
                                  </p:childTnLst>
                                </p:cTn>
                              </p:par>
                            </p:childTnLst>
                          </p:cTn>
                        </p:par>
                        <p:par>
                          <p:cTn id="11" fill="hold">
                            <p:stCondLst>
                              <p:cond delay="375"/>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875"/>
                            </p:stCondLst>
                            <p:childTnLst>
                              <p:par>
                                <p:cTn id="16" presetID="14" presetClass="entr" presetSubtype="1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randombar(horizontal)">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animBg="1"/>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MH_CONTENTSID" val="635"/>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80926094856"/>
  <p:tag name="MH_LIBRARY" val="CONTENTS"/>
  <p:tag name="MH_AUTOCOLOR" val="TRUE"/>
  <p:tag name="MH_TYPE" val="CONTENTS"/>
  <p:tag name="ID" val="626777"/>
</p:tagLst>
</file>

<file path=ppt/tags/tag3.xml><?xml version="1.0" encoding="utf-8"?>
<p:tagLst xmlns:a="http://schemas.openxmlformats.org/drawingml/2006/main" xmlns:r="http://schemas.openxmlformats.org/officeDocument/2006/relationships" xmlns:p="http://schemas.openxmlformats.org/presentationml/2006/main">
  <p:tag name="MH" val="20180601154418"/>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80613144508"/>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PPT">
  <a:themeElements>
    <a:clrScheme name="自定义 97">
      <a:dk1>
        <a:srgbClr val="000000"/>
      </a:dk1>
      <a:lt1>
        <a:srgbClr val="FFFFFF"/>
      </a:lt1>
      <a:dk2>
        <a:srgbClr val="F4D964"/>
      </a:dk2>
      <a:lt2>
        <a:srgbClr val="80A1CE"/>
      </a:lt2>
      <a:accent1>
        <a:srgbClr val="F4D964"/>
      </a:accent1>
      <a:accent2>
        <a:srgbClr val="80A1CE"/>
      </a:accent2>
      <a:accent3>
        <a:srgbClr val="80A1CE"/>
      </a:accent3>
      <a:accent4>
        <a:srgbClr val="80A1CE"/>
      </a:accent4>
      <a:accent5>
        <a:srgbClr val="F4D964"/>
      </a:accent5>
      <a:accent6>
        <a:srgbClr val="F4D964"/>
      </a:accent6>
      <a:hlink>
        <a:srgbClr val="4472C4"/>
      </a:hlink>
      <a:folHlink>
        <a:srgbClr val="BFBFBF"/>
      </a:folHlink>
    </a:clrScheme>
    <a:fontScheme name="自定义 4">
      <a:majorFont>
        <a:latin typeface="字魂59号-创粗黑"/>
        <a:ea typeface="字魂59号-创粗黑"/>
        <a:cs typeface=""/>
      </a:majorFont>
      <a:minorFont>
        <a:latin typeface="字魂59号-创粗黑"/>
        <a:ea typeface="字魂59号-创粗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22245</TotalTime>
  <Words>683</Words>
  <Application>Microsoft Office PowerPoint</Application>
  <PresentationFormat>自定义</PresentationFormat>
  <Paragraphs>99</Paragraphs>
  <Slides>23</Slides>
  <Notes>23</Notes>
  <HiddenSlides>0</HiddenSlides>
  <MMClips>1</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23</vt:i4>
      </vt:variant>
    </vt:vector>
  </HeadingPairs>
  <TitlesOfParts>
    <vt:vector size="33" baseType="lpstr">
      <vt:lpstr>Arial</vt:lpstr>
      <vt:lpstr>宋体</vt:lpstr>
      <vt:lpstr>字魂27号-布丁体</vt:lpstr>
      <vt:lpstr>字魂59号-创粗黑</vt:lpstr>
      <vt:lpstr>Calibri</vt:lpstr>
      <vt:lpstr>黑体</vt:lpstr>
      <vt:lpstr>Source Han Serif SC</vt:lpstr>
      <vt:lpstr>Rockwell</vt:lpstr>
      <vt:lpstr>PPT</vt:lpstr>
      <vt:lpstr>Equation</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4</cp:revision>
  <cp:lastPrinted>1601-01-01T00:00:00Z</cp:lastPrinted>
  <dcterms:created xsi:type="dcterms:W3CDTF">2015-07-08T08:22:29Z</dcterms:created>
  <dcterms:modified xsi:type="dcterms:W3CDTF">2020-09-22T03:48:29Z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