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60" r:id="rId1"/>
  </p:sldMasterIdLst>
  <p:notesMasterIdLst>
    <p:notesMasterId r:id="rId27"/>
  </p:notesMasterIdLst>
  <p:sldIdLst>
    <p:sldId id="256" r:id="rId2"/>
    <p:sldId id="258" r:id="rId3"/>
    <p:sldId id="289" r:id="rId4"/>
    <p:sldId id="259" r:id="rId5"/>
    <p:sldId id="293" r:id="rId6"/>
    <p:sldId id="292" r:id="rId7"/>
    <p:sldId id="295" r:id="rId8"/>
    <p:sldId id="264" r:id="rId9"/>
    <p:sldId id="266" r:id="rId10"/>
    <p:sldId id="267" r:id="rId11"/>
    <p:sldId id="269" r:id="rId12"/>
    <p:sldId id="274" r:id="rId13"/>
    <p:sldId id="275" r:id="rId14"/>
    <p:sldId id="272" r:id="rId15"/>
    <p:sldId id="276" r:id="rId16"/>
    <p:sldId id="279" r:id="rId17"/>
    <p:sldId id="287" r:id="rId18"/>
    <p:sldId id="282" r:id="rId19"/>
    <p:sldId id="277" r:id="rId20"/>
    <p:sldId id="290" r:id="rId21"/>
    <p:sldId id="263" r:id="rId22"/>
    <p:sldId id="261" r:id="rId23"/>
    <p:sldId id="260" r:id="rId24"/>
    <p:sldId id="262" r:id="rId25"/>
    <p:sldId id="296" r:id="rId26"/>
  </p:sldIdLst>
  <p:sldSz cx="9144000" cy="5040313"/>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69" userDrawn="1">
          <p15:clr>
            <a:srgbClr val="A4A3A4"/>
          </p15:clr>
        </p15:guide>
        <p15:guide id="2" pos="289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760000"/>
    <a:srgbClr val="FCA3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702" y="-330"/>
      </p:cViewPr>
      <p:guideLst>
        <p:guide orient="horz" pos="1669"/>
        <p:guide pos="289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BC03DA-8B7D-447E-9C29-3A60D78EE7F9}" type="datetimeFigureOut">
              <a:rPr lang="zh-CN" altLang="en-US" smtClean="0"/>
              <a:pPr/>
              <a:t>2018/1/22</a:t>
            </a:fld>
            <a:endParaRPr lang="zh-CN" altLang="en-US"/>
          </a:p>
        </p:txBody>
      </p:sp>
      <p:sp>
        <p:nvSpPr>
          <p:cNvPr id="4" name="幻灯片图像占位符 3"/>
          <p:cNvSpPr>
            <a:spLocks noGrp="1" noRot="1" noChangeAspect="1"/>
          </p:cNvSpPr>
          <p:nvPr>
            <p:ph type="sldImg" idx="2"/>
          </p:nvPr>
        </p:nvSpPr>
        <p:spPr>
          <a:xfrm>
            <a:off x="319088" y="685800"/>
            <a:ext cx="6219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924613-4AE4-47A1-995F-688A24B34954}" type="slidenum">
              <a:rPr lang="zh-CN" altLang="en-US" smtClean="0"/>
              <a:pPr/>
              <a:t>‹#›</a:t>
            </a:fld>
            <a:endParaRPr lang="zh-CN" altLang="en-US"/>
          </a:p>
        </p:txBody>
      </p:sp>
    </p:spTree>
    <p:extLst>
      <p:ext uri="{BB962C8B-B14F-4D97-AF65-F5344CB8AC3E}">
        <p14:creationId xmlns:p14="http://schemas.microsoft.com/office/powerpoint/2010/main" val="334786184"/>
      </p:ext>
    </p:extLst>
  </p:cSld>
  <p:clrMap bg1="lt1" tx1="dk1" bg2="lt2" tx2="dk2" accent1="accent1" accent2="accent2" accent3="accent3" accent4="accent4" accent5="accent5" accent6="accent6" hlink="hlink" folHlink="folHlink"/>
  <p:notesStyle>
    <a:lvl1pPr marL="0" algn="l" defTabSz="1069340" rtl="0" eaLnBrk="1" latinLnBrk="0" hangingPunct="1">
      <a:defRPr sz="1400" kern="1200">
        <a:solidFill>
          <a:schemeClr val="tx1"/>
        </a:solidFill>
        <a:latin typeface="+mn-lt"/>
        <a:ea typeface="+mn-ea"/>
        <a:cs typeface="+mn-cs"/>
      </a:defRPr>
    </a:lvl1pPr>
    <a:lvl2pPr marL="534670" algn="l" defTabSz="1069340" rtl="0" eaLnBrk="1" latinLnBrk="0" hangingPunct="1">
      <a:defRPr sz="1400" kern="1200">
        <a:solidFill>
          <a:schemeClr val="tx1"/>
        </a:solidFill>
        <a:latin typeface="+mn-lt"/>
        <a:ea typeface="+mn-ea"/>
        <a:cs typeface="+mn-cs"/>
      </a:defRPr>
    </a:lvl2pPr>
    <a:lvl3pPr marL="1069975" algn="l" defTabSz="1069340" rtl="0" eaLnBrk="1" latinLnBrk="0" hangingPunct="1">
      <a:defRPr sz="1400" kern="1200">
        <a:solidFill>
          <a:schemeClr val="tx1"/>
        </a:solidFill>
        <a:latin typeface="+mn-lt"/>
        <a:ea typeface="+mn-ea"/>
        <a:cs typeface="+mn-cs"/>
      </a:defRPr>
    </a:lvl3pPr>
    <a:lvl4pPr marL="1604645" algn="l" defTabSz="1069340" rtl="0" eaLnBrk="1" latinLnBrk="0" hangingPunct="1">
      <a:defRPr sz="1400" kern="1200">
        <a:solidFill>
          <a:schemeClr val="tx1"/>
        </a:solidFill>
        <a:latin typeface="+mn-lt"/>
        <a:ea typeface="+mn-ea"/>
        <a:cs typeface="+mn-cs"/>
      </a:defRPr>
    </a:lvl4pPr>
    <a:lvl5pPr marL="2139950" algn="l" defTabSz="1069340" rtl="0" eaLnBrk="1" latinLnBrk="0" hangingPunct="1">
      <a:defRPr sz="1400" kern="1200">
        <a:solidFill>
          <a:schemeClr val="tx1"/>
        </a:solidFill>
        <a:latin typeface="+mn-lt"/>
        <a:ea typeface="+mn-ea"/>
        <a:cs typeface="+mn-cs"/>
      </a:defRPr>
    </a:lvl5pPr>
    <a:lvl6pPr marL="2674620" algn="l" defTabSz="1069340" rtl="0" eaLnBrk="1" latinLnBrk="0" hangingPunct="1">
      <a:defRPr sz="1400" kern="1200">
        <a:solidFill>
          <a:schemeClr val="tx1"/>
        </a:solidFill>
        <a:latin typeface="+mn-lt"/>
        <a:ea typeface="+mn-ea"/>
        <a:cs typeface="+mn-cs"/>
      </a:defRPr>
    </a:lvl6pPr>
    <a:lvl7pPr marL="3209290" algn="l" defTabSz="1069340" rtl="0" eaLnBrk="1" latinLnBrk="0" hangingPunct="1">
      <a:defRPr sz="1400" kern="1200">
        <a:solidFill>
          <a:schemeClr val="tx1"/>
        </a:solidFill>
        <a:latin typeface="+mn-lt"/>
        <a:ea typeface="+mn-ea"/>
        <a:cs typeface="+mn-cs"/>
      </a:defRPr>
    </a:lvl7pPr>
    <a:lvl8pPr marL="3744595" algn="l" defTabSz="1069340" rtl="0" eaLnBrk="1" latinLnBrk="0" hangingPunct="1">
      <a:defRPr sz="1400" kern="1200">
        <a:solidFill>
          <a:schemeClr val="tx1"/>
        </a:solidFill>
        <a:latin typeface="+mn-lt"/>
        <a:ea typeface="+mn-ea"/>
        <a:cs typeface="+mn-cs"/>
      </a:defRPr>
    </a:lvl8pPr>
    <a:lvl9pPr marL="4279265" algn="l" defTabSz="1069340"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9088" y="685800"/>
            <a:ext cx="6219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924613-4AE4-47A1-995F-688A24B34954}"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9088" y="685800"/>
            <a:ext cx="6219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24CB8-5ED7-4F52-9624-236BCCB4B688}"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D8A529-74D6-487A-8084-B199C38D7051}" type="slidenum">
              <a:rPr lang="zh-CN" altLang="en-US" smtClean="0"/>
              <a:pPr/>
              <a:t>5</a:t>
            </a:fld>
            <a:endParaRPr lang="zh-CN" altLang="en-US"/>
          </a:p>
        </p:txBody>
      </p:sp>
    </p:spTree>
    <p:extLst>
      <p:ext uri="{BB962C8B-B14F-4D97-AF65-F5344CB8AC3E}">
        <p14:creationId xmlns:p14="http://schemas.microsoft.com/office/powerpoint/2010/main" val="819745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D8A529-74D6-487A-8084-B199C38D7051}" type="slidenum">
              <a:rPr lang="zh-CN" altLang="en-US" smtClean="0"/>
              <a:pPr/>
              <a:t>6</a:t>
            </a:fld>
            <a:endParaRPr lang="zh-CN" altLang="en-US"/>
          </a:p>
        </p:txBody>
      </p:sp>
    </p:spTree>
    <p:extLst>
      <p:ext uri="{BB962C8B-B14F-4D97-AF65-F5344CB8AC3E}">
        <p14:creationId xmlns:p14="http://schemas.microsoft.com/office/powerpoint/2010/main" val="3763900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D8A529-74D6-487A-8084-B199C38D7051}" type="slidenum">
              <a:rPr lang="zh-CN" altLang="en-US" smtClean="0"/>
              <a:pPr/>
              <a:t>7</a:t>
            </a:fld>
            <a:endParaRPr lang="zh-CN" altLang="en-US"/>
          </a:p>
        </p:txBody>
      </p:sp>
    </p:spTree>
    <p:extLst>
      <p:ext uri="{BB962C8B-B14F-4D97-AF65-F5344CB8AC3E}">
        <p14:creationId xmlns:p14="http://schemas.microsoft.com/office/powerpoint/2010/main" val="111158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9088" y="685800"/>
            <a:ext cx="6219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24CB8-5ED7-4F52-9624-236BCCB4B688}" type="slidenum">
              <a:rPr lang="zh-CN" altLang="en-US" smtClean="0"/>
              <a:pPr/>
              <a:t>8</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9088" y="685800"/>
            <a:ext cx="6219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24CB8-5ED7-4F52-9624-236BCCB4B688}" type="slidenum">
              <a:rPr lang="zh-CN" altLang="en-US" smtClean="0"/>
              <a:pPr/>
              <a:t>10</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9088" y="685800"/>
            <a:ext cx="6219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24CB8-5ED7-4F52-9624-236BCCB4B688}" type="slidenum">
              <a:rPr lang="zh-CN" altLang="en-US" smtClean="0"/>
              <a:pPr/>
              <a:t>11</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9088" y="685800"/>
            <a:ext cx="6219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24CB8-5ED7-4F52-9624-236BCCB4B688}" type="slidenum">
              <a:rPr lang="zh-CN" altLang="en-US" smtClean="0"/>
              <a:pPr/>
              <a:t>12</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9088" y="685800"/>
            <a:ext cx="6219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24CB8-5ED7-4F52-9624-236BCCB4B688}" type="slidenum">
              <a:rPr lang="zh-CN" altLang="en-US" smtClean="0"/>
              <a:pPr/>
              <a:t>13</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9088" y="685800"/>
            <a:ext cx="6219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24CB8-5ED7-4F52-9624-236BCCB4B688}" type="slidenum">
              <a:rPr lang="zh-CN" altLang="en-US" smtClean="0"/>
              <a:pPr/>
              <a:t>15</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9088" y="685800"/>
            <a:ext cx="6219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24CB8-5ED7-4F52-9624-236BCCB4B688}" type="slidenum">
              <a:rPr lang="zh-CN" altLang="en-US" smtClean="0"/>
              <a:pPr/>
              <a:t>16</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9088" y="685800"/>
            <a:ext cx="6219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24CB8-5ED7-4F52-9624-236BCCB4B688}" type="slidenum">
              <a:rPr lang="zh-CN" altLang="en-US" smtClean="0"/>
              <a:pPr/>
              <a:t>17</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9088" y="685800"/>
            <a:ext cx="6219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24CB8-5ED7-4F52-9624-236BCCB4B688}" type="slidenum">
              <a:rPr lang="zh-CN" altLang="en-US" smtClean="0"/>
              <a:pPr/>
              <a:t>18</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D8A529-74D6-487A-8084-B199C38D7051}" type="slidenum">
              <a:rPr lang="zh-CN" altLang="en-US" smtClean="0"/>
              <a:pPr/>
              <a:t>20</a:t>
            </a:fld>
            <a:endParaRPr lang="zh-CN" altLang="en-US"/>
          </a:p>
        </p:txBody>
      </p:sp>
    </p:spTree>
    <p:extLst>
      <p:ext uri="{BB962C8B-B14F-4D97-AF65-F5344CB8AC3E}">
        <p14:creationId xmlns:p14="http://schemas.microsoft.com/office/powerpoint/2010/main" val="3837391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9088" y="685800"/>
            <a:ext cx="6219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24CB8-5ED7-4F52-9624-236BCCB4B688}" type="slidenum">
              <a:rPr lang="zh-CN" altLang="en-US" smtClean="0"/>
              <a:pPr/>
              <a:t>21</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9088" y="685800"/>
            <a:ext cx="6219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24CB8-5ED7-4F52-9624-236BCCB4B688}" type="slidenum">
              <a:rPr lang="zh-CN" altLang="en-US" smtClean="0"/>
              <a:pPr/>
              <a:t>22</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9088" y="685800"/>
            <a:ext cx="6219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24CB8-5ED7-4F52-9624-236BCCB4B688}" type="slidenum">
              <a:rPr lang="zh-CN" altLang="en-US" smtClean="0"/>
              <a:pPr/>
              <a:t>23</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9088" y="685800"/>
            <a:ext cx="6219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324CB8-5ED7-4F52-9624-236BCCB4B688}" type="slidenum">
              <a:rPr lang="zh-CN" altLang="en-US" smtClean="0"/>
              <a:pPr/>
              <a:t>24</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19088" y="685800"/>
            <a:ext cx="6219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924613-4AE4-47A1-995F-688A24B34954}" type="slidenum">
              <a:rPr lang="zh-CN" altLang="en-US" smtClean="0"/>
              <a:pPr/>
              <a:t>25</a:t>
            </a:fld>
            <a:endParaRPr lang="zh-CN" altLang="en-US"/>
          </a:p>
        </p:txBody>
      </p:sp>
    </p:spTree>
    <p:extLst>
      <p:ext uri="{BB962C8B-B14F-4D97-AF65-F5344CB8AC3E}">
        <p14:creationId xmlns:p14="http://schemas.microsoft.com/office/powerpoint/2010/main" val="3765387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24885"/>
            <a:ext cx="6858000" cy="1754776"/>
          </a:xfrm>
        </p:spPr>
        <p:txBody>
          <a:bodyPr anchor="b"/>
          <a:lstStyle>
            <a:lvl1pPr algn="ctr">
              <a:defRPr sz="441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647331"/>
            <a:ext cx="6858000" cy="1216909"/>
          </a:xfrm>
        </p:spPr>
        <p:txBody>
          <a:bodyPr/>
          <a:lstStyle>
            <a:lvl1pPr marL="0" indent="0" algn="ctr">
              <a:buNone/>
              <a:defRPr sz="1764"/>
            </a:lvl1pPr>
            <a:lvl2pPr marL="336042" indent="0" algn="ctr">
              <a:buNone/>
              <a:defRPr sz="1470"/>
            </a:lvl2pPr>
            <a:lvl3pPr marL="672084" indent="0" algn="ctr">
              <a:buNone/>
              <a:defRPr sz="1323"/>
            </a:lvl3pPr>
            <a:lvl4pPr marL="1008126" indent="0" algn="ctr">
              <a:buNone/>
              <a:defRPr sz="1176"/>
            </a:lvl4pPr>
            <a:lvl5pPr marL="1344168" indent="0" algn="ctr">
              <a:buNone/>
              <a:defRPr sz="1176"/>
            </a:lvl5pPr>
            <a:lvl6pPr marL="1680210" indent="0" algn="ctr">
              <a:buNone/>
              <a:defRPr sz="1176"/>
            </a:lvl6pPr>
            <a:lvl7pPr marL="2016252" indent="0" algn="ctr">
              <a:buNone/>
              <a:defRPr sz="1176"/>
            </a:lvl7pPr>
            <a:lvl8pPr marL="2352294" indent="0" algn="ctr">
              <a:buNone/>
              <a:defRPr sz="1176"/>
            </a:lvl8pPr>
            <a:lvl9pPr marL="2688336" indent="0" algn="ctr">
              <a:buNone/>
              <a:defRPr sz="1176"/>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28C937AB-5291-48FC-9075-9F29944D13C7}" type="datetimeFigureOut">
              <a:rPr lang="zh-CN" altLang="en-US" smtClean="0"/>
              <a:pPr/>
              <a:t>2018/1/22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8A3CECD-E187-45A6-BE7A-E277637993E6}" type="slidenum">
              <a:rPr lang="zh-CN" altLang="en-US" smtClean="0"/>
              <a:pPr/>
              <a:t>‹#›</a:t>
            </a:fld>
            <a:endParaRPr lang="zh-CN" altLang="en-US"/>
          </a:p>
        </p:txBody>
      </p:sp>
    </p:spTree>
    <p:extLst>
      <p:ext uri="{BB962C8B-B14F-4D97-AF65-F5344CB8AC3E}">
        <p14:creationId xmlns:p14="http://schemas.microsoft.com/office/powerpoint/2010/main" val="3319929009"/>
      </p:ext>
    </p:extLst>
  </p:cSld>
  <p:clrMapOvr>
    <a:masterClrMapping/>
  </p:clrMapOvr>
  <p:transition spd="med" advTm="0">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28C937AB-5291-48FC-9075-9F29944D13C7}" type="datetimeFigureOut">
              <a:rPr lang="zh-CN" altLang="en-US" smtClean="0"/>
              <a:pPr/>
              <a:t>2018/1/22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8A3CECD-E187-45A6-BE7A-E277637993E6}" type="slidenum">
              <a:rPr lang="zh-CN" altLang="en-US" smtClean="0"/>
              <a:pPr/>
              <a:t>‹#›</a:t>
            </a:fld>
            <a:endParaRPr lang="zh-CN" altLang="en-US"/>
          </a:p>
        </p:txBody>
      </p:sp>
    </p:spTree>
    <p:extLst>
      <p:ext uri="{BB962C8B-B14F-4D97-AF65-F5344CB8AC3E}">
        <p14:creationId xmlns:p14="http://schemas.microsoft.com/office/powerpoint/2010/main" val="2307755511"/>
      </p:ext>
    </p:extLst>
  </p:cSld>
  <p:clrMapOvr>
    <a:masterClrMapping/>
  </p:clrMapOvr>
  <p:transition spd="med" advTm="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56579"/>
            <a:ext cx="7886700" cy="2096630"/>
          </a:xfrm>
        </p:spPr>
        <p:txBody>
          <a:bodyPr anchor="b"/>
          <a:lstStyle>
            <a:lvl1pPr>
              <a:defRPr sz="441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373044"/>
            <a:ext cx="7886700" cy="1102568"/>
          </a:xfrm>
        </p:spPr>
        <p:txBody>
          <a:bodyPr/>
          <a:lstStyle>
            <a:lvl1pPr marL="0" indent="0">
              <a:buNone/>
              <a:defRPr sz="1764">
                <a:solidFill>
                  <a:schemeClr val="tx1">
                    <a:tint val="75000"/>
                  </a:schemeClr>
                </a:solidFill>
              </a:defRPr>
            </a:lvl1pPr>
            <a:lvl2pPr marL="336042" indent="0">
              <a:buNone/>
              <a:defRPr sz="1470">
                <a:solidFill>
                  <a:schemeClr val="tx1">
                    <a:tint val="75000"/>
                  </a:schemeClr>
                </a:solidFill>
              </a:defRPr>
            </a:lvl2pPr>
            <a:lvl3pPr marL="672084" indent="0">
              <a:buNone/>
              <a:defRPr sz="1323">
                <a:solidFill>
                  <a:schemeClr val="tx1">
                    <a:tint val="75000"/>
                  </a:schemeClr>
                </a:solidFill>
              </a:defRPr>
            </a:lvl3pPr>
            <a:lvl4pPr marL="1008126" indent="0">
              <a:buNone/>
              <a:defRPr sz="1176">
                <a:solidFill>
                  <a:schemeClr val="tx1">
                    <a:tint val="75000"/>
                  </a:schemeClr>
                </a:solidFill>
              </a:defRPr>
            </a:lvl4pPr>
            <a:lvl5pPr marL="1344168" indent="0">
              <a:buNone/>
              <a:defRPr sz="1176">
                <a:solidFill>
                  <a:schemeClr val="tx1">
                    <a:tint val="75000"/>
                  </a:schemeClr>
                </a:solidFill>
              </a:defRPr>
            </a:lvl5pPr>
            <a:lvl6pPr marL="1680210" indent="0">
              <a:buNone/>
              <a:defRPr sz="1176">
                <a:solidFill>
                  <a:schemeClr val="tx1">
                    <a:tint val="75000"/>
                  </a:schemeClr>
                </a:solidFill>
              </a:defRPr>
            </a:lvl6pPr>
            <a:lvl7pPr marL="2016252" indent="0">
              <a:buNone/>
              <a:defRPr sz="1176">
                <a:solidFill>
                  <a:schemeClr val="tx1">
                    <a:tint val="75000"/>
                  </a:schemeClr>
                </a:solidFill>
              </a:defRPr>
            </a:lvl7pPr>
            <a:lvl8pPr marL="2352294" indent="0">
              <a:buNone/>
              <a:defRPr sz="1176">
                <a:solidFill>
                  <a:schemeClr val="tx1">
                    <a:tint val="75000"/>
                  </a:schemeClr>
                </a:solidFill>
              </a:defRPr>
            </a:lvl8pPr>
            <a:lvl9pPr marL="2688336" indent="0">
              <a:buNone/>
              <a:defRPr sz="1176">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28C937AB-5291-48FC-9075-9F29944D13C7}" type="datetimeFigureOut">
              <a:rPr lang="zh-CN" altLang="en-US" smtClean="0"/>
              <a:pPr/>
              <a:t>2018/1/22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8A3CECD-E187-45A6-BE7A-E277637993E6}" type="slidenum">
              <a:rPr lang="zh-CN" altLang="en-US" smtClean="0"/>
              <a:pPr/>
              <a:t>‹#›</a:t>
            </a:fld>
            <a:endParaRPr lang="zh-CN" altLang="en-US"/>
          </a:p>
        </p:txBody>
      </p:sp>
    </p:spTree>
    <p:extLst>
      <p:ext uri="{BB962C8B-B14F-4D97-AF65-F5344CB8AC3E}">
        <p14:creationId xmlns:p14="http://schemas.microsoft.com/office/powerpoint/2010/main" val="4136951004"/>
      </p:ext>
    </p:extLst>
  </p:cSld>
  <p:clrMapOvr>
    <a:masterClrMapping/>
  </p:clrMapOvr>
  <p:transition spd="med" advTm="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41750"/>
            <a:ext cx="3886200" cy="319803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41750"/>
            <a:ext cx="3886200" cy="319803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28C937AB-5291-48FC-9075-9F29944D13C7}" type="datetimeFigureOut">
              <a:rPr lang="zh-CN" altLang="en-US" smtClean="0"/>
              <a:pPr/>
              <a:t>2018/1/22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8A3CECD-E187-45A6-BE7A-E277637993E6}" type="slidenum">
              <a:rPr lang="zh-CN" altLang="en-US" smtClean="0"/>
              <a:pPr/>
              <a:t>‹#›</a:t>
            </a:fld>
            <a:endParaRPr lang="zh-CN" altLang="en-US"/>
          </a:p>
        </p:txBody>
      </p:sp>
    </p:spTree>
    <p:extLst>
      <p:ext uri="{BB962C8B-B14F-4D97-AF65-F5344CB8AC3E}">
        <p14:creationId xmlns:p14="http://schemas.microsoft.com/office/powerpoint/2010/main" val="3593396060"/>
      </p:ext>
    </p:extLst>
  </p:cSld>
  <p:clrMapOvr>
    <a:masterClrMapping/>
  </p:clrMapOvr>
  <p:transition spd="med" advTm="0">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68350"/>
            <a:ext cx="7886700" cy="974228"/>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35577"/>
            <a:ext cx="3868340" cy="605537"/>
          </a:xfrm>
        </p:spPr>
        <p:txBody>
          <a:bodyPr anchor="b"/>
          <a:lstStyle>
            <a:lvl1pPr marL="0" indent="0">
              <a:buNone/>
              <a:defRPr sz="1764" b="1"/>
            </a:lvl1pPr>
            <a:lvl2pPr marL="336042" indent="0">
              <a:buNone/>
              <a:defRPr sz="1470" b="1"/>
            </a:lvl2pPr>
            <a:lvl3pPr marL="672084" indent="0">
              <a:buNone/>
              <a:defRPr sz="1323" b="1"/>
            </a:lvl3pPr>
            <a:lvl4pPr marL="1008126" indent="0">
              <a:buNone/>
              <a:defRPr sz="1176" b="1"/>
            </a:lvl4pPr>
            <a:lvl5pPr marL="1344168" indent="0">
              <a:buNone/>
              <a:defRPr sz="1176" b="1"/>
            </a:lvl5pPr>
            <a:lvl6pPr marL="1680210" indent="0">
              <a:buNone/>
              <a:defRPr sz="1176" b="1"/>
            </a:lvl6pPr>
            <a:lvl7pPr marL="2016252" indent="0">
              <a:buNone/>
              <a:defRPr sz="1176" b="1"/>
            </a:lvl7pPr>
            <a:lvl8pPr marL="2352294" indent="0">
              <a:buNone/>
              <a:defRPr sz="1176" b="1"/>
            </a:lvl8pPr>
            <a:lvl9pPr marL="2688336" indent="0">
              <a:buNone/>
              <a:defRPr sz="1176" b="1"/>
            </a:lvl9pPr>
          </a:lstStyle>
          <a:p>
            <a:pPr lvl="0"/>
            <a:r>
              <a:rPr lang="zh-CN" altLang="en-US"/>
              <a:t>编辑母版文本样式</a:t>
            </a:r>
          </a:p>
        </p:txBody>
      </p:sp>
      <p:sp>
        <p:nvSpPr>
          <p:cNvPr id="4" name="Content Placeholder 3"/>
          <p:cNvSpPr>
            <a:spLocks noGrp="1"/>
          </p:cNvSpPr>
          <p:nvPr>
            <p:ph sz="half" idx="2"/>
          </p:nvPr>
        </p:nvSpPr>
        <p:spPr>
          <a:xfrm>
            <a:off x="629842" y="1841114"/>
            <a:ext cx="3868340" cy="270800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35577"/>
            <a:ext cx="3887391" cy="605537"/>
          </a:xfrm>
        </p:spPr>
        <p:txBody>
          <a:bodyPr anchor="b"/>
          <a:lstStyle>
            <a:lvl1pPr marL="0" indent="0">
              <a:buNone/>
              <a:defRPr sz="1764" b="1"/>
            </a:lvl1pPr>
            <a:lvl2pPr marL="336042" indent="0">
              <a:buNone/>
              <a:defRPr sz="1470" b="1"/>
            </a:lvl2pPr>
            <a:lvl3pPr marL="672084" indent="0">
              <a:buNone/>
              <a:defRPr sz="1323" b="1"/>
            </a:lvl3pPr>
            <a:lvl4pPr marL="1008126" indent="0">
              <a:buNone/>
              <a:defRPr sz="1176" b="1"/>
            </a:lvl4pPr>
            <a:lvl5pPr marL="1344168" indent="0">
              <a:buNone/>
              <a:defRPr sz="1176" b="1"/>
            </a:lvl5pPr>
            <a:lvl6pPr marL="1680210" indent="0">
              <a:buNone/>
              <a:defRPr sz="1176" b="1"/>
            </a:lvl6pPr>
            <a:lvl7pPr marL="2016252" indent="0">
              <a:buNone/>
              <a:defRPr sz="1176" b="1"/>
            </a:lvl7pPr>
            <a:lvl8pPr marL="2352294" indent="0">
              <a:buNone/>
              <a:defRPr sz="1176" b="1"/>
            </a:lvl8pPr>
            <a:lvl9pPr marL="2688336" indent="0">
              <a:buNone/>
              <a:defRPr sz="1176" b="1"/>
            </a:lvl9pPr>
          </a:lstStyle>
          <a:p>
            <a:pPr lvl="0"/>
            <a:r>
              <a:rPr lang="zh-CN" altLang="en-US"/>
              <a:t>编辑母版文本样式</a:t>
            </a:r>
          </a:p>
        </p:txBody>
      </p:sp>
      <p:sp>
        <p:nvSpPr>
          <p:cNvPr id="6" name="Content Placeholder 5"/>
          <p:cNvSpPr>
            <a:spLocks noGrp="1"/>
          </p:cNvSpPr>
          <p:nvPr>
            <p:ph sz="quarter" idx="4"/>
          </p:nvPr>
        </p:nvSpPr>
        <p:spPr>
          <a:xfrm>
            <a:off x="4629150" y="1841114"/>
            <a:ext cx="3887391" cy="270800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28C937AB-5291-48FC-9075-9F29944D13C7}" type="datetimeFigureOut">
              <a:rPr lang="zh-CN" altLang="en-US" smtClean="0"/>
              <a:pPr/>
              <a:t>2018/1/22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8A3CECD-E187-45A6-BE7A-E277637993E6}" type="slidenum">
              <a:rPr lang="zh-CN" altLang="en-US" smtClean="0"/>
              <a:pPr/>
              <a:t>‹#›</a:t>
            </a:fld>
            <a:endParaRPr lang="zh-CN" altLang="en-US"/>
          </a:p>
        </p:txBody>
      </p:sp>
    </p:spTree>
    <p:extLst>
      <p:ext uri="{BB962C8B-B14F-4D97-AF65-F5344CB8AC3E}">
        <p14:creationId xmlns:p14="http://schemas.microsoft.com/office/powerpoint/2010/main" val="2940060175"/>
      </p:ext>
    </p:extLst>
  </p:cSld>
  <p:clrMapOvr>
    <a:masterClrMapping/>
  </p:clrMapOvr>
  <p:transition spd="med" advTm="0">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28C937AB-5291-48FC-9075-9F29944D13C7}" type="datetimeFigureOut">
              <a:rPr lang="zh-CN" altLang="en-US" smtClean="0"/>
              <a:pPr/>
              <a:t>2018/1/22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8A3CECD-E187-45A6-BE7A-E277637993E6}" type="slidenum">
              <a:rPr lang="zh-CN" altLang="en-US" smtClean="0"/>
              <a:pPr/>
              <a:t>‹#›</a:t>
            </a:fld>
            <a:endParaRPr lang="zh-CN" altLang="en-US"/>
          </a:p>
        </p:txBody>
      </p:sp>
    </p:spTree>
    <p:extLst>
      <p:ext uri="{BB962C8B-B14F-4D97-AF65-F5344CB8AC3E}">
        <p14:creationId xmlns:p14="http://schemas.microsoft.com/office/powerpoint/2010/main" val="114426930"/>
      </p:ext>
    </p:extLst>
  </p:cSld>
  <p:clrMapOvr>
    <a:masterClrMapping/>
  </p:clrMapOvr>
  <p:transition spd="med" advTm="0">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C937AB-5291-48FC-9075-9F29944D13C7}" type="datetimeFigureOut">
              <a:rPr lang="zh-CN" altLang="en-US" smtClean="0"/>
              <a:pPr/>
              <a:t>2018/1/22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8A3CECD-E187-45A6-BE7A-E277637993E6}" type="slidenum">
              <a:rPr lang="zh-CN" altLang="en-US" smtClean="0"/>
              <a:pPr/>
              <a:t>‹#›</a:t>
            </a:fld>
            <a:endParaRPr lang="zh-CN" altLang="en-US"/>
          </a:p>
        </p:txBody>
      </p:sp>
    </p:spTree>
    <p:extLst>
      <p:ext uri="{BB962C8B-B14F-4D97-AF65-F5344CB8AC3E}">
        <p14:creationId xmlns:p14="http://schemas.microsoft.com/office/powerpoint/2010/main" val="4264880479"/>
      </p:ext>
    </p:extLst>
  </p:cSld>
  <p:clrMapOvr>
    <a:masterClrMapping/>
  </p:clrMapOvr>
  <p:transition spd="med" advTm="0">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36021"/>
            <a:ext cx="2949178" cy="1176073"/>
          </a:xfrm>
        </p:spPr>
        <p:txBody>
          <a:bodyPr anchor="b"/>
          <a:lstStyle>
            <a:lvl1pPr>
              <a:defRPr sz="2352"/>
            </a:lvl1pPr>
          </a:lstStyle>
          <a:p>
            <a:r>
              <a:rPr lang="zh-CN" altLang="en-US"/>
              <a:t>单击此处编辑母版标题样式</a:t>
            </a:r>
            <a:endParaRPr lang="en-US" dirty="0"/>
          </a:p>
        </p:txBody>
      </p:sp>
      <p:sp>
        <p:nvSpPr>
          <p:cNvPr id="3" name="Content Placeholder 2"/>
          <p:cNvSpPr>
            <a:spLocks noGrp="1"/>
          </p:cNvSpPr>
          <p:nvPr>
            <p:ph idx="1"/>
          </p:nvPr>
        </p:nvSpPr>
        <p:spPr>
          <a:xfrm>
            <a:off x="3887391" y="725712"/>
            <a:ext cx="4629150" cy="3581889"/>
          </a:xfrm>
        </p:spPr>
        <p:txBody>
          <a:bodyPr/>
          <a:lstStyle>
            <a:lvl1pPr>
              <a:defRPr sz="2352"/>
            </a:lvl1pPr>
            <a:lvl2pPr>
              <a:defRPr sz="2058"/>
            </a:lvl2pPr>
            <a:lvl3pPr>
              <a:defRPr sz="1764"/>
            </a:lvl3pPr>
            <a:lvl4pPr>
              <a:defRPr sz="1470"/>
            </a:lvl4pPr>
            <a:lvl5pPr>
              <a:defRPr sz="1470"/>
            </a:lvl5pPr>
            <a:lvl6pPr>
              <a:defRPr sz="1470"/>
            </a:lvl6pPr>
            <a:lvl7pPr>
              <a:defRPr sz="1470"/>
            </a:lvl7pPr>
            <a:lvl8pPr>
              <a:defRPr sz="1470"/>
            </a:lvl8pPr>
            <a:lvl9pPr>
              <a:defRPr sz="147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12094"/>
            <a:ext cx="2949178" cy="2801341"/>
          </a:xfrm>
        </p:spPr>
        <p:txBody>
          <a:bodyPr/>
          <a:lstStyle>
            <a:lvl1pPr marL="0" indent="0">
              <a:buNone/>
              <a:defRPr sz="1176"/>
            </a:lvl1pPr>
            <a:lvl2pPr marL="336042" indent="0">
              <a:buNone/>
              <a:defRPr sz="1029"/>
            </a:lvl2pPr>
            <a:lvl3pPr marL="672084" indent="0">
              <a:buNone/>
              <a:defRPr sz="882"/>
            </a:lvl3pPr>
            <a:lvl4pPr marL="1008126" indent="0">
              <a:buNone/>
              <a:defRPr sz="735"/>
            </a:lvl4pPr>
            <a:lvl5pPr marL="1344168" indent="0">
              <a:buNone/>
              <a:defRPr sz="735"/>
            </a:lvl5pPr>
            <a:lvl6pPr marL="1680210" indent="0">
              <a:buNone/>
              <a:defRPr sz="735"/>
            </a:lvl6pPr>
            <a:lvl7pPr marL="2016252" indent="0">
              <a:buNone/>
              <a:defRPr sz="735"/>
            </a:lvl7pPr>
            <a:lvl8pPr marL="2352294" indent="0">
              <a:buNone/>
              <a:defRPr sz="735"/>
            </a:lvl8pPr>
            <a:lvl9pPr marL="2688336" indent="0">
              <a:buNone/>
              <a:defRPr sz="735"/>
            </a:lvl9pPr>
          </a:lstStyle>
          <a:p>
            <a:pPr lvl="0"/>
            <a:r>
              <a:rPr lang="zh-CN" altLang="en-US"/>
              <a:t>编辑母版文本样式</a:t>
            </a:r>
          </a:p>
        </p:txBody>
      </p:sp>
      <p:sp>
        <p:nvSpPr>
          <p:cNvPr id="5" name="Date Placeholder 4"/>
          <p:cNvSpPr>
            <a:spLocks noGrp="1"/>
          </p:cNvSpPr>
          <p:nvPr>
            <p:ph type="dt" sz="half" idx="10"/>
          </p:nvPr>
        </p:nvSpPr>
        <p:spPr/>
        <p:txBody>
          <a:bodyPr/>
          <a:lstStyle/>
          <a:p>
            <a:fld id="{28C937AB-5291-48FC-9075-9F29944D13C7}" type="datetimeFigureOut">
              <a:rPr lang="zh-CN" altLang="en-US" smtClean="0"/>
              <a:pPr/>
              <a:t>2018/1/22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8A3CECD-E187-45A6-BE7A-E277637993E6}" type="slidenum">
              <a:rPr lang="zh-CN" altLang="en-US" smtClean="0"/>
              <a:pPr/>
              <a:t>‹#›</a:t>
            </a:fld>
            <a:endParaRPr lang="zh-CN" altLang="en-US"/>
          </a:p>
        </p:txBody>
      </p:sp>
    </p:spTree>
    <p:extLst>
      <p:ext uri="{BB962C8B-B14F-4D97-AF65-F5344CB8AC3E}">
        <p14:creationId xmlns:p14="http://schemas.microsoft.com/office/powerpoint/2010/main" val="491244568"/>
      </p:ext>
    </p:extLst>
  </p:cSld>
  <p:clrMapOvr>
    <a:masterClrMapping/>
  </p:clrMapOvr>
  <p:transition spd="med" advTm="0">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36021"/>
            <a:ext cx="2949178" cy="1176073"/>
          </a:xfrm>
        </p:spPr>
        <p:txBody>
          <a:bodyPr anchor="b"/>
          <a:lstStyle>
            <a:lvl1pPr>
              <a:defRPr sz="2352"/>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25712"/>
            <a:ext cx="4629150" cy="3581889"/>
          </a:xfrm>
        </p:spPr>
        <p:txBody>
          <a:bodyPr anchor="t"/>
          <a:lstStyle>
            <a:lvl1pPr marL="0" indent="0">
              <a:buNone/>
              <a:defRPr sz="2352"/>
            </a:lvl1pPr>
            <a:lvl2pPr marL="336042" indent="0">
              <a:buNone/>
              <a:defRPr sz="2058"/>
            </a:lvl2pPr>
            <a:lvl3pPr marL="672084" indent="0">
              <a:buNone/>
              <a:defRPr sz="1764"/>
            </a:lvl3pPr>
            <a:lvl4pPr marL="1008126" indent="0">
              <a:buNone/>
              <a:defRPr sz="1470"/>
            </a:lvl4pPr>
            <a:lvl5pPr marL="1344168" indent="0">
              <a:buNone/>
              <a:defRPr sz="1470"/>
            </a:lvl5pPr>
            <a:lvl6pPr marL="1680210" indent="0">
              <a:buNone/>
              <a:defRPr sz="1470"/>
            </a:lvl6pPr>
            <a:lvl7pPr marL="2016252" indent="0">
              <a:buNone/>
              <a:defRPr sz="1470"/>
            </a:lvl7pPr>
            <a:lvl8pPr marL="2352294" indent="0">
              <a:buNone/>
              <a:defRPr sz="1470"/>
            </a:lvl8pPr>
            <a:lvl9pPr marL="2688336" indent="0">
              <a:buNone/>
              <a:defRPr sz="147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12094"/>
            <a:ext cx="2949178" cy="2801341"/>
          </a:xfrm>
        </p:spPr>
        <p:txBody>
          <a:bodyPr/>
          <a:lstStyle>
            <a:lvl1pPr marL="0" indent="0">
              <a:buNone/>
              <a:defRPr sz="1176"/>
            </a:lvl1pPr>
            <a:lvl2pPr marL="336042" indent="0">
              <a:buNone/>
              <a:defRPr sz="1029"/>
            </a:lvl2pPr>
            <a:lvl3pPr marL="672084" indent="0">
              <a:buNone/>
              <a:defRPr sz="882"/>
            </a:lvl3pPr>
            <a:lvl4pPr marL="1008126" indent="0">
              <a:buNone/>
              <a:defRPr sz="735"/>
            </a:lvl4pPr>
            <a:lvl5pPr marL="1344168" indent="0">
              <a:buNone/>
              <a:defRPr sz="735"/>
            </a:lvl5pPr>
            <a:lvl6pPr marL="1680210" indent="0">
              <a:buNone/>
              <a:defRPr sz="735"/>
            </a:lvl6pPr>
            <a:lvl7pPr marL="2016252" indent="0">
              <a:buNone/>
              <a:defRPr sz="735"/>
            </a:lvl7pPr>
            <a:lvl8pPr marL="2352294" indent="0">
              <a:buNone/>
              <a:defRPr sz="735"/>
            </a:lvl8pPr>
            <a:lvl9pPr marL="2688336" indent="0">
              <a:buNone/>
              <a:defRPr sz="735"/>
            </a:lvl9pPr>
          </a:lstStyle>
          <a:p>
            <a:pPr lvl="0"/>
            <a:r>
              <a:rPr lang="zh-CN" altLang="en-US"/>
              <a:t>编辑母版文本样式</a:t>
            </a:r>
          </a:p>
        </p:txBody>
      </p:sp>
      <p:sp>
        <p:nvSpPr>
          <p:cNvPr id="5" name="Date Placeholder 4"/>
          <p:cNvSpPr>
            <a:spLocks noGrp="1"/>
          </p:cNvSpPr>
          <p:nvPr>
            <p:ph type="dt" sz="half" idx="10"/>
          </p:nvPr>
        </p:nvSpPr>
        <p:spPr/>
        <p:txBody>
          <a:bodyPr/>
          <a:lstStyle/>
          <a:p>
            <a:fld id="{28C937AB-5291-48FC-9075-9F29944D13C7}" type="datetimeFigureOut">
              <a:rPr lang="zh-CN" altLang="en-US" smtClean="0"/>
              <a:pPr/>
              <a:t>2018/1/22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8A3CECD-E187-45A6-BE7A-E277637993E6}" type="slidenum">
              <a:rPr lang="zh-CN" altLang="en-US" smtClean="0"/>
              <a:pPr/>
              <a:t>‹#›</a:t>
            </a:fld>
            <a:endParaRPr lang="zh-CN" altLang="en-US"/>
          </a:p>
        </p:txBody>
      </p:sp>
    </p:spTree>
    <p:extLst>
      <p:ext uri="{BB962C8B-B14F-4D97-AF65-F5344CB8AC3E}">
        <p14:creationId xmlns:p14="http://schemas.microsoft.com/office/powerpoint/2010/main" val="836776932"/>
      </p:ext>
    </p:extLst>
  </p:cSld>
  <p:clrMapOvr>
    <a:masterClrMapping/>
  </p:clrMapOvr>
  <p:transition spd="med" advTm="0">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28C937AB-5291-48FC-9075-9F29944D13C7}" type="datetimeFigureOut">
              <a:rPr lang="zh-CN" altLang="en-US" smtClean="0"/>
              <a:pPr/>
              <a:t>2018/1/22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8A3CECD-E187-45A6-BE7A-E277637993E6}" type="slidenum">
              <a:rPr lang="zh-CN" altLang="en-US" smtClean="0"/>
              <a:pPr/>
              <a:t>‹#›</a:t>
            </a:fld>
            <a:endParaRPr lang="zh-CN" altLang="en-US"/>
          </a:p>
        </p:txBody>
      </p:sp>
    </p:spTree>
    <p:extLst>
      <p:ext uri="{BB962C8B-B14F-4D97-AF65-F5344CB8AC3E}">
        <p14:creationId xmlns:p14="http://schemas.microsoft.com/office/powerpoint/2010/main" val="2433224310"/>
      </p:ext>
    </p:extLst>
  </p:cSld>
  <p:clrMapOvr>
    <a:masterClrMapping/>
  </p:clrMapOvr>
  <p:transition spd="med" advTm="0">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68350"/>
            <a:ext cx="1971675" cy="4271432"/>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68350"/>
            <a:ext cx="5800725" cy="4271432"/>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28C937AB-5291-48FC-9075-9F29944D13C7}" type="datetimeFigureOut">
              <a:rPr lang="zh-CN" altLang="en-US" smtClean="0"/>
              <a:pPr/>
              <a:t>2018/1/22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8A3CECD-E187-45A6-BE7A-E277637993E6}" type="slidenum">
              <a:rPr lang="zh-CN" altLang="en-US" smtClean="0"/>
              <a:pPr/>
              <a:t>‹#›</a:t>
            </a:fld>
            <a:endParaRPr lang="zh-CN" altLang="en-US"/>
          </a:p>
        </p:txBody>
      </p:sp>
    </p:spTree>
    <p:extLst>
      <p:ext uri="{BB962C8B-B14F-4D97-AF65-F5344CB8AC3E}">
        <p14:creationId xmlns:p14="http://schemas.microsoft.com/office/powerpoint/2010/main" val="4181753296"/>
      </p:ext>
    </p:extLst>
  </p:cSld>
  <p:clrMapOvr>
    <a:masterClrMapping/>
  </p:clrMapOvr>
  <p:transition spd="med" advTm="0">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68350"/>
            <a:ext cx="7886700" cy="974228"/>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41750"/>
            <a:ext cx="7886700" cy="3198032"/>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671624"/>
            <a:ext cx="2057400" cy="268350"/>
          </a:xfrm>
          <a:prstGeom prst="rect">
            <a:avLst/>
          </a:prstGeom>
        </p:spPr>
        <p:txBody>
          <a:bodyPr vert="horz" lIns="91440" tIns="45720" rIns="91440" bIns="45720" rtlCol="0" anchor="ctr"/>
          <a:lstStyle>
            <a:lvl1pPr algn="l">
              <a:defRPr sz="882">
                <a:solidFill>
                  <a:schemeClr val="tx1">
                    <a:tint val="75000"/>
                  </a:schemeClr>
                </a:solidFill>
              </a:defRPr>
            </a:lvl1pPr>
          </a:lstStyle>
          <a:p>
            <a:fld id="{28C937AB-5291-48FC-9075-9F29944D13C7}" type="datetimeFigureOut">
              <a:rPr lang="zh-CN" altLang="en-US" smtClean="0"/>
              <a:pPr/>
              <a:t>2018/1/22</a:t>
            </a:fld>
            <a:endParaRPr lang="zh-CN" altLang="en-US"/>
          </a:p>
        </p:txBody>
      </p:sp>
      <p:sp>
        <p:nvSpPr>
          <p:cNvPr id="5" name="Footer Placeholder 4"/>
          <p:cNvSpPr>
            <a:spLocks noGrp="1"/>
          </p:cNvSpPr>
          <p:nvPr>
            <p:ph type="ftr" sz="quarter" idx="3"/>
          </p:nvPr>
        </p:nvSpPr>
        <p:spPr>
          <a:xfrm>
            <a:off x="3028950" y="4671624"/>
            <a:ext cx="3086100" cy="268350"/>
          </a:xfrm>
          <a:prstGeom prst="rect">
            <a:avLst/>
          </a:prstGeom>
        </p:spPr>
        <p:txBody>
          <a:bodyPr vert="horz" lIns="91440" tIns="45720" rIns="91440" bIns="45720" rtlCol="0" anchor="ctr"/>
          <a:lstStyle>
            <a:lvl1pPr algn="ctr">
              <a:defRPr sz="882">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671624"/>
            <a:ext cx="2057400" cy="268350"/>
          </a:xfrm>
          <a:prstGeom prst="rect">
            <a:avLst/>
          </a:prstGeom>
        </p:spPr>
        <p:txBody>
          <a:bodyPr vert="horz" lIns="91440" tIns="45720" rIns="91440" bIns="45720" rtlCol="0" anchor="ctr"/>
          <a:lstStyle>
            <a:lvl1pPr algn="r">
              <a:defRPr sz="882">
                <a:solidFill>
                  <a:schemeClr val="tx1">
                    <a:tint val="75000"/>
                  </a:schemeClr>
                </a:solidFill>
              </a:defRPr>
            </a:lvl1pPr>
          </a:lstStyle>
          <a:p>
            <a:fld id="{78A3CECD-E187-45A6-BE7A-E277637993E6}" type="slidenum">
              <a:rPr lang="zh-CN" altLang="en-US" smtClean="0"/>
              <a:pPr/>
              <a:t>‹#›</a:t>
            </a:fld>
            <a:endParaRPr lang="zh-CN" altLang="en-US"/>
          </a:p>
        </p:txBody>
      </p:sp>
      <p:pic>
        <p:nvPicPr>
          <p:cNvPr id="7" name="图片 6">
            <a:extLst>
              <a:ext uri="{FF2B5EF4-FFF2-40B4-BE49-F238E27FC236}">
                <a16:creationId xmlns="" xmlns:a16="http://schemas.microsoft.com/office/drawing/2014/main" id="{8D436730-1751-41CB-A911-C4B7F21BD40E}"/>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424" y="0"/>
            <a:ext cx="9258944" cy="5086880"/>
          </a:xfrm>
          <a:prstGeom prst="rect">
            <a:avLst/>
          </a:prstGeom>
        </p:spPr>
      </p:pic>
    </p:spTree>
    <p:extLst>
      <p:ext uri="{BB962C8B-B14F-4D97-AF65-F5344CB8AC3E}">
        <p14:creationId xmlns:p14="http://schemas.microsoft.com/office/powerpoint/2010/main" val="11712494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advTm="0">
    <p:pull/>
  </p:transition>
  <p:txStyles>
    <p:titleStyle>
      <a:lvl1pPr algn="l" defTabSz="672084" rtl="0" eaLnBrk="1" latinLnBrk="0" hangingPunct="1">
        <a:lnSpc>
          <a:spcPct val="90000"/>
        </a:lnSpc>
        <a:spcBef>
          <a:spcPct val="0"/>
        </a:spcBef>
        <a:buNone/>
        <a:defRPr sz="3234" kern="1200">
          <a:solidFill>
            <a:schemeClr val="tx1"/>
          </a:solidFill>
          <a:latin typeface="+mj-lt"/>
          <a:ea typeface="+mj-ea"/>
          <a:cs typeface="+mj-cs"/>
        </a:defRPr>
      </a:lvl1pPr>
    </p:titleStyle>
    <p:bodyStyle>
      <a:lvl1pPr marL="168021" indent="-168021" algn="l" defTabSz="672084" rtl="0" eaLnBrk="1" latinLnBrk="0" hangingPunct="1">
        <a:lnSpc>
          <a:spcPct val="90000"/>
        </a:lnSpc>
        <a:spcBef>
          <a:spcPts val="735"/>
        </a:spcBef>
        <a:buFont typeface="Arial" panose="020B0604020202020204" pitchFamily="34" charset="0"/>
        <a:buChar char="•"/>
        <a:defRPr sz="2058" kern="1200">
          <a:solidFill>
            <a:schemeClr val="tx1"/>
          </a:solidFill>
          <a:latin typeface="+mn-lt"/>
          <a:ea typeface="+mn-ea"/>
          <a:cs typeface="+mn-cs"/>
        </a:defRPr>
      </a:lvl1pPr>
      <a:lvl2pPr marL="504063" indent="-168021" algn="l" defTabSz="672084" rtl="0" eaLnBrk="1" latinLnBrk="0" hangingPunct="1">
        <a:lnSpc>
          <a:spcPct val="90000"/>
        </a:lnSpc>
        <a:spcBef>
          <a:spcPts val="368"/>
        </a:spcBef>
        <a:buFont typeface="Arial" panose="020B0604020202020204" pitchFamily="34" charset="0"/>
        <a:buChar char="•"/>
        <a:defRPr sz="1764" kern="1200">
          <a:solidFill>
            <a:schemeClr val="tx1"/>
          </a:solidFill>
          <a:latin typeface="+mn-lt"/>
          <a:ea typeface="+mn-ea"/>
          <a:cs typeface="+mn-cs"/>
        </a:defRPr>
      </a:lvl2pPr>
      <a:lvl3pPr marL="840105" indent="-168021" algn="l" defTabSz="672084" rtl="0" eaLnBrk="1" latinLnBrk="0" hangingPunct="1">
        <a:lnSpc>
          <a:spcPct val="90000"/>
        </a:lnSpc>
        <a:spcBef>
          <a:spcPts val="368"/>
        </a:spcBef>
        <a:buFont typeface="Arial" panose="020B0604020202020204" pitchFamily="34" charset="0"/>
        <a:buChar char="•"/>
        <a:defRPr sz="1470" kern="1200">
          <a:solidFill>
            <a:schemeClr val="tx1"/>
          </a:solidFill>
          <a:latin typeface="+mn-lt"/>
          <a:ea typeface="+mn-ea"/>
          <a:cs typeface="+mn-cs"/>
        </a:defRPr>
      </a:lvl3pPr>
      <a:lvl4pPr marL="1176147"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4pPr>
      <a:lvl5pPr marL="1512189"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5pPr>
      <a:lvl6pPr marL="1848231"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6pPr>
      <a:lvl7pPr marL="2184273"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7pPr>
      <a:lvl8pPr marL="2520315"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8pPr>
      <a:lvl9pPr marL="2856357"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9pPr>
    </p:bodyStyle>
    <p:otherStyle>
      <a:defPPr>
        <a:defRPr lang="en-US"/>
      </a:defPPr>
      <a:lvl1pPr marL="0" algn="l" defTabSz="672084" rtl="0" eaLnBrk="1" latinLnBrk="0" hangingPunct="1">
        <a:defRPr sz="1323" kern="1200">
          <a:solidFill>
            <a:schemeClr val="tx1"/>
          </a:solidFill>
          <a:latin typeface="+mn-lt"/>
          <a:ea typeface="+mn-ea"/>
          <a:cs typeface="+mn-cs"/>
        </a:defRPr>
      </a:lvl1pPr>
      <a:lvl2pPr marL="336042" algn="l" defTabSz="672084" rtl="0" eaLnBrk="1" latinLnBrk="0" hangingPunct="1">
        <a:defRPr sz="1323" kern="1200">
          <a:solidFill>
            <a:schemeClr val="tx1"/>
          </a:solidFill>
          <a:latin typeface="+mn-lt"/>
          <a:ea typeface="+mn-ea"/>
          <a:cs typeface="+mn-cs"/>
        </a:defRPr>
      </a:lvl2pPr>
      <a:lvl3pPr marL="672084" algn="l" defTabSz="672084" rtl="0" eaLnBrk="1" latinLnBrk="0" hangingPunct="1">
        <a:defRPr sz="1323" kern="1200">
          <a:solidFill>
            <a:schemeClr val="tx1"/>
          </a:solidFill>
          <a:latin typeface="+mn-lt"/>
          <a:ea typeface="+mn-ea"/>
          <a:cs typeface="+mn-cs"/>
        </a:defRPr>
      </a:lvl3pPr>
      <a:lvl4pPr marL="1008126" algn="l" defTabSz="672084" rtl="0" eaLnBrk="1" latinLnBrk="0" hangingPunct="1">
        <a:defRPr sz="1323" kern="1200">
          <a:solidFill>
            <a:schemeClr val="tx1"/>
          </a:solidFill>
          <a:latin typeface="+mn-lt"/>
          <a:ea typeface="+mn-ea"/>
          <a:cs typeface="+mn-cs"/>
        </a:defRPr>
      </a:lvl4pPr>
      <a:lvl5pPr marL="1344168" algn="l" defTabSz="672084" rtl="0" eaLnBrk="1" latinLnBrk="0" hangingPunct="1">
        <a:defRPr sz="1323" kern="1200">
          <a:solidFill>
            <a:schemeClr val="tx1"/>
          </a:solidFill>
          <a:latin typeface="+mn-lt"/>
          <a:ea typeface="+mn-ea"/>
          <a:cs typeface="+mn-cs"/>
        </a:defRPr>
      </a:lvl5pPr>
      <a:lvl6pPr marL="1680210" algn="l" defTabSz="672084" rtl="0" eaLnBrk="1" latinLnBrk="0" hangingPunct="1">
        <a:defRPr sz="1323" kern="1200">
          <a:solidFill>
            <a:schemeClr val="tx1"/>
          </a:solidFill>
          <a:latin typeface="+mn-lt"/>
          <a:ea typeface="+mn-ea"/>
          <a:cs typeface="+mn-cs"/>
        </a:defRPr>
      </a:lvl6pPr>
      <a:lvl7pPr marL="2016252" algn="l" defTabSz="672084" rtl="0" eaLnBrk="1" latinLnBrk="0" hangingPunct="1">
        <a:defRPr sz="1323" kern="1200">
          <a:solidFill>
            <a:schemeClr val="tx1"/>
          </a:solidFill>
          <a:latin typeface="+mn-lt"/>
          <a:ea typeface="+mn-ea"/>
          <a:cs typeface="+mn-cs"/>
        </a:defRPr>
      </a:lvl7pPr>
      <a:lvl8pPr marL="2352294" algn="l" defTabSz="672084" rtl="0" eaLnBrk="1" latinLnBrk="0" hangingPunct="1">
        <a:defRPr sz="1323" kern="1200">
          <a:solidFill>
            <a:schemeClr val="tx1"/>
          </a:solidFill>
          <a:latin typeface="+mn-lt"/>
          <a:ea typeface="+mn-ea"/>
          <a:cs typeface="+mn-cs"/>
        </a:defRPr>
      </a:lvl8pPr>
      <a:lvl9pPr marL="2688336" algn="l" defTabSz="672084" rtl="0" eaLnBrk="1" latinLnBrk="0" hangingPunct="1">
        <a:defRPr sz="132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AFEEF0A4-1F80-45F1-BBE1-878CEEAB5C8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24" y="0"/>
            <a:ext cx="9258944" cy="5086880"/>
          </a:xfrm>
          <a:prstGeom prst="rect">
            <a:avLst/>
          </a:prstGeom>
        </p:spPr>
      </p:pic>
      <p:sp>
        <p:nvSpPr>
          <p:cNvPr id="121" name="矩形 120"/>
          <p:cNvSpPr/>
          <p:nvPr/>
        </p:nvSpPr>
        <p:spPr>
          <a:xfrm>
            <a:off x="1619672" y="2736180"/>
            <a:ext cx="6336704" cy="584775"/>
          </a:xfrm>
          <a:prstGeom prst="rect">
            <a:avLst/>
          </a:prstGeom>
        </p:spPr>
        <p:txBody>
          <a:bodyPr wrap="square">
            <a:spAutoFit/>
          </a:bodyPr>
          <a:lstStyle/>
          <a:p>
            <a:pPr algn="ctr"/>
            <a:r>
              <a:rPr lang="en-US" altLang="zh-CN" sz="3200" b="1" dirty="0" smtClean="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微软雅黑" panose="020B0503020204020204" pitchFamily="34" charset="-122"/>
                <a:ea typeface="微软雅黑" panose="020B0503020204020204" pitchFamily="34" charset="-122"/>
              </a:rPr>
              <a:t>[</a:t>
            </a:r>
            <a:r>
              <a:rPr lang="zh-CN" altLang="en-US" sz="3200" b="1" dirty="0" smtClean="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微软雅黑" panose="020B0503020204020204" pitchFamily="34" charset="-122"/>
                <a:ea typeface="微软雅黑" panose="020B0503020204020204" pitchFamily="34" charset="-122"/>
              </a:rPr>
              <a:t>开门红</a:t>
            </a:r>
            <a:r>
              <a:rPr lang="en-US" altLang="zh-CN" sz="3200" b="1" dirty="0" smtClean="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微软雅黑" panose="020B0503020204020204" pitchFamily="34" charset="-122"/>
                <a:ea typeface="微软雅黑" panose="020B0503020204020204" pitchFamily="34" charset="-122"/>
              </a:rPr>
              <a:t>] </a:t>
            </a:r>
            <a:r>
              <a:rPr lang="en-US" altLang="zh-CN" sz="3200" b="1" dirty="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微软雅黑" panose="020B0503020204020204" pitchFamily="34" charset="-122"/>
                <a:ea typeface="微软雅黑" panose="020B0503020204020204" pitchFamily="34" charset="-122"/>
              </a:rPr>
              <a:t>[</a:t>
            </a:r>
            <a:r>
              <a:rPr lang="zh-CN" altLang="en-US" sz="3200" b="1" dirty="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微软雅黑" panose="020B0503020204020204" pitchFamily="34" charset="-122"/>
                <a:ea typeface="微软雅黑" panose="020B0503020204020204" pitchFamily="34" charset="-122"/>
              </a:rPr>
              <a:t>工作汇报</a:t>
            </a:r>
            <a:r>
              <a:rPr lang="en-US" altLang="zh-CN" sz="3200" b="1" dirty="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微软雅黑" panose="020B0503020204020204" pitchFamily="34" charset="-122"/>
                <a:ea typeface="微软雅黑" panose="020B0503020204020204" pitchFamily="34" charset="-122"/>
              </a:rPr>
              <a:t>]</a:t>
            </a:r>
            <a:r>
              <a:rPr lang="zh-CN" altLang="en-US" sz="3200" b="1" dirty="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微软雅黑" panose="020B0503020204020204" pitchFamily="34" charset="-122"/>
                <a:ea typeface="微软雅黑" panose="020B0503020204020204" pitchFamily="34" charset="-122"/>
              </a:rPr>
              <a:t> </a:t>
            </a:r>
            <a:r>
              <a:rPr lang="en-US" altLang="zh-CN" sz="3200" b="1" dirty="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微软雅黑" panose="020B0503020204020204" pitchFamily="34" charset="-122"/>
                <a:ea typeface="微软雅黑" panose="020B0503020204020204" pitchFamily="34" charset="-122"/>
              </a:rPr>
              <a:t>[</a:t>
            </a:r>
            <a:r>
              <a:rPr lang="zh-CN" altLang="en-US" sz="3200" b="1" dirty="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微软雅黑" panose="020B0503020204020204" pitchFamily="34" charset="-122"/>
                <a:ea typeface="微软雅黑" panose="020B0503020204020204" pitchFamily="34" charset="-122"/>
              </a:rPr>
              <a:t>新年计划</a:t>
            </a:r>
            <a:r>
              <a:rPr lang="en-US" altLang="zh-CN" sz="3200" b="1" dirty="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微软雅黑" panose="020B0503020204020204" pitchFamily="34" charset="-122"/>
                <a:ea typeface="微软雅黑" panose="020B0503020204020204" pitchFamily="34" charset="-122"/>
              </a:rPr>
              <a:t>]</a:t>
            </a:r>
            <a:endParaRPr lang="zh-CN" altLang="en-US" sz="3200" b="1" dirty="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微软雅黑" panose="020B0503020204020204" pitchFamily="34" charset="-122"/>
              <a:ea typeface="微软雅黑" panose="020B0503020204020204" pitchFamily="34" charset="-122"/>
            </a:endParaRPr>
          </a:p>
        </p:txBody>
      </p:sp>
      <p:sp>
        <p:nvSpPr>
          <p:cNvPr id="122" name="TextBox 121"/>
          <p:cNvSpPr txBox="1"/>
          <p:nvPr/>
        </p:nvSpPr>
        <p:spPr>
          <a:xfrm>
            <a:off x="2555776" y="3312244"/>
            <a:ext cx="4315605" cy="230832"/>
          </a:xfrm>
          <a:prstGeom prst="rect">
            <a:avLst/>
          </a:prstGeom>
          <a:noFill/>
        </p:spPr>
        <p:txBody>
          <a:bodyPr wrap="none" rtlCol="0">
            <a:spAutoFit/>
          </a:bodyPr>
          <a:lstStyle/>
          <a:p>
            <a:r>
              <a:rPr lang="zh-CN" altLang="en-US" sz="900" dirty="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微软雅黑" panose="020B0503020204020204" pitchFamily="34" charset="-122"/>
                <a:ea typeface="微软雅黑" panose="020B0503020204020204" pitchFamily="34" charset="-122"/>
              </a:rPr>
              <a:t>适用于狗年、年终总结、汇报、新年计划、颁奖晚会、年会庆典、演讲等</a:t>
            </a:r>
            <a:r>
              <a:rPr lang="en-US" altLang="zh-CN" sz="900" dirty="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微软雅黑" panose="020B0503020204020204" pitchFamily="34" charset="-122"/>
                <a:ea typeface="微软雅黑" panose="020B0503020204020204" pitchFamily="34" charset="-122"/>
              </a:rPr>
              <a:t>PPT</a:t>
            </a:r>
            <a:r>
              <a:rPr lang="zh-CN" altLang="en-US" sz="900" dirty="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微软雅黑" panose="020B0503020204020204" pitchFamily="34" charset="-122"/>
                <a:ea typeface="微软雅黑" panose="020B0503020204020204" pitchFamily="34" charset="-122"/>
              </a:rPr>
              <a:t>模板</a:t>
            </a:r>
          </a:p>
        </p:txBody>
      </p:sp>
      <p:pic>
        <p:nvPicPr>
          <p:cNvPr id="5" name="图片 4">
            <a:extLst>
              <a:ext uri="{FF2B5EF4-FFF2-40B4-BE49-F238E27FC236}">
                <a16:creationId xmlns="" xmlns:a16="http://schemas.microsoft.com/office/drawing/2014/main" id="{A6D87CF3-AE0A-4416-AF0A-0EC2C5EA0D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91680" y="0"/>
            <a:ext cx="5934056" cy="2748010"/>
          </a:xfrm>
          <a:prstGeom prst="rect">
            <a:avLst/>
          </a:prstGeom>
        </p:spPr>
      </p:pic>
      <p:sp>
        <p:nvSpPr>
          <p:cNvPr id="15" name="TextBox 121">
            <a:extLst>
              <a:ext uri="{FF2B5EF4-FFF2-40B4-BE49-F238E27FC236}">
                <a16:creationId xmlns="" xmlns:a16="http://schemas.microsoft.com/office/drawing/2014/main" id="{C914B340-42C2-4D5C-AB22-256A67B73D09}"/>
              </a:ext>
            </a:extLst>
          </p:cNvPr>
          <p:cNvSpPr txBox="1"/>
          <p:nvPr/>
        </p:nvSpPr>
        <p:spPr>
          <a:xfrm>
            <a:off x="3707904" y="3744292"/>
            <a:ext cx="678391" cy="200055"/>
          </a:xfrm>
          <a:prstGeom prst="rect">
            <a:avLst/>
          </a:prstGeom>
          <a:solidFill>
            <a:srgbClr val="C00000"/>
          </a:solidFill>
        </p:spPr>
        <p:txBody>
          <a:bodyPr wrap="none" rtlCol="0">
            <a:spAutoFit/>
          </a:bodyPr>
          <a:lstStyle/>
          <a:p>
            <a:r>
              <a:rPr lang="zh-CN" altLang="en-US" sz="700" dirty="0">
                <a:solidFill>
                  <a:schemeClr val="bg1"/>
                </a:solidFill>
                <a:latin typeface="微软雅黑" panose="020B0503020204020204" pitchFamily="34" charset="-122"/>
                <a:ea typeface="微软雅黑" panose="020B0503020204020204" pitchFamily="34" charset="-122"/>
              </a:rPr>
              <a:t>演讲人</a:t>
            </a:r>
            <a:r>
              <a:rPr lang="zh-CN" altLang="en-US" sz="700" dirty="0" smtClean="0">
                <a:solidFill>
                  <a:schemeClr val="bg1"/>
                </a:solidFill>
                <a:latin typeface="微软雅黑" panose="020B0503020204020204" pitchFamily="34" charset="-122"/>
                <a:ea typeface="微软雅黑" panose="020B0503020204020204" pitchFamily="34" charset="-122"/>
              </a:rPr>
              <a:t>：</a:t>
            </a:r>
            <a:r>
              <a:rPr lang="en-US" altLang="zh-CN" sz="700" dirty="0" smtClean="0">
                <a:solidFill>
                  <a:schemeClr val="bg1"/>
                </a:solidFill>
                <a:latin typeface="微软雅黑" panose="020B0503020204020204" pitchFamily="34" charset="-122"/>
                <a:ea typeface="微软雅黑" panose="020B0503020204020204" pitchFamily="34" charset="-122"/>
              </a:rPr>
              <a:t>xxx</a:t>
            </a:r>
            <a:endParaRPr lang="zh-CN" altLang="en-US" sz="700" dirty="0">
              <a:solidFill>
                <a:schemeClr val="bg1"/>
              </a:solidFill>
              <a:latin typeface="微软雅黑" panose="020B0503020204020204" pitchFamily="34" charset="-122"/>
              <a:ea typeface="微软雅黑" panose="020B0503020204020204" pitchFamily="34" charset="-122"/>
            </a:endParaRPr>
          </a:p>
        </p:txBody>
      </p:sp>
      <p:sp>
        <p:nvSpPr>
          <p:cNvPr id="16" name="TextBox 121">
            <a:extLst>
              <a:ext uri="{FF2B5EF4-FFF2-40B4-BE49-F238E27FC236}">
                <a16:creationId xmlns="" xmlns:a16="http://schemas.microsoft.com/office/drawing/2014/main" id="{E6D218E6-C887-4543-8BDF-0C4E7AAD67FA}"/>
              </a:ext>
            </a:extLst>
          </p:cNvPr>
          <p:cNvSpPr txBox="1"/>
          <p:nvPr/>
        </p:nvSpPr>
        <p:spPr>
          <a:xfrm>
            <a:off x="4932040" y="3744292"/>
            <a:ext cx="723275" cy="200055"/>
          </a:xfrm>
          <a:prstGeom prst="rect">
            <a:avLst/>
          </a:prstGeom>
          <a:solidFill>
            <a:srgbClr val="C00000"/>
          </a:solidFill>
        </p:spPr>
        <p:txBody>
          <a:bodyPr wrap="none" rtlCol="0">
            <a:spAutoFit/>
          </a:bodyPr>
          <a:lstStyle/>
          <a:p>
            <a:r>
              <a:rPr lang="zh-CN" altLang="en-US" sz="700" dirty="0">
                <a:solidFill>
                  <a:schemeClr val="bg1"/>
                </a:solidFill>
                <a:latin typeface="微软雅黑" panose="020B0503020204020204" pitchFamily="34" charset="-122"/>
                <a:ea typeface="微软雅黑" panose="020B0503020204020204" pitchFamily="34" charset="-122"/>
              </a:rPr>
              <a:t>部门：策划部</a:t>
            </a:r>
          </a:p>
        </p:txBody>
      </p:sp>
      <p:pic>
        <p:nvPicPr>
          <p:cNvPr id="17" name="Danny Mc Carthy - Rags To Rings">
            <a:hlinkClick r:id="" action="ppaction://media"/>
            <a:extLst>
              <a:ext uri="{FF2B5EF4-FFF2-40B4-BE49-F238E27FC236}">
                <a16:creationId xmlns="" xmlns:a16="http://schemas.microsoft.com/office/drawing/2014/main" id="{CD328DCF-BF7C-4FB8-AD5D-9ED89BCF332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0" y="-1551810"/>
            <a:ext cx="1186050" cy="1186050"/>
          </a:xfrm>
          <a:prstGeom prst="rect">
            <a:avLst/>
          </a:prstGeom>
        </p:spPr>
      </p:pic>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par>
                          <p:cTn id="7" fill="hold">
                            <p:stCondLst>
                              <p:cond delay="0"/>
                            </p:stCondLst>
                            <p:childTnLst>
                              <p:par>
                                <p:cTn id="8" presetID="23" presetClass="entr" presetSubtype="32" fill="hold" grpId="0" nodeType="afterEffect">
                                  <p:stCondLst>
                                    <p:cond delay="0"/>
                                  </p:stCondLst>
                                  <p:childTnLst>
                                    <p:set>
                                      <p:cBhvr>
                                        <p:cTn id="9" dur="1" fill="hold">
                                          <p:stCondLst>
                                            <p:cond delay="0"/>
                                          </p:stCondLst>
                                        </p:cTn>
                                        <p:tgtEl>
                                          <p:spTgt spid="121"/>
                                        </p:tgtEl>
                                        <p:attrNameLst>
                                          <p:attrName>style.visibility</p:attrName>
                                        </p:attrNameLst>
                                      </p:cBhvr>
                                      <p:to>
                                        <p:strVal val="visible"/>
                                      </p:to>
                                    </p:set>
                                    <p:anim calcmode="lin" valueType="num">
                                      <p:cBhvr>
                                        <p:cTn id="10" dur="1000" fill="hold"/>
                                        <p:tgtEl>
                                          <p:spTgt spid="121"/>
                                        </p:tgtEl>
                                        <p:attrNameLst>
                                          <p:attrName>ppt_w</p:attrName>
                                        </p:attrNameLst>
                                      </p:cBhvr>
                                      <p:tavLst>
                                        <p:tav tm="0">
                                          <p:val>
                                            <p:strVal val="4*#ppt_w"/>
                                          </p:val>
                                        </p:tav>
                                        <p:tav tm="100000">
                                          <p:val>
                                            <p:strVal val="#ppt_w"/>
                                          </p:val>
                                        </p:tav>
                                      </p:tavLst>
                                    </p:anim>
                                    <p:anim calcmode="lin" valueType="num">
                                      <p:cBhvr>
                                        <p:cTn id="11" dur="1000" fill="hold"/>
                                        <p:tgtEl>
                                          <p:spTgt spid="121"/>
                                        </p:tgtEl>
                                        <p:attrNameLst>
                                          <p:attrName>ppt_h</p:attrName>
                                        </p:attrNameLst>
                                      </p:cBhvr>
                                      <p:tavLst>
                                        <p:tav tm="0">
                                          <p:val>
                                            <p:strVal val="4*#ppt_h"/>
                                          </p:val>
                                        </p:tav>
                                        <p:tav tm="100000">
                                          <p:val>
                                            <p:strVal val="#ppt_h"/>
                                          </p:val>
                                        </p:tav>
                                      </p:tavLst>
                                    </p:anim>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22"/>
                                        </p:tgtEl>
                                        <p:attrNameLst>
                                          <p:attrName>style.visibility</p:attrName>
                                        </p:attrNameLst>
                                      </p:cBhvr>
                                      <p:to>
                                        <p:strVal val="visible"/>
                                      </p:to>
                                    </p:set>
                                    <p:anim calcmode="lin" valueType="num">
                                      <p:cBhvr>
                                        <p:cTn id="15" dur="500" fill="hold"/>
                                        <p:tgtEl>
                                          <p:spTgt spid="122"/>
                                        </p:tgtEl>
                                        <p:attrNameLst>
                                          <p:attrName>ppt_w</p:attrName>
                                        </p:attrNameLst>
                                      </p:cBhvr>
                                      <p:tavLst>
                                        <p:tav tm="0">
                                          <p:val>
                                            <p:fltVal val="0"/>
                                          </p:val>
                                        </p:tav>
                                        <p:tav tm="100000">
                                          <p:val>
                                            <p:strVal val="#ppt_w"/>
                                          </p:val>
                                        </p:tav>
                                      </p:tavLst>
                                    </p:anim>
                                    <p:anim calcmode="lin" valueType="num">
                                      <p:cBhvr>
                                        <p:cTn id="16" dur="500" fill="hold"/>
                                        <p:tgtEl>
                                          <p:spTgt spid="122"/>
                                        </p:tgtEl>
                                        <p:attrNameLst>
                                          <p:attrName>ppt_h</p:attrName>
                                        </p:attrNameLst>
                                      </p:cBhvr>
                                      <p:tavLst>
                                        <p:tav tm="0">
                                          <p:val>
                                            <p:fltVal val="0"/>
                                          </p:val>
                                        </p:tav>
                                        <p:tav tm="100000">
                                          <p:val>
                                            <p:strVal val="#ppt_h"/>
                                          </p:val>
                                        </p:tav>
                                      </p:tavLst>
                                    </p:anim>
                                    <p:animEffect transition="in" filter="fade">
                                      <p:cBhvr>
                                        <p:cTn id="17" dur="500"/>
                                        <p:tgtEl>
                                          <p:spTgt spid="122"/>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0" repeatCount="indefinite" fill="hold" display="0">
                  <p:stCondLst>
                    <p:cond delay="indefinite"/>
                  </p:stCondLst>
                  <p:endCondLst>
                    <p:cond evt="onStopAudio" delay="0">
                      <p:tgtEl>
                        <p:sldTgt/>
                      </p:tgtEl>
                    </p:cond>
                  </p:endCondLst>
                </p:cTn>
                <p:tgtEl>
                  <p:spTgt spid="17"/>
                </p:tgtEl>
              </p:cMediaNode>
            </p:audio>
          </p:childTnLst>
        </p:cTn>
      </p:par>
    </p:tnLst>
    <p:bldLst>
      <p:bldP spid="121" grpId="0"/>
      <p:bldP spid="122" grpId="0"/>
      <p:bldP spid="15" grpId="0" animBg="1"/>
      <p:bldP spid="1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B29357B4-2835-4452-97CC-23F40BC643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4" y="0"/>
            <a:ext cx="9258944" cy="5086880"/>
          </a:xfrm>
          <a:prstGeom prst="rect">
            <a:avLst/>
          </a:prstGeom>
        </p:spPr>
      </p:pic>
      <p:sp>
        <p:nvSpPr>
          <p:cNvPr id="8" name="矩形 2"/>
          <p:cNvSpPr/>
          <p:nvPr/>
        </p:nvSpPr>
        <p:spPr bwMode="auto">
          <a:xfrm flipH="1">
            <a:off x="1145476" y="438732"/>
            <a:ext cx="2958380" cy="3769867"/>
          </a:xfrm>
          <a:custGeom>
            <a:avLst/>
            <a:gdLst>
              <a:gd name="connsiteX0" fmla="*/ 0 w 5040623"/>
              <a:gd name="connsiteY0" fmla="*/ 0 h 4320534"/>
              <a:gd name="connsiteX1" fmla="*/ 5040623 w 5040623"/>
              <a:gd name="connsiteY1" fmla="*/ 0 h 4320534"/>
              <a:gd name="connsiteX2" fmla="*/ 5040623 w 5040623"/>
              <a:gd name="connsiteY2" fmla="*/ 4320534 h 4320534"/>
              <a:gd name="connsiteX3" fmla="*/ 0 w 5040623"/>
              <a:gd name="connsiteY3" fmla="*/ 4320534 h 4320534"/>
              <a:gd name="connsiteX4" fmla="*/ 0 w 5040623"/>
              <a:gd name="connsiteY4" fmla="*/ 0 h 4320534"/>
              <a:gd name="connsiteX0-1" fmla="*/ 0 w 5408923"/>
              <a:gd name="connsiteY0-2" fmla="*/ 0 h 4320534"/>
              <a:gd name="connsiteX1-3" fmla="*/ 5040623 w 5408923"/>
              <a:gd name="connsiteY1-4" fmla="*/ 0 h 4320534"/>
              <a:gd name="connsiteX2-5" fmla="*/ 5408923 w 5408923"/>
              <a:gd name="connsiteY2-6" fmla="*/ 3977634 h 4320534"/>
              <a:gd name="connsiteX3-7" fmla="*/ 0 w 5408923"/>
              <a:gd name="connsiteY3-8" fmla="*/ 4320534 h 4320534"/>
              <a:gd name="connsiteX4-9" fmla="*/ 0 w 5408923"/>
              <a:gd name="connsiteY4-10" fmla="*/ 0 h 4320534"/>
              <a:gd name="connsiteX0-11" fmla="*/ 0 w 5408923"/>
              <a:gd name="connsiteY0-12" fmla="*/ 406400 h 4726934"/>
              <a:gd name="connsiteX1-13" fmla="*/ 4710423 w 5408923"/>
              <a:gd name="connsiteY1-14" fmla="*/ 0 h 4726934"/>
              <a:gd name="connsiteX2-15" fmla="*/ 5408923 w 5408923"/>
              <a:gd name="connsiteY2-16" fmla="*/ 4384034 h 4726934"/>
              <a:gd name="connsiteX3-17" fmla="*/ 0 w 5408923"/>
              <a:gd name="connsiteY3-18" fmla="*/ 4726934 h 4726934"/>
              <a:gd name="connsiteX4-19" fmla="*/ 0 w 5408923"/>
              <a:gd name="connsiteY4-20" fmla="*/ 406400 h 4726934"/>
              <a:gd name="connsiteX0-21" fmla="*/ 0 w 5408923"/>
              <a:gd name="connsiteY0-22" fmla="*/ 317500 h 4638034"/>
              <a:gd name="connsiteX1-23" fmla="*/ 4073018 w 5408923"/>
              <a:gd name="connsiteY1-24" fmla="*/ 0 h 4638034"/>
              <a:gd name="connsiteX2-25" fmla="*/ 5408923 w 5408923"/>
              <a:gd name="connsiteY2-26" fmla="*/ 4295134 h 4638034"/>
              <a:gd name="connsiteX3-27" fmla="*/ 0 w 5408923"/>
              <a:gd name="connsiteY3-28" fmla="*/ 4638034 h 4638034"/>
              <a:gd name="connsiteX4-29" fmla="*/ 0 w 5408923"/>
              <a:gd name="connsiteY4-30" fmla="*/ 317500 h 4638034"/>
              <a:gd name="connsiteX0-31" fmla="*/ 0 w 4734024"/>
              <a:gd name="connsiteY0-32" fmla="*/ 317500 h 4638034"/>
              <a:gd name="connsiteX1-33" fmla="*/ 4073018 w 4734024"/>
              <a:gd name="connsiteY1-34" fmla="*/ 0 h 4638034"/>
              <a:gd name="connsiteX2-35" fmla="*/ 4734024 w 4734024"/>
              <a:gd name="connsiteY2-36" fmla="*/ 4511034 h 4638034"/>
              <a:gd name="connsiteX3-37" fmla="*/ 0 w 4734024"/>
              <a:gd name="connsiteY3-38" fmla="*/ 4638034 h 4638034"/>
              <a:gd name="connsiteX4-39" fmla="*/ 0 w 4734024"/>
              <a:gd name="connsiteY4-40" fmla="*/ 317500 h 4638034"/>
              <a:gd name="connsiteX0-41" fmla="*/ 0 w 4734024"/>
              <a:gd name="connsiteY0-42" fmla="*/ 215900 h 4536434"/>
              <a:gd name="connsiteX1-43" fmla="*/ 4073018 w 4734024"/>
              <a:gd name="connsiteY1-44" fmla="*/ 0 h 4536434"/>
              <a:gd name="connsiteX2-45" fmla="*/ 4734024 w 4734024"/>
              <a:gd name="connsiteY2-46" fmla="*/ 4409434 h 4536434"/>
              <a:gd name="connsiteX3-47" fmla="*/ 0 w 4734024"/>
              <a:gd name="connsiteY3-48" fmla="*/ 4536434 h 4536434"/>
              <a:gd name="connsiteX4-49" fmla="*/ 0 w 4734024"/>
              <a:gd name="connsiteY4-50" fmla="*/ 215900 h 4536434"/>
              <a:gd name="connsiteX0-51" fmla="*/ 0 w 4519770"/>
              <a:gd name="connsiteY0-52" fmla="*/ 215900 h 4975491"/>
              <a:gd name="connsiteX1-53" fmla="*/ 4073018 w 4519770"/>
              <a:gd name="connsiteY1-54" fmla="*/ 0 h 4975491"/>
              <a:gd name="connsiteX2-55" fmla="*/ 4519770 w 4519770"/>
              <a:gd name="connsiteY2-56" fmla="*/ 4975491 h 4975491"/>
              <a:gd name="connsiteX3-57" fmla="*/ 0 w 4519770"/>
              <a:gd name="connsiteY3-58" fmla="*/ 4536434 h 4975491"/>
              <a:gd name="connsiteX4-59" fmla="*/ 0 w 4519770"/>
              <a:gd name="connsiteY4-60" fmla="*/ 215900 h 4975491"/>
              <a:gd name="connsiteX0-61" fmla="*/ 0 w 4519770"/>
              <a:gd name="connsiteY0-62" fmla="*/ 342900 h 4975491"/>
              <a:gd name="connsiteX1-63" fmla="*/ 4073018 w 4519770"/>
              <a:gd name="connsiteY1-64" fmla="*/ 0 h 4975491"/>
              <a:gd name="connsiteX2-65" fmla="*/ 4519770 w 4519770"/>
              <a:gd name="connsiteY2-66" fmla="*/ 4975491 h 4975491"/>
              <a:gd name="connsiteX3-67" fmla="*/ 0 w 4519770"/>
              <a:gd name="connsiteY3-68" fmla="*/ 4536434 h 4975491"/>
              <a:gd name="connsiteX4-69" fmla="*/ 0 w 4519770"/>
              <a:gd name="connsiteY4-70" fmla="*/ 342900 h 4975491"/>
              <a:gd name="connsiteX0-71" fmla="*/ 0 w 4519770"/>
              <a:gd name="connsiteY0-72" fmla="*/ 529713 h 5162304"/>
              <a:gd name="connsiteX1-73" fmla="*/ 4014963 w 4519770"/>
              <a:gd name="connsiteY1-74" fmla="*/ 0 h 5162304"/>
              <a:gd name="connsiteX2-75" fmla="*/ 4519770 w 4519770"/>
              <a:gd name="connsiteY2-76" fmla="*/ 5162304 h 5162304"/>
              <a:gd name="connsiteX3-77" fmla="*/ 0 w 4519770"/>
              <a:gd name="connsiteY3-78" fmla="*/ 4723247 h 5162304"/>
              <a:gd name="connsiteX4-79" fmla="*/ 0 w 4519770"/>
              <a:gd name="connsiteY4-80" fmla="*/ 529713 h 5162304"/>
              <a:gd name="connsiteX0-81" fmla="*/ 0 w 4519770"/>
              <a:gd name="connsiteY0-82" fmla="*/ 441222 h 5073813"/>
              <a:gd name="connsiteX1-83" fmla="*/ 3971420 w 4519770"/>
              <a:gd name="connsiteY1-84" fmla="*/ 0 h 5073813"/>
              <a:gd name="connsiteX2-85" fmla="*/ 4519770 w 4519770"/>
              <a:gd name="connsiteY2-86" fmla="*/ 5073813 h 5073813"/>
              <a:gd name="connsiteX3-87" fmla="*/ 0 w 4519770"/>
              <a:gd name="connsiteY3-88" fmla="*/ 4634756 h 5073813"/>
              <a:gd name="connsiteX4-89" fmla="*/ 0 w 4519770"/>
              <a:gd name="connsiteY4-90" fmla="*/ 441222 h 5073813"/>
              <a:gd name="connsiteX0-91" fmla="*/ 0 w 4519770"/>
              <a:gd name="connsiteY0-92" fmla="*/ 542822 h 5175413"/>
              <a:gd name="connsiteX1-93" fmla="*/ 3971420 w 4519770"/>
              <a:gd name="connsiteY1-94" fmla="*/ 0 h 5175413"/>
              <a:gd name="connsiteX2-95" fmla="*/ 4519770 w 4519770"/>
              <a:gd name="connsiteY2-96" fmla="*/ 5175413 h 5175413"/>
              <a:gd name="connsiteX3-97" fmla="*/ 0 w 4519770"/>
              <a:gd name="connsiteY3-98" fmla="*/ 4736356 h 5175413"/>
              <a:gd name="connsiteX4-99" fmla="*/ 0 w 4519770"/>
              <a:gd name="connsiteY4-100" fmla="*/ 542822 h 5175413"/>
              <a:gd name="connsiteX0-101" fmla="*/ 0 w 4519770"/>
              <a:gd name="connsiteY0-102" fmla="*/ 542822 h 5175413"/>
              <a:gd name="connsiteX1-103" fmla="*/ 3971420 w 4519770"/>
              <a:gd name="connsiteY1-104" fmla="*/ 0 h 5175413"/>
              <a:gd name="connsiteX2-105" fmla="*/ 4519770 w 4519770"/>
              <a:gd name="connsiteY2-106" fmla="*/ 5175413 h 5175413"/>
              <a:gd name="connsiteX3-107" fmla="*/ 0 w 4519770"/>
              <a:gd name="connsiteY3-108" fmla="*/ 4736356 h 5175413"/>
              <a:gd name="connsiteX4-109" fmla="*/ 0 w 4519770"/>
              <a:gd name="connsiteY4-110" fmla="*/ 542822 h 5175413"/>
              <a:gd name="connsiteX0-111" fmla="*/ 59535 w 4579305"/>
              <a:gd name="connsiteY0-112" fmla="*/ 542822 h 5175413"/>
              <a:gd name="connsiteX1-113" fmla="*/ 4030955 w 4579305"/>
              <a:gd name="connsiteY1-114" fmla="*/ 0 h 5175413"/>
              <a:gd name="connsiteX2-115" fmla="*/ 4579305 w 4579305"/>
              <a:gd name="connsiteY2-116" fmla="*/ 5175413 h 5175413"/>
              <a:gd name="connsiteX3-117" fmla="*/ 0 w 4579305"/>
              <a:gd name="connsiteY3-118" fmla="*/ 4736357 h 5175413"/>
              <a:gd name="connsiteX4-119" fmla="*/ 59535 w 4579305"/>
              <a:gd name="connsiteY4-120" fmla="*/ 542822 h 5175413"/>
              <a:gd name="connsiteX0-121" fmla="*/ 67350 w 4587120"/>
              <a:gd name="connsiteY0-122" fmla="*/ 542822 h 5175413"/>
              <a:gd name="connsiteX1-123" fmla="*/ 4038770 w 4587120"/>
              <a:gd name="connsiteY1-124" fmla="*/ 0 h 5175413"/>
              <a:gd name="connsiteX2-125" fmla="*/ 4587120 w 4587120"/>
              <a:gd name="connsiteY2-126" fmla="*/ 5175413 h 5175413"/>
              <a:gd name="connsiteX3-127" fmla="*/ 7815 w 4587120"/>
              <a:gd name="connsiteY3-128" fmla="*/ 4736357 h 5175413"/>
              <a:gd name="connsiteX4-129" fmla="*/ 67350 w 4587120"/>
              <a:gd name="connsiteY4-130" fmla="*/ 542822 h 5175413"/>
              <a:gd name="connsiteX0-131" fmla="*/ 24751 w 4595551"/>
              <a:gd name="connsiteY0-132" fmla="*/ 542822 h 5175413"/>
              <a:gd name="connsiteX1-133" fmla="*/ 4047201 w 4595551"/>
              <a:gd name="connsiteY1-134" fmla="*/ 0 h 5175413"/>
              <a:gd name="connsiteX2-135" fmla="*/ 4595551 w 4595551"/>
              <a:gd name="connsiteY2-136" fmla="*/ 5175413 h 5175413"/>
              <a:gd name="connsiteX3-137" fmla="*/ 16246 w 4595551"/>
              <a:gd name="connsiteY3-138" fmla="*/ 4736357 h 5175413"/>
              <a:gd name="connsiteX4-139" fmla="*/ 24751 w 4595551"/>
              <a:gd name="connsiteY4-140" fmla="*/ 542822 h 517541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595551" h="5175413">
                <a:moveTo>
                  <a:pt x="24751" y="542822"/>
                </a:moveTo>
                <a:lnTo>
                  <a:pt x="4047201" y="0"/>
                </a:lnTo>
                <a:lnTo>
                  <a:pt x="4595551" y="5175413"/>
                </a:lnTo>
                <a:lnTo>
                  <a:pt x="16246" y="4736357"/>
                </a:lnTo>
                <a:cubicBezTo>
                  <a:pt x="-14938" y="3338513"/>
                  <a:pt x="4906" y="1940667"/>
                  <a:pt x="24751" y="542822"/>
                </a:cubicBezTo>
                <a:close/>
              </a:path>
            </a:pathLst>
          </a:custGeom>
          <a:solidFill>
            <a:srgbClr val="C00000"/>
          </a:solidFill>
          <a:ln w="25400">
            <a:solidFill>
              <a:srgbClr val="FFC000"/>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6"/>
          </a:p>
        </p:txBody>
      </p:sp>
      <p:sp>
        <p:nvSpPr>
          <p:cNvPr id="2" name="矩形 2"/>
          <p:cNvSpPr/>
          <p:nvPr/>
        </p:nvSpPr>
        <p:spPr bwMode="auto">
          <a:xfrm>
            <a:off x="4101249" y="588323"/>
            <a:ext cx="4087639" cy="3391229"/>
          </a:xfrm>
          <a:custGeom>
            <a:avLst/>
            <a:gdLst>
              <a:gd name="connsiteX0" fmla="*/ 0 w 5040623"/>
              <a:gd name="connsiteY0" fmla="*/ 0 h 4320534"/>
              <a:gd name="connsiteX1" fmla="*/ 5040623 w 5040623"/>
              <a:gd name="connsiteY1" fmla="*/ 0 h 4320534"/>
              <a:gd name="connsiteX2" fmla="*/ 5040623 w 5040623"/>
              <a:gd name="connsiteY2" fmla="*/ 4320534 h 4320534"/>
              <a:gd name="connsiteX3" fmla="*/ 0 w 5040623"/>
              <a:gd name="connsiteY3" fmla="*/ 4320534 h 4320534"/>
              <a:gd name="connsiteX4" fmla="*/ 0 w 5040623"/>
              <a:gd name="connsiteY4" fmla="*/ 0 h 4320534"/>
              <a:gd name="connsiteX0-1" fmla="*/ 0 w 5408923"/>
              <a:gd name="connsiteY0-2" fmla="*/ 0 h 4320534"/>
              <a:gd name="connsiteX1-3" fmla="*/ 5040623 w 5408923"/>
              <a:gd name="connsiteY1-4" fmla="*/ 0 h 4320534"/>
              <a:gd name="connsiteX2-5" fmla="*/ 5408923 w 5408923"/>
              <a:gd name="connsiteY2-6" fmla="*/ 3977634 h 4320534"/>
              <a:gd name="connsiteX3-7" fmla="*/ 0 w 5408923"/>
              <a:gd name="connsiteY3-8" fmla="*/ 4320534 h 4320534"/>
              <a:gd name="connsiteX4-9" fmla="*/ 0 w 5408923"/>
              <a:gd name="connsiteY4-10" fmla="*/ 0 h 4320534"/>
              <a:gd name="connsiteX0-11" fmla="*/ 0 w 5408923"/>
              <a:gd name="connsiteY0-12" fmla="*/ 406400 h 4726934"/>
              <a:gd name="connsiteX1-13" fmla="*/ 4710423 w 5408923"/>
              <a:gd name="connsiteY1-14" fmla="*/ 0 h 4726934"/>
              <a:gd name="connsiteX2-15" fmla="*/ 5408923 w 5408923"/>
              <a:gd name="connsiteY2-16" fmla="*/ 4384034 h 4726934"/>
              <a:gd name="connsiteX3-17" fmla="*/ 0 w 5408923"/>
              <a:gd name="connsiteY3-18" fmla="*/ 4726934 h 4726934"/>
              <a:gd name="connsiteX4-19" fmla="*/ 0 w 5408923"/>
              <a:gd name="connsiteY4-20" fmla="*/ 406400 h 4726934"/>
              <a:gd name="connsiteX0-21" fmla="*/ 0 w 5408923"/>
              <a:gd name="connsiteY0-22" fmla="*/ 152400 h 4472934"/>
              <a:gd name="connsiteX1-23" fmla="*/ 4862823 w 5408923"/>
              <a:gd name="connsiteY1-24" fmla="*/ 0 h 4472934"/>
              <a:gd name="connsiteX2-25" fmla="*/ 5408923 w 5408923"/>
              <a:gd name="connsiteY2-26" fmla="*/ 4130034 h 4472934"/>
              <a:gd name="connsiteX3-27" fmla="*/ 0 w 5408923"/>
              <a:gd name="connsiteY3-28" fmla="*/ 4472934 h 4472934"/>
              <a:gd name="connsiteX4-29" fmla="*/ 0 w 5408923"/>
              <a:gd name="connsiteY4-30" fmla="*/ 152400 h 4472934"/>
              <a:gd name="connsiteX0-31" fmla="*/ 0 w 5525037"/>
              <a:gd name="connsiteY0-32" fmla="*/ 152400 h 4472934"/>
              <a:gd name="connsiteX1-33" fmla="*/ 4862823 w 5525037"/>
              <a:gd name="connsiteY1-34" fmla="*/ 0 h 4472934"/>
              <a:gd name="connsiteX2-35" fmla="*/ 5525037 w 5525037"/>
              <a:gd name="connsiteY2-36" fmla="*/ 4260663 h 4472934"/>
              <a:gd name="connsiteX3-37" fmla="*/ 0 w 5525037"/>
              <a:gd name="connsiteY3-38" fmla="*/ 4472934 h 4472934"/>
              <a:gd name="connsiteX4-39" fmla="*/ 0 w 5525037"/>
              <a:gd name="connsiteY4-40" fmla="*/ 152400 h 4472934"/>
              <a:gd name="connsiteX0-41" fmla="*/ 0 w 5525037"/>
              <a:gd name="connsiteY0-42" fmla="*/ 7258 h 4327792"/>
              <a:gd name="connsiteX1-43" fmla="*/ 4935395 w 5525037"/>
              <a:gd name="connsiteY1-44" fmla="*/ 0 h 4327792"/>
              <a:gd name="connsiteX2-45" fmla="*/ 5525037 w 5525037"/>
              <a:gd name="connsiteY2-46" fmla="*/ 4115521 h 4327792"/>
              <a:gd name="connsiteX3-47" fmla="*/ 0 w 5525037"/>
              <a:gd name="connsiteY3-48" fmla="*/ 4327792 h 4327792"/>
              <a:gd name="connsiteX4-49" fmla="*/ 0 w 5525037"/>
              <a:gd name="connsiteY4-50" fmla="*/ 7258 h 4327792"/>
              <a:gd name="connsiteX0-51" fmla="*/ 0 w 5525037"/>
              <a:gd name="connsiteY0-52" fmla="*/ 273958 h 4594492"/>
              <a:gd name="connsiteX1-53" fmla="*/ 4986195 w 5525037"/>
              <a:gd name="connsiteY1-54" fmla="*/ 0 h 4594492"/>
              <a:gd name="connsiteX2-55" fmla="*/ 5525037 w 5525037"/>
              <a:gd name="connsiteY2-56" fmla="*/ 4382221 h 4594492"/>
              <a:gd name="connsiteX3-57" fmla="*/ 0 w 5525037"/>
              <a:gd name="connsiteY3-58" fmla="*/ 4594492 h 4594492"/>
              <a:gd name="connsiteX4-59" fmla="*/ 0 w 5525037"/>
              <a:gd name="connsiteY4-60" fmla="*/ 273958 h 4594492"/>
              <a:gd name="connsiteX0-61" fmla="*/ 0 w 5525037"/>
              <a:gd name="connsiteY0-62" fmla="*/ 362858 h 4594492"/>
              <a:gd name="connsiteX1-63" fmla="*/ 4986195 w 5525037"/>
              <a:gd name="connsiteY1-64" fmla="*/ 0 h 4594492"/>
              <a:gd name="connsiteX2-65" fmla="*/ 5525037 w 5525037"/>
              <a:gd name="connsiteY2-66" fmla="*/ 4382221 h 4594492"/>
              <a:gd name="connsiteX3-67" fmla="*/ 0 w 5525037"/>
              <a:gd name="connsiteY3-68" fmla="*/ 4594492 h 4594492"/>
              <a:gd name="connsiteX4-69" fmla="*/ 0 w 5525037"/>
              <a:gd name="connsiteY4-70" fmla="*/ 362858 h 4594492"/>
              <a:gd name="connsiteX0-71" fmla="*/ 0 w 5525037"/>
              <a:gd name="connsiteY0-72" fmla="*/ 393338 h 4594492"/>
              <a:gd name="connsiteX1-73" fmla="*/ 4986195 w 5525037"/>
              <a:gd name="connsiteY1-74" fmla="*/ 0 h 4594492"/>
              <a:gd name="connsiteX2-75" fmla="*/ 5525037 w 5525037"/>
              <a:gd name="connsiteY2-76" fmla="*/ 4382221 h 4594492"/>
              <a:gd name="connsiteX3-77" fmla="*/ 0 w 5525037"/>
              <a:gd name="connsiteY3-78" fmla="*/ 4594492 h 4594492"/>
              <a:gd name="connsiteX4-79" fmla="*/ 0 w 5525037"/>
              <a:gd name="connsiteY4-80" fmla="*/ 393338 h 4594492"/>
              <a:gd name="connsiteX0-81" fmla="*/ 0 w 5525037"/>
              <a:gd name="connsiteY0-82" fmla="*/ 329838 h 4530992"/>
              <a:gd name="connsiteX1-83" fmla="*/ 5036995 w 5525037"/>
              <a:gd name="connsiteY1-84" fmla="*/ 0 h 4530992"/>
              <a:gd name="connsiteX2-85" fmla="*/ 5525037 w 5525037"/>
              <a:gd name="connsiteY2-86" fmla="*/ 4318721 h 4530992"/>
              <a:gd name="connsiteX3-87" fmla="*/ 0 w 5525037"/>
              <a:gd name="connsiteY3-88" fmla="*/ 4530992 h 4530992"/>
              <a:gd name="connsiteX4-89" fmla="*/ 0 w 5525037"/>
              <a:gd name="connsiteY4-90" fmla="*/ 329838 h 4530992"/>
              <a:gd name="connsiteX0-91" fmla="*/ 0 w 5611664"/>
              <a:gd name="connsiteY0-92" fmla="*/ 329838 h 4655605"/>
              <a:gd name="connsiteX1-93" fmla="*/ 5036995 w 5611664"/>
              <a:gd name="connsiteY1-94" fmla="*/ 0 h 4655605"/>
              <a:gd name="connsiteX2-95" fmla="*/ 5611664 w 5611664"/>
              <a:gd name="connsiteY2-96" fmla="*/ 4655605 h 4655605"/>
              <a:gd name="connsiteX3-97" fmla="*/ 0 w 5611664"/>
              <a:gd name="connsiteY3-98" fmla="*/ 4530992 h 4655605"/>
              <a:gd name="connsiteX4-99" fmla="*/ 0 w 5611664"/>
              <a:gd name="connsiteY4-100" fmla="*/ 329838 h 465560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611664" h="4655605">
                <a:moveTo>
                  <a:pt x="0" y="329838"/>
                </a:moveTo>
                <a:lnTo>
                  <a:pt x="5036995" y="0"/>
                </a:lnTo>
                <a:lnTo>
                  <a:pt x="5611664" y="4655605"/>
                </a:lnTo>
                <a:lnTo>
                  <a:pt x="0" y="4530992"/>
                </a:lnTo>
                <a:lnTo>
                  <a:pt x="0" y="329838"/>
                </a:lnTo>
                <a:close/>
              </a:path>
            </a:pathLst>
          </a:custGeom>
          <a:solidFill>
            <a:srgbClr val="C00000"/>
          </a:solidFill>
          <a:ln w="25400">
            <a:solidFill>
              <a:srgbClr val="FFC000"/>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6"/>
          </a:p>
        </p:txBody>
      </p:sp>
      <p:sp>
        <p:nvSpPr>
          <p:cNvPr id="10" name="矩形 7" descr="http://img1.jike.com/get?name=T17w7TBjdy1RCvBVdK"/>
          <p:cNvSpPr/>
          <p:nvPr/>
        </p:nvSpPr>
        <p:spPr>
          <a:xfrm>
            <a:off x="1653108" y="1765591"/>
            <a:ext cx="2253399" cy="1994475"/>
          </a:xfrm>
          <a:custGeom>
            <a:avLst/>
            <a:gdLst>
              <a:gd name="connsiteX0" fmla="*/ 0 w 2120900"/>
              <a:gd name="connsiteY0" fmla="*/ 0 h 2120900"/>
              <a:gd name="connsiteX1" fmla="*/ 2120900 w 2120900"/>
              <a:gd name="connsiteY1" fmla="*/ 0 h 2120900"/>
              <a:gd name="connsiteX2" fmla="*/ 2120900 w 2120900"/>
              <a:gd name="connsiteY2" fmla="*/ 2120900 h 2120900"/>
              <a:gd name="connsiteX3" fmla="*/ 0 w 2120900"/>
              <a:gd name="connsiteY3" fmla="*/ 2120900 h 2120900"/>
              <a:gd name="connsiteX4" fmla="*/ 0 w 2120900"/>
              <a:gd name="connsiteY4" fmla="*/ 0 h 2120900"/>
              <a:gd name="connsiteX0-1" fmla="*/ 0 w 2120900"/>
              <a:gd name="connsiteY0-2" fmla="*/ 0 h 2120900"/>
              <a:gd name="connsiteX1-3" fmla="*/ 2120900 w 2120900"/>
              <a:gd name="connsiteY1-4" fmla="*/ 232229 h 2120900"/>
              <a:gd name="connsiteX2-5" fmla="*/ 2120900 w 2120900"/>
              <a:gd name="connsiteY2-6" fmla="*/ 2120900 h 2120900"/>
              <a:gd name="connsiteX3-7" fmla="*/ 0 w 2120900"/>
              <a:gd name="connsiteY3-8" fmla="*/ 2120900 h 2120900"/>
              <a:gd name="connsiteX4-9" fmla="*/ 0 w 2120900"/>
              <a:gd name="connsiteY4-10" fmla="*/ 0 h 2120900"/>
              <a:gd name="connsiteX0-11" fmla="*/ 188686 w 2309586"/>
              <a:gd name="connsiteY0-12" fmla="*/ 0 h 2120900"/>
              <a:gd name="connsiteX1-13" fmla="*/ 2309586 w 2309586"/>
              <a:gd name="connsiteY1-14" fmla="*/ 232229 h 2120900"/>
              <a:gd name="connsiteX2-15" fmla="*/ 2309586 w 2309586"/>
              <a:gd name="connsiteY2-16" fmla="*/ 2120900 h 2120900"/>
              <a:gd name="connsiteX3-17" fmla="*/ 0 w 2309586"/>
              <a:gd name="connsiteY3-18" fmla="*/ 2033814 h 2120900"/>
              <a:gd name="connsiteX4-19" fmla="*/ 188686 w 2309586"/>
              <a:gd name="connsiteY4-20" fmla="*/ 0 h 2120900"/>
              <a:gd name="connsiteX0-21" fmla="*/ 290286 w 2411186"/>
              <a:gd name="connsiteY0-22" fmla="*/ 0 h 2120900"/>
              <a:gd name="connsiteX1-23" fmla="*/ 2411186 w 2411186"/>
              <a:gd name="connsiteY1-24" fmla="*/ 232229 h 2120900"/>
              <a:gd name="connsiteX2-25" fmla="*/ 2411186 w 2411186"/>
              <a:gd name="connsiteY2-26" fmla="*/ 2120900 h 2120900"/>
              <a:gd name="connsiteX3-27" fmla="*/ 0 w 2411186"/>
              <a:gd name="connsiteY3-28" fmla="*/ 2019300 h 2120900"/>
              <a:gd name="connsiteX4-29" fmla="*/ 290286 w 2411186"/>
              <a:gd name="connsiteY4-30" fmla="*/ 0 h 2120900"/>
              <a:gd name="connsiteX0-31" fmla="*/ 130629 w 2411186"/>
              <a:gd name="connsiteY0-32" fmla="*/ 0 h 2120900"/>
              <a:gd name="connsiteX1-33" fmla="*/ 2411186 w 2411186"/>
              <a:gd name="connsiteY1-34" fmla="*/ 232229 h 2120900"/>
              <a:gd name="connsiteX2-35" fmla="*/ 2411186 w 2411186"/>
              <a:gd name="connsiteY2-36" fmla="*/ 2120900 h 2120900"/>
              <a:gd name="connsiteX3-37" fmla="*/ 0 w 2411186"/>
              <a:gd name="connsiteY3-38" fmla="*/ 2019300 h 2120900"/>
              <a:gd name="connsiteX4-39" fmla="*/ 130629 w 2411186"/>
              <a:gd name="connsiteY4-40" fmla="*/ 0 h 2120900"/>
              <a:gd name="connsiteX0-41" fmla="*/ 130629 w 2411186"/>
              <a:gd name="connsiteY0-42" fmla="*/ 0 h 2140564"/>
              <a:gd name="connsiteX1-43" fmla="*/ 2411186 w 2411186"/>
              <a:gd name="connsiteY1-44" fmla="*/ 232229 h 2140564"/>
              <a:gd name="connsiteX2-45" fmla="*/ 2371857 w 2411186"/>
              <a:gd name="connsiteY2-46" fmla="*/ 2140564 h 2140564"/>
              <a:gd name="connsiteX3-47" fmla="*/ 0 w 2411186"/>
              <a:gd name="connsiteY3-48" fmla="*/ 2019300 h 2140564"/>
              <a:gd name="connsiteX4-49" fmla="*/ 130629 w 2411186"/>
              <a:gd name="connsiteY4-50" fmla="*/ 0 h 2140564"/>
              <a:gd name="connsiteX0-51" fmla="*/ 130629 w 2382310"/>
              <a:gd name="connsiteY0-52" fmla="*/ 0 h 2140564"/>
              <a:gd name="connsiteX1-53" fmla="*/ 2382310 w 2382310"/>
              <a:gd name="connsiteY1-54" fmla="*/ 376608 h 2140564"/>
              <a:gd name="connsiteX2-55" fmla="*/ 2371857 w 2382310"/>
              <a:gd name="connsiteY2-56" fmla="*/ 2140564 h 2140564"/>
              <a:gd name="connsiteX3-57" fmla="*/ 0 w 2382310"/>
              <a:gd name="connsiteY3-58" fmla="*/ 2019300 h 2140564"/>
              <a:gd name="connsiteX4-59" fmla="*/ 130629 w 2382310"/>
              <a:gd name="connsiteY4-60" fmla="*/ 0 h 2140564"/>
              <a:gd name="connsiteX0-61" fmla="*/ 169130 w 2382310"/>
              <a:gd name="connsiteY0-62" fmla="*/ 0 h 2130939"/>
              <a:gd name="connsiteX1-63" fmla="*/ 2382310 w 2382310"/>
              <a:gd name="connsiteY1-64" fmla="*/ 366983 h 2130939"/>
              <a:gd name="connsiteX2-65" fmla="*/ 2371857 w 2382310"/>
              <a:gd name="connsiteY2-66" fmla="*/ 2130939 h 2130939"/>
              <a:gd name="connsiteX3-67" fmla="*/ 0 w 2382310"/>
              <a:gd name="connsiteY3-68" fmla="*/ 2009675 h 2130939"/>
              <a:gd name="connsiteX4-69" fmla="*/ 169130 w 2382310"/>
              <a:gd name="connsiteY4-70" fmla="*/ 0 h 2130939"/>
              <a:gd name="connsiteX0-71" fmla="*/ 169130 w 2382310"/>
              <a:gd name="connsiteY0-72" fmla="*/ 0 h 2009675"/>
              <a:gd name="connsiteX1-73" fmla="*/ 2382310 w 2382310"/>
              <a:gd name="connsiteY1-74" fmla="*/ 366983 h 2009675"/>
              <a:gd name="connsiteX2-75" fmla="*/ 2371858 w 2382310"/>
              <a:gd name="connsiteY2-76" fmla="*/ 1937793 h 2009675"/>
              <a:gd name="connsiteX3-77" fmla="*/ 0 w 2382310"/>
              <a:gd name="connsiteY3-78" fmla="*/ 2009675 h 2009675"/>
              <a:gd name="connsiteX4-79" fmla="*/ 169130 w 2382310"/>
              <a:gd name="connsiteY4-80" fmla="*/ 0 h 2009675"/>
              <a:gd name="connsiteX0-81" fmla="*/ 186688 w 2399868"/>
              <a:gd name="connsiteY0-82" fmla="*/ 0 h 2202823"/>
              <a:gd name="connsiteX1-83" fmla="*/ 2399868 w 2399868"/>
              <a:gd name="connsiteY1-84" fmla="*/ 366983 h 2202823"/>
              <a:gd name="connsiteX2-85" fmla="*/ 2389416 w 2399868"/>
              <a:gd name="connsiteY2-86" fmla="*/ 1937793 h 2202823"/>
              <a:gd name="connsiteX3-87" fmla="*/ 0 w 2399868"/>
              <a:gd name="connsiteY3-88" fmla="*/ 2202823 h 2202823"/>
              <a:gd name="connsiteX4-89" fmla="*/ 186688 w 2399868"/>
              <a:gd name="connsiteY4-90" fmla="*/ 0 h 2202823"/>
              <a:gd name="connsiteX0-91" fmla="*/ 186688 w 2575456"/>
              <a:gd name="connsiteY0-92" fmla="*/ 0 h 2202823"/>
              <a:gd name="connsiteX1-93" fmla="*/ 2575456 w 2575456"/>
              <a:gd name="connsiteY1-94" fmla="*/ 121160 h 2202823"/>
              <a:gd name="connsiteX2-95" fmla="*/ 2389416 w 2575456"/>
              <a:gd name="connsiteY2-96" fmla="*/ 1937793 h 2202823"/>
              <a:gd name="connsiteX3-97" fmla="*/ 0 w 2575456"/>
              <a:gd name="connsiteY3-98" fmla="*/ 2202823 h 2202823"/>
              <a:gd name="connsiteX4-99" fmla="*/ 186688 w 2575456"/>
              <a:gd name="connsiteY4-100" fmla="*/ 0 h 2202823"/>
              <a:gd name="connsiteX0-101" fmla="*/ 186688 w 2575456"/>
              <a:gd name="connsiteY0-102" fmla="*/ 0 h 2202823"/>
              <a:gd name="connsiteX1-103" fmla="*/ 2575456 w 2575456"/>
              <a:gd name="connsiteY1-104" fmla="*/ 121160 h 2202823"/>
              <a:gd name="connsiteX2-105" fmla="*/ 2547445 w 2575456"/>
              <a:gd name="connsiteY2-106" fmla="*/ 1937793 h 2202823"/>
              <a:gd name="connsiteX3-107" fmla="*/ 0 w 2575456"/>
              <a:gd name="connsiteY3-108" fmla="*/ 2202823 h 2202823"/>
              <a:gd name="connsiteX4-109" fmla="*/ 186688 w 2575456"/>
              <a:gd name="connsiteY4-110" fmla="*/ 0 h 2202823"/>
              <a:gd name="connsiteX0-111" fmla="*/ 186688 w 2575456"/>
              <a:gd name="connsiteY0-112" fmla="*/ 0 h 2054109"/>
              <a:gd name="connsiteX1-113" fmla="*/ 2575456 w 2575456"/>
              <a:gd name="connsiteY1-114" fmla="*/ 121160 h 2054109"/>
              <a:gd name="connsiteX2-115" fmla="*/ 2547445 w 2575456"/>
              <a:gd name="connsiteY2-116" fmla="*/ 1937793 h 2054109"/>
              <a:gd name="connsiteX3-117" fmla="*/ 0 w 2575456"/>
              <a:gd name="connsiteY3-118" fmla="*/ 2054109 h 2054109"/>
              <a:gd name="connsiteX4-119" fmla="*/ 186688 w 2575456"/>
              <a:gd name="connsiteY4-120" fmla="*/ 0 h 2054109"/>
              <a:gd name="connsiteX0-121" fmla="*/ 186688 w 2575456"/>
              <a:gd name="connsiteY0-122" fmla="*/ 0 h 2108186"/>
              <a:gd name="connsiteX1-123" fmla="*/ 2575456 w 2575456"/>
              <a:gd name="connsiteY1-124" fmla="*/ 121160 h 2108186"/>
              <a:gd name="connsiteX2-125" fmla="*/ 2547445 w 2575456"/>
              <a:gd name="connsiteY2-126" fmla="*/ 1937793 h 2108186"/>
              <a:gd name="connsiteX3-127" fmla="*/ 0 w 2575456"/>
              <a:gd name="connsiteY3-128" fmla="*/ 2108186 h 2108186"/>
              <a:gd name="connsiteX4-129" fmla="*/ 186688 w 2575456"/>
              <a:gd name="connsiteY4-130" fmla="*/ 0 h 21081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75456" h="2108186">
                <a:moveTo>
                  <a:pt x="186688" y="0"/>
                </a:moveTo>
                <a:lnTo>
                  <a:pt x="2575456" y="121160"/>
                </a:lnTo>
                <a:cubicBezTo>
                  <a:pt x="2571972" y="709145"/>
                  <a:pt x="2550929" y="1349808"/>
                  <a:pt x="2547445" y="1937793"/>
                </a:cubicBezTo>
                <a:lnTo>
                  <a:pt x="0" y="2108186"/>
                </a:lnTo>
                <a:lnTo>
                  <a:pt x="186688" y="0"/>
                </a:lnTo>
                <a:close/>
              </a:path>
            </a:pathLst>
          </a:custGeom>
          <a:blipFill rotWithShape="1">
            <a:blip r:embed="rId4"/>
            <a:srcRect/>
            <a:stretch>
              <a:fillRect l="-20000" r="-20000"/>
            </a:stretch>
          </a:blipFill>
          <a:ln w="19050" cap="flat" cmpd="sng" algn="ctr">
            <a:solidFill>
              <a:srgbClr val="FFFFFF">
                <a:hueOff val="0"/>
                <a:satOff val="0"/>
                <a:lumOff val="0"/>
              </a:srgbClr>
            </a:solidFill>
            <a:prstDash val="solid"/>
          </a:ln>
          <a:effectLst>
            <a:outerShdw blurRad="63500" sx="102000" sy="102000" algn="ctr" rotWithShape="0">
              <a:prstClr val="black">
                <a:alpha val="14000"/>
              </a:prstClr>
            </a:outerShdw>
          </a:effectLst>
        </p:spPr>
        <p:txBody>
          <a:bodyPr/>
          <a:lstStyle/>
          <a:p>
            <a:endParaRPr lang="zh-CN" altLang="en-US" dirty="0"/>
          </a:p>
        </p:txBody>
      </p:sp>
      <p:sp>
        <p:nvSpPr>
          <p:cNvPr id="11" name="TextBox 10"/>
          <p:cNvSpPr txBox="1"/>
          <p:nvPr/>
        </p:nvSpPr>
        <p:spPr>
          <a:xfrm>
            <a:off x="4364931" y="1071476"/>
            <a:ext cx="3281926" cy="2288960"/>
          </a:xfrm>
          <a:prstGeom prst="rect">
            <a:avLst/>
          </a:prstGeom>
          <a:noFill/>
        </p:spPr>
        <p:txBody>
          <a:bodyPr wrap="square" rtlCol="0">
            <a:spAutoFit/>
          </a:bodyPr>
          <a:lstStyle/>
          <a:p>
            <a:pPr algn="just" fontAlgn="base">
              <a:lnSpc>
                <a:spcPct val="150000"/>
              </a:lnSpc>
              <a:spcBef>
                <a:spcPct val="0"/>
              </a:spcBef>
              <a:spcAft>
                <a:spcPct val="0"/>
              </a:spcAft>
            </a:pPr>
            <a:r>
              <a:rPr lang="zh-CN" altLang="en-US" sz="1057" dirty="0">
                <a:solidFill>
                  <a:schemeClr val="bg1"/>
                </a:solidFill>
                <a:latin typeface="微软雅黑" panose="020B0503020204020204" pitchFamily="34" charset="-122"/>
                <a:ea typeface="微软雅黑" panose="020B0503020204020204" pitchFamily="34" charset="-122"/>
              </a:rPr>
              <a:t>光阴荏苒，在忙忙碌碌中送走了</a:t>
            </a:r>
            <a:r>
              <a:rPr lang="en-US" altLang="zh-CN" sz="1057" dirty="0">
                <a:solidFill>
                  <a:schemeClr val="bg1"/>
                </a:solidFill>
                <a:latin typeface="微软雅黑" panose="020B0503020204020204" pitchFamily="34" charset="-122"/>
                <a:ea typeface="微软雅黑" panose="020B0503020204020204" pitchFamily="34" charset="-122"/>
              </a:rPr>
              <a:t>2017</a:t>
            </a:r>
            <a:r>
              <a:rPr lang="zh-CN" altLang="en-US" sz="1057" dirty="0">
                <a:solidFill>
                  <a:schemeClr val="bg1"/>
                </a:solidFill>
                <a:latin typeface="微软雅黑" panose="020B0503020204020204" pitchFamily="34" charset="-122"/>
                <a:ea typeface="微软雅黑" panose="020B0503020204020204" pitchFamily="34" charset="-122"/>
              </a:rPr>
              <a:t>年，这一年对本人来说还是收获颇多，首先是自身业务的提高，其次是与部门之间的沟通比以前相对顺畅。当然这些进步与公司领导的帮助和关心是分不开的。现在就这些进步与同仁探讨，以便相互进步：</a:t>
            </a:r>
          </a:p>
          <a:p>
            <a:pPr algn="just" fontAlgn="base">
              <a:lnSpc>
                <a:spcPct val="150000"/>
              </a:lnSpc>
              <a:spcBef>
                <a:spcPct val="0"/>
              </a:spcBef>
              <a:spcAft>
                <a:spcPct val="0"/>
              </a:spcAft>
            </a:pPr>
            <a:r>
              <a:rPr lang="zh-CN" altLang="en-US" sz="1410" b="1" dirty="0">
                <a:solidFill>
                  <a:schemeClr val="bg1"/>
                </a:solidFill>
                <a:latin typeface="微软雅黑" panose="020B0503020204020204" pitchFamily="34" charset="-122"/>
                <a:ea typeface="微软雅黑" panose="020B0503020204020204" pitchFamily="34" charset="-122"/>
              </a:rPr>
              <a:t>优秀的企业需要优秀的团队，做为这个团队的一份子，为这个团队的成长贡献自己微薄力量是自己义不容辞的责任。</a:t>
            </a:r>
            <a:endParaRPr lang="zh-CN" altLang="en-US" sz="1057" dirty="0">
              <a:solidFill>
                <a:schemeClr val="bg1"/>
              </a:solidFill>
              <a:latin typeface="微软雅黑" panose="020B0503020204020204" pitchFamily="34" charset="-122"/>
              <a:ea typeface="微软雅黑" panose="020B0503020204020204" pitchFamily="34" charset="-122"/>
            </a:endParaRPr>
          </a:p>
        </p:txBody>
      </p:sp>
      <p:sp>
        <p:nvSpPr>
          <p:cNvPr id="4" name="TextBox 17"/>
          <p:cNvSpPr txBox="1"/>
          <p:nvPr/>
        </p:nvSpPr>
        <p:spPr>
          <a:xfrm rot="180000">
            <a:off x="1921512" y="1060345"/>
            <a:ext cx="2016072" cy="580480"/>
          </a:xfrm>
          <a:prstGeom prst="rect">
            <a:avLst/>
          </a:prstGeom>
          <a:noFill/>
        </p:spPr>
        <p:txBody>
          <a:bodyPr wrap="square" rtlCol="0">
            <a:spAutoFit/>
          </a:bodyPr>
          <a:lstStyle>
            <a:defPPr>
              <a:defRPr lang="zh-CN"/>
            </a:defPPr>
            <a:lvl1pPr algn="ctr">
              <a:defRPr sz="3600" b="1">
                <a:gradFill flip="none" rotWithShape="1">
                  <a:gsLst>
                    <a:gs pos="53000">
                      <a:srgbClr val="FFC000"/>
                    </a:gs>
                    <a:gs pos="84000">
                      <a:schemeClr val="accent6">
                        <a:lumMod val="0"/>
                        <a:lumOff val="100000"/>
                      </a:schemeClr>
                    </a:gs>
                    <a:gs pos="20000">
                      <a:srgbClr val="FF9900"/>
                    </a:gs>
                  </a:gsLst>
                  <a:lin ang="16200000" scaled="1"/>
                  <a:tileRect/>
                </a:gradFill>
                <a:effectLst>
                  <a:outerShdw blurRad="101600" dist="38100" dir="5400000" algn="t" rotWithShape="0">
                    <a:prstClr val="black"/>
                  </a:outerShdw>
                </a:effectLst>
                <a:latin typeface="微软雅黑" panose="020B0503020204020204" pitchFamily="34" charset="-122"/>
                <a:ea typeface="微软雅黑" panose="020B0503020204020204" pitchFamily="34" charset="-122"/>
              </a:defRPr>
            </a:lvl1pPr>
          </a:lstStyle>
          <a:p>
            <a:r>
              <a:rPr lang="zh-CN" altLang="en-US" sz="3172" dirty="0">
                <a:solidFill>
                  <a:schemeClr val="bg1"/>
                </a:solidFill>
                <a:effectLst/>
              </a:rPr>
              <a:t>领导寄语</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52" presetClass="entr" presetSubtype="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Scale>
                                      <p:cBhvr>
                                        <p:cTn id="20"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10"/>
                                        </p:tgtEl>
                                        <p:attrNameLst>
                                          <p:attrName>ppt_x</p:attrName>
                                          <p:attrName>ppt_y</p:attrName>
                                        </p:attrNameLst>
                                      </p:cBhvr>
                                    </p:animMotion>
                                    <p:animEffect transition="in" filter="fade">
                                      <p:cBhvr>
                                        <p:cTn id="22" dur="1000"/>
                                        <p:tgtEl>
                                          <p:spTgt spid="10"/>
                                        </p:tgtEl>
                                      </p:cBhvr>
                                    </p:animEffect>
                                  </p:childTnLst>
                                </p:cTn>
                              </p:par>
                            </p:childTnLst>
                          </p:cTn>
                        </p:par>
                        <p:par>
                          <p:cTn id="23" fill="hold">
                            <p:stCondLst>
                              <p:cond delay="2500"/>
                            </p:stCondLst>
                            <p:childTnLst>
                              <p:par>
                                <p:cTn id="24" presetID="16" presetClass="entr" presetSubtype="21"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Effect transition="in" filter="barn(inVertical)">
                                      <p:cBhvr>
                                        <p:cTn id="26"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2" grpId="0" bldLvl="0" animBg="1"/>
      <p:bldP spid="11"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Tree>
  </p:cSld>
  <p:clrMapOvr>
    <a:masterClrMapping/>
  </p:clrMapOvr>
  <p:transition spd="med" advTm="0">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Tree>
  </p:cSld>
  <p:clrMapOvr>
    <a:masterClrMapping/>
  </p:clrMapOvr>
  <p:transition spd="med" advTm="0">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角上箭头 3">
            <a:extLst>
              <a:ext uri="{FF2B5EF4-FFF2-40B4-BE49-F238E27FC236}">
                <a16:creationId xmlns="" xmlns:a16="http://schemas.microsoft.com/office/drawing/2014/main" id="{DDF46581-4491-4DC8-84A7-B15CCFA5CC0C}"/>
              </a:ext>
            </a:extLst>
          </p:cNvPr>
          <p:cNvSpPr/>
          <p:nvPr/>
        </p:nvSpPr>
        <p:spPr bwMode="auto">
          <a:xfrm rot="18834877">
            <a:off x="4072922" y="1373005"/>
            <a:ext cx="1763541" cy="1763541"/>
          </a:xfrm>
          <a:prstGeom prst="bentUpArrow">
            <a:avLst/>
          </a:prstGeom>
          <a:solidFill>
            <a:srgbClr val="C00000"/>
          </a:solidFill>
          <a:ln>
            <a:solidFill>
              <a:srgbClr val="C00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89578" tIns="44789" rIns="89578" bIns="44789" numCol="1" rtlCol="0" anchor="t" anchorCtr="0" compatLnSpc="1">
            <a:prstTxWarp prst="textNoShape">
              <a:avLst/>
            </a:prstTxWarp>
          </a:bodyPr>
          <a:lstStyle/>
          <a:p>
            <a:pPr defTabSz="895746"/>
            <a:endParaRPr lang="zh-CN" altLang="en-US" sz="1763">
              <a:solidFill>
                <a:schemeClr val="tx1"/>
              </a:solidFill>
              <a:latin typeface="Arial" pitchFamily="34" charset="0"/>
              <a:ea typeface="微软雅黑" pitchFamily="34" charset="-122"/>
            </a:endParaRPr>
          </a:p>
        </p:txBody>
      </p:sp>
      <p:sp>
        <p:nvSpPr>
          <p:cNvPr id="3" name="直角上箭头 4">
            <a:extLst>
              <a:ext uri="{FF2B5EF4-FFF2-40B4-BE49-F238E27FC236}">
                <a16:creationId xmlns="" xmlns:a16="http://schemas.microsoft.com/office/drawing/2014/main" id="{222C6FB8-8142-48E5-B57A-67966E3EA082}"/>
              </a:ext>
            </a:extLst>
          </p:cNvPr>
          <p:cNvSpPr/>
          <p:nvPr/>
        </p:nvSpPr>
        <p:spPr bwMode="auto">
          <a:xfrm rot="7988830">
            <a:off x="3342586" y="1685455"/>
            <a:ext cx="1763541" cy="1763541"/>
          </a:xfrm>
          <a:prstGeom prst="bentUpArrow">
            <a:avLst/>
          </a:prstGeom>
          <a:solidFill>
            <a:srgbClr val="C00000"/>
          </a:solidFill>
          <a:ln>
            <a:solidFill>
              <a:srgbClr val="C00000"/>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89578" tIns="44789" rIns="89578" bIns="44789" numCol="1" rtlCol="0" anchor="t" anchorCtr="0" compatLnSpc="1">
            <a:prstTxWarp prst="textNoShape">
              <a:avLst/>
            </a:prstTxWarp>
          </a:bodyPr>
          <a:lstStyle/>
          <a:p>
            <a:pPr defTabSz="895746"/>
            <a:endParaRPr lang="zh-CN" altLang="en-US" sz="1763">
              <a:solidFill>
                <a:schemeClr val="tx1"/>
              </a:solidFill>
              <a:latin typeface="Arial" pitchFamily="34" charset="0"/>
              <a:ea typeface="微软雅黑" pitchFamily="34" charset="-122"/>
            </a:endParaRPr>
          </a:p>
        </p:txBody>
      </p:sp>
      <p:sp>
        <p:nvSpPr>
          <p:cNvPr id="4" name="矩形 3">
            <a:extLst>
              <a:ext uri="{FF2B5EF4-FFF2-40B4-BE49-F238E27FC236}">
                <a16:creationId xmlns="" xmlns:a16="http://schemas.microsoft.com/office/drawing/2014/main" id="{C1860439-8144-4929-AF9C-0F3D13CFE763}"/>
              </a:ext>
            </a:extLst>
          </p:cNvPr>
          <p:cNvSpPr/>
          <p:nvPr/>
        </p:nvSpPr>
        <p:spPr>
          <a:xfrm>
            <a:off x="3895037" y="2126081"/>
            <a:ext cx="1394463" cy="524625"/>
          </a:xfrm>
          <a:prstGeom prst="rect">
            <a:avLst/>
          </a:prstGeom>
        </p:spPr>
        <p:txBody>
          <a:bodyPr wrap="square">
            <a:spAutoFit/>
          </a:bodyPr>
          <a:lstStyle/>
          <a:p>
            <a:pPr>
              <a:lnSpc>
                <a:spcPct val="120000"/>
              </a:lnSpc>
              <a:buClr>
                <a:schemeClr val="accent2"/>
              </a:buClr>
              <a:defRPr/>
            </a:pPr>
            <a:r>
              <a:rPr lang="zh-CN" altLang="en-US" sz="1176" dirty="0">
                <a:latin typeface="微软雅黑" pitchFamily="34" charset="-122"/>
                <a:ea typeface="微软雅黑" pitchFamily="34" charset="-122"/>
              </a:rPr>
              <a:t>单击添加段落文字</a:t>
            </a:r>
            <a:endParaRPr lang="en-US" altLang="zh-CN" sz="1176" dirty="0">
              <a:latin typeface="微软雅黑" pitchFamily="34" charset="-122"/>
              <a:ea typeface="微软雅黑" pitchFamily="34" charset="-122"/>
            </a:endParaRPr>
          </a:p>
          <a:p>
            <a:pPr>
              <a:lnSpc>
                <a:spcPct val="120000"/>
              </a:lnSpc>
              <a:buClr>
                <a:schemeClr val="accent2"/>
              </a:buClr>
              <a:defRPr/>
            </a:pPr>
            <a:r>
              <a:rPr lang="zh-CN" altLang="en-US" sz="1176" dirty="0">
                <a:latin typeface="微软雅黑" pitchFamily="34" charset="-122"/>
                <a:ea typeface="微软雅黑" pitchFamily="34" charset="-122"/>
              </a:rPr>
              <a:t>单击添加段落文字</a:t>
            </a:r>
            <a:endParaRPr lang="en-US" altLang="zh-CN" sz="1176" dirty="0">
              <a:solidFill>
                <a:schemeClr val="tx2"/>
              </a:solidFill>
              <a:latin typeface="微软雅黑" pitchFamily="34" charset="-122"/>
              <a:ea typeface="微软雅黑" pitchFamily="34" charset="-122"/>
            </a:endParaRPr>
          </a:p>
        </p:txBody>
      </p:sp>
      <p:sp>
        <p:nvSpPr>
          <p:cNvPr id="5" name="TextBox 20">
            <a:extLst>
              <a:ext uri="{FF2B5EF4-FFF2-40B4-BE49-F238E27FC236}">
                <a16:creationId xmlns="" xmlns:a16="http://schemas.microsoft.com/office/drawing/2014/main" id="{98E34770-C53C-4F09-93D4-1870004FD033}"/>
              </a:ext>
            </a:extLst>
          </p:cNvPr>
          <p:cNvSpPr txBox="1"/>
          <p:nvPr/>
        </p:nvSpPr>
        <p:spPr bwMode="auto">
          <a:xfrm>
            <a:off x="3737866" y="3897126"/>
            <a:ext cx="1548318" cy="803148"/>
          </a:xfrm>
          <a:prstGeom prst="rect">
            <a:avLst/>
          </a:prstGeom>
          <a:noFill/>
        </p:spPr>
        <p:txBody>
          <a:bodyPr vert="horz" wrap="square" lIns="89578" tIns="44789" rIns="89578" bIns="44789"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95746">
              <a:lnSpc>
                <a:spcPct val="150000"/>
              </a:lnSpc>
              <a:defRPr/>
            </a:pPr>
            <a:r>
              <a:rPr lang="zh-CN" altLang="en-US" sz="1029" dirty="0">
                <a:solidFill>
                  <a:srgbClr val="4D4D4D"/>
                </a:solidFill>
                <a:latin typeface="微软雅黑" pitchFamily="34" charset="-122"/>
                <a:ea typeface="微软雅黑" pitchFamily="34" charset="-122"/>
              </a:rPr>
              <a:t>单击此处添加段落文本单击此处添加段落文本单击此处添加段落文本</a:t>
            </a:r>
          </a:p>
        </p:txBody>
      </p:sp>
      <p:sp>
        <p:nvSpPr>
          <p:cNvPr id="6" name="TextBox 19">
            <a:extLst>
              <a:ext uri="{FF2B5EF4-FFF2-40B4-BE49-F238E27FC236}">
                <a16:creationId xmlns="" xmlns:a16="http://schemas.microsoft.com/office/drawing/2014/main" id="{E0097E87-94F9-4762-A564-B08F1722DD25}"/>
              </a:ext>
            </a:extLst>
          </p:cNvPr>
          <p:cNvSpPr txBox="1">
            <a:spLocks noChangeArrowheads="1"/>
          </p:cNvSpPr>
          <p:nvPr/>
        </p:nvSpPr>
        <p:spPr bwMode="auto">
          <a:xfrm>
            <a:off x="3674385" y="3678220"/>
            <a:ext cx="1638884" cy="271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578" tIns="44789" rIns="89578" bIns="44789"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95746">
              <a:defRPr/>
            </a:pPr>
            <a:r>
              <a:rPr lang="zh-CN" altLang="zh-CN" sz="1176" dirty="0">
                <a:solidFill>
                  <a:sysClr val="windowText" lastClr="000000">
                    <a:lumMod val="95000"/>
                    <a:lumOff val="5000"/>
                  </a:sysClr>
                </a:solidFill>
                <a:latin typeface="微软雅黑" pitchFamily="34" charset="-122"/>
                <a:ea typeface="微软雅黑" pitchFamily="34" charset="-122"/>
                <a:cs typeface="宋体" pitchFamily="2" charset="-122"/>
              </a:rPr>
              <a:t>单击此处添加标题</a:t>
            </a:r>
          </a:p>
        </p:txBody>
      </p:sp>
      <p:sp>
        <p:nvSpPr>
          <p:cNvPr id="7" name="TextBox 20">
            <a:extLst>
              <a:ext uri="{FF2B5EF4-FFF2-40B4-BE49-F238E27FC236}">
                <a16:creationId xmlns="" xmlns:a16="http://schemas.microsoft.com/office/drawing/2014/main" id="{026193A3-F428-441D-B17E-E91346E0E37C}"/>
              </a:ext>
            </a:extLst>
          </p:cNvPr>
          <p:cNvSpPr txBox="1"/>
          <p:nvPr/>
        </p:nvSpPr>
        <p:spPr bwMode="auto">
          <a:xfrm>
            <a:off x="1451354" y="1262188"/>
            <a:ext cx="1525835" cy="1040206"/>
          </a:xfrm>
          <a:prstGeom prst="rect">
            <a:avLst/>
          </a:prstGeom>
          <a:noFill/>
        </p:spPr>
        <p:txBody>
          <a:bodyPr vert="horz" wrap="square" lIns="89578" tIns="44789" rIns="89578" bIns="44789"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95746">
              <a:lnSpc>
                <a:spcPct val="150000"/>
              </a:lnSpc>
              <a:defRPr/>
            </a:pPr>
            <a:r>
              <a:rPr lang="zh-CN" altLang="en-US" sz="1029" dirty="0">
                <a:solidFill>
                  <a:srgbClr val="4D4D4D"/>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8" name="TextBox 19">
            <a:extLst>
              <a:ext uri="{FF2B5EF4-FFF2-40B4-BE49-F238E27FC236}">
                <a16:creationId xmlns="" xmlns:a16="http://schemas.microsoft.com/office/drawing/2014/main" id="{E9127C3A-F641-477D-A10C-80BC9DC04736}"/>
              </a:ext>
            </a:extLst>
          </p:cNvPr>
          <p:cNvSpPr txBox="1">
            <a:spLocks noChangeArrowheads="1"/>
          </p:cNvSpPr>
          <p:nvPr/>
        </p:nvSpPr>
        <p:spPr bwMode="auto">
          <a:xfrm>
            <a:off x="1473507" y="1067111"/>
            <a:ext cx="1587451" cy="271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578" tIns="44789" rIns="89578" bIns="44789"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95746">
              <a:defRPr/>
            </a:pPr>
            <a:r>
              <a:rPr lang="zh-CN" altLang="zh-CN" sz="1176" dirty="0">
                <a:solidFill>
                  <a:sysClr val="windowText" lastClr="000000">
                    <a:lumMod val="95000"/>
                    <a:lumOff val="5000"/>
                  </a:sysClr>
                </a:solidFill>
                <a:latin typeface="微软雅黑" pitchFamily="34" charset="-122"/>
                <a:ea typeface="微软雅黑" pitchFamily="34" charset="-122"/>
                <a:cs typeface="宋体" pitchFamily="2" charset="-122"/>
              </a:rPr>
              <a:t>单击此处添加标题</a:t>
            </a:r>
          </a:p>
        </p:txBody>
      </p:sp>
      <p:sp>
        <p:nvSpPr>
          <p:cNvPr id="9" name="TextBox 20">
            <a:extLst>
              <a:ext uri="{FF2B5EF4-FFF2-40B4-BE49-F238E27FC236}">
                <a16:creationId xmlns="" xmlns:a16="http://schemas.microsoft.com/office/drawing/2014/main" id="{78BCBA04-560C-4B10-A0E0-ED7A9EE6D864}"/>
              </a:ext>
            </a:extLst>
          </p:cNvPr>
          <p:cNvSpPr txBox="1"/>
          <p:nvPr/>
        </p:nvSpPr>
        <p:spPr bwMode="auto">
          <a:xfrm>
            <a:off x="6045338" y="1377308"/>
            <a:ext cx="1612896" cy="1040206"/>
          </a:xfrm>
          <a:prstGeom prst="rect">
            <a:avLst/>
          </a:prstGeom>
          <a:noFill/>
        </p:spPr>
        <p:txBody>
          <a:bodyPr vert="horz" wrap="square" lIns="89578" tIns="44789" rIns="89578" bIns="44789"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95746">
              <a:lnSpc>
                <a:spcPct val="150000"/>
              </a:lnSpc>
              <a:defRPr/>
            </a:pPr>
            <a:r>
              <a:rPr lang="zh-CN" altLang="en-US" sz="1029" dirty="0">
                <a:solidFill>
                  <a:srgbClr val="4D4D4D"/>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10" name="TextBox 19">
            <a:extLst>
              <a:ext uri="{FF2B5EF4-FFF2-40B4-BE49-F238E27FC236}">
                <a16:creationId xmlns="" xmlns:a16="http://schemas.microsoft.com/office/drawing/2014/main" id="{33D24281-0892-4560-B648-9FBC0F6D0996}"/>
              </a:ext>
            </a:extLst>
          </p:cNvPr>
          <p:cNvSpPr txBox="1">
            <a:spLocks noChangeArrowheads="1"/>
          </p:cNvSpPr>
          <p:nvPr/>
        </p:nvSpPr>
        <p:spPr bwMode="auto">
          <a:xfrm>
            <a:off x="6056415" y="1043481"/>
            <a:ext cx="1590745" cy="3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578" tIns="44789" rIns="89578" bIns="44789"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95746">
              <a:lnSpc>
                <a:spcPct val="120000"/>
              </a:lnSpc>
              <a:defRPr/>
            </a:pPr>
            <a:r>
              <a:rPr lang="zh-CN" altLang="zh-CN" sz="1176" dirty="0">
                <a:solidFill>
                  <a:srgbClr val="4D4D4D"/>
                </a:solidFill>
                <a:latin typeface="微软雅黑" pitchFamily="34" charset="-122"/>
                <a:ea typeface="微软雅黑" pitchFamily="34" charset="-122"/>
              </a:rPr>
              <a:t>单击此处添加标题</a:t>
            </a:r>
          </a:p>
        </p:txBody>
      </p:sp>
      <p:sp>
        <p:nvSpPr>
          <p:cNvPr id="11" name="Rectangle 44">
            <a:extLst>
              <a:ext uri="{FF2B5EF4-FFF2-40B4-BE49-F238E27FC236}">
                <a16:creationId xmlns="" xmlns:a16="http://schemas.microsoft.com/office/drawing/2014/main" id="{0E7A5D85-3A77-483D-8FC9-4A1E262F66D1}"/>
              </a:ext>
            </a:extLst>
          </p:cNvPr>
          <p:cNvSpPr>
            <a:spLocks noChangeArrowheads="1"/>
          </p:cNvSpPr>
          <p:nvPr/>
        </p:nvSpPr>
        <p:spPr bwMode="auto">
          <a:xfrm>
            <a:off x="1563862" y="352490"/>
            <a:ext cx="2974779" cy="378429"/>
          </a:xfrm>
          <a:prstGeom prst="rect">
            <a:avLst/>
          </a:prstGeom>
          <a:noFill/>
          <a:ln w="9525" algn="ctr">
            <a:noFill/>
            <a:miter lim="800000"/>
          </a:ln>
        </p:spPr>
        <p:txBody>
          <a:bodyPr wrap="square" lIns="76701" tIns="38350" rIns="76701" bIns="38350">
            <a:spAutoFit/>
          </a:bodyPr>
          <a:lstStyle/>
          <a:p>
            <a:pPr eaLnBrk="0" hangingPunct="0"/>
            <a:r>
              <a:rPr lang="zh-CN" altLang="en-US" sz="1956" b="1" dirty="0">
                <a:solidFill>
                  <a:srgbClr val="000000"/>
                </a:solidFill>
                <a:latin typeface="微软雅黑" panose="020B0503020204020204" pitchFamily="34" charset="-122"/>
                <a:ea typeface="微软雅黑" panose="020B0503020204020204" pitchFamily="34" charset="-122"/>
              </a:rPr>
              <a:t>年度工作概述</a:t>
            </a:r>
            <a:endParaRPr lang="en-US" altLang="zh-CN" sz="1956" b="1" dirty="0">
              <a:solidFill>
                <a:srgbClr val="000000"/>
              </a:solidFill>
              <a:latin typeface="微软雅黑" panose="020B0503020204020204" pitchFamily="34" charset="-122"/>
              <a:ea typeface="微软雅黑" panose="020B0503020204020204" pitchFamily="34" charset="-122"/>
            </a:endParaRPr>
          </a:p>
        </p:txBody>
      </p:sp>
      <p:sp>
        <p:nvSpPr>
          <p:cNvPr id="12" name="Line 45">
            <a:extLst>
              <a:ext uri="{FF2B5EF4-FFF2-40B4-BE49-F238E27FC236}">
                <a16:creationId xmlns="" xmlns:a16="http://schemas.microsoft.com/office/drawing/2014/main" id="{3BDBCF60-1BF2-4D64-9DA3-4DEDABD7470B}"/>
              </a:ext>
            </a:extLst>
          </p:cNvPr>
          <p:cNvSpPr>
            <a:spLocks noChangeShapeType="1"/>
          </p:cNvSpPr>
          <p:nvPr/>
        </p:nvSpPr>
        <p:spPr bwMode="auto">
          <a:xfrm>
            <a:off x="1449824" y="698231"/>
            <a:ext cx="3147005" cy="0"/>
          </a:xfrm>
          <a:prstGeom prst="line">
            <a:avLst/>
          </a:prstGeom>
          <a:solidFill>
            <a:schemeClr val="accent1">
              <a:lumMod val="75000"/>
            </a:schemeClr>
          </a:solidFill>
          <a:ln w="9525">
            <a:solidFill>
              <a:srgbClr val="760000"/>
            </a:solidFill>
            <a:round/>
          </a:ln>
        </p:spPr>
        <p:txBody>
          <a:bodyPr wrap="none" lIns="76701" tIns="38350" rIns="76701" bIns="38350" anchor="ctr"/>
          <a:lstStyle/>
          <a:p>
            <a:endParaRPr lang="zh-CN" altLang="en-US" sz="1472" dirty="0">
              <a:latin typeface="微软雅黑" panose="020B0503020204020204" pitchFamily="34" charset="-122"/>
              <a:ea typeface="微软雅黑" panose="020B0503020204020204" pitchFamily="34" charset="-122"/>
            </a:endParaRPr>
          </a:p>
        </p:txBody>
      </p:sp>
      <p:sp>
        <p:nvSpPr>
          <p:cNvPr id="13" name="流程图: 延期 8">
            <a:extLst>
              <a:ext uri="{FF2B5EF4-FFF2-40B4-BE49-F238E27FC236}">
                <a16:creationId xmlns="" xmlns:a16="http://schemas.microsoft.com/office/drawing/2014/main" id="{A4571B37-ABCB-49D0-9694-1721C471C6DC}"/>
              </a:ext>
            </a:extLst>
          </p:cNvPr>
          <p:cNvSpPr/>
          <p:nvPr/>
        </p:nvSpPr>
        <p:spPr>
          <a:xfrm>
            <a:off x="514676" y="242577"/>
            <a:ext cx="985507" cy="625258"/>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1" fmla="*/ 0 w 3204064"/>
              <a:gd name="connsiteY0-2" fmla="*/ 0 h 1887198"/>
              <a:gd name="connsiteX1-3" fmla="*/ 2051737 w 3204064"/>
              <a:gd name="connsiteY1-4" fmla="*/ 14990 h 1887198"/>
              <a:gd name="connsiteX2-5" fmla="*/ 3204064 w 3204064"/>
              <a:gd name="connsiteY2-6" fmla="*/ 951094 h 1887198"/>
              <a:gd name="connsiteX3-7" fmla="*/ 2051737 w 3204064"/>
              <a:gd name="connsiteY3-8" fmla="*/ 1887198 h 1887198"/>
              <a:gd name="connsiteX4-9" fmla="*/ 899410 w 3204064"/>
              <a:gd name="connsiteY4-10" fmla="*/ 1887198 h 1887198"/>
              <a:gd name="connsiteX5-11" fmla="*/ 0 w 3204064"/>
              <a:gd name="connsiteY5-12" fmla="*/ 0 h 1887198"/>
              <a:gd name="connsiteX0-13" fmla="*/ 0 w 3204064"/>
              <a:gd name="connsiteY0-14" fmla="*/ 0 h 1887198"/>
              <a:gd name="connsiteX1-15" fmla="*/ 2051737 w 3204064"/>
              <a:gd name="connsiteY1-16" fmla="*/ 14990 h 1887198"/>
              <a:gd name="connsiteX2-17" fmla="*/ 3204064 w 3204064"/>
              <a:gd name="connsiteY2-18" fmla="*/ 951094 h 1887198"/>
              <a:gd name="connsiteX3-19" fmla="*/ 2051737 w 3204064"/>
              <a:gd name="connsiteY3-20" fmla="*/ 1887198 h 1887198"/>
              <a:gd name="connsiteX4-21" fmla="*/ 29980 w 3204064"/>
              <a:gd name="connsiteY4-22" fmla="*/ 1887198 h 1887198"/>
              <a:gd name="connsiteX5-23" fmla="*/ 0 w 3204064"/>
              <a:gd name="connsiteY5-24" fmla="*/ 0 h 1887198"/>
              <a:gd name="connsiteX0-25" fmla="*/ 0 w 3189073"/>
              <a:gd name="connsiteY0-26" fmla="*/ 0 h 1872208"/>
              <a:gd name="connsiteX1-27" fmla="*/ 2036746 w 3189073"/>
              <a:gd name="connsiteY1-28" fmla="*/ 0 h 1872208"/>
              <a:gd name="connsiteX2-29" fmla="*/ 3189073 w 3189073"/>
              <a:gd name="connsiteY2-30" fmla="*/ 936104 h 1872208"/>
              <a:gd name="connsiteX3-31" fmla="*/ 2036746 w 3189073"/>
              <a:gd name="connsiteY3-32" fmla="*/ 1872208 h 1872208"/>
              <a:gd name="connsiteX4-33" fmla="*/ 14989 w 3189073"/>
              <a:gd name="connsiteY4-34" fmla="*/ 1872208 h 1872208"/>
              <a:gd name="connsiteX5-35" fmla="*/ 0 w 3189073"/>
              <a:gd name="connsiteY5-36" fmla="*/ 0 h 1872208"/>
              <a:gd name="connsiteX0-37" fmla="*/ 0 w 3848302"/>
              <a:gd name="connsiteY0-38" fmla="*/ 14991 h 1872208"/>
              <a:gd name="connsiteX1-39" fmla="*/ 2695975 w 3848302"/>
              <a:gd name="connsiteY1-40" fmla="*/ 0 h 1872208"/>
              <a:gd name="connsiteX2-41" fmla="*/ 3848302 w 3848302"/>
              <a:gd name="connsiteY2-42" fmla="*/ 936104 h 1872208"/>
              <a:gd name="connsiteX3-43" fmla="*/ 2695975 w 3848302"/>
              <a:gd name="connsiteY3-44" fmla="*/ 1872208 h 1872208"/>
              <a:gd name="connsiteX4-45" fmla="*/ 674218 w 3848302"/>
              <a:gd name="connsiteY4-46" fmla="*/ 1872208 h 1872208"/>
              <a:gd name="connsiteX5-47" fmla="*/ 0 w 3848302"/>
              <a:gd name="connsiteY5-48" fmla="*/ 14991 h 1872208"/>
              <a:gd name="connsiteX0-49" fmla="*/ 0 w 3848302"/>
              <a:gd name="connsiteY0-50" fmla="*/ 14991 h 1902188"/>
              <a:gd name="connsiteX1-51" fmla="*/ 2695975 w 3848302"/>
              <a:gd name="connsiteY1-52" fmla="*/ 0 h 1902188"/>
              <a:gd name="connsiteX2-53" fmla="*/ 3848302 w 3848302"/>
              <a:gd name="connsiteY2-54" fmla="*/ 936104 h 1902188"/>
              <a:gd name="connsiteX3-55" fmla="*/ 2695975 w 3848302"/>
              <a:gd name="connsiteY3-56" fmla="*/ 1872208 h 1902188"/>
              <a:gd name="connsiteX4-57" fmla="*/ 31469 w 3848302"/>
              <a:gd name="connsiteY4-58" fmla="*/ 1902188 h 1902188"/>
              <a:gd name="connsiteX5-59" fmla="*/ 0 w 3848302"/>
              <a:gd name="connsiteY5-60" fmla="*/ 14991 h 1902188"/>
              <a:gd name="connsiteX0-61" fmla="*/ 0 w 3864784"/>
              <a:gd name="connsiteY0-62" fmla="*/ 29981 h 1902188"/>
              <a:gd name="connsiteX1-63" fmla="*/ 2712457 w 3864784"/>
              <a:gd name="connsiteY1-64" fmla="*/ 0 h 1902188"/>
              <a:gd name="connsiteX2-65" fmla="*/ 3864784 w 3864784"/>
              <a:gd name="connsiteY2-66" fmla="*/ 936104 h 1902188"/>
              <a:gd name="connsiteX3-67" fmla="*/ 2712457 w 3864784"/>
              <a:gd name="connsiteY3-68" fmla="*/ 1872208 h 1902188"/>
              <a:gd name="connsiteX4-69" fmla="*/ 47951 w 3864784"/>
              <a:gd name="connsiteY4-70" fmla="*/ 1902188 h 1902188"/>
              <a:gd name="connsiteX5-71" fmla="*/ 0 w 3864784"/>
              <a:gd name="connsiteY5-72" fmla="*/ 29981 h 1902188"/>
              <a:gd name="connsiteX0-73" fmla="*/ 0 w 3831822"/>
              <a:gd name="connsiteY0-74" fmla="*/ 14990 h 1902188"/>
              <a:gd name="connsiteX1-75" fmla="*/ 2679495 w 3831822"/>
              <a:gd name="connsiteY1-76" fmla="*/ 0 h 1902188"/>
              <a:gd name="connsiteX2-77" fmla="*/ 3831822 w 3831822"/>
              <a:gd name="connsiteY2-78" fmla="*/ 936104 h 1902188"/>
              <a:gd name="connsiteX3-79" fmla="*/ 2679495 w 3831822"/>
              <a:gd name="connsiteY3-80" fmla="*/ 1872208 h 1902188"/>
              <a:gd name="connsiteX4-81" fmla="*/ 14989 w 3831822"/>
              <a:gd name="connsiteY4-82" fmla="*/ 1902188 h 1902188"/>
              <a:gd name="connsiteX5-83" fmla="*/ 0 w 3831822"/>
              <a:gd name="connsiteY5-84" fmla="*/ 14990 h 1902188"/>
            </a:gdLst>
            <a:ahLst/>
            <a:cxnLst>
              <a:cxn ang="0">
                <a:pos x="connsiteX0-73" y="connsiteY0-74"/>
              </a:cxn>
              <a:cxn ang="0">
                <a:pos x="connsiteX1-75" y="connsiteY1-76"/>
              </a:cxn>
              <a:cxn ang="0">
                <a:pos x="connsiteX2-77" y="connsiteY2-78"/>
              </a:cxn>
              <a:cxn ang="0">
                <a:pos x="connsiteX3-79" y="connsiteY3-80"/>
              </a:cxn>
              <a:cxn ang="0">
                <a:pos x="connsiteX4-81" y="connsiteY4-82"/>
              </a:cxn>
              <a:cxn ang="0">
                <a:pos x="connsiteX5-83" y="connsiteY5-84"/>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chemeClr val="bg1"/>
                </a:solidFill>
                <a:latin typeface="微软雅黑" panose="020B0503020204020204" pitchFamily="34" charset="-122"/>
                <a:ea typeface="微软雅黑" panose="020B0503020204020204" pitchFamily="34" charset="-122"/>
              </a:rPr>
              <a:t>LOGO</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01142299"/>
      </p:ext>
    </p:extLst>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52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52000">
                                          <p:cBhvr additive="base">
                                            <p:cTn id="7" dur="500" fill="hold"/>
                                            <p:tgtEl>
                                              <p:spTgt spid="11"/>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1+#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42" presetClass="entr" presetSubtype="0"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1000"/>
                                            <p:tgtEl>
                                              <p:spTgt spid="5"/>
                                            </p:tgtEl>
                                          </p:cBhvr>
                                        </p:animEffect>
                                        <p:anim calcmode="lin" valueType="num">
                                          <p:cBhvr>
                                            <p:cTn id="50" dur="1000" fill="hold"/>
                                            <p:tgtEl>
                                              <p:spTgt spid="5"/>
                                            </p:tgtEl>
                                            <p:attrNameLst>
                                              <p:attrName>ppt_x</p:attrName>
                                            </p:attrNameLst>
                                          </p:cBhvr>
                                          <p:tavLst>
                                            <p:tav tm="0">
                                              <p:val>
                                                <p:strVal val="#ppt_x"/>
                                              </p:val>
                                            </p:tav>
                                            <p:tav tm="100000">
                                              <p:val>
                                                <p:strVal val="#ppt_x"/>
                                              </p:val>
                                            </p:tav>
                                          </p:tavLst>
                                        </p:anim>
                                        <p:anim calcmode="lin" valueType="num">
                                          <p:cBhvr>
                                            <p:cTn id="51" dur="1000" fill="hold"/>
                                            <p:tgtEl>
                                              <p:spTgt spid="5"/>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42" presetClass="entr" presetSubtype="0"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1000"/>
                                            <p:tgtEl>
                                              <p:spTgt spid="6"/>
                                            </p:tgtEl>
                                          </p:cBhvr>
                                        </p:animEffect>
                                        <p:anim calcmode="lin" valueType="num">
                                          <p:cBhvr>
                                            <p:cTn id="56" dur="1000" fill="hold"/>
                                            <p:tgtEl>
                                              <p:spTgt spid="6"/>
                                            </p:tgtEl>
                                            <p:attrNameLst>
                                              <p:attrName>ppt_x</p:attrName>
                                            </p:attrNameLst>
                                          </p:cBhvr>
                                          <p:tavLst>
                                            <p:tav tm="0">
                                              <p:val>
                                                <p:strVal val="#ppt_x"/>
                                              </p:val>
                                            </p:tav>
                                            <p:tav tm="100000">
                                              <p:val>
                                                <p:strVal val="#ppt_x"/>
                                              </p:val>
                                            </p:tav>
                                          </p:tavLst>
                                        </p:anim>
                                        <p:anim calcmode="lin" valueType="num">
                                          <p:cBhvr>
                                            <p:cTn id="5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8" grpId="0"/>
          <p:bldP spid="9" grpId="0"/>
          <p:bldP spid="10" grpId="0"/>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1+#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42" presetClass="entr" presetSubtype="0"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1000"/>
                                            <p:tgtEl>
                                              <p:spTgt spid="5"/>
                                            </p:tgtEl>
                                          </p:cBhvr>
                                        </p:animEffect>
                                        <p:anim calcmode="lin" valueType="num">
                                          <p:cBhvr>
                                            <p:cTn id="50" dur="1000" fill="hold"/>
                                            <p:tgtEl>
                                              <p:spTgt spid="5"/>
                                            </p:tgtEl>
                                            <p:attrNameLst>
                                              <p:attrName>ppt_x</p:attrName>
                                            </p:attrNameLst>
                                          </p:cBhvr>
                                          <p:tavLst>
                                            <p:tav tm="0">
                                              <p:val>
                                                <p:strVal val="#ppt_x"/>
                                              </p:val>
                                            </p:tav>
                                            <p:tav tm="100000">
                                              <p:val>
                                                <p:strVal val="#ppt_x"/>
                                              </p:val>
                                            </p:tav>
                                          </p:tavLst>
                                        </p:anim>
                                        <p:anim calcmode="lin" valueType="num">
                                          <p:cBhvr>
                                            <p:cTn id="51" dur="1000" fill="hold"/>
                                            <p:tgtEl>
                                              <p:spTgt spid="5"/>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42" presetClass="entr" presetSubtype="0"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1000"/>
                                            <p:tgtEl>
                                              <p:spTgt spid="6"/>
                                            </p:tgtEl>
                                          </p:cBhvr>
                                        </p:animEffect>
                                        <p:anim calcmode="lin" valueType="num">
                                          <p:cBhvr>
                                            <p:cTn id="56" dur="1000" fill="hold"/>
                                            <p:tgtEl>
                                              <p:spTgt spid="6"/>
                                            </p:tgtEl>
                                            <p:attrNameLst>
                                              <p:attrName>ppt_x</p:attrName>
                                            </p:attrNameLst>
                                          </p:cBhvr>
                                          <p:tavLst>
                                            <p:tav tm="0">
                                              <p:val>
                                                <p:strVal val="#ppt_x"/>
                                              </p:val>
                                            </p:tav>
                                            <p:tav tm="100000">
                                              <p:val>
                                                <p:strVal val="#ppt_x"/>
                                              </p:val>
                                            </p:tav>
                                          </p:tavLst>
                                        </p:anim>
                                        <p:anim calcmode="lin" valueType="num">
                                          <p:cBhvr>
                                            <p:cTn id="5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8" grpId="0"/>
          <p:bldP spid="9" grpId="0"/>
          <p:bldP spid="10" grpId="0"/>
          <p:bldP spid="1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
            <a:extLst>
              <a:ext uri="{FF2B5EF4-FFF2-40B4-BE49-F238E27FC236}">
                <a16:creationId xmlns="" xmlns:a16="http://schemas.microsoft.com/office/drawing/2014/main" id="{808BB99D-1624-495A-8F72-4D307FE73369}"/>
              </a:ext>
            </a:extLst>
          </p:cNvPr>
          <p:cNvGrpSpPr/>
          <p:nvPr/>
        </p:nvGrpSpPr>
        <p:grpSpPr>
          <a:xfrm>
            <a:off x="4856406" y="2742033"/>
            <a:ext cx="2670315" cy="633364"/>
            <a:chOff x="4608212" y="2925551"/>
            <a:chExt cx="2724983" cy="646331"/>
          </a:xfrm>
        </p:grpSpPr>
        <p:sp>
          <p:nvSpPr>
            <p:cNvPr id="3" name="TextBox 112">
              <a:extLst>
                <a:ext uri="{FF2B5EF4-FFF2-40B4-BE49-F238E27FC236}">
                  <a16:creationId xmlns="" xmlns:a16="http://schemas.microsoft.com/office/drawing/2014/main" id="{8E59E72D-2A73-4780-8D98-626B0B3FF906}"/>
                </a:ext>
              </a:extLst>
            </p:cNvPr>
            <p:cNvSpPr txBox="1"/>
            <p:nvPr/>
          </p:nvSpPr>
          <p:spPr>
            <a:xfrm>
              <a:off x="4608212" y="2925551"/>
              <a:ext cx="571504" cy="646331"/>
            </a:xfrm>
            <a:prstGeom prst="rect">
              <a:avLst/>
            </a:prstGeom>
            <a:noFill/>
          </p:spPr>
          <p:txBody>
            <a:bodyPr wrap="square" rtlCol="0">
              <a:spAutoFit/>
            </a:bodyPr>
            <a:lstStyle/>
            <a:p>
              <a:r>
                <a:rPr lang="id-ID" sz="3528" dirty="0">
                  <a:solidFill>
                    <a:schemeClr val="tx1">
                      <a:lumMod val="50000"/>
                      <a:lumOff val="50000"/>
                    </a:schemeClr>
                  </a:solidFill>
                  <a:latin typeface="+mj-lt"/>
                </a:rPr>
                <a:t>2.</a:t>
              </a:r>
            </a:p>
          </p:txBody>
        </p:sp>
        <p:sp>
          <p:nvSpPr>
            <p:cNvPr id="4" name="Rectangle 23">
              <a:extLst>
                <a:ext uri="{FF2B5EF4-FFF2-40B4-BE49-F238E27FC236}">
                  <a16:creationId xmlns="" xmlns:a16="http://schemas.microsoft.com/office/drawing/2014/main" id="{F0A1E168-DB32-413F-879A-8A57CEB3250B}"/>
                </a:ext>
              </a:extLst>
            </p:cNvPr>
            <p:cNvSpPr/>
            <p:nvPr/>
          </p:nvSpPr>
          <p:spPr>
            <a:xfrm>
              <a:off x="5072066" y="3035103"/>
              <a:ext cx="2261129" cy="432772"/>
            </a:xfrm>
            <a:prstGeom prst="rect">
              <a:avLst/>
            </a:prstGeom>
          </p:spPr>
          <p:txBody>
            <a:bodyPr wrap="square">
              <a:spAutoFit/>
            </a:bodyPr>
            <a:lstStyle/>
            <a:p>
              <a:r>
                <a:rPr lang="id-ID" sz="784" b="1" dirty="0">
                  <a:solidFill>
                    <a:schemeClr val="tx1">
                      <a:lumMod val="50000"/>
                      <a:lumOff val="50000"/>
                    </a:schemeClr>
                  </a:solidFill>
                </a:rPr>
                <a:t>special product for original idea</a:t>
              </a:r>
            </a:p>
            <a:p>
              <a:r>
                <a:rPr lang="id-ID" sz="686" dirty="0">
                  <a:solidFill>
                    <a:schemeClr val="tx1">
                      <a:lumMod val="50000"/>
                      <a:lumOff val="50000"/>
                    </a:schemeClr>
                  </a:solidFill>
                </a:rPr>
                <a:t>dibuat dari  pemikiran yang segar  kami</a:t>
              </a:r>
            </a:p>
            <a:p>
              <a:r>
                <a:rPr lang="id-ID" sz="686" dirty="0">
                  <a:solidFill>
                    <a:schemeClr val="tx1">
                      <a:lumMod val="50000"/>
                      <a:lumOff val="50000"/>
                    </a:schemeClr>
                  </a:solidFill>
                </a:rPr>
                <a:t>nggulan dibanding product lain.</a:t>
              </a:r>
            </a:p>
          </p:txBody>
        </p:sp>
      </p:grpSp>
      <p:grpSp>
        <p:nvGrpSpPr>
          <p:cNvPr id="5" name="Group 24">
            <a:extLst>
              <a:ext uri="{FF2B5EF4-FFF2-40B4-BE49-F238E27FC236}">
                <a16:creationId xmlns="" xmlns:a16="http://schemas.microsoft.com/office/drawing/2014/main" id="{48E62857-ADB8-43E1-AB05-FED2031C756B}"/>
              </a:ext>
            </a:extLst>
          </p:cNvPr>
          <p:cNvGrpSpPr/>
          <p:nvPr/>
        </p:nvGrpSpPr>
        <p:grpSpPr>
          <a:xfrm>
            <a:off x="4856406" y="3302071"/>
            <a:ext cx="2670315" cy="633364"/>
            <a:chOff x="4608212" y="2925551"/>
            <a:chExt cx="2724983" cy="646331"/>
          </a:xfrm>
        </p:grpSpPr>
        <p:sp>
          <p:nvSpPr>
            <p:cNvPr id="6" name="TextBox 119">
              <a:extLst>
                <a:ext uri="{FF2B5EF4-FFF2-40B4-BE49-F238E27FC236}">
                  <a16:creationId xmlns="" xmlns:a16="http://schemas.microsoft.com/office/drawing/2014/main" id="{CE418BE0-5407-4F54-BF73-FB1E3E0E88B5}"/>
                </a:ext>
              </a:extLst>
            </p:cNvPr>
            <p:cNvSpPr txBox="1"/>
            <p:nvPr/>
          </p:nvSpPr>
          <p:spPr>
            <a:xfrm>
              <a:off x="4608212" y="2925551"/>
              <a:ext cx="571504" cy="646331"/>
            </a:xfrm>
            <a:prstGeom prst="rect">
              <a:avLst/>
            </a:prstGeom>
            <a:noFill/>
          </p:spPr>
          <p:txBody>
            <a:bodyPr wrap="square" rtlCol="0">
              <a:spAutoFit/>
            </a:bodyPr>
            <a:lstStyle/>
            <a:p>
              <a:r>
                <a:rPr lang="id-ID" sz="3528" dirty="0">
                  <a:solidFill>
                    <a:schemeClr val="tx1">
                      <a:lumMod val="50000"/>
                      <a:lumOff val="50000"/>
                    </a:schemeClr>
                  </a:solidFill>
                  <a:latin typeface="+mj-lt"/>
                </a:rPr>
                <a:t>3</a:t>
              </a:r>
            </a:p>
          </p:txBody>
        </p:sp>
        <p:sp>
          <p:nvSpPr>
            <p:cNvPr id="7" name="Rectangle 26">
              <a:extLst>
                <a:ext uri="{FF2B5EF4-FFF2-40B4-BE49-F238E27FC236}">
                  <a16:creationId xmlns="" xmlns:a16="http://schemas.microsoft.com/office/drawing/2014/main" id="{AEB308E7-5B56-4579-A82A-306581437594}"/>
                </a:ext>
              </a:extLst>
            </p:cNvPr>
            <p:cNvSpPr/>
            <p:nvPr/>
          </p:nvSpPr>
          <p:spPr>
            <a:xfrm>
              <a:off x="5072066" y="3035103"/>
              <a:ext cx="2261129" cy="446276"/>
            </a:xfrm>
            <a:prstGeom prst="rect">
              <a:avLst/>
            </a:prstGeom>
          </p:spPr>
          <p:txBody>
            <a:bodyPr wrap="square">
              <a:spAutoFit/>
            </a:bodyPr>
            <a:lstStyle/>
            <a:p>
              <a:r>
                <a:rPr lang="id-ID" sz="882" b="1" dirty="0">
                  <a:solidFill>
                    <a:schemeClr val="tx1">
                      <a:lumMod val="50000"/>
                      <a:lumOff val="50000"/>
                    </a:schemeClr>
                  </a:solidFill>
                </a:rPr>
                <a:t>special product for original idea</a:t>
              </a:r>
            </a:p>
            <a:p>
              <a:r>
                <a:rPr lang="id-ID" sz="686" dirty="0">
                  <a:solidFill>
                    <a:schemeClr val="tx1">
                      <a:lumMod val="50000"/>
                      <a:lumOff val="50000"/>
                    </a:schemeClr>
                  </a:solidFill>
                </a:rPr>
                <a:t>dibuat dari  pemikiran yang segar  kami</a:t>
              </a:r>
            </a:p>
            <a:p>
              <a:r>
                <a:rPr lang="id-ID" sz="686" dirty="0">
                  <a:solidFill>
                    <a:schemeClr val="tx1">
                      <a:lumMod val="50000"/>
                      <a:lumOff val="50000"/>
                    </a:schemeClr>
                  </a:solidFill>
                </a:rPr>
                <a:t>nggulan dibanding product lain.</a:t>
              </a:r>
            </a:p>
          </p:txBody>
        </p:sp>
      </p:grpSp>
      <p:grpSp>
        <p:nvGrpSpPr>
          <p:cNvPr id="8" name="Group 20">
            <a:extLst>
              <a:ext uri="{FF2B5EF4-FFF2-40B4-BE49-F238E27FC236}">
                <a16:creationId xmlns="" xmlns:a16="http://schemas.microsoft.com/office/drawing/2014/main" id="{D3D08F73-1425-4B2F-816C-705A44329579}"/>
              </a:ext>
            </a:extLst>
          </p:cNvPr>
          <p:cNvGrpSpPr/>
          <p:nvPr/>
        </p:nvGrpSpPr>
        <p:grpSpPr>
          <a:xfrm>
            <a:off x="4856406" y="2178673"/>
            <a:ext cx="2722631" cy="633364"/>
            <a:chOff x="4608212" y="2925551"/>
            <a:chExt cx="2778370" cy="646331"/>
          </a:xfrm>
        </p:grpSpPr>
        <p:sp>
          <p:nvSpPr>
            <p:cNvPr id="9" name="TextBox 138">
              <a:extLst>
                <a:ext uri="{FF2B5EF4-FFF2-40B4-BE49-F238E27FC236}">
                  <a16:creationId xmlns="" xmlns:a16="http://schemas.microsoft.com/office/drawing/2014/main" id="{FFD37CA1-26AC-447A-8C46-0F3804AA1B2A}"/>
                </a:ext>
              </a:extLst>
            </p:cNvPr>
            <p:cNvSpPr txBox="1"/>
            <p:nvPr/>
          </p:nvSpPr>
          <p:spPr>
            <a:xfrm>
              <a:off x="4608212" y="2925551"/>
              <a:ext cx="571504" cy="646331"/>
            </a:xfrm>
            <a:prstGeom prst="rect">
              <a:avLst/>
            </a:prstGeom>
            <a:noFill/>
          </p:spPr>
          <p:txBody>
            <a:bodyPr wrap="square" rtlCol="0">
              <a:spAutoFit/>
            </a:bodyPr>
            <a:lstStyle/>
            <a:p>
              <a:r>
                <a:rPr lang="id-ID" sz="3528" dirty="0">
                  <a:solidFill>
                    <a:schemeClr val="tx1">
                      <a:lumMod val="50000"/>
                      <a:lumOff val="50000"/>
                    </a:schemeClr>
                  </a:solidFill>
                  <a:latin typeface="+mj-lt"/>
                </a:rPr>
                <a:t>1</a:t>
              </a:r>
            </a:p>
          </p:txBody>
        </p:sp>
        <p:sp>
          <p:nvSpPr>
            <p:cNvPr id="10" name="Rectangle 19">
              <a:extLst>
                <a:ext uri="{FF2B5EF4-FFF2-40B4-BE49-F238E27FC236}">
                  <a16:creationId xmlns="" xmlns:a16="http://schemas.microsoft.com/office/drawing/2014/main" id="{F071176D-B47D-420C-A605-EB91A3EC4F07}"/>
                </a:ext>
              </a:extLst>
            </p:cNvPr>
            <p:cNvSpPr/>
            <p:nvPr/>
          </p:nvSpPr>
          <p:spPr>
            <a:xfrm>
              <a:off x="5072066" y="3035103"/>
              <a:ext cx="2314516" cy="432772"/>
            </a:xfrm>
            <a:prstGeom prst="rect">
              <a:avLst/>
            </a:prstGeom>
          </p:spPr>
          <p:txBody>
            <a:bodyPr wrap="square">
              <a:spAutoFit/>
            </a:bodyPr>
            <a:lstStyle/>
            <a:p>
              <a:r>
                <a:rPr lang="id-ID" sz="784" b="1" dirty="0">
                  <a:solidFill>
                    <a:schemeClr val="tx1">
                      <a:lumMod val="50000"/>
                      <a:lumOff val="50000"/>
                    </a:schemeClr>
                  </a:solidFill>
                </a:rPr>
                <a:t>special product for original idea</a:t>
              </a:r>
            </a:p>
            <a:p>
              <a:r>
                <a:rPr lang="id-ID" sz="686" dirty="0">
                  <a:solidFill>
                    <a:schemeClr val="tx1">
                      <a:lumMod val="50000"/>
                      <a:lumOff val="50000"/>
                    </a:schemeClr>
                  </a:solidFill>
                </a:rPr>
                <a:t>dibuat dari  pemikiran yang segar  kami</a:t>
              </a:r>
            </a:p>
            <a:p>
              <a:r>
                <a:rPr lang="id-ID" sz="686" dirty="0">
                  <a:solidFill>
                    <a:schemeClr val="tx1">
                      <a:lumMod val="50000"/>
                      <a:lumOff val="50000"/>
                    </a:schemeClr>
                  </a:solidFill>
                </a:rPr>
                <a:t>nggulan dibanding product lain.</a:t>
              </a:r>
            </a:p>
          </p:txBody>
        </p:sp>
      </p:grpSp>
      <p:grpSp>
        <p:nvGrpSpPr>
          <p:cNvPr id="11" name="Group 30">
            <a:extLst>
              <a:ext uri="{FF2B5EF4-FFF2-40B4-BE49-F238E27FC236}">
                <a16:creationId xmlns="" xmlns:a16="http://schemas.microsoft.com/office/drawing/2014/main" id="{0325AC25-530D-477D-A541-87552AD99768}"/>
              </a:ext>
            </a:extLst>
          </p:cNvPr>
          <p:cNvGrpSpPr/>
          <p:nvPr/>
        </p:nvGrpSpPr>
        <p:grpSpPr>
          <a:xfrm>
            <a:off x="4970263" y="4016358"/>
            <a:ext cx="881944" cy="211122"/>
            <a:chOff x="486828" y="2755392"/>
            <a:chExt cx="900000" cy="215444"/>
          </a:xfrm>
          <a:effectLst>
            <a:outerShdw blurRad="50800" dist="38100" dir="5400000" algn="t" rotWithShape="0">
              <a:prstClr val="black">
                <a:alpha val="40000"/>
              </a:prstClr>
            </a:outerShdw>
          </a:effectLst>
        </p:grpSpPr>
        <p:sp>
          <p:nvSpPr>
            <p:cNvPr id="12" name="Rounded Rectangle 31">
              <a:extLst>
                <a:ext uri="{FF2B5EF4-FFF2-40B4-BE49-F238E27FC236}">
                  <a16:creationId xmlns="" xmlns:a16="http://schemas.microsoft.com/office/drawing/2014/main" id="{46FBC7B5-9CFB-4B0A-AEE1-4089FEA0FCE5}"/>
                </a:ext>
              </a:extLst>
            </p:cNvPr>
            <p:cNvSpPr/>
            <p:nvPr/>
          </p:nvSpPr>
          <p:spPr>
            <a:xfrm>
              <a:off x="486828" y="2773114"/>
              <a:ext cx="900000" cy="180000"/>
            </a:xfrm>
            <a:prstGeom prst="roundRect">
              <a:avLst>
                <a:gd name="adj" fmla="val 46832"/>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733"/>
            </a:p>
          </p:txBody>
        </p:sp>
        <p:sp>
          <p:nvSpPr>
            <p:cNvPr id="13" name="TextBox 150">
              <a:extLst>
                <a:ext uri="{FF2B5EF4-FFF2-40B4-BE49-F238E27FC236}">
                  <a16:creationId xmlns="" xmlns:a16="http://schemas.microsoft.com/office/drawing/2014/main" id="{7A084F33-C869-4E24-BE76-76697684986E}"/>
                </a:ext>
              </a:extLst>
            </p:cNvPr>
            <p:cNvSpPr txBox="1"/>
            <p:nvPr/>
          </p:nvSpPr>
          <p:spPr>
            <a:xfrm>
              <a:off x="539925" y="2755392"/>
              <a:ext cx="793807" cy="215444"/>
            </a:xfrm>
            <a:prstGeom prst="rect">
              <a:avLst/>
            </a:prstGeom>
            <a:noFill/>
          </p:spPr>
          <p:txBody>
            <a:bodyPr wrap="none" rtlCol="0">
              <a:spAutoFit/>
            </a:bodyPr>
            <a:lstStyle/>
            <a:p>
              <a:r>
                <a:rPr lang="id-ID" sz="784" dirty="0">
                  <a:solidFill>
                    <a:schemeClr val="bg1"/>
                  </a:solidFill>
                  <a:latin typeface="Lato" pitchFamily="34" charset="0"/>
                </a:rPr>
                <a:t>Product price</a:t>
              </a:r>
            </a:p>
          </p:txBody>
        </p:sp>
      </p:grpSp>
      <p:grpSp>
        <p:nvGrpSpPr>
          <p:cNvPr id="14" name="组合 13">
            <a:extLst>
              <a:ext uri="{FF2B5EF4-FFF2-40B4-BE49-F238E27FC236}">
                <a16:creationId xmlns="" xmlns:a16="http://schemas.microsoft.com/office/drawing/2014/main" id="{86B5F292-FE93-48B6-A6BA-1AE96C9ED50A}"/>
              </a:ext>
            </a:extLst>
          </p:cNvPr>
          <p:cNvGrpSpPr/>
          <p:nvPr/>
        </p:nvGrpSpPr>
        <p:grpSpPr>
          <a:xfrm>
            <a:off x="4860032" y="1224012"/>
            <a:ext cx="2666689" cy="1007185"/>
            <a:chOff x="5397730" y="1464193"/>
            <a:chExt cx="2721283" cy="1027805"/>
          </a:xfrm>
        </p:grpSpPr>
        <p:sp>
          <p:nvSpPr>
            <p:cNvPr id="15" name="TextBox 151">
              <a:extLst>
                <a:ext uri="{FF2B5EF4-FFF2-40B4-BE49-F238E27FC236}">
                  <a16:creationId xmlns="" xmlns:a16="http://schemas.microsoft.com/office/drawing/2014/main" id="{B8C4B0CD-2AC8-4CD7-A8F8-0771630CB503}"/>
                </a:ext>
              </a:extLst>
            </p:cNvPr>
            <p:cNvSpPr txBox="1"/>
            <p:nvPr/>
          </p:nvSpPr>
          <p:spPr>
            <a:xfrm>
              <a:off x="5397730" y="1845667"/>
              <a:ext cx="2721283" cy="646331"/>
            </a:xfrm>
            <a:prstGeom prst="rect">
              <a:avLst/>
            </a:prstGeom>
            <a:noFill/>
          </p:spPr>
          <p:txBody>
            <a:bodyPr wrap="square" rtlCol="0">
              <a:spAutoFit/>
            </a:bodyPr>
            <a:lstStyle/>
            <a:p>
              <a:pPr>
                <a:lnSpc>
                  <a:spcPct val="150000"/>
                </a:lnSpc>
              </a:pPr>
              <a:r>
                <a:rPr lang="zh-CN" altLang="en-US" sz="784"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在此框中选择粘贴，并选择只保留文字。您的内容打在这里，或者通过复制您的文本后，在此框</a:t>
              </a:r>
              <a:endParaRPr lang="en-US" altLang="zh-CN" sz="784" dirty="0">
                <a:solidFill>
                  <a:schemeClr val="tx1">
                    <a:lumMod val="50000"/>
                    <a:lumOff val="50000"/>
                  </a:schemeClr>
                </a:solidFill>
                <a:latin typeface="微软雅黑" pitchFamily="34" charset="-122"/>
                <a:ea typeface="微软雅黑" pitchFamily="34" charset="-122"/>
              </a:endParaRPr>
            </a:p>
            <a:p>
              <a:pPr>
                <a:lnSpc>
                  <a:spcPct val="150000"/>
                </a:lnSpc>
              </a:pPr>
              <a:endParaRPr lang="en-US" altLang="zh-CN" sz="784" dirty="0">
                <a:solidFill>
                  <a:schemeClr val="tx1">
                    <a:lumMod val="50000"/>
                    <a:lumOff val="50000"/>
                  </a:schemeClr>
                </a:solidFill>
                <a:latin typeface="微软雅黑" pitchFamily="34" charset="-122"/>
                <a:ea typeface="微软雅黑" pitchFamily="34" charset="-122"/>
              </a:endParaRPr>
            </a:p>
          </p:txBody>
        </p:sp>
        <p:grpSp>
          <p:nvGrpSpPr>
            <p:cNvPr id="16" name="组合 15">
              <a:extLst>
                <a:ext uri="{FF2B5EF4-FFF2-40B4-BE49-F238E27FC236}">
                  <a16:creationId xmlns="" xmlns:a16="http://schemas.microsoft.com/office/drawing/2014/main" id="{739D9D3E-9123-4FC7-BE61-0C07C4B2CAED}"/>
                </a:ext>
              </a:extLst>
            </p:cNvPr>
            <p:cNvGrpSpPr/>
            <p:nvPr/>
          </p:nvGrpSpPr>
          <p:grpSpPr>
            <a:xfrm>
              <a:off x="5494616" y="1464193"/>
              <a:ext cx="2213197" cy="370503"/>
              <a:chOff x="5494616" y="1464193"/>
              <a:chExt cx="2213197" cy="370503"/>
            </a:xfrm>
          </p:grpSpPr>
          <p:sp>
            <p:nvSpPr>
              <p:cNvPr id="17" name="Rounded Rectangle 43">
                <a:extLst>
                  <a:ext uri="{FF2B5EF4-FFF2-40B4-BE49-F238E27FC236}">
                    <a16:creationId xmlns="" xmlns:a16="http://schemas.microsoft.com/office/drawing/2014/main" id="{814E2241-986C-4A43-A951-38D077EB5FAB}"/>
                  </a:ext>
                </a:extLst>
              </p:cNvPr>
              <p:cNvSpPr/>
              <p:nvPr/>
            </p:nvSpPr>
            <p:spPr>
              <a:xfrm>
                <a:off x="5494616" y="1528082"/>
                <a:ext cx="720000" cy="180000"/>
              </a:xfrm>
              <a:prstGeom prst="roundRect">
                <a:avLst>
                  <a:gd name="adj" fmla="val 46832"/>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733"/>
              </a:p>
            </p:txBody>
          </p:sp>
          <p:sp>
            <p:nvSpPr>
              <p:cNvPr id="18" name="TextBox 168">
                <a:extLst>
                  <a:ext uri="{FF2B5EF4-FFF2-40B4-BE49-F238E27FC236}">
                    <a16:creationId xmlns="" xmlns:a16="http://schemas.microsoft.com/office/drawing/2014/main" id="{02B2F9E8-540C-4511-9C64-EBF0C93200D5}"/>
                  </a:ext>
                </a:extLst>
              </p:cNvPr>
              <p:cNvSpPr txBox="1"/>
              <p:nvPr/>
            </p:nvSpPr>
            <p:spPr>
              <a:xfrm>
                <a:off x="5557099" y="1510360"/>
                <a:ext cx="595036" cy="215444"/>
              </a:xfrm>
              <a:prstGeom prst="rect">
                <a:avLst/>
              </a:prstGeom>
              <a:noFill/>
            </p:spPr>
            <p:txBody>
              <a:bodyPr wrap="none" rtlCol="0">
                <a:spAutoFit/>
              </a:bodyPr>
              <a:lstStyle/>
              <a:p>
                <a:pPr algn="ctr"/>
                <a:r>
                  <a:rPr lang="zh-CN" altLang="en-US" sz="784" dirty="0">
                    <a:solidFill>
                      <a:schemeClr val="bg1"/>
                    </a:solidFill>
                    <a:latin typeface="Lato" pitchFamily="34" charset="0"/>
                  </a:rPr>
                  <a:t>添加内容</a:t>
                </a:r>
                <a:endParaRPr lang="id-ID" sz="784" dirty="0">
                  <a:solidFill>
                    <a:schemeClr val="bg1"/>
                  </a:solidFill>
                  <a:latin typeface="Lato" pitchFamily="34" charset="0"/>
                </a:endParaRPr>
              </a:p>
            </p:txBody>
          </p:sp>
          <p:cxnSp>
            <p:nvCxnSpPr>
              <p:cNvPr id="19" name="Straight Connector 38">
                <a:extLst>
                  <a:ext uri="{FF2B5EF4-FFF2-40B4-BE49-F238E27FC236}">
                    <a16:creationId xmlns="" xmlns:a16="http://schemas.microsoft.com/office/drawing/2014/main" id="{0B58E093-88AE-4C42-9285-FB0FD714441D}"/>
                  </a:ext>
                </a:extLst>
              </p:cNvPr>
              <p:cNvCxnSpPr/>
              <p:nvPr/>
            </p:nvCxnSpPr>
            <p:spPr bwMode="auto">
              <a:xfrm flipV="1">
                <a:off x="5529146" y="1834694"/>
                <a:ext cx="2034652" cy="2"/>
              </a:xfrm>
              <a:prstGeom prst="line">
                <a:avLst/>
              </a:prstGeom>
              <a:ln w="6350" cap="rnd">
                <a:solidFill>
                  <a:srgbClr val="C00000"/>
                </a:solidFill>
              </a:ln>
            </p:spPr>
            <p:style>
              <a:lnRef idx="1">
                <a:schemeClr val="accent1"/>
              </a:lnRef>
              <a:fillRef idx="0">
                <a:schemeClr val="accent1"/>
              </a:fillRef>
              <a:effectRef idx="0">
                <a:schemeClr val="accent1"/>
              </a:effectRef>
              <a:fontRef idx="minor">
                <a:schemeClr val="tx1"/>
              </a:fontRef>
            </p:style>
          </p:cxnSp>
          <p:sp>
            <p:nvSpPr>
              <p:cNvPr id="20" name="TextBox 170">
                <a:extLst>
                  <a:ext uri="{FF2B5EF4-FFF2-40B4-BE49-F238E27FC236}">
                    <a16:creationId xmlns="" xmlns:a16="http://schemas.microsoft.com/office/drawing/2014/main" id="{52212182-C0F0-472B-82A8-678053F1229D}"/>
                  </a:ext>
                </a:extLst>
              </p:cNvPr>
              <p:cNvSpPr txBox="1"/>
              <p:nvPr/>
            </p:nvSpPr>
            <p:spPr>
              <a:xfrm>
                <a:off x="6257741" y="1464193"/>
                <a:ext cx="1450072" cy="307777"/>
              </a:xfrm>
              <a:prstGeom prst="rect">
                <a:avLst/>
              </a:prstGeom>
              <a:noFill/>
            </p:spPr>
            <p:txBody>
              <a:bodyPr wrap="square" rtlCol="0">
                <a:spAutoFit/>
              </a:bodyPr>
              <a:lstStyle/>
              <a:p>
                <a:r>
                  <a:rPr lang="en-US" altLang="zh-CN" sz="1372" dirty="0">
                    <a:solidFill>
                      <a:schemeClr val="tx1">
                        <a:lumMod val="50000"/>
                        <a:lumOff val="50000"/>
                      </a:schemeClr>
                    </a:solidFill>
                    <a:latin typeface="方正兰亭纤黑_GBK" panose="02000000000000000000" pitchFamily="2" charset="-122"/>
                    <a:ea typeface="方正兰亭纤黑_GBK" panose="02000000000000000000" pitchFamily="2" charset="-122"/>
                  </a:rPr>
                  <a:t>Add Content</a:t>
                </a:r>
                <a:endParaRPr lang="zh-CN" altLang="en-US" sz="1372" dirty="0">
                  <a:solidFill>
                    <a:schemeClr val="tx1">
                      <a:lumMod val="50000"/>
                      <a:lumOff val="50000"/>
                    </a:schemeClr>
                  </a:solidFill>
                  <a:latin typeface="方正兰亭纤黑_GBK" panose="02000000000000000000" pitchFamily="2" charset="-122"/>
                  <a:ea typeface="方正兰亭纤黑_GBK" panose="02000000000000000000" pitchFamily="2" charset="-122"/>
                </a:endParaRPr>
              </a:p>
            </p:txBody>
          </p:sp>
        </p:grpSp>
      </p:grpSp>
      <p:grpSp>
        <p:nvGrpSpPr>
          <p:cNvPr id="21" name="组合 20">
            <a:extLst>
              <a:ext uri="{FF2B5EF4-FFF2-40B4-BE49-F238E27FC236}">
                <a16:creationId xmlns="" xmlns:a16="http://schemas.microsoft.com/office/drawing/2014/main" id="{510D661D-60FE-46CC-A476-4864D85E712A}"/>
              </a:ext>
            </a:extLst>
          </p:cNvPr>
          <p:cNvGrpSpPr/>
          <p:nvPr/>
        </p:nvGrpSpPr>
        <p:grpSpPr>
          <a:xfrm>
            <a:off x="1187624" y="1584052"/>
            <a:ext cx="3448453" cy="2081463"/>
            <a:chOff x="857224" y="1876434"/>
            <a:chExt cx="3519051" cy="2124076"/>
          </a:xfrm>
        </p:grpSpPr>
        <p:grpSp>
          <p:nvGrpSpPr>
            <p:cNvPr id="22" name="Group 7">
              <a:extLst>
                <a:ext uri="{FF2B5EF4-FFF2-40B4-BE49-F238E27FC236}">
                  <a16:creationId xmlns="" xmlns:a16="http://schemas.microsoft.com/office/drawing/2014/main" id="{897CBB27-9711-4756-A15A-412CC5CA6441}"/>
                </a:ext>
              </a:extLst>
            </p:cNvPr>
            <p:cNvGrpSpPr/>
            <p:nvPr/>
          </p:nvGrpSpPr>
          <p:grpSpPr>
            <a:xfrm>
              <a:off x="857224" y="1876434"/>
              <a:ext cx="3519051" cy="2124076"/>
              <a:chOff x="4901105" y="2090748"/>
              <a:chExt cx="3519051" cy="2124076"/>
            </a:xfrm>
          </p:grpSpPr>
          <p:pic>
            <p:nvPicPr>
              <p:cNvPr id="24" name="Picture 53">
                <a:extLst>
                  <a:ext uri="{FF2B5EF4-FFF2-40B4-BE49-F238E27FC236}">
                    <a16:creationId xmlns="" xmlns:a16="http://schemas.microsoft.com/office/drawing/2014/main" id="{D8A0720E-EFEC-4E43-83BB-44C568504A82}"/>
                  </a:ext>
                </a:extLst>
              </p:cNvPr>
              <p:cNvPicPr>
                <a:picLocks noChangeAspect="1"/>
              </p:cNvPicPr>
              <p:nvPr/>
            </p:nvPicPr>
            <p:blipFill>
              <a:blip r:embed="rId3"/>
              <a:srcRect/>
              <a:stretch>
                <a:fillRect/>
              </a:stretch>
            </p:blipFill>
            <p:spPr bwMode="auto">
              <a:xfrm>
                <a:off x="4901105" y="2090748"/>
                <a:ext cx="3519051" cy="2124076"/>
              </a:xfrm>
              <a:prstGeom prst="rect">
                <a:avLst/>
              </a:prstGeom>
              <a:noFill/>
              <a:ln w="9525">
                <a:noFill/>
                <a:miter lim="800000"/>
                <a:headEnd/>
                <a:tailEnd/>
              </a:ln>
            </p:spPr>
          </p:pic>
          <p:sp>
            <p:nvSpPr>
              <p:cNvPr id="25" name="Rectangle 9">
                <a:extLst>
                  <a:ext uri="{FF2B5EF4-FFF2-40B4-BE49-F238E27FC236}">
                    <a16:creationId xmlns="" xmlns:a16="http://schemas.microsoft.com/office/drawing/2014/main" id="{FBEA3E41-0814-4CD5-81BA-2AB7D53C2D56}"/>
                  </a:ext>
                </a:extLst>
              </p:cNvPr>
              <p:cNvSpPr/>
              <p:nvPr/>
            </p:nvSpPr>
            <p:spPr>
              <a:xfrm>
                <a:off x="5330923" y="2195514"/>
                <a:ext cx="2675358" cy="1674094"/>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733"/>
              </a:p>
            </p:txBody>
          </p:sp>
        </p:grpSp>
        <p:pic>
          <p:nvPicPr>
            <p:cNvPr id="23" name="图片 22">
              <a:extLst>
                <a:ext uri="{FF2B5EF4-FFF2-40B4-BE49-F238E27FC236}">
                  <a16:creationId xmlns="" xmlns:a16="http://schemas.microsoft.com/office/drawing/2014/main" id="{EDE7EA74-AE4E-4601-9EF7-81FC18E0DB4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1287042" y="1981200"/>
              <a:ext cx="2675358" cy="1713148"/>
            </a:xfrm>
            <a:custGeom>
              <a:avLst/>
              <a:gdLst>
                <a:gd name="connsiteX0" fmla="*/ 0 w 6715140"/>
                <a:gd name="connsiteY0" fmla="*/ 0 h 3214710"/>
                <a:gd name="connsiteX1" fmla="*/ 6715140 w 6715140"/>
                <a:gd name="connsiteY1" fmla="*/ 0 h 3214710"/>
                <a:gd name="connsiteX2" fmla="*/ 6715140 w 6715140"/>
                <a:gd name="connsiteY2" fmla="*/ 3214710 h 3214710"/>
                <a:gd name="connsiteX3" fmla="*/ 0 w 6715140"/>
                <a:gd name="connsiteY3" fmla="*/ 3214710 h 3214710"/>
              </a:gdLst>
              <a:ahLst/>
              <a:cxnLst>
                <a:cxn ang="0">
                  <a:pos x="connsiteX0" y="connsiteY0"/>
                </a:cxn>
                <a:cxn ang="0">
                  <a:pos x="connsiteX1" y="connsiteY1"/>
                </a:cxn>
                <a:cxn ang="0">
                  <a:pos x="connsiteX2" y="connsiteY2"/>
                </a:cxn>
                <a:cxn ang="0">
                  <a:pos x="connsiteX3" y="connsiteY3"/>
                </a:cxn>
              </a:cxnLst>
              <a:rect l="l" t="t" r="r" b="b"/>
              <a:pathLst>
                <a:path w="6715140" h="3214710">
                  <a:moveTo>
                    <a:pt x="0" y="0"/>
                  </a:moveTo>
                  <a:lnTo>
                    <a:pt x="6715140" y="0"/>
                  </a:lnTo>
                  <a:lnTo>
                    <a:pt x="6715140" y="3214710"/>
                  </a:lnTo>
                  <a:lnTo>
                    <a:pt x="0" y="3214710"/>
                  </a:lnTo>
                  <a:close/>
                </a:path>
              </a:pathLst>
            </a:custGeom>
          </p:spPr>
        </p:pic>
      </p:grpSp>
      <p:sp>
        <p:nvSpPr>
          <p:cNvPr id="26" name="Rectangle 44">
            <a:extLst>
              <a:ext uri="{FF2B5EF4-FFF2-40B4-BE49-F238E27FC236}">
                <a16:creationId xmlns="" xmlns:a16="http://schemas.microsoft.com/office/drawing/2014/main" id="{30DFBA6D-9F81-4FCB-8ED8-B6D2F59C6D53}"/>
              </a:ext>
            </a:extLst>
          </p:cNvPr>
          <p:cNvSpPr>
            <a:spLocks noChangeArrowheads="1"/>
          </p:cNvSpPr>
          <p:nvPr/>
        </p:nvSpPr>
        <p:spPr bwMode="auto">
          <a:xfrm>
            <a:off x="1563862" y="352490"/>
            <a:ext cx="2974779" cy="378429"/>
          </a:xfrm>
          <a:prstGeom prst="rect">
            <a:avLst/>
          </a:prstGeom>
          <a:noFill/>
          <a:ln w="9525" algn="ctr">
            <a:noFill/>
            <a:miter lim="800000"/>
          </a:ln>
        </p:spPr>
        <p:txBody>
          <a:bodyPr wrap="square" lIns="76701" tIns="38350" rIns="76701" bIns="38350">
            <a:spAutoFit/>
          </a:bodyPr>
          <a:lstStyle/>
          <a:p>
            <a:pPr eaLnBrk="0" hangingPunct="0"/>
            <a:r>
              <a:rPr lang="zh-CN" altLang="en-US" sz="1956" b="1" dirty="0">
                <a:solidFill>
                  <a:srgbClr val="000000"/>
                </a:solidFill>
                <a:latin typeface="微软雅黑" panose="020B0503020204020204" pitchFamily="34" charset="-122"/>
                <a:ea typeface="微软雅黑" panose="020B0503020204020204" pitchFamily="34" charset="-122"/>
              </a:rPr>
              <a:t>年度工作概述</a:t>
            </a:r>
            <a:endParaRPr lang="en-US" altLang="zh-CN" sz="1956" b="1" dirty="0">
              <a:solidFill>
                <a:srgbClr val="000000"/>
              </a:solidFill>
              <a:latin typeface="微软雅黑" panose="020B0503020204020204" pitchFamily="34" charset="-122"/>
              <a:ea typeface="微软雅黑" panose="020B0503020204020204" pitchFamily="34" charset="-122"/>
            </a:endParaRPr>
          </a:p>
        </p:txBody>
      </p:sp>
      <p:sp>
        <p:nvSpPr>
          <p:cNvPr id="27" name="Line 45">
            <a:extLst>
              <a:ext uri="{FF2B5EF4-FFF2-40B4-BE49-F238E27FC236}">
                <a16:creationId xmlns="" xmlns:a16="http://schemas.microsoft.com/office/drawing/2014/main" id="{01D41E45-C886-43C2-A684-80B83F88E0E0}"/>
              </a:ext>
            </a:extLst>
          </p:cNvPr>
          <p:cNvSpPr>
            <a:spLocks noChangeShapeType="1"/>
          </p:cNvSpPr>
          <p:nvPr/>
        </p:nvSpPr>
        <p:spPr bwMode="auto">
          <a:xfrm>
            <a:off x="1449824" y="698231"/>
            <a:ext cx="3147005" cy="0"/>
          </a:xfrm>
          <a:prstGeom prst="line">
            <a:avLst/>
          </a:prstGeom>
          <a:solidFill>
            <a:schemeClr val="accent1">
              <a:lumMod val="75000"/>
            </a:schemeClr>
          </a:solidFill>
          <a:ln w="9525">
            <a:solidFill>
              <a:srgbClr val="760000"/>
            </a:solidFill>
            <a:round/>
          </a:ln>
        </p:spPr>
        <p:txBody>
          <a:bodyPr wrap="none" lIns="76701" tIns="38350" rIns="76701" bIns="38350" anchor="ctr"/>
          <a:lstStyle/>
          <a:p>
            <a:endParaRPr lang="zh-CN" altLang="en-US" sz="1472" dirty="0">
              <a:latin typeface="微软雅黑" panose="020B0503020204020204" pitchFamily="34" charset="-122"/>
              <a:ea typeface="微软雅黑" panose="020B0503020204020204" pitchFamily="34" charset="-122"/>
            </a:endParaRPr>
          </a:p>
        </p:txBody>
      </p:sp>
      <p:sp>
        <p:nvSpPr>
          <p:cNvPr id="28" name="流程图: 延期 8">
            <a:extLst>
              <a:ext uri="{FF2B5EF4-FFF2-40B4-BE49-F238E27FC236}">
                <a16:creationId xmlns="" xmlns:a16="http://schemas.microsoft.com/office/drawing/2014/main" id="{AD287939-18D7-416E-8D01-978840AEAD74}"/>
              </a:ext>
            </a:extLst>
          </p:cNvPr>
          <p:cNvSpPr/>
          <p:nvPr/>
        </p:nvSpPr>
        <p:spPr>
          <a:xfrm>
            <a:off x="514676" y="242577"/>
            <a:ext cx="985507" cy="625258"/>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1" fmla="*/ 0 w 3204064"/>
              <a:gd name="connsiteY0-2" fmla="*/ 0 h 1887198"/>
              <a:gd name="connsiteX1-3" fmla="*/ 2051737 w 3204064"/>
              <a:gd name="connsiteY1-4" fmla="*/ 14990 h 1887198"/>
              <a:gd name="connsiteX2-5" fmla="*/ 3204064 w 3204064"/>
              <a:gd name="connsiteY2-6" fmla="*/ 951094 h 1887198"/>
              <a:gd name="connsiteX3-7" fmla="*/ 2051737 w 3204064"/>
              <a:gd name="connsiteY3-8" fmla="*/ 1887198 h 1887198"/>
              <a:gd name="connsiteX4-9" fmla="*/ 899410 w 3204064"/>
              <a:gd name="connsiteY4-10" fmla="*/ 1887198 h 1887198"/>
              <a:gd name="connsiteX5-11" fmla="*/ 0 w 3204064"/>
              <a:gd name="connsiteY5-12" fmla="*/ 0 h 1887198"/>
              <a:gd name="connsiteX0-13" fmla="*/ 0 w 3204064"/>
              <a:gd name="connsiteY0-14" fmla="*/ 0 h 1887198"/>
              <a:gd name="connsiteX1-15" fmla="*/ 2051737 w 3204064"/>
              <a:gd name="connsiteY1-16" fmla="*/ 14990 h 1887198"/>
              <a:gd name="connsiteX2-17" fmla="*/ 3204064 w 3204064"/>
              <a:gd name="connsiteY2-18" fmla="*/ 951094 h 1887198"/>
              <a:gd name="connsiteX3-19" fmla="*/ 2051737 w 3204064"/>
              <a:gd name="connsiteY3-20" fmla="*/ 1887198 h 1887198"/>
              <a:gd name="connsiteX4-21" fmla="*/ 29980 w 3204064"/>
              <a:gd name="connsiteY4-22" fmla="*/ 1887198 h 1887198"/>
              <a:gd name="connsiteX5-23" fmla="*/ 0 w 3204064"/>
              <a:gd name="connsiteY5-24" fmla="*/ 0 h 1887198"/>
              <a:gd name="connsiteX0-25" fmla="*/ 0 w 3189073"/>
              <a:gd name="connsiteY0-26" fmla="*/ 0 h 1872208"/>
              <a:gd name="connsiteX1-27" fmla="*/ 2036746 w 3189073"/>
              <a:gd name="connsiteY1-28" fmla="*/ 0 h 1872208"/>
              <a:gd name="connsiteX2-29" fmla="*/ 3189073 w 3189073"/>
              <a:gd name="connsiteY2-30" fmla="*/ 936104 h 1872208"/>
              <a:gd name="connsiteX3-31" fmla="*/ 2036746 w 3189073"/>
              <a:gd name="connsiteY3-32" fmla="*/ 1872208 h 1872208"/>
              <a:gd name="connsiteX4-33" fmla="*/ 14989 w 3189073"/>
              <a:gd name="connsiteY4-34" fmla="*/ 1872208 h 1872208"/>
              <a:gd name="connsiteX5-35" fmla="*/ 0 w 3189073"/>
              <a:gd name="connsiteY5-36" fmla="*/ 0 h 1872208"/>
              <a:gd name="connsiteX0-37" fmla="*/ 0 w 3848302"/>
              <a:gd name="connsiteY0-38" fmla="*/ 14991 h 1872208"/>
              <a:gd name="connsiteX1-39" fmla="*/ 2695975 w 3848302"/>
              <a:gd name="connsiteY1-40" fmla="*/ 0 h 1872208"/>
              <a:gd name="connsiteX2-41" fmla="*/ 3848302 w 3848302"/>
              <a:gd name="connsiteY2-42" fmla="*/ 936104 h 1872208"/>
              <a:gd name="connsiteX3-43" fmla="*/ 2695975 w 3848302"/>
              <a:gd name="connsiteY3-44" fmla="*/ 1872208 h 1872208"/>
              <a:gd name="connsiteX4-45" fmla="*/ 674218 w 3848302"/>
              <a:gd name="connsiteY4-46" fmla="*/ 1872208 h 1872208"/>
              <a:gd name="connsiteX5-47" fmla="*/ 0 w 3848302"/>
              <a:gd name="connsiteY5-48" fmla="*/ 14991 h 1872208"/>
              <a:gd name="connsiteX0-49" fmla="*/ 0 w 3848302"/>
              <a:gd name="connsiteY0-50" fmla="*/ 14991 h 1902188"/>
              <a:gd name="connsiteX1-51" fmla="*/ 2695975 w 3848302"/>
              <a:gd name="connsiteY1-52" fmla="*/ 0 h 1902188"/>
              <a:gd name="connsiteX2-53" fmla="*/ 3848302 w 3848302"/>
              <a:gd name="connsiteY2-54" fmla="*/ 936104 h 1902188"/>
              <a:gd name="connsiteX3-55" fmla="*/ 2695975 w 3848302"/>
              <a:gd name="connsiteY3-56" fmla="*/ 1872208 h 1902188"/>
              <a:gd name="connsiteX4-57" fmla="*/ 31469 w 3848302"/>
              <a:gd name="connsiteY4-58" fmla="*/ 1902188 h 1902188"/>
              <a:gd name="connsiteX5-59" fmla="*/ 0 w 3848302"/>
              <a:gd name="connsiteY5-60" fmla="*/ 14991 h 1902188"/>
              <a:gd name="connsiteX0-61" fmla="*/ 0 w 3864784"/>
              <a:gd name="connsiteY0-62" fmla="*/ 29981 h 1902188"/>
              <a:gd name="connsiteX1-63" fmla="*/ 2712457 w 3864784"/>
              <a:gd name="connsiteY1-64" fmla="*/ 0 h 1902188"/>
              <a:gd name="connsiteX2-65" fmla="*/ 3864784 w 3864784"/>
              <a:gd name="connsiteY2-66" fmla="*/ 936104 h 1902188"/>
              <a:gd name="connsiteX3-67" fmla="*/ 2712457 w 3864784"/>
              <a:gd name="connsiteY3-68" fmla="*/ 1872208 h 1902188"/>
              <a:gd name="connsiteX4-69" fmla="*/ 47951 w 3864784"/>
              <a:gd name="connsiteY4-70" fmla="*/ 1902188 h 1902188"/>
              <a:gd name="connsiteX5-71" fmla="*/ 0 w 3864784"/>
              <a:gd name="connsiteY5-72" fmla="*/ 29981 h 1902188"/>
              <a:gd name="connsiteX0-73" fmla="*/ 0 w 3831822"/>
              <a:gd name="connsiteY0-74" fmla="*/ 14990 h 1902188"/>
              <a:gd name="connsiteX1-75" fmla="*/ 2679495 w 3831822"/>
              <a:gd name="connsiteY1-76" fmla="*/ 0 h 1902188"/>
              <a:gd name="connsiteX2-77" fmla="*/ 3831822 w 3831822"/>
              <a:gd name="connsiteY2-78" fmla="*/ 936104 h 1902188"/>
              <a:gd name="connsiteX3-79" fmla="*/ 2679495 w 3831822"/>
              <a:gd name="connsiteY3-80" fmla="*/ 1872208 h 1902188"/>
              <a:gd name="connsiteX4-81" fmla="*/ 14989 w 3831822"/>
              <a:gd name="connsiteY4-82" fmla="*/ 1902188 h 1902188"/>
              <a:gd name="connsiteX5-83" fmla="*/ 0 w 3831822"/>
              <a:gd name="connsiteY5-84" fmla="*/ 14990 h 1902188"/>
            </a:gdLst>
            <a:ahLst/>
            <a:cxnLst>
              <a:cxn ang="0">
                <a:pos x="connsiteX0-73" y="connsiteY0-74"/>
              </a:cxn>
              <a:cxn ang="0">
                <a:pos x="connsiteX1-75" y="connsiteY1-76"/>
              </a:cxn>
              <a:cxn ang="0">
                <a:pos x="connsiteX2-77" y="connsiteY2-78"/>
              </a:cxn>
              <a:cxn ang="0">
                <a:pos x="connsiteX3-79" y="connsiteY3-80"/>
              </a:cxn>
              <a:cxn ang="0">
                <a:pos x="connsiteX4-81" y="connsiteY4-82"/>
              </a:cxn>
              <a:cxn ang="0">
                <a:pos x="connsiteX5-83" y="connsiteY5-84"/>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chemeClr val="bg1"/>
                </a:solidFill>
                <a:latin typeface="微软雅黑" panose="020B0503020204020204" pitchFamily="34" charset="-122"/>
                <a:ea typeface="微软雅黑" panose="020B0503020204020204" pitchFamily="34" charset="-122"/>
              </a:rPr>
              <a:t>LOGO</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43707957"/>
      </p:ext>
    </p:extLst>
  </p:cSld>
  <p:clrMapOvr>
    <a:masterClrMapping/>
  </p:clrMapOvr>
  <p:transition spd="med"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52000">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52000">
                                          <p:cBhvr additive="base">
                                            <p:cTn id="7" dur="500" fill="hold"/>
                                            <p:tgtEl>
                                              <p:spTgt spid="26"/>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 presetClass="entr" presetSubtype="1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checkerboard(across)">
                                          <p:cBhvr>
                                            <p:cTn id="12" dur="500"/>
                                            <p:tgtEl>
                                              <p:spTgt spid="21"/>
                                            </p:tgtEl>
                                          </p:cBhvr>
                                        </p:animEffect>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randombar(horizontal)">
                                          <p:cBhvr>
                                            <p:cTn id="16" dur="500"/>
                                            <p:tgtEl>
                                              <p:spTgt spid="14"/>
                                            </p:tgtEl>
                                          </p:cBhvr>
                                        </p:animEffect>
                                      </p:childTnLst>
                                    </p:cTn>
                                  </p:par>
                                </p:childTnLst>
                              </p:cTn>
                            </p:par>
                            <p:par>
                              <p:cTn id="17" fill="hold">
                                <p:stCondLst>
                                  <p:cond delay="1500"/>
                                </p:stCondLst>
                                <p:childTnLst>
                                  <p:par>
                                    <p:cTn id="18" presetID="12" presetClass="entr" presetSubtype="1"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p:tgtEl>
                                              <p:spTgt spid="8"/>
                                            </p:tgtEl>
                                            <p:attrNameLst>
                                              <p:attrName>ppt_y</p:attrName>
                                            </p:attrNameLst>
                                          </p:cBhvr>
                                          <p:tavLst>
                                            <p:tav tm="0">
                                              <p:val>
                                                <p:strVal val="#ppt_y-#ppt_h*1.125000"/>
                                              </p:val>
                                            </p:tav>
                                            <p:tav tm="100000">
                                              <p:val>
                                                <p:strVal val="#ppt_y"/>
                                              </p:val>
                                            </p:tav>
                                          </p:tavLst>
                                        </p:anim>
                                        <p:animEffect transition="in" filter="wipe(down)">
                                          <p:cBhvr>
                                            <p:cTn id="21" dur="500"/>
                                            <p:tgtEl>
                                              <p:spTgt spid="8"/>
                                            </p:tgtEl>
                                          </p:cBhvr>
                                        </p:animEffect>
                                      </p:childTnLst>
                                    </p:cTn>
                                  </p:par>
                                </p:childTnLst>
                              </p:cTn>
                            </p:par>
                            <p:par>
                              <p:cTn id="22" fill="hold">
                                <p:stCondLst>
                                  <p:cond delay="2000"/>
                                </p:stCondLst>
                                <p:childTnLst>
                                  <p:par>
                                    <p:cTn id="23" presetID="12" presetClass="entr" presetSubtype="1"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p:tgtEl>
                                              <p:spTgt spid="2"/>
                                            </p:tgtEl>
                                            <p:attrNameLst>
                                              <p:attrName>ppt_y</p:attrName>
                                            </p:attrNameLst>
                                          </p:cBhvr>
                                          <p:tavLst>
                                            <p:tav tm="0">
                                              <p:val>
                                                <p:strVal val="#ppt_y-#ppt_h*1.125000"/>
                                              </p:val>
                                            </p:tav>
                                            <p:tav tm="100000">
                                              <p:val>
                                                <p:strVal val="#ppt_y"/>
                                              </p:val>
                                            </p:tav>
                                          </p:tavLst>
                                        </p:anim>
                                        <p:animEffect transition="in" filter="wipe(down)">
                                          <p:cBhvr>
                                            <p:cTn id="26" dur="500"/>
                                            <p:tgtEl>
                                              <p:spTgt spid="2"/>
                                            </p:tgtEl>
                                          </p:cBhvr>
                                        </p:animEffect>
                                      </p:childTnLst>
                                    </p:cTn>
                                  </p:par>
                                </p:childTnLst>
                              </p:cTn>
                            </p:par>
                            <p:par>
                              <p:cTn id="27" fill="hold">
                                <p:stCondLst>
                                  <p:cond delay="2500"/>
                                </p:stCondLst>
                                <p:childTnLst>
                                  <p:par>
                                    <p:cTn id="28" presetID="12" presetClass="entr" presetSubtype="1"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ppt_y</p:attrName>
                                            </p:attrNameLst>
                                          </p:cBhvr>
                                          <p:tavLst>
                                            <p:tav tm="0">
                                              <p:val>
                                                <p:strVal val="#ppt_y-#ppt_h*1.125000"/>
                                              </p:val>
                                            </p:tav>
                                            <p:tav tm="100000">
                                              <p:val>
                                                <p:strVal val="#ppt_y"/>
                                              </p:val>
                                            </p:tav>
                                          </p:tavLst>
                                        </p:anim>
                                        <p:animEffect transition="in" filter="wipe(down)">
                                          <p:cBhvr>
                                            <p:cTn id="31" dur="500"/>
                                            <p:tgtEl>
                                              <p:spTgt spid="5"/>
                                            </p:tgtEl>
                                          </p:cBhvr>
                                        </p:animEffect>
                                      </p:childTnLst>
                                    </p:cTn>
                                  </p:par>
                                </p:childTnLst>
                              </p:cTn>
                            </p:par>
                            <p:par>
                              <p:cTn id="32" fill="hold">
                                <p:stCondLst>
                                  <p:cond delay="3000"/>
                                </p:stCondLst>
                                <p:childTnLst>
                                  <p:par>
                                    <p:cTn id="33" presetID="12" presetClass="entr" presetSubtype="4"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p:tgtEl>
                                              <p:spTgt spid="11"/>
                                            </p:tgtEl>
                                            <p:attrNameLst>
                                              <p:attrName>ppt_y</p:attrName>
                                            </p:attrNameLst>
                                          </p:cBhvr>
                                          <p:tavLst>
                                            <p:tav tm="0">
                                              <p:val>
                                                <p:strVal val="#ppt_y+#ppt_h*1.125000"/>
                                              </p:val>
                                            </p:tav>
                                            <p:tav tm="100000">
                                              <p:val>
                                                <p:strVal val="#ppt_y"/>
                                              </p:val>
                                            </p:tav>
                                          </p:tavLst>
                                        </p:anim>
                                        <p:animEffect transition="in" filter="wipe(up)">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 presetClass="entr" presetSubtype="1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checkerboard(across)">
                                          <p:cBhvr>
                                            <p:cTn id="12" dur="500"/>
                                            <p:tgtEl>
                                              <p:spTgt spid="21"/>
                                            </p:tgtEl>
                                          </p:cBhvr>
                                        </p:animEffect>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randombar(horizontal)">
                                          <p:cBhvr>
                                            <p:cTn id="16" dur="500"/>
                                            <p:tgtEl>
                                              <p:spTgt spid="14"/>
                                            </p:tgtEl>
                                          </p:cBhvr>
                                        </p:animEffect>
                                      </p:childTnLst>
                                    </p:cTn>
                                  </p:par>
                                </p:childTnLst>
                              </p:cTn>
                            </p:par>
                            <p:par>
                              <p:cTn id="17" fill="hold">
                                <p:stCondLst>
                                  <p:cond delay="1500"/>
                                </p:stCondLst>
                                <p:childTnLst>
                                  <p:par>
                                    <p:cTn id="18" presetID="12" presetClass="entr" presetSubtype="1"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p:tgtEl>
                                              <p:spTgt spid="8"/>
                                            </p:tgtEl>
                                            <p:attrNameLst>
                                              <p:attrName>ppt_y</p:attrName>
                                            </p:attrNameLst>
                                          </p:cBhvr>
                                          <p:tavLst>
                                            <p:tav tm="0">
                                              <p:val>
                                                <p:strVal val="#ppt_y-#ppt_h*1.125000"/>
                                              </p:val>
                                            </p:tav>
                                            <p:tav tm="100000">
                                              <p:val>
                                                <p:strVal val="#ppt_y"/>
                                              </p:val>
                                            </p:tav>
                                          </p:tavLst>
                                        </p:anim>
                                        <p:animEffect transition="in" filter="wipe(down)">
                                          <p:cBhvr>
                                            <p:cTn id="21" dur="500"/>
                                            <p:tgtEl>
                                              <p:spTgt spid="8"/>
                                            </p:tgtEl>
                                          </p:cBhvr>
                                        </p:animEffect>
                                      </p:childTnLst>
                                    </p:cTn>
                                  </p:par>
                                </p:childTnLst>
                              </p:cTn>
                            </p:par>
                            <p:par>
                              <p:cTn id="22" fill="hold">
                                <p:stCondLst>
                                  <p:cond delay="2000"/>
                                </p:stCondLst>
                                <p:childTnLst>
                                  <p:par>
                                    <p:cTn id="23" presetID="12" presetClass="entr" presetSubtype="1"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p:tgtEl>
                                              <p:spTgt spid="2"/>
                                            </p:tgtEl>
                                            <p:attrNameLst>
                                              <p:attrName>ppt_y</p:attrName>
                                            </p:attrNameLst>
                                          </p:cBhvr>
                                          <p:tavLst>
                                            <p:tav tm="0">
                                              <p:val>
                                                <p:strVal val="#ppt_y-#ppt_h*1.125000"/>
                                              </p:val>
                                            </p:tav>
                                            <p:tav tm="100000">
                                              <p:val>
                                                <p:strVal val="#ppt_y"/>
                                              </p:val>
                                            </p:tav>
                                          </p:tavLst>
                                        </p:anim>
                                        <p:animEffect transition="in" filter="wipe(down)">
                                          <p:cBhvr>
                                            <p:cTn id="26" dur="500"/>
                                            <p:tgtEl>
                                              <p:spTgt spid="2"/>
                                            </p:tgtEl>
                                          </p:cBhvr>
                                        </p:animEffect>
                                      </p:childTnLst>
                                    </p:cTn>
                                  </p:par>
                                </p:childTnLst>
                              </p:cTn>
                            </p:par>
                            <p:par>
                              <p:cTn id="27" fill="hold">
                                <p:stCondLst>
                                  <p:cond delay="2500"/>
                                </p:stCondLst>
                                <p:childTnLst>
                                  <p:par>
                                    <p:cTn id="28" presetID="12" presetClass="entr" presetSubtype="1"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ppt_y</p:attrName>
                                            </p:attrNameLst>
                                          </p:cBhvr>
                                          <p:tavLst>
                                            <p:tav tm="0">
                                              <p:val>
                                                <p:strVal val="#ppt_y-#ppt_h*1.125000"/>
                                              </p:val>
                                            </p:tav>
                                            <p:tav tm="100000">
                                              <p:val>
                                                <p:strVal val="#ppt_y"/>
                                              </p:val>
                                            </p:tav>
                                          </p:tavLst>
                                        </p:anim>
                                        <p:animEffect transition="in" filter="wipe(down)">
                                          <p:cBhvr>
                                            <p:cTn id="31" dur="500"/>
                                            <p:tgtEl>
                                              <p:spTgt spid="5"/>
                                            </p:tgtEl>
                                          </p:cBhvr>
                                        </p:animEffect>
                                      </p:childTnLst>
                                    </p:cTn>
                                  </p:par>
                                </p:childTnLst>
                              </p:cTn>
                            </p:par>
                            <p:par>
                              <p:cTn id="32" fill="hold">
                                <p:stCondLst>
                                  <p:cond delay="3000"/>
                                </p:stCondLst>
                                <p:childTnLst>
                                  <p:par>
                                    <p:cTn id="33" presetID="12" presetClass="entr" presetSubtype="4"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p:tgtEl>
                                              <p:spTgt spid="11"/>
                                            </p:tgtEl>
                                            <p:attrNameLst>
                                              <p:attrName>ppt_y</p:attrName>
                                            </p:attrNameLst>
                                          </p:cBhvr>
                                          <p:tavLst>
                                            <p:tav tm="0">
                                              <p:val>
                                                <p:strVal val="#ppt_y+#ppt_h*1.125000"/>
                                              </p:val>
                                            </p:tav>
                                            <p:tav tm="100000">
                                              <p:val>
                                                <p:strVal val="#ppt_y"/>
                                              </p:val>
                                            </p:tav>
                                          </p:tavLst>
                                        </p:anim>
                                        <p:animEffect transition="in" filter="wipe(up)">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泪滴形 1">
            <a:extLst>
              <a:ext uri="{FF2B5EF4-FFF2-40B4-BE49-F238E27FC236}">
                <a16:creationId xmlns="" xmlns:a16="http://schemas.microsoft.com/office/drawing/2014/main" id="{A118A1E8-390B-4149-89FE-E0CAAC825C63}"/>
              </a:ext>
            </a:extLst>
          </p:cNvPr>
          <p:cNvSpPr/>
          <p:nvPr/>
        </p:nvSpPr>
        <p:spPr bwMode="auto">
          <a:xfrm rot="16200000">
            <a:off x="3019292" y="1250408"/>
            <a:ext cx="1269749" cy="1269749"/>
          </a:xfrm>
          <a:prstGeom prst="teardrop">
            <a:avLst/>
          </a:prstGeom>
          <a:solidFill>
            <a:srgbClr val="C00000"/>
          </a:solidFill>
          <a:ln>
            <a:solidFill>
              <a:srgbClr val="C00000"/>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89578" tIns="44789" rIns="89578" bIns="44789" numCol="1" rtlCol="0" anchor="t" anchorCtr="0" compatLnSpc="1">
            <a:prstTxWarp prst="textNoShape">
              <a:avLst/>
            </a:prstTxWarp>
          </a:bodyPr>
          <a:lstStyle/>
          <a:p>
            <a:pPr defTabSz="895746"/>
            <a:endParaRPr lang="zh-CN" altLang="en-US" sz="1763">
              <a:solidFill>
                <a:schemeClr val="tx1"/>
              </a:solidFill>
              <a:latin typeface="Arial" pitchFamily="34" charset="0"/>
              <a:ea typeface="微软雅黑" pitchFamily="34" charset="-122"/>
            </a:endParaRPr>
          </a:p>
        </p:txBody>
      </p:sp>
      <p:sp>
        <p:nvSpPr>
          <p:cNvPr id="3" name="TextBox 4">
            <a:extLst>
              <a:ext uri="{FF2B5EF4-FFF2-40B4-BE49-F238E27FC236}">
                <a16:creationId xmlns="" xmlns:a16="http://schemas.microsoft.com/office/drawing/2014/main" id="{F4DD46D6-8C57-4234-A39B-26E43574A125}"/>
              </a:ext>
            </a:extLst>
          </p:cNvPr>
          <p:cNvSpPr txBox="1"/>
          <p:nvPr/>
        </p:nvSpPr>
        <p:spPr>
          <a:xfrm>
            <a:off x="3392897" y="1730439"/>
            <a:ext cx="522538" cy="301509"/>
          </a:xfrm>
          <a:prstGeom prst="rect">
            <a:avLst/>
          </a:prstGeom>
          <a:solidFill>
            <a:srgbClr val="C00000"/>
          </a:solidFill>
          <a:ln>
            <a:solidFill>
              <a:srgbClr val="C00000"/>
            </a:solidFill>
          </a:ln>
        </p:spPr>
        <p:txBody>
          <a:bodyPr wrap="square" rtlCol="0">
            <a:spAutoFit/>
          </a:bodyPr>
          <a:lstStyle/>
          <a:p>
            <a:r>
              <a:rPr lang="en-US" altLang="zh-CN" sz="1371" dirty="0">
                <a:solidFill>
                  <a:srgbClr val="FFFFFF"/>
                </a:solidFill>
                <a:latin typeface="微软雅黑" pitchFamily="34" charset="-122"/>
                <a:ea typeface="微软雅黑" pitchFamily="34" charset="-122"/>
              </a:rPr>
              <a:t>01</a:t>
            </a:r>
            <a:endParaRPr lang="zh-CN" altLang="en-US" sz="1371" dirty="0">
              <a:solidFill>
                <a:srgbClr val="FFFFFF"/>
              </a:solidFill>
              <a:latin typeface="微软雅黑" pitchFamily="34" charset="-122"/>
              <a:ea typeface="微软雅黑" pitchFamily="34" charset="-122"/>
            </a:endParaRPr>
          </a:p>
        </p:txBody>
      </p:sp>
      <p:sp>
        <p:nvSpPr>
          <p:cNvPr id="4" name="泪滴形 3">
            <a:extLst>
              <a:ext uri="{FF2B5EF4-FFF2-40B4-BE49-F238E27FC236}">
                <a16:creationId xmlns="" xmlns:a16="http://schemas.microsoft.com/office/drawing/2014/main" id="{606326D5-EE26-4C57-83DE-779050B14D15}"/>
              </a:ext>
            </a:extLst>
          </p:cNvPr>
          <p:cNvSpPr/>
          <p:nvPr/>
        </p:nvSpPr>
        <p:spPr bwMode="auto">
          <a:xfrm>
            <a:off x="4523715" y="1246318"/>
            <a:ext cx="1269749" cy="1269749"/>
          </a:xfrm>
          <a:prstGeom prst="teardrop">
            <a:avLst/>
          </a:prstGeom>
          <a:solidFill>
            <a:srgbClr val="C00000"/>
          </a:solidFill>
          <a:ln>
            <a:solidFill>
              <a:srgbClr val="C00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89578" tIns="44789" rIns="89578" bIns="44789" numCol="1" rtlCol="0" anchor="t" anchorCtr="0" compatLnSpc="1">
            <a:prstTxWarp prst="textNoShape">
              <a:avLst/>
            </a:prstTxWarp>
          </a:bodyPr>
          <a:lstStyle/>
          <a:p>
            <a:pPr defTabSz="895746"/>
            <a:endParaRPr lang="zh-CN" altLang="en-US" sz="1763">
              <a:solidFill>
                <a:schemeClr val="tx1"/>
              </a:solidFill>
              <a:latin typeface="Arial" pitchFamily="34" charset="0"/>
              <a:ea typeface="微软雅黑" pitchFamily="34" charset="-122"/>
            </a:endParaRPr>
          </a:p>
        </p:txBody>
      </p:sp>
      <p:sp>
        <p:nvSpPr>
          <p:cNvPr id="5" name="TextBox 6">
            <a:extLst>
              <a:ext uri="{FF2B5EF4-FFF2-40B4-BE49-F238E27FC236}">
                <a16:creationId xmlns="" xmlns:a16="http://schemas.microsoft.com/office/drawing/2014/main" id="{69BE85EF-3A84-4B24-B2E0-7B07F66DC894}"/>
              </a:ext>
            </a:extLst>
          </p:cNvPr>
          <p:cNvSpPr txBox="1"/>
          <p:nvPr/>
        </p:nvSpPr>
        <p:spPr>
          <a:xfrm>
            <a:off x="4897320" y="1743967"/>
            <a:ext cx="522538" cy="301509"/>
          </a:xfrm>
          <a:prstGeom prst="rect">
            <a:avLst/>
          </a:prstGeom>
          <a:solidFill>
            <a:srgbClr val="C00000"/>
          </a:solidFill>
          <a:ln>
            <a:solidFill>
              <a:srgbClr val="C00000"/>
            </a:solidFill>
          </a:ln>
        </p:spPr>
        <p:txBody>
          <a:bodyPr wrap="square" rtlCol="0">
            <a:spAutoFit/>
          </a:bodyPr>
          <a:lstStyle/>
          <a:p>
            <a:r>
              <a:rPr lang="en-US" altLang="zh-CN" sz="1371" dirty="0">
                <a:solidFill>
                  <a:srgbClr val="FFFFFF"/>
                </a:solidFill>
                <a:latin typeface="微软雅黑" pitchFamily="34" charset="-122"/>
                <a:ea typeface="微软雅黑" pitchFamily="34" charset="-122"/>
              </a:rPr>
              <a:t>02</a:t>
            </a:r>
            <a:endParaRPr lang="zh-CN" altLang="en-US" sz="1371" dirty="0">
              <a:solidFill>
                <a:srgbClr val="FFFFFF"/>
              </a:solidFill>
              <a:latin typeface="微软雅黑" pitchFamily="34" charset="-122"/>
              <a:ea typeface="微软雅黑" pitchFamily="34" charset="-122"/>
            </a:endParaRPr>
          </a:p>
        </p:txBody>
      </p:sp>
      <p:sp>
        <p:nvSpPr>
          <p:cNvPr id="6" name="泪滴形 5">
            <a:extLst>
              <a:ext uri="{FF2B5EF4-FFF2-40B4-BE49-F238E27FC236}">
                <a16:creationId xmlns="" xmlns:a16="http://schemas.microsoft.com/office/drawing/2014/main" id="{08BF1078-1F25-4781-BB07-EC587EDEA8AE}"/>
              </a:ext>
            </a:extLst>
          </p:cNvPr>
          <p:cNvSpPr/>
          <p:nvPr/>
        </p:nvSpPr>
        <p:spPr bwMode="auto">
          <a:xfrm rot="10800000">
            <a:off x="3019292" y="2731782"/>
            <a:ext cx="1269749" cy="1269749"/>
          </a:xfrm>
          <a:prstGeom prst="teardrop">
            <a:avLst/>
          </a:prstGeom>
          <a:solidFill>
            <a:srgbClr val="C00000"/>
          </a:solidFill>
          <a:ln>
            <a:solidFill>
              <a:srgbClr val="C00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89578" tIns="44789" rIns="89578" bIns="44789" numCol="1" rtlCol="0" anchor="t" anchorCtr="0" compatLnSpc="1">
            <a:prstTxWarp prst="textNoShape">
              <a:avLst/>
            </a:prstTxWarp>
          </a:bodyPr>
          <a:lstStyle/>
          <a:p>
            <a:pPr defTabSz="895746"/>
            <a:endParaRPr lang="zh-CN" altLang="en-US" sz="1763">
              <a:solidFill>
                <a:schemeClr val="tx1"/>
              </a:solidFill>
              <a:latin typeface="Arial" pitchFamily="34" charset="0"/>
              <a:ea typeface="微软雅黑" pitchFamily="34" charset="-122"/>
            </a:endParaRPr>
          </a:p>
        </p:txBody>
      </p:sp>
      <p:sp>
        <p:nvSpPr>
          <p:cNvPr id="7" name="TextBox 8">
            <a:extLst>
              <a:ext uri="{FF2B5EF4-FFF2-40B4-BE49-F238E27FC236}">
                <a16:creationId xmlns="" xmlns:a16="http://schemas.microsoft.com/office/drawing/2014/main" id="{35815D9B-872C-4C58-B321-D26392CA6F43}"/>
              </a:ext>
            </a:extLst>
          </p:cNvPr>
          <p:cNvSpPr txBox="1"/>
          <p:nvPr/>
        </p:nvSpPr>
        <p:spPr>
          <a:xfrm>
            <a:off x="3392897" y="3211813"/>
            <a:ext cx="522538" cy="301509"/>
          </a:xfrm>
          <a:prstGeom prst="rect">
            <a:avLst/>
          </a:prstGeom>
          <a:solidFill>
            <a:srgbClr val="C00000"/>
          </a:solidFill>
          <a:ln>
            <a:solidFill>
              <a:srgbClr val="C00000"/>
            </a:solidFill>
          </a:ln>
        </p:spPr>
        <p:txBody>
          <a:bodyPr wrap="square" rtlCol="0">
            <a:spAutoFit/>
          </a:bodyPr>
          <a:lstStyle/>
          <a:p>
            <a:r>
              <a:rPr lang="en-US" altLang="zh-CN" sz="1371" dirty="0">
                <a:solidFill>
                  <a:srgbClr val="FFFFFF"/>
                </a:solidFill>
                <a:latin typeface="微软雅黑" pitchFamily="34" charset="-122"/>
                <a:ea typeface="微软雅黑" pitchFamily="34" charset="-122"/>
              </a:rPr>
              <a:t>03</a:t>
            </a:r>
            <a:endParaRPr lang="zh-CN" altLang="en-US" sz="1371" dirty="0">
              <a:solidFill>
                <a:srgbClr val="FFFFFF"/>
              </a:solidFill>
              <a:latin typeface="微软雅黑" pitchFamily="34" charset="-122"/>
              <a:ea typeface="微软雅黑" pitchFamily="34" charset="-122"/>
            </a:endParaRPr>
          </a:p>
        </p:txBody>
      </p:sp>
      <p:sp>
        <p:nvSpPr>
          <p:cNvPr id="8" name="泪滴形 7">
            <a:extLst>
              <a:ext uri="{FF2B5EF4-FFF2-40B4-BE49-F238E27FC236}">
                <a16:creationId xmlns="" xmlns:a16="http://schemas.microsoft.com/office/drawing/2014/main" id="{E6BB1004-4CE1-42BA-A490-C4D59308DA3C}"/>
              </a:ext>
            </a:extLst>
          </p:cNvPr>
          <p:cNvSpPr/>
          <p:nvPr/>
        </p:nvSpPr>
        <p:spPr bwMode="auto">
          <a:xfrm rot="5400000">
            <a:off x="4430126" y="2731782"/>
            <a:ext cx="1269749" cy="1269749"/>
          </a:xfrm>
          <a:prstGeom prst="teardrop">
            <a:avLst/>
          </a:prstGeom>
          <a:solidFill>
            <a:srgbClr val="C00000"/>
          </a:solidFill>
          <a:ln>
            <a:solidFill>
              <a:srgbClr val="C00000"/>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89578" tIns="44789" rIns="89578" bIns="44789" numCol="1" rtlCol="0" anchor="t" anchorCtr="0" compatLnSpc="1">
            <a:prstTxWarp prst="textNoShape">
              <a:avLst/>
            </a:prstTxWarp>
          </a:bodyPr>
          <a:lstStyle/>
          <a:p>
            <a:pPr defTabSz="895746"/>
            <a:endParaRPr lang="zh-CN" altLang="en-US" sz="1763">
              <a:solidFill>
                <a:schemeClr val="tx1"/>
              </a:solidFill>
              <a:latin typeface="Arial" pitchFamily="34" charset="0"/>
              <a:ea typeface="微软雅黑" pitchFamily="34" charset="-122"/>
            </a:endParaRPr>
          </a:p>
        </p:txBody>
      </p:sp>
      <p:sp>
        <p:nvSpPr>
          <p:cNvPr id="9" name="TextBox 10">
            <a:extLst>
              <a:ext uri="{FF2B5EF4-FFF2-40B4-BE49-F238E27FC236}">
                <a16:creationId xmlns="" xmlns:a16="http://schemas.microsoft.com/office/drawing/2014/main" id="{2E371F44-9F68-4E62-B6A2-FA92417BF9A3}"/>
              </a:ext>
            </a:extLst>
          </p:cNvPr>
          <p:cNvSpPr txBox="1"/>
          <p:nvPr/>
        </p:nvSpPr>
        <p:spPr>
          <a:xfrm>
            <a:off x="4803730" y="3211813"/>
            <a:ext cx="522538" cy="301509"/>
          </a:xfrm>
          <a:prstGeom prst="rect">
            <a:avLst/>
          </a:prstGeom>
          <a:solidFill>
            <a:srgbClr val="C00000"/>
          </a:solidFill>
          <a:ln>
            <a:solidFill>
              <a:srgbClr val="C00000"/>
            </a:solidFill>
          </a:ln>
        </p:spPr>
        <p:txBody>
          <a:bodyPr wrap="square" rtlCol="0">
            <a:spAutoFit/>
          </a:bodyPr>
          <a:lstStyle/>
          <a:p>
            <a:r>
              <a:rPr lang="en-US" altLang="zh-CN" sz="1371" dirty="0">
                <a:solidFill>
                  <a:srgbClr val="FFFFFF"/>
                </a:solidFill>
                <a:latin typeface="微软雅黑" pitchFamily="34" charset="-122"/>
                <a:ea typeface="微软雅黑" pitchFamily="34" charset="-122"/>
              </a:rPr>
              <a:t>04</a:t>
            </a:r>
            <a:endParaRPr lang="zh-CN" altLang="en-US" sz="1371" dirty="0">
              <a:solidFill>
                <a:srgbClr val="FFFFFF"/>
              </a:solidFill>
              <a:latin typeface="微软雅黑" pitchFamily="34" charset="-122"/>
              <a:ea typeface="微软雅黑" pitchFamily="34" charset="-122"/>
            </a:endParaRPr>
          </a:p>
        </p:txBody>
      </p:sp>
      <p:sp>
        <p:nvSpPr>
          <p:cNvPr id="10" name="矩形 9">
            <a:extLst>
              <a:ext uri="{FF2B5EF4-FFF2-40B4-BE49-F238E27FC236}">
                <a16:creationId xmlns="" xmlns:a16="http://schemas.microsoft.com/office/drawing/2014/main" id="{62CC137B-BCCA-422F-9AAB-4A7AE5A92DE0}"/>
              </a:ext>
            </a:extLst>
          </p:cNvPr>
          <p:cNvSpPr/>
          <p:nvPr/>
        </p:nvSpPr>
        <p:spPr>
          <a:xfrm>
            <a:off x="1679001" y="1824023"/>
            <a:ext cx="1394463" cy="524625"/>
          </a:xfrm>
          <a:prstGeom prst="rect">
            <a:avLst/>
          </a:prstGeom>
        </p:spPr>
        <p:txBody>
          <a:bodyPr wrap="square">
            <a:spAutoFit/>
          </a:bodyPr>
          <a:lstStyle/>
          <a:p>
            <a:pPr>
              <a:lnSpc>
                <a:spcPct val="120000"/>
              </a:lnSpc>
              <a:buClr>
                <a:schemeClr val="accent2"/>
              </a:buClr>
              <a:defRPr/>
            </a:pPr>
            <a:r>
              <a:rPr lang="zh-CN" altLang="en-US" sz="1176" dirty="0">
                <a:latin typeface="微软雅黑" pitchFamily="34" charset="-122"/>
                <a:ea typeface="微软雅黑" pitchFamily="34" charset="-122"/>
              </a:rPr>
              <a:t>单击添加段落文字</a:t>
            </a:r>
            <a:endParaRPr lang="en-US" altLang="zh-CN" sz="1176" dirty="0">
              <a:latin typeface="微软雅黑" pitchFamily="34" charset="-122"/>
              <a:ea typeface="微软雅黑" pitchFamily="34" charset="-122"/>
            </a:endParaRPr>
          </a:p>
          <a:p>
            <a:pPr>
              <a:lnSpc>
                <a:spcPct val="120000"/>
              </a:lnSpc>
              <a:buClr>
                <a:schemeClr val="accent2"/>
              </a:buClr>
              <a:defRPr/>
            </a:pPr>
            <a:r>
              <a:rPr lang="zh-CN" altLang="en-US" sz="1176" dirty="0">
                <a:latin typeface="微软雅黑" pitchFamily="34" charset="-122"/>
                <a:ea typeface="微软雅黑" pitchFamily="34" charset="-122"/>
              </a:rPr>
              <a:t>单击添加段落文字</a:t>
            </a:r>
            <a:endParaRPr lang="en-US" altLang="zh-CN" sz="1176" dirty="0">
              <a:solidFill>
                <a:schemeClr val="tx2"/>
              </a:solidFill>
              <a:latin typeface="微软雅黑" pitchFamily="34" charset="-122"/>
              <a:ea typeface="微软雅黑" pitchFamily="34" charset="-122"/>
            </a:endParaRPr>
          </a:p>
        </p:txBody>
      </p:sp>
      <p:sp>
        <p:nvSpPr>
          <p:cNvPr id="11" name="矩形 10">
            <a:extLst>
              <a:ext uri="{FF2B5EF4-FFF2-40B4-BE49-F238E27FC236}">
                <a16:creationId xmlns="" xmlns:a16="http://schemas.microsoft.com/office/drawing/2014/main" id="{C471A7F7-2285-40F3-8811-482FB6FFE0D7}"/>
              </a:ext>
            </a:extLst>
          </p:cNvPr>
          <p:cNvSpPr/>
          <p:nvPr/>
        </p:nvSpPr>
        <p:spPr>
          <a:xfrm>
            <a:off x="5770415" y="1824023"/>
            <a:ext cx="1394463" cy="524625"/>
          </a:xfrm>
          <a:prstGeom prst="rect">
            <a:avLst/>
          </a:prstGeom>
        </p:spPr>
        <p:txBody>
          <a:bodyPr wrap="square">
            <a:spAutoFit/>
          </a:bodyPr>
          <a:lstStyle/>
          <a:p>
            <a:pPr>
              <a:lnSpc>
                <a:spcPct val="120000"/>
              </a:lnSpc>
              <a:buClr>
                <a:schemeClr val="accent2"/>
              </a:buClr>
              <a:defRPr/>
            </a:pPr>
            <a:r>
              <a:rPr lang="zh-CN" altLang="en-US" sz="1176" dirty="0">
                <a:latin typeface="微软雅黑" pitchFamily="34" charset="-122"/>
                <a:ea typeface="微软雅黑" pitchFamily="34" charset="-122"/>
              </a:rPr>
              <a:t>单击添加段落文字</a:t>
            </a:r>
            <a:endParaRPr lang="en-US" altLang="zh-CN" sz="1176" dirty="0">
              <a:latin typeface="微软雅黑" pitchFamily="34" charset="-122"/>
              <a:ea typeface="微软雅黑" pitchFamily="34" charset="-122"/>
            </a:endParaRPr>
          </a:p>
          <a:p>
            <a:pPr>
              <a:lnSpc>
                <a:spcPct val="120000"/>
              </a:lnSpc>
              <a:buClr>
                <a:schemeClr val="accent2"/>
              </a:buClr>
              <a:defRPr/>
            </a:pPr>
            <a:r>
              <a:rPr lang="zh-CN" altLang="en-US" sz="1176" dirty="0">
                <a:latin typeface="微软雅黑" pitchFamily="34" charset="-122"/>
                <a:ea typeface="微软雅黑" pitchFamily="34" charset="-122"/>
              </a:rPr>
              <a:t>单击添加段落文字</a:t>
            </a:r>
            <a:endParaRPr lang="en-US" altLang="zh-CN" sz="1176" dirty="0">
              <a:solidFill>
                <a:schemeClr val="tx2"/>
              </a:solidFill>
              <a:latin typeface="微软雅黑" pitchFamily="34" charset="-122"/>
              <a:ea typeface="微软雅黑" pitchFamily="34" charset="-122"/>
            </a:endParaRPr>
          </a:p>
        </p:txBody>
      </p:sp>
      <p:sp>
        <p:nvSpPr>
          <p:cNvPr id="12" name="矩形 11">
            <a:extLst>
              <a:ext uri="{FF2B5EF4-FFF2-40B4-BE49-F238E27FC236}">
                <a16:creationId xmlns="" xmlns:a16="http://schemas.microsoft.com/office/drawing/2014/main" id="{D0B74D6A-6EEB-49F5-B8A4-6F3FE1DC452E}"/>
              </a:ext>
            </a:extLst>
          </p:cNvPr>
          <p:cNvSpPr/>
          <p:nvPr/>
        </p:nvSpPr>
        <p:spPr>
          <a:xfrm>
            <a:off x="1679758" y="3001518"/>
            <a:ext cx="1394463" cy="524625"/>
          </a:xfrm>
          <a:prstGeom prst="rect">
            <a:avLst/>
          </a:prstGeom>
        </p:spPr>
        <p:txBody>
          <a:bodyPr wrap="square">
            <a:spAutoFit/>
          </a:bodyPr>
          <a:lstStyle/>
          <a:p>
            <a:pPr>
              <a:lnSpc>
                <a:spcPct val="120000"/>
              </a:lnSpc>
              <a:buClr>
                <a:schemeClr val="accent2"/>
              </a:buClr>
              <a:defRPr/>
            </a:pPr>
            <a:r>
              <a:rPr lang="zh-CN" altLang="en-US" sz="1176" dirty="0">
                <a:latin typeface="微软雅黑" pitchFamily="34" charset="-122"/>
                <a:ea typeface="微软雅黑" pitchFamily="34" charset="-122"/>
              </a:rPr>
              <a:t>单击添加段落文字</a:t>
            </a:r>
            <a:endParaRPr lang="en-US" altLang="zh-CN" sz="1176" dirty="0">
              <a:latin typeface="微软雅黑" pitchFamily="34" charset="-122"/>
              <a:ea typeface="微软雅黑" pitchFamily="34" charset="-122"/>
            </a:endParaRPr>
          </a:p>
          <a:p>
            <a:pPr>
              <a:lnSpc>
                <a:spcPct val="120000"/>
              </a:lnSpc>
              <a:buClr>
                <a:schemeClr val="accent2"/>
              </a:buClr>
              <a:defRPr/>
            </a:pPr>
            <a:r>
              <a:rPr lang="zh-CN" altLang="en-US" sz="1176" dirty="0">
                <a:latin typeface="微软雅黑" pitchFamily="34" charset="-122"/>
                <a:ea typeface="微软雅黑" pitchFamily="34" charset="-122"/>
              </a:rPr>
              <a:t>单击添加段落文字</a:t>
            </a:r>
            <a:endParaRPr lang="en-US" altLang="zh-CN" sz="1176" dirty="0">
              <a:solidFill>
                <a:schemeClr val="tx2"/>
              </a:solidFill>
              <a:latin typeface="微软雅黑" pitchFamily="34" charset="-122"/>
              <a:ea typeface="微软雅黑" pitchFamily="34" charset="-122"/>
            </a:endParaRPr>
          </a:p>
        </p:txBody>
      </p:sp>
      <p:sp>
        <p:nvSpPr>
          <p:cNvPr id="13" name="矩形 12">
            <a:extLst>
              <a:ext uri="{FF2B5EF4-FFF2-40B4-BE49-F238E27FC236}">
                <a16:creationId xmlns="" xmlns:a16="http://schemas.microsoft.com/office/drawing/2014/main" id="{6ADB23FB-A46C-4D5D-A78C-9085DECA6E49}"/>
              </a:ext>
            </a:extLst>
          </p:cNvPr>
          <p:cNvSpPr/>
          <p:nvPr/>
        </p:nvSpPr>
        <p:spPr>
          <a:xfrm>
            <a:off x="5771172" y="3001518"/>
            <a:ext cx="1394463" cy="524625"/>
          </a:xfrm>
          <a:prstGeom prst="rect">
            <a:avLst/>
          </a:prstGeom>
        </p:spPr>
        <p:txBody>
          <a:bodyPr wrap="square">
            <a:spAutoFit/>
          </a:bodyPr>
          <a:lstStyle/>
          <a:p>
            <a:pPr>
              <a:lnSpc>
                <a:spcPct val="120000"/>
              </a:lnSpc>
              <a:buClr>
                <a:schemeClr val="accent2"/>
              </a:buClr>
              <a:defRPr/>
            </a:pPr>
            <a:r>
              <a:rPr lang="zh-CN" altLang="en-US" sz="1176" dirty="0">
                <a:latin typeface="微软雅黑" pitchFamily="34" charset="-122"/>
                <a:ea typeface="微软雅黑" pitchFamily="34" charset="-122"/>
              </a:rPr>
              <a:t>单击添加段落文字</a:t>
            </a:r>
            <a:endParaRPr lang="en-US" altLang="zh-CN" sz="1176" dirty="0">
              <a:latin typeface="微软雅黑" pitchFamily="34" charset="-122"/>
              <a:ea typeface="微软雅黑" pitchFamily="34" charset="-122"/>
            </a:endParaRPr>
          </a:p>
          <a:p>
            <a:pPr>
              <a:lnSpc>
                <a:spcPct val="120000"/>
              </a:lnSpc>
              <a:buClr>
                <a:schemeClr val="accent2"/>
              </a:buClr>
              <a:defRPr/>
            </a:pPr>
            <a:r>
              <a:rPr lang="zh-CN" altLang="en-US" sz="1176" dirty="0">
                <a:latin typeface="微软雅黑" pitchFamily="34" charset="-122"/>
                <a:ea typeface="微软雅黑" pitchFamily="34" charset="-122"/>
              </a:rPr>
              <a:t>单击添加段落文字</a:t>
            </a:r>
            <a:endParaRPr lang="en-US" altLang="zh-CN" sz="1176" dirty="0">
              <a:solidFill>
                <a:schemeClr val="tx2"/>
              </a:solidFill>
              <a:latin typeface="微软雅黑" pitchFamily="34" charset="-122"/>
              <a:ea typeface="微软雅黑" pitchFamily="34" charset="-122"/>
            </a:endParaRPr>
          </a:p>
        </p:txBody>
      </p:sp>
      <p:sp>
        <p:nvSpPr>
          <p:cNvPr id="14" name="Rectangle 44">
            <a:extLst>
              <a:ext uri="{FF2B5EF4-FFF2-40B4-BE49-F238E27FC236}">
                <a16:creationId xmlns="" xmlns:a16="http://schemas.microsoft.com/office/drawing/2014/main" id="{AC92A8D8-487C-4D42-BC07-E5080DD51BEF}"/>
              </a:ext>
            </a:extLst>
          </p:cNvPr>
          <p:cNvSpPr>
            <a:spLocks noChangeArrowheads="1"/>
          </p:cNvSpPr>
          <p:nvPr/>
        </p:nvSpPr>
        <p:spPr bwMode="auto">
          <a:xfrm>
            <a:off x="1563862" y="352490"/>
            <a:ext cx="2974779" cy="378429"/>
          </a:xfrm>
          <a:prstGeom prst="rect">
            <a:avLst/>
          </a:prstGeom>
          <a:noFill/>
          <a:ln w="9525" algn="ctr">
            <a:noFill/>
            <a:miter lim="800000"/>
          </a:ln>
        </p:spPr>
        <p:txBody>
          <a:bodyPr wrap="square" lIns="76701" tIns="38350" rIns="76701" bIns="38350">
            <a:spAutoFit/>
          </a:bodyPr>
          <a:lstStyle/>
          <a:p>
            <a:pPr eaLnBrk="0" hangingPunct="0"/>
            <a:r>
              <a:rPr lang="zh-CN" altLang="en-US" sz="1956" b="1" dirty="0">
                <a:solidFill>
                  <a:srgbClr val="000000"/>
                </a:solidFill>
                <a:latin typeface="微软雅黑" panose="020B0503020204020204" pitchFamily="34" charset="-122"/>
                <a:ea typeface="微软雅黑" panose="020B0503020204020204" pitchFamily="34" charset="-122"/>
              </a:rPr>
              <a:t>年度工作概述</a:t>
            </a:r>
            <a:endParaRPr lang="en-US" altLang="zh-CN" sz="1956" b="1" dirty="0">
              <a:solidFill>
                <a:srgbClr val="000000"/>
              </a:solidFill>
              <a:latin typeface="微软雅黑" panose="020B0503020204020204" pitchFamily="34" charset="-122"/>
              <a:ea typeface="微软雅黑" panose="020B0503020204020204" pitchFamily="34" charset="-122"/>
            </a:endParaRPr>
          </a:p>
        </p:txBody>
      </p:sp>
      <p:sp>
        <p:nvSpPr>
          <p:cNvPr id="15" name="Line 45">
            <a:extLst>
              <a:ext uri="{FF2B5EF4-FFF2-40B4-BE49-F238E27FC236}">
                <a16:creationId xmlns="" xmlns:a16="http://schemas.microsoft.com/office/drawing/2014/main" id="{4CEE94CC-8DA1-47A2-B04C-ACE82B345870}"/>
              </a:ext>
            </a:extLst>
          </p:cNvPr>
          <p:cNvSpPr>
            <a:spLocks noChangeShapeType="1"/>
          </p:cNvSpPr>
          <p:nvPr/>
        </p:nvSpPr>
        <p:spPr bwMode="auto">
          <a:xfrm>
            <a:off x="1449824" y="698231"/>
            <a:ext cx="3147005" cy="0"/>
          </a:xfrm>
          <a:prstGeom prst="line">
            <a:avLst/>
          </a:prstGeom>
          <a:solidFill>
            <a:schemeClr val="accent1">
              <a:lumMod val="75000"/>
            </a:schemeClr>
          </a:solidFill>
          <a:ln w="9525">
            <a:solidFill>
              <a:srgbClr val="760000"/>
            </a:solidFill>
            <a:round/>
          </a:ln>
        </p:spPr>
        <p:txBody>
          <a:bodyPr wrap="none" lIns="76701" tIns="38350" rIns="76701" bIns="38350" anchor="ctr"/>
          <a:lstStyle/>
          <a:p>
            <a:endParaRPr lang="zh-CN" altLang="en-US" sz="1472" dirty="0">
              <a:latin typeface="微软雅黑" panose="020B0503020204020204" pitchFamily="34" charset="-122"/>
              <a:ea typeface="微软雅黑" panose="020B0503020204020204" pitchFamily="34" charset="-122"/>
            </a:endParaRPr>
          </a:p>
        </p:txBody>
      </p:sp>
      <p:sp>
        <p:nvSpPr>
          <p:cNvPr id="16" name="流程图: 延期 8">
            <a:extLst>
              <a:ext uri="{FF2B5EF4-FFF2-40B4-BE49-F238E27FC236}">
                <a16:creationId xmlns="" xmlns:a16="http://schemas.microsoft.com/office/drawing/2014/main" id="{A0C06037-D813-4FF7-ADB7-BCE246C88312}"/>
              </a:ext>
            </a:extLst>
          </p:cNvPr>
          <p:cNvSpPr/>
          <p:nvPr/>
        </p:nvSpPr>
        <p:spPr>
          <a:xfrm>
            <a:off x="514676" y="242577"/>
            <a:ext cx="985507" cy="625258"/>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1" fmla="*/ 0 w 3204064"/>
              <a:gd name="connsiteY0-2" fmla="*/ 0 h 1887198"/>
              <a:gd name="connsiteX1-3" fmla="*/ 2051737 w 3204064"/>
              <a:gd name="connsiteY1-4" fmla="*/ 14990 h 1887198"/>
              <a:gd name="connsiteX2-5" fmla="*/ 3204064 w 3204064"/>
              <a:gd name="connsiteY2-6" fmla="*/ 951094 h 1887198"/>
              <a:gd name="connsiteX3-7" fmla="*/ 2051737 w 3204064"/>
              <a:gd name="connsiteY3-8" fmla="*/ 1887198 h 1887198"/>
              <a:gd name="connsiteX4-9" fmla="*/ 899410 w 3204064"/>
              <a:gd name="connsiteY4-10" fmla="*/ 1887198 h 1887198"/>
              <a:gd name="connsiteX5-11" fmla="*/ 0 w 3204064"/>
              <a:gd name="connsiteY5-12" fmla="*/ 0 h 1887198"/>
              <a:gd name="connsiteX0-13" fmla="*/ 0 w 3204064"/>
              <a:gd name="connsiteY0-14" fmla="*/ 0 h 1887198"/>
              <a:gd name="connsiteX1-15" fmla="*/ 2051737 w 3204064"/>
              <a:gd name="connsiteY1-16" fmla="*/ 14990 h 1887198"/>
              <a:gd name="connsiteX2-17" fmla="*/ 3204064 w 3204064"/>
              <a:gd name="connsiteY2-18" fmla="*/ 951094 h 1887198"/>
              <a:gd name="connsiteX3-19" fmla="*/ 2051737 w 3204064"/>
              <a:gd name="connsiteY3-20" fmla="*/ 1887198 h 1887198"/>
              <a:gd name="connsiteX4-21" fmla="*/ 29980 w 3204064"/>
              <a:gd name="connsiteY4-22" fmla="*/ 1887198 h 1887198"/>
              <a:gd name="connsiteX5-23" fmla="*/ 0 w 3204064"/>
              <a:gd name="connsiteY5-24" fmla="*/ 0 h 1887198"/>
              <a:gd name="connsiteX0-25" fmla="*/ 0 w 3189073"/>
              <a:gd name="connsiteY0-26" fmla="*/ 0 h 1872208"/>
              <a:gd name="connsiteX1-27" fmla="*/ 2036746 w 3189073"/>
              <a:gd name="connsiteY1-28" fmla="*/ 0 h 1872208"/>
              <a:gd name="connsiteX2-29" fmla="*/ 3189073 w 3189073"/>
              <a:gd name="connsiteY2-30" fmla="*/ 936104 h 1872208"/>
              <a:gd name="connsiteX3-31" fmla="*/ 2036746 w 3189073"/>
              <a:gd name="connsiteY3-32" fmla="*/ 1872208 h 1872208"/>
              <a:gd name="connsiteX4-33" fmla="*/ 14989 w 3189073"/>
              <a:gd name="connsiteY4-34" fmla="*/ 1872208 h 1872208"/>
              <a:gd name="connsiteX5-35" fmla="*/ 0 w 3189073"/>
              <a:gd name="connsiteY5-36" fmla="*/ 0 h 1872208"/>
              <a:gd name="connsiteX0-37" fmla="*/ 0 w 3848302"/>
              <a:gd name="connsiteY0-38" fmla="*/ 14991 h 1872208"/>
              <a:gd name="connsiteX1-39" fmla="*/ 2695975 w 3848302"/>
              <a:gd name="connsiteY1-40" fmla="*/ 0 h 1872208"/>
              <a:gd name="connsiteX2-41" fmla="*/ 3848302 w 3848302"/>
              <a:gd name="connsiteY2-42" fmla="*/ 936104 h 1872208"/>
              <a:gd name="connsiteX3-43" fmla="*/ 2695975 w 3848302"/>
              <a:gd name="connsiteY3-44" fmla="*/ 1872208 h 1872208"/>
              <a:gd name="connsiteX4-45" fmla="*/ 674218 w 3848302"/>
              <a:gd name="connsiteY4-46" fmla="*/ 1872208 h 1872208"/>
              <a:gd name="connsiteX5-47" fmla="*/ 0 w 3848302"/>
              <a:gd name="connsiteY5-48" fmla="*/ 14991 h 1872208"/>
              <a:gd name="connsiteX0-49" fmla="*/ 0 w 3848302"/>
              <a:gd name="connsiteY0-50" fmla="*/ 14991 h 1902188"/>
              <a:gd name="connsiteX1-51" fmla="*/ 2695975 w 3848302"/>
              <a:gd name="connsiteY1-52" fmla="*/ 0 h 1902188"/>
              <a:gd name="connsiteX2-53" fmla="*/ 3848302 w 3848302"/>
              <a:gd name="connsiteY2-54" fmla="*/ 936104 h 1902188"/>
              <a:gd name="connsiteX3-55" fmla="*/ 2695975 w 3848302"/>
              <a:gd name="connsiteY3-56" fmla="*/ 1872208 h 1902188"/>
              <a:gd name="connsiteX4-57" fmla="*/ 31469 w 3848302"/>
              <a:gd name="connsiteY4-58" fmla="*/ 1902188 h 1902188"/>
              <a:gd name="connsiteX5-59" fmla="*/ 0 w 3848302"/>
              <a:gd name="connsiteY5-60" fmla="*/ 14991 h 1902188"/>
              <a:gd name="connsiteX0-61" fmla="*/ 0 w 3864784"/>
              <a:gd name="connsiteY0-62" fmla="*/ 29981 h 1902188"/>
              <a:gd name="connsiteX1-63" fmla="*/ 2712457 w 3864784"/>
              <a:gd name="connsiteY1-64" fmla="*/ 0 h 1902188"/>
              <a:gd name="connsiteX2-65" fmla="*/ 3864784 w 3864784"/>
              <a:gd name="connsiteY2-66" fmla="*/ 936104 h 1902188"/>
              <a:gd name="connsiteX3-67" fmla="*/ 2712457 w 3864784"/>
              <a:gd name="connsiteY3-68" fmla="*/ 1872208 h 1902188"/>
              <a:gd name="connsiteX4-69" fmla="*/ 47951 w 3864784"/>
              <a:gd name="connsiteY4-70" fmla="*/ 1902188 h 1902188"/>
              <a:gd name="connsiteX5-71" fmla="*/ 0 w 3864784"/>
              <a:gd name="connsiteY5-72" fmla="*/ 29981 h 1902188"/>
              <a:gd name="connsiteX0-73" fmla="*/ 0 w 3831822"/>
              <a:gd name="connsiteY0-74" fmla="*/ 14990 h 1902188"/>
              <a:gd name="connsiteX1-75" fmla="*/ 2679495 w 3831822"/>
              <a:gd name="connsiteY1-76" fmla="*/ 0 h 1902188"/>
              <a:gd name="connsiteX2-77" fmla="*/ 3831822 w 3831822"/>
              <a:gd name="connsiteY2-78" fmla="*/ 936104 h 1902188"/>
              <a:gd name="connsiteX3-79" fmla="*/ 2679495 w 3831822"/>
              <a:gd name="connsiteY3-80" fmla="*/ 1872208 h 1902188"/>
              <a:gd name="connsiteX4-81" fmla="*/ 14989 w 3831822"/>
              <a:gd name="connsiteY4-82" fmla="*/ 1902188 h 1902188"/>
              <a:gd name="connsiteX5-83" fmla="*/ 0 w 3831822"/>
              <a:gd name="connsiteY5-84" fmla="*/ 14990 h 1902188"/>
            </a:gdLst>
            <a:ahLst/>
            <a:cxnLst>
              <a:cxn ang="0">
                <a:pos x="connsiteX0-73" y="connsiteY0-74"/>
              </a:cxn>
              <a:cxn ang="0">
                <a:pos x="connsiteX1-75" y="connsiteY1-76"/>
              </a:cxn>
              <a:cxn ang="0">
                <a:pos x="connsiteX2-77" y="connsiteY2-78"/>
              </a:cxn>
              <a:cxn ang="0">
                <a:pos x="connsiteX3-79" y="connsiteY3-80"/>
              </a:cxn>
              <a:cxn ang="0">
                <a:pos x="connsiteX4-81" y="connsiteY4-82"/>
              </a:cxn>
              <a:cxn ang="0">
                <a:pos x="connsiteX5-83" y="connsiteY5-84"/>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chemeClr val="bg1"/>
                </a:solidFill>
                <a:latin typeface="微软雅黑" panose="020B0503020204020204" pitchFamily="34" charset="-122"/>
                <a:ea typeface="微软雅黑" panose="020B0503020204020204" pitchFamily="34" charset="-122"/>
              </a:rPr>
              <a:t>LOGO</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7096486"/>
      </p:ext>
    </p:extLst>
  </p:cSld>
  <p:clrMapOvr>
    <a:masterClrMapping/>
  </p:clrMapOvr>
  <p:transition spd="med"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52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52000">
                                          <p:cBhvr additive="base">
                                            <p:cTn id="7" dur="500" fill="hold"/>
                                            <p:tgtEl>
                                              <p:spTgt spid="14"/>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1+#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1+#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1+#ppt_w/2"/>
                                              </p:val>
                                            </p:tav>
                                            <p:tav tm="100000">
                                              <p:val>
                                                <p:strVal val="#ppt_x"/>
                                              </p:val>
                                            </p:tav>
                                          </p:tavLst>
                                        </p:anim>
                                        <p:anim calcmode="lin" valueType="num">
                                          <p:cBhvr additive="base">
                                            <p:cTn id="39" dur="500" fill="hold"/>
                                            <p:tgtEl>
                                              <p:spTgt spid="8"/>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0-#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1+#ppt_w/2"/>
                                              </p:val>
                                            </p:tav>
                                            <p:tav tm="100000">
                                              <p:val>
                                                <p:strVal val="#ppt_x"/>
                                              </p:val>
                                            </p:tav>
                                          </p:tavLst>
                                        </p:anim>
                                        <p:anim calcmode="lin" valueType="num">
                                          <p:cBhvr additive="base">
                                            <p:cTn id="52" dur="500" fill="hold"/>
                                            <p:tgtEl>
                                              <p:spTgt spid="1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0-#ppt_w/2"/>
                                              </p:val>
                                            </p:tav>
                                            <p:tav tm="100000">
                                              <p:val>
                                                <p:strVal val="#ppt_x"/>
                                              </p:val>
                                            </p:tav>
                                          </p:tavLst>
                                        </p:anim>
                                        <p:anim calcmode="lin" valueType="num">
                                          <p:cBhvr additive="base">
                                            <p:cTn id="56" dur="500" fill="hold"/>
                                            <p:tgtEl>
                                              <p:spTgt spid="12"/>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1+#ppt_w/2"/>
                                              </p:val>
                                            </p:tav>
                                            <p:tav tm="100000">
                                              <p:val>
                                                <p:strVal val="#ppt_x"/>
                                              </p:val>
                                            </p:tav>
                                          </p:tavLst>
                                        </p:anim>
                                        <p:anim calcmode="lin" valueType="num">
                                          <p:cBhvr additive="base">
                                            <p:cTn id="6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p:bldP spid="11" grpId="0"/>
          <p:bldP spid="12" grpId="0"/>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1+#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1+#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1+#ppt_w/2"/>
                                              </p:val>
                                            </p:tav>
                                            <p:tav tm="100000">
                                              <p:val>
                                                <p:strVal val="#ppt_x"/>
                                              </p:val>
                                            </p:tav>
                                          </p:tavLst>
                                        </p:anim>
                                        <p:anim calcmode="lin" valueType="num">
                                          <p:cBhvr additive="base">
                                            <p:cTn id="39" dur="500" fill="hold"/>
                                            <p:tgtEl>
                                              <p:spTgt spid="8"/>
                                            </p:tgtEl>
                                            <p:attrNameLst>
                                              <p:attrName>ppt_y</p:attrName>
                                            </p:attrNameLst>
                                          </p:cBhvr>
                                          <p:tavLst>
                                            <p:tav tm="0">
                                              <p:val>
                                                <p:strVal val="#ppt_y"/>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0-#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1+#ppt_w/2"/>
                                              </p:val>
                                            </p:tav>
                                            <p:tav tm="100000">
                                              <p:val>
                                                <p:strVal val="#ppt_x"/>
                                              </p:val>
                                            </p:tav>
                                          </p:tavLst>
                                        </p:anim>
                                        <p:anim calcmode="lin" valueType="num">
                                          <p:cBhvr additive="base">
                                            <p:cTn id="52" dur="500" fill="hold"/>
                                            <p:tgtEl>
                                              <p:spTgt spid="1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0-#ppt_w/2"/>
                                              </p:val>
                                            </p:tav>
                                            <p:tav tm="100000">
                                              <p:val>
                                                <p:strVal val="#ppt_x"/>
                                              </p:val>
                                            </p:tav>
                                          </p:tavLst>
                                        </p:anim>
                                        <p:anim calcmode="lin" valueType="num">
                                          <p:cBhvr additive="base">
                                            <p:cTn id="56" dur="500" fill="hold"/>
                                            <p:tgtEl>
                                              <p:spTgt spid="12"/>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1+#ppt_w/2"/>
                                              </p:val>
                                            </p:tav>
                                            <p:tav tm="100000">
                                              <p:val>
                                                <p:strVal val="#ppt_x"/>
                                              </p:val>
                                            </p:tav>
                                          </p:tavLst>
                                        </p:anim>
                                        <p:anim calcmode="lin" valueType="num">
                                          <p:cBhvr additive="base">
                                            <p:cTn id="6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p:bldP spid="11" grpId="0"/>
          <p:bldP spid="12" grpId="0"/>
          <p:bldP spid="13" grpId="0"/>
          <p:bldP spid="14"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44"/>
          <p:cNvSpPr>
            <a:spLocks noChangeArrowheads="1"/>
          </p:cNvSpPr>
          <p:nvPr/>
        </p:nvSpPr>
        <p:spPr bwMode="auto">
          <a:xfrm>
            <a:off x="1563862" y="352490"/>
            <a:ext cx="2974779" cy="378429"/>
          </a:xfrm>
          <a:prstGeom prst="rect">
            <a:avLst/>
          </a:prstGeom>
          <a:noFill/>
          <a:ln w="9525" algn="ctr">
            <a:noFill/>
            <a:miter lim="800000"/>
          </a:ln>
        </p:spPr>
        <p:txBody>
          <a:bodyPr wrap="square" lIns="76701" tIns="38350" rIns="76701" bIns="38350">
            <a:spAutoFit/>
          </a:bodyPr>
          <a:lstStyle/>
          <a:p>
            <a:pPr eaLnBrk="0" hangingPunct="0"/>
            <a:r>
              <a:rPr lang="zh-CN" altLang="en-US" sz="1956" b="1" dirty="0">
                <a:solidFill>
                  <a:srgbClr val="000000"/>
                </a:solidFill>
                <a:latin typeface="微软雅黑" panose="020B0503020204020204" pitchFamily="34" charset="-122"/>
                <a:ea typeface="微软雅黑" panose="020B0503020204020204" pitchFamily="34" charset="-122"/>
              </a:rPr>
              <a:t>年度工作概述</a:t>
            </a:r>
            <a:endParaRPr lang="en-US" altLang="zh-CN" sz="1956" b="1" dirty="0">
              <a:solidFill>
                <a:srgbClr val="000000"/>
              </a:solidFill>
              <a:latin typeface="微软雅黑" panose="020B0503020204020204" pitchFamily="34" charset="-122"/>
              <a:ea typeface="微软雅黑" panose="020B0503020204020204" pitchFamily="34" charset="-122"/>
            </a:endParaRPr>
          </a:p>
        </p:txBody>
      </p:sp>
      <p:sp>
        <p:nvSpPr>
          <p:cNvPr id="26" name="Line 45"/>
          <p:cNvSpPr>
            <a:spLocks noChangeShapeType="1"/>
          </p:cNvSpPr>
          <p:nvPr/>
        </p:nvSpPr>
        <p:spPr bwMode="auto">
          <a:xfrm>
            <a:off x="1449824" y="698231"/>
            <a:ext cx="3147005" cy="0"/>
          </a:xfrm>
          <a:prstGeom prst="line">
            <a:avLst/>
          </a:prstGeom>
          <a:solidFill>
            <a:schemeClr val="accent1">
              <a:lumMod val="75000"/>
            </a:schemeClr>
          </a:solidFill>
          <a:ln w="9525">
            <a:solidFill>
              <a:srgbClr val="760000"/>
            </a:solidFill>
            <a:round/>
          </a:ln>
        </p:spPr>
        <p:txBody>
          <a:bodyPr wrap="none" lIns="76701" tIns="38350" rIns="76701" bIns="38350" anchor="ctr"/>
          <a:lstStyle/>
          <a:p>
            <a:endParaRPr lang="zh-CN" altLang="en-US" sz="1472" dirty="0">
              <a:latin typeface="微软雅黑" panose="020B0503020204020204" pitchFamily="34" charset="-122"/>
              <a:ea typeface="微软雅黑" panose="020B0503020204020204" pitchFamily="34" charset="-122"/>
            </a:endParaRPr>
          </a:p>
        </p:txBody>
      </p:sp>
      <p:sp>
        <p:nvSpPr>
          <p:cNvPr id="18" name="流程图: 延期 8"/>
          <p:cNvSpPr/>
          <p:nvPr/>
        </p:nvSpPr>
        <p:spPr>
          <a:xfrm>
            <a:off x="514676" y="242577"/>
            <a:ext cx="985507" cy="625258"/>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1" fmla="*/ 0 w 3204064"/>
              <a:gd name="connsiteY0-2" fmla="*/ 0 h 1887198"/>
              <a:gd name="connsiteX1-3" fmla="*/ 2051737 w 3204064"/>
              <a:gd name="connsiteY1-4" fmla="*/ 14990 h 1887198"/>
              <a:gd name="connsiteX2-5" fmla="*/ 3204064 w 3204064"/>
              <a:gd name="connsiteY2-6" fmla="*/ 951094 h 1887198"/>
              <a:gd name="connsiteX3-7" fmla="*/ 2051737 w 3204064"/>
              <a:gd name="connsiteY3-8" fmla="*/ 1887198 h 1887198"/>
              <a:gd name="connsiteX4-9" fmla="*/ 899410 w 3204064"/>
              <a:gd name="connsiteY4-10" fmla="*/ 1887198 h 1887198"/>
              <a:gd name="connsiteX5-11" fmla="*/ 0 w 3204064"/>
              <a:gd name="connsiteY5-12" fmla="*/ 0 h 1887198"/>
              <a:gd name="connsiteX0-13" fmla="*/ 0 w 3204064"/>
              <a:gd name="connsiteY0-14" fmla="*/ 0 h 1887198"/>
              <a:gd name="connsiteX1-15" fmla="*/ 2051737 w 3204064"/>
              <a:gd name="connsiteY1-16" fmla="*/ 14990 h 1887198"/>
              <a:gd name="connsiteX2-17" fmla="*/ 3204064 w 3204064"/>
              <a:gd name="connsiteY2-18" fmla="*/ 951094 h 1887198"/>
              <a:gd name="connsiteX3-19" fmla="*/ 2051737 w 3204064"/>
              <a:gd name="connsiteY3-20" fmla="*/ 1887198 h 1887198"/>
              <a:gd name="connsiteX4-21" fmla="*/ 29980 w 3204064"/>
              <a:gd name="connsiteY4-22" fmla="*/ 1887198 h 1887198"/>
              <a:gd name="connsiteX5-23" fmla="*/ 0 w 3204064"/>
              <a:gd name="connsiteY5-24" fmla="*/ 0 h 1887198"/>
              <a:gd name="connsiteX0-25" fmla="*/ 0 w 3189073"/>
              <a:gd name="connsiteY0-26" fmla="*/ 0 h 1872208"/>
              <a:gd name="connsiteX1-27" fmla="*/ 2036746 w 3189073"/>
              <a:gd name="connsiteY1-28" fmla="*/ 0 h 1872208"/>
              <a:gd name="connsiteX2-29" fmla="*/ 3189073 w 3189073"/>
              <a:gd name="connsiteY2-30" fmla="*/ 936104 h 1872208"/>
              <a:gd name="connsiteX3-31" fmla="*/ 2036746 w 3189073"/>
              <a:gd name="connsiteY3-32" fmla="*/ 1872208 h 1872208"/>
              <a:gd name="connsiteX4-33" fmla="*/ 14989 w 3189073"/>
              <a:gd name="connsiteY4-34" fmla="*/ 1872208 h 1872208"/>
              <a:gd name="connsiteX5-35" fmla="*/ 0 w 3189073"/>
              <a:gd name="connsiteY5-36" fmla="*/ 0 h 1872208"/>
              <a:gd name="connsiteX0-37" fmla="*/ 0 w 3848302"/>
              <a:gd name="connsiteY0-38" fmla="*/ 14991 h 1872208"/>
              <a:gd name="connsiteX1-39" fmla="*/ 2695975 w 3848302"/>
              <a:gd name="connsiteY1-40" fmla="*/ 0 h 1872208"/>
              <a:gd name="connsiteX2-41" fmla="*/ 3848302 w 3848302"/>
              <a:gd name="connsiteY2-42" fmla="*/ 936104 h 1872208"/>
              <a:gd name="connsiteX3-43" fmla="*/ 2695975 w 3848302"/>
              <a:gd name="connsiteY3-44" fmla="*/ 1872208 h 1872208"/>
              <a:gd name="connsiteX4-45" fmla="*/ 674218 w 3848302"/>
              <a:gd name="connsiteY4-46" fmla="*/ 1872208 h 1872208"/>
              <a:gd name="connsiteX5-47" fmla="*/ 0 w 3848302"/>
              <a:gd name="connsiteY5-48" fmla="*/ 14991 h 1872208"/>
              <a:gd name="connsiteX0-49" fmla="*/ 0 w 3848302"/>
              <a:gd name="connsiteY0-50" fmla="*/ 14991 h 1902188"/>
              <a:gd name="connsiteX1-51" fmla="*/ 2695975 w 3848302"/>
              <a:gd name="connsiteY1-52" fmla="*/ 0 h 1902188"/>
              <a:gd name="connsiteX2-53" fmla="*/ 3848302 w 3848302"/>
              <a:gd name="connsiteY2-54" fmla="*/ 936104 h 1902188"/>
              <a:gd name="connsiteX3-55" fmla="*/ 2695975 w 3848302"/>
              <a:gd name="connsiteY3-56" fmla="*/ 1872208 h 1902188"/>
              <a:gd name="connsiteX4-57" fmla="*/ 31469 w 3848302"/>
              <a:gd name="connsiteY4-58" fmla="*/ 1902188 h 1902188"/>
              <a:gd name="connsiteX5-59" fmla="*/ 0 w 3848302"/>
              <a:gd name="connsiteY5-60" fmla="*/ 14991 h 1902188"/>
              <a:gd name="connsiteX0-61" fmla="*/ 0 w 3864784"/>
              <a:gd name="connsiteY0-62" fmla="*/ 29981 h 1902188"/>
              <a:gd name="connsiteX1-63" fmla="*/ 2712457 w 3864784"/>
              <a:gd name="connsiteY1-64" fmla="*/ 0 h 1902188"/>
              <a:gd name="connsiteX2-65" fmla="*/ 3864784 w 3864784"/>
              <a:gd name="connsiteY2-66" fmla="*/ 936104 h 1902188"/>
              <a:gd name="connsiteX3-67" fmla="*/ 2712457 w 3864784"/>
              <a:gd name="connsiteY3-68" fmla="*/ 1872208 h 1902188"/>
              <a:gd name="connsiteX4-69" fmla="*/ 47951 w 3864784"/>
              <a:gd name="connsiteY4-70" fmla="*/ 1902188 h 1902188"/>
              <a:gd name="connsiteX5-71" fmla="*/ 0 w 3864784"/>
              <a:gd name="connsiteY5-72" fmla="*/ 29981 h 1902188"/>
              <a:gd name="connsiteX0-73" fmla="*/ 0 w 3831822"/>
              <a:gd name="connsiteY0-74" fmla="*/ 14990 h 1902188"/>
              <a:gd name="connsiteX1-75" fmla="*/ 2679495 w 3831822"/>
              <a:gd name="connsiteY1-76" fmla="*/ 0 h 1902188"/>
              <a:gd name="connsiteX2-77" fmla="*/ 3831822 w 3831822"/>
              <a:gd name="connsiteY2-78" fmla="*/ 936104 h 1902188"/>
              <a:gd name="connsiteX3-79" fmla="*/ 2679495 w 3831822"/>
              <a:gd name="connsiteY3-80" fmla="*/ 1872208 h 1902188"/>
              <a:gd name="connsiteX4-81" fmla="*/ 14989 w 3831822"/>
              <a:gd name="connsiteY4-82" fmla="*/ 1902188 h 1902188"/>
              <a:gd name="connsiteX5-83" fmla="*/ 0 w 3831822"/>
              <a:gd name="connsiteY5-84" fmla="*/ 14990 h 1902188"/>
            </a:gdLst>
            <a:ahLst/>
            <a:cxnLst>
              <a:cxn ang="0">
                <a:pos x="connsiteX0-73" y="connsiteY0-74"/>
              </a:cxn>
              <a:cxn ang="0">
                <a:pos x="connsiteX1-75" y="connsiteY1-76"/>
              </a:cxn>
              <a:cxn ang="0">
                <a:pos x="connsiteX2-77" y="connsiteY2-78"/>
              </a:cxn>
              <a:cxn ang="0">
                <a:pos x="connsiteX3-79" y="connsiteY3-80"/>
              </a:cxn>
              <a:cxn ang="0">
                <a:pos x="connsiteX4-81" y="connsiteY4-82"/>
              </a:cxn>
              <a:cxn ang="0">
                <a:pos x="connsiteX5-83" y="connsiteY5-84"/>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chemeClr val="bg1"/>
                </a:solidFill>
                <a:latin typeface="微软雅黑" panose="020B0503020204020204" pitchFamily="34" charset="-122"/>
                <a:ea typeface="微软雅黑" panose="020B0503020204020204" pitchFamily="34" charset="-122"/>
              </a:rPr>
              <a:t>LOGO</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7" name="椭圆​​ 2"/>
          <p:cNvSpPr/>
          <p:nvPr/>
        </p:nvSpPr>
        <p:spPr>
          <a:xfrm>
            <a:off x="1831772" y="1161161"/>
            <a:ext cx="1078425" cy="1357494"/>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79" b="1" dirty="0">
                <a:solidFill>
                  <a:schemeClr val="bg1"/>
                </a:solidFill>
                <a:latin typeface="微软雅黑" panose="020B0503020204020204" pitchFamily="34" charset="-122"/>
                <a:ea typeface="微软雅黑" panose="020B0503020204020204" pitchFamily="34" charset="-122"/>
              </a:rPr>
              <a:t>您的</a:t>
            </a:r>
            <a:endParaRPr lang="en-US" altLang="zh-CN" sz="1679" b="1" dirty="0">
              <a:solidFill>
                <a:schemeClr val="bg1"/>
              </a:solidFill>
              <a:latin typeface="微软雅黑" panose="020B0503020204020204" pitchFamily="34" charset="-122"/>
              <a:ea typeface="微软雅黑" panose="020B0503020204020204" pitchFamily="34" charset="-122"/>
            </a:endParaRPr>
          </a:p>
          <a:p>
            <a:pPr algn="ctr"/>
            <a:r>
              <a:rPr lang="zh-CN" altLang="en-US" sz="1679" b="1" dirty="0">
                <a:solidFill>
                  <a:schemeClr val="bg1"/>
                </a:solidFill>
                <a:latin typeface="微软雅黑" panose="020B0503020204020204" pitchFamily="34" charset="-122"/>
                <a:ea typeface="微软雅黑" panose="020B0503020204020204" pitchFamily="34" charset="-122"/>
              </a:rPr>
              <a:t>文本</a:t>
            </a:r>
            <a:endParaRPr lang="en-US" altLang="zh-CN" sz="1679" b="1" dirty="0">
              <a:solidFill>
                <a:schemeClr val="bg1"/>
              </a:solidFill>
              <a:latin typeface="微软雅黑" panose="020B0503020204020204" pitchFamily="34" charset="-122"/>
              <a:ea typeface="微软雅黑" panose="020B0503020204020204" pitchFamily="34" charset="-122"/>
            </a:endParaRPr>
          </a:p>
          <a:p>
            <a:pPr algn="ctr"/>
            <a:endParaRPr lang="en-US" altLang="zh-CN" sz="1679" b="1" dirty="0">
              <a:solidFill>
                <a:schemeClr val="bg1"/>
              </a:solidFill>
              <a:latin typeface="微软雅黑" panose="020B0503020204020204" pitchFamily="34" charset="-122"/>
              <a:ea typeface="微软雅黑" panose="020B0503020204020204" pitchFamily="34" charset="-122"/>
            </a:endParaRPr>
          </a:p>
        </p:txBody>
      </p:sp>
      <p:sp>
        <p:nvSpPr>
          <p:cNvPr id="28" name="椭圆​​ 2"/>
          <p:cNvSpPr/>
          <p:nvPr/>
        </p:nvSpPr>
        <p:spPr>
          <a:xfrm>
            <a:off x="3262701" y="1160782"/>
            <a:ext cx="1078425" cy="1357494"/>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79" b="1" dirty="0">
                <a:solidFill>
                  <a:schemeClr val="bg1"/>
                </a:solidFill>
                <a:latin typeface="微软雅黑" panose="020B0503020204020204" pitchFamily="34" charset="-122"/>
                <a:ea typeface="微软雅黑" panose="020B0503020204020204" pitchFamily="34" charset="-122"/>
              </a:rPr>
              <a:t>您的</a:t>
            </a:r>
          </a:p>
          <a:p>
            <a:pPr algn="ctr"/>
            <a:r>
              <a:rPr lang="zh-CN" altLang="en-US" sz="1679" b="1" dirty="0">
                <a:solidFill>
                  <a:schemeClr val="bg1"/>
                </a:solidFill>
                <a:latin typeface="微软雅黑" panose="020B0503020204020204" pitchFamily="34" charset="-122"/>
                <a:ea typeface="微软雅黑" panose="020B0503020204020204" pitchFamily="34" charset="-122"/>
              </a:rPr>
              <a:t>文本</a:t>
            </a:r>
          </a:p>
          <a:p>
            <a:pPr algn="ctr"/>
            <a:endParaRPr lang="zh-CN" altLang="en-US" sz="1679" b="1" dirty="0">
              <a:solidFill>
                <a:schemeClr val="bg1"/>
              </a:solidFill>
              <a:latin typeface="微软雅黑" panose="020B0503020204020204" pitchFamily="34" charset="-122"/>
              <a:ea typeface="微软雅黑" panose="020B0503020204020204" pitchFamily="34" charset="-122"/>
            </a:endParaRPr>
          </a:p>
        </p:txBody>
      </p:sp>
      <p:sp>
        <p:nvSpPr>
          <p:cNvPr id="29" name="椭圆​​ 2"/>
          <p:cNvSpPr/>
          <p:nvPr/>
        </p:nvSpPr>
        <p:spPr>
          <a:xfrm>
            <a:off x="4723075" y="1160782"/>
            <a:ext cx="1078425" cy="1357494"/>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79" b="1" dirty="0">
                <a:solidFill>
                  <a:schemeClr val="bg1"/>
                </a:solidFill>
                <a:latin typeface="微软雅黑" panose="020B0503020204020204" pitchFamily="34" charset="-122"/>
                <a:ea typeface="微软雅黑" panose="020B0503020204020204" pitchFamily="34" charset="-122"/>
              </a:rPr>
              <a:t>您的</a:t>
            </a:r>
          </a:p>
          <a:p>
            <a:pPr algn="ctr"/>
            <a:r>
              <a:rPr lang="zh-CN" altLang="en-US" sz="1679" b="1" dirty="0">
                <a:solidFill>
                  <a:schemeClr val="bg1"/>
                </a:solidFill>
                <a:latin typeface="微软雅黑" panose="020B0503020204020204" pitchFamily="34" charset="-122"/>
                <a:ea typeface="微软雅黑" panose="020B0503020204020204" pitchFamily="34" charset="-122"/>
              </a:rPr>
              <a:t>文本</a:t>
            </a:r>
          </a:p>
          <a:p>
            <a:pPr algn="ctr"/>
            <a:endParaRPr lang="zh-CN" altLang="en-US" sz="1679" b="1" dirty="0">
              <a:solidFill>
                <a:schemeClr val="bg1"/>
              </a:solidFill>
              <a:latin typeface="微软雅黑" panose="020B0503020204020204" pitchFamily="34" charset="-122"/>
              <a:ea typeface="微软雅黑" panose="020B0503020204020204" pitchFamily="34" charset="-122"/>
            </a:endParaRPr>
          </a:p>
        </p:txBody>
      </p:sp>
      <p:sp>
        <p:nvSpPr>
          <p:cNvPr id="30" name="椭圆​​ 2"/>
          <p:cNvSpPr/>
          <p:nvPr/>
        </p:nvSpPr>
        <p:spPr>
          <a:xfrm>
            <a:off x="6133089" y="1160782"/>
            <a:ext cx="1078425" cy="1357494"/>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79" b="1" dirty="0">
                <a:solidFill>
                  <a:schemeClr val="bg1"/>
                </a:solidFill>
                <a:latin typeface="微软雅黑" panose="020B0503020204020204" pitchFamily="34" charset="-122"/>
                <a:ea typeface="微软雅黑" panose="020B0503020204020204" pitchFamily="34" charset="-122"/>
              </a:rPr>
              <a:t>您的</a:t>
            </a:r>
          </a:p>
          <a:p>
            <a:pPr algn="ctr"/>
            <a:r>
              <a:rPr lang="zh-CN" altLang="en-US" sz="1679" b="1" dirty="0">
                <a:solidFill>
                  <a:schemeClr val="bg1"/>
                </a:solidFill>
                <a:latin typeface="微软雅黑" panose="020B0503020204020204" pitchFamily="34" charset="-122"/>
                <a:ea typeface="微软雅黑" panose="020B0503020204020204" pitchFamily="34" charset="-122"/>
              </a:rPr>
              <a:t>文本</a:t>
            </a:r>
          </a:p>
          <a:p>
            <a:pPr algn="ctr"/>
            <a:endParaRPr lang="zh-CN" altLang="en-US" sz="1679" b="1" dirty="0">
              <a:solidFill>
                <a:schemeClr val="bg1"/>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1903043" y="2671511"/>
            <a:ext cx="2517605" cy="704601"/>
            <a:chOff x="1403648" y="2212870"/>
            <a:chExt cx="3096344" cy="1007532"/>
          </a:xfrm>
          <a:solidFill>
            <a:srgbClr val="C00000"/>
          </a:solidFill>
        </p:grpSpPr>
        <p:sp>
          <p:nvSpPr>
            <p:cNvPr id="32" name="矩形 31"/>
            <p:cNvSpPr/>
            <p:nvPr/>
          </p:nvSpPr>
          <p:spPr>
            <a:xfrm>
              <a:off x="1403648" y="2212870"/>
              <a:ext cx="3096344" cy="10075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4759">
                <a:lnSpc>
                  <a:spcPct val="150000"/>
                </a:lnSpc>
              </a:pPr>
              <a:endParaRPr lang="zh-CN" altLang="en-US" sz="1397">
                <a:solidFill>
                  <a:prstClr val="white"/>
                </a:solidFill>
              </a:endParaRPr>
            </a:p>
          </p:txBody>
        </p:sp>
        <p:sp>
          <p:nvSpPr>
            <p:cNvPr id="33" name="TextBox 32"/>
            <p:cNvSpPr txBox="1"/>
            <p:nvPr/>
          </p:nvSpPr>
          <p:spPr>
            <a:xfrm>
              <a:off x="1547664" y="2347304"/>
              <a:ext cx="2808312" cy="729662"/>
            </a:xfrm>
            <a:prstGeom prst="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4000">
                  <a:solidFill>
                    <a:schemeClr val="bg1"/>
                  </a:solidFill>
                  <a:latin typeface="微软雅黑" panose="020B0503020204020204" pitchFamily="34" charset="-122"/>
                  <a:ea typeface="微软雅黑" panose="020B0503020204020204"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397" dirty="0"/>
                <a:t>这里输入你的文本内容这里输入你的文本</a:t>
              </a:r>
              <a:endParaRPr lang="en-US" altLang="zh-CN" sz="1397" dirty="0"/>
            </a:p>
          </p:txBody>
        </p:sp>
      </p:grpSp>
      <p:grpSp>
        <p:nvGrpSpPr>
          <p:cNvPr id="34" name="组合 33"/>
          <p:cNvGrpSpPr/>
          <p:nvPr/>
        </p:nvGrpSpPr>
        <p:grpSpPr>
          <a:xfrm>
            <a:off x="4547733" y="2671511"/>
            <a:ext cx="2517605" cy="704601"/>
            <a:chOff x="4652392" y="2212870"/>
            <a:chExt cx="3096344" cy="1007532"/>
          </a:xfrm>
          <a:solidFill>
            <a:srgbClr val="C00000"/>
          </a:solidFill>
        </p:grpSpPr>
        <p:sp>
          <p:nvSpPr>
            <p:cNvPr id="35" name="矩形 34"/>
            <p:cNvSpPr/>
            <p:nvPr/>
          </p:nvSpPr>
          <p:spPr>
            <a:xfrm>
              <a:off x="4652392" y="2212870"/>
              <a:ext cx="3096344" cy="10075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4759">
                <a:lnSpc>
                  <a:spcPct val="150000"/>
                </a:lnSpc>
              </a:pPr>
              <a:endParaRPr lang="zh-CN" altLang="en-US" sz="1397">
                <a:solidFill>
                  <a:prstClr val="white"/>
                </a:solidFill>
              </a:endParaRPr>
            </a:p>
          </p:txBody>
        </p:sp>
        <p:sp>
          <p:nvSpPr>
            <p:cNvPr id="36" name="TextBox 35"/>
            <p:cNvSpPr txBox="1"/>
            <p:nvPr/>
          </p:nvSpPr>
          <p:spPr>
            <a:xfrm>
              <a:off x="4788024" y="2347304"/>
              <a:ext cx="2877616" cy="729662"/>
            </a:xfrm>
            <a:prstGeom prst="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4000">
                  <a:solidFill>
                    <a:schemeClr val="bg1"/>
                  </a:solidFill>
                  <a:latin typeface="微软雅黑" panose="020B0503020204020204" pitchFamily="34" charset="-122"/>
                  <a:ea typeface="微软雅黑" panose="020B0503020204020204"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397" dirty="0"/>
                <a:t>这里输入你的文本内容这里输入你的文本</a:t>
              </a:r>
              <a:endParaRPr lang="en-US" altLang="zh-CN" sz="1397" dirty="0"/>
            </a:p>
          </p:txBody>
        </p:sp>
      </p:grpSp>
      <p:grpSp>
        <p:nvGrpSpPr>
          <p:cNvPr id="37" name="组合 36"/>
          <p:cNvGrpSpPr/>
          <p:nvPr/>
        </p:nvGrpSpPr>
        <p:grpSpPr>
          <a:xfrm>
            <a:off x="1903043" y="3476828"/>
            <a:ext cx="2517605" cy="704601"/>
            <a:chOff x="1403648" y="3364418"/>
            <a:chExt cx="3096344" cy="1007532"/>
          </a:xfrm>
          <a:solidFill>
            <a:srgbClr val="C00000"/>
          </a:solidFill>
        </p:grpSpPr>
        <p:sp>
          <p:nvSpPr>
            <p:cNvPr id="38" name="矩形 37"/>
            <p:cNvSpPr/>
            <p:nvPr/>
          </p:nvSpPr>
          <p:spPr>
            <a:xfrm>
              <a:off x="1403648" y="3364418"/>
              <a:ext cx="3096344" cy="1007532"/>
            </a:xfrm>
            <a:prstGeom prst="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97">
                <a:solidFill>
                  <a:schemeClr val="bg1"/>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1537444" y="3483544"/>
              <a:ext cx="2818532" cy="715070"/>
            </a:xfrm>
            <a:prstGeom prst="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4000">
                  <a:solidFill>
                    <a:schemeClr val="bg1"/>
                  </a:solidFill>
                  <a:latin typeface="微软雅黑" panose="020B0503020204020204" pitchFamily="34" charset="-122"/>
                  <a:ea typeface="微软雅黑" panose="020B0503020204020204"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397" dirty="0"/>
                <a:t>这里输入你的文本内容这里输入你的文本</a:t>
              </a:r>
              <a:endParaRPr lang="en-US" altLang="zh-CN" sz="1397" dirty="0"/>
            </a:p>
          </p:txBody>
        </p:sp>
      </p:grpSp>
      <p:grpSp>
        <p:nvGrpSpPr>
          <p:cNvPr id="40" name="组合 39"/>
          <p:cNvGrpSpPr/>
          <p:nvPr/>
        </p:nvGrpSpPr>
        <p:grpSpPr>
          <a:xfrm>
            <a:off x="4547733" y="3476828"/>
            <a:ext cx="2517605" cy="704601"/>
            <a:chOff x="4652392" y="3364418"/>
            <a:chExt cx="3096344" cy="1007532"/>
          </a:xfrm>
          <a:solidFill>
            <a:srgbClr val="C00000"/>
          </a:solidFill>
        </p:grpSpPr>
        <p:sp>
          <p:nvSpPr>
            <p:cNvPr id="41" name="矩形 40"/>
            <p:cNvSpPr/>
            <p:nvPr/>
          </p:nvSpPr>
          <p:spPr>
            <a:xfrm>
              <a:off x="4652392" y="3364418"/>
              <a:ext cx="3096344" cy="10075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4759">
                <a:lnSpc>
                  <a:spcPct val="150000"/>
                </a:lnSpc>
              </a:pPr>
              <a:endParaRPr lang="zh-CN" altLang="en-US" sz="1397">
                <a:solidFill>
                  <a:schemeClr val="bg1"/>
                </a:solidFill>
              </a:endParaRPr>
            </a:p>
          </p:txBody>
        </p:sp>
        <p:sp>
          <p:nvSpPr>
            <p:cNvPr id="42" name="TextBox 41"/>
            <p:cNvSpPr txBox="1"/>
            <p:nvPr/>
          </p:nvSpPr>
          <p:spPr>
            <a:xfrm>
              <a:off x="4739344" y="3442016"/>
              <a:ext cx="2926296" cy="869931"/>
            </a:xfrm>
            <a:prstGeom prst="rect">
              <a:avLst/>
            </a:prstGeom>
            <a:grpFill/>
          </p:spPr>
          <p:txBody>
            <a:bodyPr wrap="square" rtlCol="0">
              <a:spAutoFit/>
            </a:bodyPr>
            <a:lstStyle/>
            <a:p>
              <a:pPr defTabSz="894759">
                <a:lnSpc>
                  <a:spcPct val="120000"/>
                </a:lnSpc>
                <a:defRPr/>
              </a:pPr>
              <a:r>
                <a:rPr lang="zh-CN" altLang="en-US" sz="1397" kern="0" dirty="0">
                  <a:solidFill>
                    <a:schemeClr val="bg1"/>
                  </a:solidFill>
                  <a:latin typeface="微软雅黑" panose="020B0503020204020204" pitchFamily="34" charset="-122"/>
                  <a:ea typeface="微软雅黑" panose="020B0503020204020204" pitchFamily="34" charset="-122"/>
                </a:rPr>
                <a:t>这里输入你的文本内容这里输入你的文本</a:t>
              </a:r>
              <a:endParaRPr lang="en-US" altLang="zh-CN" sz="1397" kern="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52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52000">
                                          <p:cBhvr additive="base">
                                            <p:cTn id="7" dur="500" fill="hold"/>
                                            <p:tgtEl>
                                              <p:spTgt spid="25"/>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anim calcmode="lin" valueType="num">
                                          <p:cBhvr>
                                            <p:cTn id="13" dur="500" fill="hold"/>
                                            <p:tgtEl>
                                              <p:spTgt spid="27"/>
                                            </p:tgtEl>
                                            <p:attrNameLst>
                                              <p:attrName>ppt_x</p:attrName>
                                            </p:attrNameLst>
                                          </p:cBhvr>
                                          <p:tavLst>
                                            <p:tav tm="0">
                                              <p:val>
                                                <p:strVal val="#ppt_x"/>
                                              </p:val>
                                            </p:tav>
                                            <p:tav tm="100000">
                                              <p:val>
                                                <p:strVal val="#ppt_x"/>
                                              </p:val>
                                            </p:tav>
                                          </p:tavLst>
                                        </p:anim>
                                        <p:anim calcmode="lin" valueType="num">
                                          <p:cBhvr>
                                            <p:cTn id="14" dur="500" fill="hold"/>
                                            <p:tgtEl>
                                              <p:spTgt spid="2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anim calcmode="lin" valueType="num">
                                          <p:cBhvr>
                                            <p:cTn id="19" dur="500" fill="hold"/>
                                            <p:tgtEl>
                                              <p:spTgt spid="28"/>
                                            </p:tgtEl>
                                            <p:attrNameLst>
                                              <p:attrName>ppt_x</p:attrName>
                                            </p:attrNameLst>
                                          </p:cBhvr>
                                          <p:tavLst>
                                            <p:tav tm="0">
                                              <p:val>
                                                <p:strVal val="#ppt_x"/>
                                              </p:val>
                                            </p:tav>
                                            <p:tav tm="100000">
                                              <p:val>
                                                <p:strVal val="#ppt_x"/>
                                              </p:val>
                                            </p:tav>
                                          </p:tavLst>
                                        </p:anim>
                                        <p:anim calcmode="lin" valueType="num">
                                          <p:cBhvr>
                                            <p:cTn id="20" dur="500" fill="hold"/>
                                            <p:tgtEl>
                                              <p:spTgt spid="28"/>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anim calcmode="lin" valueType="num">
                                          <p:cBhvr>
                                            <p:cTn id="25" dur="500" fill="hold"/>
                                            <p:tgtEl>
                                              <p:spTgt spid="29"/>
                                            </p:tgtEl>
                                            <p:attrNameLst>
                                              <p:attrName>ppt_x</p:attrName>
                                            </p:attrNameLst>
                                          </p:cBhvr>
                                          <p:tavLst>
                                            <p:tav tm="0">
                                              <p:val>
                                                <p:strVal val="#ppt_x"/>
                                              </p:val>
                                            </p:tav>
                                            <p:tav tm="100000">
                                              <p:val>
                                                <p:strVal val="#ppt_x"/>
                                              </p:val>
                                            </p:tav>
                                          </p:tavLst>
                                        </p:anim>
                                        <p:anim calcmode="lin" valueType="num">
                                          <p:cBhvr>
                                            <p:cTn id="26" dur="500" fill="hold"/>
                                            <p:tgtEl>
                                              <p:spTgt spid="29"/>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anim calcmode="lin" valueType="num">
                                          <p:cBhvr>
                                            <p:cTn id="31" dur="500" fill="hold"/>
                                            <p:tgtEl>
                                              <p:spTgt spid="30"/>
                                            </p:tgtEl>
                                            <p:attrNameLst>
                                              <p:attrName>ppt_x</p:attrName>
                                            </p:attrNameLst>
                                          </p:cBhvr>
                                          <p:tavLst>
                                            <p:tav tm="0">
                                              <p:val>
                                                <p:strVal val="#ppt_x"/>
                                              </p:val>
                                            </p:tav>
                                            <p:tav tm="100000">
                                              <p:val>
                                                <p:strVal val="#ppt_x"/>
                                              </p:val>
                                            </p:tav>
                                          </p:tavLst>
                                        </p:anim>
                                        <p:anim calcmode="lin" valueType="num">
                                          <p:cBhvr>
                                            <p:cTn id="32" dur="500" fill="hold"/>
                                            <p:tgtEl>
                                              <p:spTgt spid="30"/>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53" presetClass="entr" presetSubtype="16"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p:cTn id="42" dur="500" fill="hold"/>
                                            <p:tgtEl>
                                              <p:spTgt spid="34"/>
                                            </p:tgtEl>
                                            <p:attrNameLst>
                                              <p:attrName>ppt_w</p:attrName>
                                            </p:attrNameLst>
                                          </p:cBhvr>
                                          <p:tavLst>
                                            <p:tav tm="0">
                                              <p:val>
                                                <p:fltVal val="0"/>
                                              </p:val>
                                            </p:tav>
                                            <p:tav tm="100000">
                                              <p:val>
                                                <p:strVal val="#ppt_w"/>
                                              </p:val>
                                            </p:tav>
                                          </p:tavLst>
                                        </p:anim>
                                        <p:anim calcmode="lin" valueType="num">
                                          <p:cBhvr>
                                            <p:cTn id="43" dur="500" fill="hold"/>
                                            <p:tgtEl>
                                              <p:spTgt spid="34"/>
                                            </p:tgtEl>
                                            <p:attrNameLst>
                                              <p:attrName>ppt_h</p:attrName>
                                            </p:attrNameLst>
                                          </p:cBhvr>
                                          <p:tavLst>
                                            <p:tav tm="0">
                                              <p:val>
                                                <p:fltVal val="0"/>
                                              </p:val>
                                            </p:tav>
                                            <p:tav tm="100000">
                                              <p:val>
                                                <p:strVal val="#ppt_h"/>
                                              </p:val>
                                            </p:tav>
                                          </p:tavLst>
                                        </p:anim>
                                        <p:animEffect transition="in" filter="fade">
                                          <p:cBhvr>
                                            <p:cTn id="44" dur="500"/>
                                            <p:tgtEl>
                                              <p:spTgt spid="34"/>
                                            </p:tgtEl>
                                          </p:cBhvr>
                                        </p:animEffect>
                                      </p:childTnLst>
                                    </p:cTn>
                                  </p:par>
                                </p:childTnLst>
                              </p:cTn>
                            </p:par>
                            <p:par>
                              <p:cTn id="45" fill="hold">
                                <p:stCondLst>
                                  <p:cond delay="3500"/>
                                </p:stCondLst>
                                <p:childTnLst>
                                  <p:par>
                                    <p:cTn id="46" presetID="53" presetClass="entr" presetSubtype="16" fill="hold" nodeType="after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p:cTn id="48" dur="500" fill="hold"/>
                                            <p:tgtEl>
                                              <p:spTgt spid="37"/>
                                            </p:tgtEl>
                                            <p:attrNameLst>
                                              <p:attrName>ppt_w</p:attrName>
                                            </p:attrNameLst>
                                          </p:cBhvr>
                                          <p:tavLst>
                                            <p:tav tm="0">
                                              <p:val>
                                                <p:fltVal val="0"/>
                                              </p:val>
                                            </p:tav>
                                            <p:tav tm="100000">
                                              <p:val>
                                                <p:strVal val="#ppt_w"/>
                                              </p:val>
                                            </p:tav>
                                          </p:tavLst>
                                        </p:anim>
                                        <p:anim calcmode="lin" valueType="num">
                                          <p:cBhvr>
                                            <p:cTn id="49" dur="500" fill="hold"/>
                                            <p:tgtEl>
                                              <p:spTgt spid="37"/>
                                            </p:tgtEl>
                                            <p:attrNameLst>
                                              <p:attrName>ppt_h</p:attrName>
                                            </p:attrNameLst>
                                          </p:cBhvr>
                                          <p:tavLst>
                                            <p:tav tm="0">
                                              <p:val>
                                                <p:fltVal val="0"/>
                                              </p:val>
                                            </p:tav>
                                            <p:tav tm="100000">
                                              <p:val>
                                                <p:strVal val="#ppt_h"/>
                                              </p:val>
                                            </p:tav>
                                          </p:tavLst>
                                        </p:anim>
                                        <p:animEffect transition="in" filter="fade">
                                          <p:cBhvr>
                                            <p:cTn id="50" dur="500"/>
                                            <p:tgtEl>
                                              <p:spTgt spid="37"/>
                                            </p:tgtEl>
                                          </p:cBhvr>
                                        </p:animEffect>
                                      </p:childTnLst>
                                    </p:cTn>
                                  </p:par>
                                </p:childTnLst>
                              </p:cTn>
                            </p:par>
                            <p:par>
                              <p:cTn id="51" fill="hold">
                                <p:stCondLst>
                                  <p:cond delay="4000"/>
                                </p:stCondLst>
                                <p:childTnLst>
                                  <p:par>
                                    <p:cTn id="52" presetID="53" presetClass="entr" presetSubtype="16" fill="hold" nodeType="afterEffect">
                                      <p:stCondLst>
                                        <p:cond delay="0"/>
                                      </p:stCondLst>
                                      <p:childTnLst>
                                        <p:set>
                                          <p:cBhvr>
                                            <p:cTn id="53" dur="1" fill="hold">
                                              <p:stCondLst>
                                                <p:cond delay="0"/>
                                              </p:stCondLst>
                                            </p:cTn>
                                            <p:tgtEl>
                                              <p:spTgt spid="40"/>
                                            </p:tgtEl>
                                            <p:attrNameLst>
                                              <p:attrName>style.visibility</p:attrName>
                                            </p:attrNameLst>
                                          </p:cBhvr>
                                          <p:to>
                                            <p:strVal val="visible"/>
                                          </p:to>
                                        </p:set>
                                        <p:anim calcmode="lin" valueType="num">
                                          <p:cBhvr>
                                            <p:cTn id="54" dur="500" fill="hold"/>
                                            <p:tgtEl>
                                              <p:spTgt spid="40"/>
                                            </p:tgtEl>
                                            <p:attrNameLst>
                                              <p:attrName>ppt_w</p:attrName>
                                            </p:attrNameLst>
                                          </p:cBhvr>
                                          <p:tavLst>
                                            <p:tav tm="0">
                                              <p:val>
                                                <p:fltVal val="0"/>
                                              </p:val>
                                            </p:tav>
                                            <p:tav tm="100000">
                                              <p:val>
                                                <p:strVal val="#ppt_w"/>
                                              </p:val>
                                            </p:tav>
                                          </p:tavLst>
                                        </p:anim>
                                        <p:anim calcmode="lin" valueType="num">
                                          <p:cBhvr>
                                            <p:cTn id="55" dur="500" fill="hold"/>
                                            <p:tgtEl>
                                              <p:spTgt spid="40"/>
                                            </p:tgtEl>
                                            <p:attrNameLst>
                                              <p:attrName>ppt_h</p:attrName>
                                            </p:attrNameLst>
                                          </p:cBhvr>
                                          <p:tavLst>
                                            <p:tav tm="0">
                                              <p:val>
                                                <p:fltVal val="0"/>
                                              </p:val>
                                            </p:tav>
                                            <p:tav tm="100000">
                                              <p:val>
                                                <p:strVal val="#ppt_h"/>
                                              </p:val>
                                            </p:tav>
                                          </p:tavLst>
                                        </p:anim>
                                        <p:animEffect transition="in" filter="fade">
                                          <p:cBhvr>
                                            <p:cTn id="5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bldLvl="0" animBg="1"/>
          <p:bldP spid="28" grpId="0" bldLvl="0" animBg="1"/>
          <p:bldP spid="29" grpId="0" bldLvl="0" animBg="1"/>
          <p:bldP spid="30" grpId="0" bldLvl="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anim calcmode="lin" valueType="num">
                                          <p:cBhvr>
                                            <p:cTn id="13" dur="500" fill="hold"/>
                                            <p:tgtEl>
                                              <p:spTgt spid="27"/>
                                            </p:tgtEl>
                                            <p:attrNameLst>
                                              <p:attrName>ppt_x</p:attrName>
                                            </p:attrNameLst>
                                          </p:cBhvr>
                                          <p:tavLst>
                                            <p:tav tm="0">
                                              <p:val>
                                                <p:strVal val="#ppt_x"/>
                                              </p:val>
                                            </p:tav>
                                            <p:tav tm="100000">
                                              <p:val>
                                                <p:strVal val="#ppt_x"/>
                                              </p:val>
                                            </p:tav>
                                          </p:tavLst>
                                        </p:anim>
                                        <p:anim calcmode="lin" valueType="num">
                                          <p:cBhvr>
                                            <p:cTn id="14" dur="500" fill="hold"/>
                                            <p:tgtEl>
                                              <p:spTgt spid="2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anim calcmode="lin" valueType="num">
                                          <p:cBhvr>
                                            <p:cTn id="19" dur="500" fill="hold"/>
                                            <p:tgtEl>
                                              <p:spTgt spid="28"/>
                                            </p:tgtEl>
                                            <p:attrNameLst>
                                              <p:attrName>ppt_x</p:attrName>
                                            </p:attrNameLst>
                                          </p:cBhvr>
                                          <p:tavLst>
                                            <p:tav tm="0">
                                              <p:val>
                                                <p:strVal val="#ppt_x"/>
                                              </p:val>
                                            </p:tav>
                                            <p:tav tm="100000">
                                              <p:val>
                                                <p:strVal val="#ppt_x"/>
                                              </p:val>
                                            </p:tav>
                                          </p:tavLst>
                                        </p:anim>
                                        <p:anim calcmode="lin" valueType="num">
                                          <p:cBhvr>
                                            <p:cTn id="20" dur="500" fill="hold"/>
                                            <p:tgtEl>
                                              <p:spTgt spid="28"/>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anim calcmode="lin" valueType="num">
                                          <p:cBhvr>
                                            <p:cTn id="25" dur="500" fill="hold"/>
                                            <p:tgtEl>
                                              <p:spTgt spid="29"/>
                                            </p:tgtEl>
                                            <p:attrNameLst>
                                              <p:attrName>ppt_x</p:attrName>
                                            </p:attrNameLst>
                                          </p:cBhvr>
                                          <p:tavLst>
                                            <p:tav tm="0">
                                              <p:val>
                                                <p:strVal val="#ppt_x"/>
                                              </p:val>
                                            </p:tav>
                                            <p:tav tm="100000">
                                              <p:val>
                                                <p:strVal val="#ppt_x"/>
                                              </p:val>
                                            </p:tav>
                                          </p:tavLst>
                                        </p:anim>
                                        <p:anim calcmode="lin" valueType="num">
                                          <p:cBhvr>
                                            <p:cTn id="26" dur="500" fill="hold"/>
                                            <p:tgtEl>
                                              <p:spTgt spid="29"/>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anim calcmode="lin" valueType="num">
                                          <p:cBhvr>
                                            <p:cTn id="31" dur="500" fill="hold"/>
                                            <p:tgtEl>
                                              <p:spTgt spid="30"/>
                                            </p:tgtEl>
                                            <p:attrNameLst>
                                              <p:attrName>ppt_x</p:attrName>
                                            </p:attrNameLst>
                                          </p:cBhvr>
                                          <p:tavLst>
                                            <p:tav tm="0">
                                              <p:val>
                                                <p:strVal val="#ppt_x"/>
                                              </p:val>
                                            </p:tav>
                                            <p:tav tm="100000">
                                              <p:val>
                                                <p:strVal val="#ppt_x"/>
                                              </p:val>
                                            </p:tav>
                                          </p:tavLst>
                                        </p:anim>
                                        <p:anim calcmode="lin" valueType="num">
                                          <p:cBhvr>
                                            <p:cTn id="32" dur="500" fill="hold"/>
                                            <p:tgtEl>
                                              <p:spTgt spid="30"/>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53" presetClass="entr" presetSubtype="16"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p:cTn id="42" dur="500" fill="hold"/>
                                            <p:tgtEl>
                                              <p:spTgt spid="34"/>
                                            </p:tgtEl>
                                            <p:attrNameLst>
                                              <p:attrName>ppt_w</p:attrName>
                                            </p:attrNameLst>
                                          </p:cBhvr>
                                          <p:tavLst>
                                            <p:tav tm="0">
                                              <p:val>
                                                <p:fltVal val="0"/>
                                              </p:val>
                                            </p:tav>
                                            <p:tav tm="100000">
                                              <p:val>
                                                <p:strVal val="#ppt_w"/>
                                              </p:val>
                                            </p:tav>
                                          </p:tavLst>
                                        </p:anim>
                                        <p:anim calcmode="lin" valueType="num">
                                          <p:cBhvr>
                                            <p:cTn id="43" dur="500" fill="hold"/>
                                            <p:tgtEl>
                                              <p:spTgt spid="34"/>
                                            </p:tgtEl>
                                            <p:attrNameLst>
                                              <p:attrName>ppt_h</p:attrName>
                                            </p:attrNameLst>
                                          </p:cBhvr>
                                          <p:tavLst>
                                            <p:tav tm="0">
                                              <p:val>
                                                <p:fltVal val="0"/>
                                              </p:val>
                                            </p:tav>
                                            <p:tav tm="100000">
                                              <p:val>
                                                <p:strVal val="#ppt_h"/>
                                              </p:val>
                                            </p:tav>
                                          </p:tavLst>
                                        </p:anim>
                                        <p:animEffect transition="in" filter="fade">
                                          <p:cBhvr>
                                            <p:cTn id="44" dur="500"/>
                                            <p:tgtEl>
                                              <p:spTgt spid="34"/>
                                            </p:tgtEl>
                                          </p:cBhvr>
                                        </p:animEffect>
                                      </p:childTnLst>
                                    </p:cTn>
                                  </p:par>
                                </p:childTnLst>
                              </p:cTn>
                            </p:par>
                            <p:par>
                              <p:cTn id="45" fill="hold">
                                <p:stCondLst>
                                  <p:cond delay="3500"/>
                                </p:stCondLst>
                                <p:childTnLst>
                                  <p:par>
                                    <p:cTn id="46" presetID="53" presetClass="entr" presetSubtype="16" fill="hold" nodeType="after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p:cTn id="48" dur="500" fill="hold"/>
                                            <p:tgtEl>
                                              <p:spTgt spid="37"/>
                                            </p:tgtEl>
                                            <p:attrNameLst>
                                              <p:attrName>ppt_w</p:attrName>
                                            </p:attrNameLst>
                                          </p:cBhvr>
                                          <p:tavLst>
                                            <p:tav tm="0">
                                              <p:val>
                                                <p:fltVal val="0"/>
                                              </p:val>
                                            </p:tav>
                                            <p:tav tm="100000">
                                              <p:val>
                                                <p:strVal val="#ppt_w"/>
                                              </p:val>
                                            </p:tav>
                                          </p:tavLst>
                                        </p:anim>
                                        <p:anim calcmode="lin" valueType="num">
                                          <p:cBhvr>
                                            <p:cTn id="49" dur="500" fill="hold"/>
                                            <p:tgtEl>
                                              <p:spTgt spid="37"/>
                                            </p:tgtEl>
                                            <p:attrNameLst>
                                              <p:attrName>ppt_h</p:attrName>
                                            </p:attrNameLst>
                                          </p:cBhvr>
                                          <p:tavLst>
                                            <p:tav tm="0">
                                              <p:val>
                                                <p:fltVal val="0"/>
                                              </p:val>
                                            </p:tav>
                                            <p:tav tm="100000">
                                              <p:val>
                                                <p:strVal val="#ppt_h"/>
                                              </p:val>
                                            </p:tav>
                                          </p:tavLst>
                                        </p:anim>
                                        <p:animEffect transition="in" filter="fade">
                                          <p:cBhvr>
                                            <p:cTn id="50" dur="500"/>
                                            <p:tgtEl>
                                              <p:spTgt spid="37"/>
                                            </p:tgtEl>
                                          </p:cBhvr>
                                        </p:animEffect>
                                      </p:childTnLst>
                                    </p:cTn>
                                  </p:par>
                                </p:childTnLst>
                              </p:cTn>
                            </p:par>
                            <p:par>
                              <p:cTn id="51" fill="hold">
                                <p:stCondLst>
                                  <p:cond delay="4000"/>
                                </p:stCondLst>
                                <p:childTnLst>
                                  <p:par>
                                    <p:cTn id="52" presetID="53" presetClass="entr" presetSubtype="16" fill="hold" nodeType="afterEffect">
                                      <p:stCondLst>
                                        <p:cond delay="0"/>
                                      </p:stCondLst>
                                      <p:childTnLst>
                                        <p:set>
                                          <p:cBhvr>
                                            <p:cTn id="53" dur="1" fill="hold">
                                              <p:stCondLst>
                                                <p:cond delay="0"/>
                                              </p:stCondLst>
                                            </p:cTn>
                                            <p:tgtEl>
                                              <p:spTgt spid="40"/>
                                            </p:tgtEl>
                                            <p:attrNameLst>
                                              <p:attrName>style.visibility</p:attrName>
                                            </p:attrNameLst>
                                          </p:cBhvr>
                                          <p:to>
                                            <p:strVal val="visible"/>
                                          </p:to>
                                        </p:set>
                                        <p:anim calcmode="lin" valueType="num">
                                          <p:cBhvr>
                                            <p:cTn id="54" dur="500" fill="hold"/>
                                            <p:tgtEl>
                                              <p:spTgt spid="40"/>
                                            </p:tgtEl>
                                            <p:attrNameLst>
                                              <p:attrName>ppt_w</p:attrName>
                                            </p:attrNameLst>
                                          </p:cBhvr>
                                          <p:tavLst>
                                            <p:tav tm="0">
                                              <p:val>
                                                <p:fltVal val="0"/>
                                              </p:val>
                                            </p:tav>
                                            <p:tav tm="100000">
                                              <p:val>
                                                <p:strVal val="#ppt_w"/>
                                              </p:val>
                                            </p:tav>
                                          </p:tavLst>
                                        </p:anim>
                                        <p:anim calcmode="lin" valueType="num">
                                          <p:cBhvr>
                                            <p:cTn id="55" dur="500" fill="hold"/>
                                            <p:tgtEl>
                                              <p:spTgt spid="40"/>
                                            </p:tgtEl>
                                            <p:attrNameLst>
                                              <p:attrName>ppt_h</p:attrName>
                                            </p:attrNameLst>
                                          </p:cBhvr>
                                          <p:tavLst>
                                            <p:tav tm="0">
                                              <p:val>
                                                <p:fltVal val="0"/>
                                              </p:val>
                                            </p:tav>
                                            <p:tav tm="100000">
                                              <p:val>
                                                <p:strVal val="#ppt_h"/>
                                              </p:val>
                                            </p:tav>
                                          </p:tavLst>
                                        </p:anim>
                                        <p:animEffect transition="in" filter="fade">
                                          <p:cBhvr>
                                            <p:cTn id="5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bldLvl="0" animBg="1"/>
          <p:bldP spid="28" grpId="0" bldLvl="0" animBg="1"/>
          <p:bldP spid="29" grpId="0" bldLvl="0" animBg="1"/>
          <p:bldP spid="30" grpId="0" bldLvl="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Tree>
  </p:cSld>
  <p:clrMapOvr>
    <a:masterClrMapping/>
  </p:clrMapOvr>
  <p:transition spd="med" advTm="0">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44"/>
          <p:cNvSpPr>
            <a:spLocks noChangeArrowheads="1"/>
          </p:cNvSpPr>
          <p:nvPr/>
        </p:nvSpPr>
        <p:spPr bwMode="auto">
          <a:xfrm>
            <a:off x="1563862" y="352490"/>
            <a:ext cx="2974779" cy="378429"/>
          </a:xfrm>
          <a:prstGeom prst="rect">
            <a:avLst/>
          </a:prstGeom>
          <a:noFill/>
          <a:ln w="9525" algn="ctr">
            <a:noFill/>
            <a:miter lim="800000"/>
          </a:ln>
        </p:spPr>
        <p:txBody>
          <a:bodyPr wrap="square" lIns="76701" tIns="38350" rIns="76701" bIns="38350">
            <a:spAutoFit/>
          </a:bodyPr>
          <a:lstStyle/>
          <a:p>
            <a:pPr eaLnBrk="0" hangingPunct="0"/>
            <a:r>
              <a:rPr lang="zh-CN" altLang="en-US" sz="1956" b="1" dirty="0">
                <a:solidFill>
                  <a:srgbClr val="000000"/>
                </a:solidFill>
                <a:latin typeface="微软雅黑" panose="020B0503020204020204" pitchFamily="34" charset="-122"/>
                <a:ea typeface="微软雅黑" panose="020B0503020204020204" pitchFamily="34" charset="-122"/>
              </a:rPr>
              <a:t>工作完成情况</a:t>
            </a:r>
            <a:endParaRPr lang="en-US" altLang="zh-CN" sz="1956" b="1" dirty="0">
              <a:solidFill>
                <a:srgbClr val="000000"/>
              </a:solidFill>
              <a:latin typeface="微软雅黑" panose="020B0503020204020204" pitchFamily="34" charset="-122"/>
              <a:ea typeface="微软雅黑" panose="020B0503020204020204" pitchFamily="34" charset="-122"/>
            </a:endParaRPr>
          </a:p>
        </p:txBody>
      </p:sp>
      <p:sp>
        <p:nvSpPr>
          <p:cNvPr id="26" name="Line 45"/>
          <p:cNvSpPr>
            <a:spLocks noChangeShapeType="1"/>
          </p:cNvSpPr>
          <p:nvPr/>
        </p:nvSpPr>
        <p:spPr bwMode="auto">
          <a:xfrm>
            <a:off x="1449824" y="698231"/>
            <a:ext cx="3147005" cy="0"/>
          </a:xfrm>
          <a:prstGeom prst="line">
            <a:avLst/>
          </a:prstGeom>
          <a:solidFill>
            <a:schemeClr val="accent1">
              <a:lumMod val="75000"/>
            </a:schemeClr>
          </a:solidFill>
          <a:ln w="9525">
            <a:solidFill>
              <a:srgbClr val="760000"/>
            </a:solidFill>
            <a:round/>
          </a:ln>
        </p:spPr>
        <p:txBody>
          <a:bodyPr wrap="none" lIns="76701" tIns="38350" rIns="76701" bIns="38350" anchor="ctr"/>
          <a:lstStyle/>
          <a:p>
            <a:endParaRPr lang="zh-CN" altLang="en-US" sz="1472" dirty="0">
              <a:latin typeface="微软雅黑" panose="020B0503020204020204" pitchFamily="34" charset="-122"/>
              <a:ea typeface="微软雅黑" panose="020B0503020204020204" pitchFamily="34" charset="-122"/>
            </a:endParaRPr>
          </a:p>
        </p:txBody>
      </p:sp>
      <p:sp>
        <p:nvSpPr>
          <p:cNvPr id="18" name="流程图: 延期 8"/>
          <p:cNvSpPr/>
          <p:nvPr/>
        </p:nvSpPr>
        <p:spPr>
          <a:xfrm>
            <a:off x="514676" y="242577"/>
            <a:ext cx="985507" cy="625258"/>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1" fmla="*/ 0 w 3204064"/>
              <a:gd name="connsiteY0-2" fmla="*/ 0 h 1887198"/>
              <a:gd name="connsiteX1-3" fmla="*/ 2051737 w 3204064"/>
              <a:gd name="connsiteY1-4" fmla="*/ 14990 h 1887198"/>
              <a:gd name="connsiteX2-5" fmla="*/ 3204064 w 3204064"/>
              <a:gd name="connsiteY2-6" fmla="*/ 951094 h 1887198"/>
              <a:gd name="connsiteX3-7" fmla="*/ 2051737 w 3204064"/>
              <a:gd name="connsiteY3-8" fmla="*/ 1887198 h 1887198"/>
              <a:gd name="connsiteX4-9" fmla="*/ 899410 w 3204064"/>
              <a:gd name="connsiteY4-10" fmla="*/ 1887198 h 1887198"/>
              <a:gd name="connsiteX5-11" fmla="*/ 0 w 3204064"/>
              <a:gd name="connsiteY5-12" fmla="*/ 0 h 1887198"/>
              <a:gd name="connsiteX0-13" fmla="*/ 0 w 3204064"/>
              <a:gd name="connsiteY0-14" fmla="*/ 0 h 1887198"/>
              <a:gd name="connsiteX1-15" fmla="*/ 2051737 w 3204064"/>
              <a:gd name="connsiteY1-16" fmla="*/ 14990 h 1887198"/>
              <a:gd name="connsiteX2-17" fmla="*/ 3204064 w 3204064"/>
              <a:gd name="connsiteY2-18" fmla="*/ 951094 h 1887198"/>
              <a:gd name="connsiteX3-19" fmla="*/ 2051737 w 3204064"/>
              <a:gd name="connsiteY3-20" fmla="*/ 1887198 h 1887198"/>
              <a:gd name="connsiteX4-21" fmla="*/ 29980 w 3204064"/>
              <a:gd name="connsiteY4-22" fmla="*/ 1887198 h 1887198"/>
              <a:gd name="connsiteX5-23" fmla="*/ 0 w 3204064"/>
              <a:gd name="connsiteY5-24" fmla="*/ 0 h 1887198"/>
              <a:gd name="connsiteX0-25" fmla="*/ 0 w 3189073"/>
              <a:gd name="connsiteY0-26" fmla="*/ 0 h 1872208"/>
              <a:gd name="connsiteX1-27" fmla="*/ 2036746 w 3189073"/>
              <a:gd name="connsiteY1-28" fmla="*/ 0 h 1872208"/>
              <a:gd name="connsiteX2-29" fmla="*/ 3189073 w 3189073"/>
              <a:gd name="connsiteY2-30" fmla="*/ 936104 h 1872208"/>
              <a:gd name="connsiteX3-31" fmla="*/ 2036746 w 3189073"/>
              <a:gd name="connsiteY3-32" fmla="*/ 1872208 h 1872208"/>
              <a:gd name="connsiteX4-33" fmla="*/ 14989 w 3189073"/>
              <a:gd name="connsiteY4-34" fmla="*/ 1872208 h 1872208"/>
              <a:gd name="connsiteX5-35" fmla="*/ 0 w 3189073"/>
              <a:gd name="connsiteY5-36" fmla="*/ 0 h 1872208"/>
              <a:gd name="connsiteX0-37" fmla="*/ 0 w 3848302"/>
              <a:gd name="connsiteY0-38" fmla="*/ 14991 h 1872208"/>
              <a:gd name="connsiteX1-39" fmla="*/ 2695975 w 3848302"/>
              <a:gd name="connsiteY1-40" fmla="*/ 0 h 1872208"/>
              <a:gd name="connsiteX2-41" fmla="*/ 3848302 w 3848302"/>
              <a:gd name="connsiteY2-42" fmla="*/ 936104 h 1872208"/>
              <a:gd name="connsiteX3-43" fmla="*/ 2695975 w 3848302"/>
              <a:gd name="connsiteY3-44" fmla="*/ 1872208 h 1872208"/>
              <a:gd name="connsiteX4-45" fmla="*/ 674218 w 3848302"/>
              <a:gd name="connsiteY4-46" fmla="*/ 1872208 h 1872208"/>
              <a:gd name="connsiteX5-47" fmla="*/ 0 w 3848302"/>
              <a:gd name="connsiteY5-48" fmla="*/ 14991 h 1872208"/>
              <a:gd name="connsiteX0-49" fmla="*/ 0 w 3848302"/>
              <a:gd name="connsiteY0-50" fmla="*/ 14991 h 1902188"/>
              <a:gd name="connsiteX1-51" fmla="*/ 2695975 w 3848302"/>
              <a:gd name="connsiteY1-52" fmla="*/ 0 h 1902188"/>
              <a:gd name="connsiteX2-53" fmla="*/ 3848302 w 3848302"/>
              <a:gd name="connsiteY2-54" fmla="*/ 936104 h 1902188"/>
              <a:gd name="connsiteX3-55" fmla="*/ 2695975 w 3848302"/>
              <a:gd name="connsiteY3-56" fmla="*/ 1872208 h 1902188"/>
              <a:gd name="connsiteX4-57" fmla="*/ 31469 w 3848302"/>
              <a:gd name="connsiteY4-58" fmla="*/ 1902188 h 1902188"/>
              <a:gd name="connsiteX5-59" fmla="*/ 0 w 3848302"/>
              <a:gd name="connsiteY5-60" fmla="*/ 14991 h 1902188"/>
              <a:gd name="connsiteX0-61" fmla="*/ 0 w 3864784"/>
              <a:gd name="connsiteY0-62" fmla="*/ 29981 h 1902188"/>
              <a:gd name="connsiteX1-63" fmla="*/ 2712457 w 3864784"/>
              <a:gd name="connsiteY1-64" fmla="*/ 0 h 1902188"/>
              <a:gd name="connsiteX2-65" fmla="*/ 3864784 w 3864784"/>
              <a:gd name="connsiteY2-66" fmla="*/ 936104 h 1902188"/>
              <a:gd name="connsiteX3-67" fmla="*/ 2712457 w 3864784"/>
              <a:gd name="connsiteY3-68" fmla="*/ 1872208 h 1902188"/>
              <a:gd name="connsiteX4-69" fmla="*/ 47951 w 3864784"/>
              <a:gd name="connsiteY4-70" fmla="*/ 1902188 h 1902188"/>
              <a:gd name="connsiteX5-71" fmla="*/ 0 w 3864784"/>
              <a:gd name="connsiteY5-72" fmla="*/ 29981 h 1902188"/>
              <a:gd name="connsiteX0-73" fmla="*/ 0 w 3831822"/>
              <a:gd name="connsiteY0-74" fmla="*/ 14990 h 1902188"/>
              <a:gd name="connsiteX1-75" fmla="*/ 2679495 w 3831822"/>
              <a:gd name="connsiteY1-76" fmla="*/ 0 h 1902188"/>
              <a:gd name="connsiteX2-77" fmla="*/ 3831822 w 3831822"/>
              <a:gd name="connsiteY2-78" fmla="*/ 936104 h 1902188"/>
              <a:gd name="connsiteX3-79" fmla="*/ 2679495 w 3831822"/>
              <a:gd name="connsiteY3-80" fmla="*/ 1872208 h 1902188"/>
              <a:gd name="connsiteX4-81" fmla="*/ 14989 w 3831822"/>
              <a:gd name="connsiteY4-82" fmla="*/ 1902188 h 1902188"/>
              <a:gd name="connsiteX5-83" fmla="*/ 0 w 3831822"/>
              <a:gd name="connsiteY5-84" fmla="*/ 14990 h 1902188"/>
            </a:gdLst>
            <a:ahLst/>
            <a:cxnLst>
              <a:cxn ang="0">
                <a:pos x="connsiteX0-73" y="connsiteY0-74"/>
              </a:cxn>
              <a:cxn ang="0">
                <a:pos x="connsiteX1-75" y="connsiteY1-76"/>
              </a:cxn>
              <a:cxn ang="0">
                <a:pos x="connsiteX2-77" y="connsiteY2-78"/>
              </a:cxn>
              <a:cxn ang="0">
                <a:pos x="connsiteX3-79" y="connsiteY3-80"/>
              </a:cxn>
              <a:cxn ang="0">
                <a:pos x="connsiteX4-81" y="connsiteY4-82"/>
              </a:cxn>
              <a:cxn ang="0">
                <a:pos x="connsiteX5-83" y="connsiteY5-84"/>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chemeClr val="bg1"/>
                </a:solidFill>
                <a:latin typeface="微软雅黑" panose="020B0503020204020204" pitchFamily="34" charset="-122"/>
                <a:ea typeface="微软雅黑" panose="020B0503020204020204" pitchFamily="34" charset="-122"/>
              </a:rPr>
              <a:t>LOGO</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 name="AutoShape 2"/>
          <p:cNvSpPr>
            <a:spLocks noChangeArrowheads="1"/>
          </p:cNvSpPr>
          <p:nvPr/>
        </p:nvSpPr>
        <p:spPr bwMode="gray">
          <a:xfrm>
            <a:off x="2548894" y="1211138"/>
            <a:ext cx="2187386" cy="2533632"/>
          </a:xfrm>
          <a:prstGeom prst="upArrow">
            <a:avLst>
              <a:gd name="adj1" fmla="val 56361"/>
              <a:gd name="adj2" fmla="val 78338"/>
            </a:avLst>
          </a:prstGeom>
          <a:solidFill>
            <a:srgbClr val="C00000"/>
          </a:solidFill>
          <a:ln w="9525">
            <a:miter lim="800000"/>
          </a:ln>
        </p:spPr>
        <p:txBody>
          <a:bodyPr wrap="none" lIns="71776" tIns="35887" rIns="71776" bIns="35887" anchor="ctr">
            <a:flatTx/>
          </a:bodyPr>
          <a:lstStyle/>
          <a:p>
            <a:endParaRPr lang="zh-CN" altLang="en-US" sz="1472">
              <a:ea typeface="宋体" panose="02010600030101010101" pitchFamily="2" charset="-122"/>
            </a:endParaRPr>
          </a:p>
        </p:txBody>
      </p:sp>
      <p:sp>
        <p:nvSpPr>
          <p:cNvPr id="6" name="AutoShape 3"/>
          <p:cNvSpPr>
            <a:spLocks noChangeArrowheads="1"/>
          </p:cNvSpPr>
          <p:nvPr/>
        </p:nvSpPr>
        <p:spPr bwMode="gray">
          <a:xfrm>
            <a:off x="4336131" y="1320344"/>
            <a:ext cx="2211557" cy="2533632"/>
          </a:xfrm>
          <a:prstGeom prst="downArrow">
            <a:avLst>
              <a:gd name="adj1" fmla="val 65009"/>
              <a:gd name="adj2" fmla="val 57931"/>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a:solidFill>
                <a:schemeClr val="bg1"/>
              </a:solidFill>
              <a:latin typeface="微软雅黑" panose="020B0503020204020204" pitchFamily="34" charset="-122"/>
              <a:ea typeface="微软雅黑" panose="020B0503020204020204" pitchFamily="34" charset="-122"/>
            </a:endParaRPr>
          </a:p>
        </p:txBody>
      </p:sp>
      <p:sp>
        <p:nvSpPr>
          <p:cNvPr id="7" name="AutoShape 4"/>
          <p:cNvSpPr>
            <a:spLocks noChangeArrowheads="1"/>
          </p:cNvSpPr>
          <p:nvPr/>
        </p:nvSpPr>
        <p:spPr bwMode="gray">
          <a:xfrm>
            <a:off x="1500182" y="1735562"/>
            <a:ext cx="2129647" cy="461068"/>
          </a:xfrm>
          <a:prstGeom prst="roundRect">
            <a:avLst>
              <a:gd name="adj" fmla="val 16667"/>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79" dirty="0">
                <a:solidFill>
                  <a:schemeClr val="bg1"/>
                </a:solidFill>
                <a:latin typeface="微软雅黑" panose="020B0503020204020204" pitchFamily="34" charset="-122"/>
                <a:ea typeface="微软雅黑" panose="020B0503020204020204" pitchFamily="34" charset="-122"/>
              </a:rPr>
              <a:t>添加文字信息</a:t>
            </a:r>
          </a:p>
        </p:txBody>
      </p:sp>
      <p:sp>
        <p:nvSpPr>
          <p:cNvPr id="8" name="AutoShape 5"/>
          <p:cNvSpPr>
            <a:spLocks noChangeArrowheads="1"/>
          </p:cNvSpPr>
          <p:nvPr/>
        </p:nvSpPr>
        <p:spPr bwMode="gray">
          <a:xfrm>
            <a:off x="1500182" y="2318610"/>
            <a:ext cx="2129647" cy="461068"/>
          </a:xfrm>
          <a:prstGeom prst="roundRect">
            <a:avLst>
              <a:gd name="adj" fmla="val 16667"/>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79" dirty="0">
                <a:solidFill>
                  <a:schemeClr val="bg1"/>
                </a:solidFill>
                <a:latin typeface="微软雅黑" panose="020B0503020204020204" pitchFamily="34" charset="-122"/>
                <a:ea typeface="微软雅黑" panose="020B0503020204020204" pitchFamily="34" charset="-122"/>
              </a:rPr>
              <a:t>添加文字信息</a:t>
            </a:r>
          </a:p>
        </p:txBody>
      </p:sp>
      <p:sp>
        <p:nvSpPr>
          <p:cNvPr id="9" name="AutoShape 6"/>
          <p:cNvSpPr>
            <a:spLocks noChangeArrowheads="1"/>
          </p:cNvSpPr>
          <p:nvPr/>
        </p:nvSpPr>
        <p:spPr bwMode="gray">
          <a:xfrm>
            <a:off x="1500182" y="2893826"/>
            <a:ext cx="2129647" cy="461068"/>
          </a:xfrm>
          <a:prstGeom prst="roundRect">
            <a:avLst>
              <a:gd name="adj" fmla="val 16667"/>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79" dirty="0">
                <a:solidFill>
                  <a:schemeClr val="bg1"/>
                </a:solidFill>
                <a:latin typeface="微软雅黑" panose="020B0503020204020204" pitchFamily="34" charset="-122"/>
                <a:ea typeface="微软雅黑" panose="020B0503020204020204" pitchFamily="34" charset="-122"/>
              </a:rPr>
              <a:t>添加文字信息</a:t>
            </a:r>
          </a:p>
        </p:txBody>
      </p:sp>
      <p:sp>
        <p:nvSpPr>
          <p:cNvPr id="10" name="AutoShape 7"/>
          <p:cNvSpPr>
            <a:spLocks noChangeArrowheads="1"/>
          </p:cNvSpPr>
          <p:nvPr/>
        </p:nvSpPr>
        <p:spPr bwMode="gray">
          <a:xfrm>
            <a:off x="5592974" y="1678486"/>
            <a:ext cx="2223642" cy="459948"/>
          </a:xfrm>
          <a:prstGeom prst="roundRect">
            <a:avLst>
              <a:gd name="adj" fmla="val 16667"/>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79" dirty="0">
                <a:solidFill>
                  <a:schemeClr val="bg1"/>
                </a:solidFill>
                <a:latin typeface="微软雅黑" panose="020B0503020204020204" pitchFamily="34" charset="-122"/>
                <a:ea typeface="微软雅黑" panose="020B0503020204020204" pitchFamily="34" charset="-122"/>
              </a:rPr>
              <a:t>添加文字信息</a:t>
            </a:r>
          </a:p>
        </p:txBody>
      </p:sp>
      <p:sp>
        <p:nvSpPr>
          <p:cNvPr id="11" name="AutoShape 8"/>
          <p:cNvSpPr>
            <a:spLocks noChangeArrowheads="1"/>
          </p:cNvSpPr>
          <p:nvPr/>
        </p:nvSpPr>
        <p:spPr bwMode="gray">
          <a:xfrm>
            <a:off x="5592974" y="2282798"/>
            <a:ext cx="2223642" cy="459948"/>
          </a:xfrm>
          <a:prstGeom prst="roundRect">
            <a:avLst>
              <a:gd name="adj" fmla="val 16667"/>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79" dirty="0">
                <a:solidFill>
                  <a:schemeClr val="bg1"/>
                </a:solidFill>
                <a:latin typeface="微软雅黑" panose="020B0503020204020204" pitchFamily="34" charset="-122"/>
                <a:ea typeface="微软雅黑" panose="020B0503020204020204" pitchFamily="34" charset="-122"/>
              </a:rPr>
              <a:t>添加文字信息</a:t>
            </a:r>
          </a:p>
        </p:txBody>
      </p:sp>
      <p:sp>
        <p:nvSpPr>
          <p:cNvPr id="12" name="AutoShape 9"/>
          <p:cNvSpPr>
            <a:spLocks noChangeArrowheads="1"/>
          </p:cNvSpPr>
          <p:nvPr/>
        </p:nvSpPr>
        <p:spPr bwMode="gray">
          <a:xfrm>
            <a:off x="5592974" y="2875919"/>
            <a:ext cx="2223642" cy="461068"/>
          </a:xfrm>
          <a:prstGeom prst="roundRect">
            <a:avLst>
              <a:gd name="adj" fmla="val 16667"/>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79" dirty="0">
                <a:solidFill>
                  <a:schemeClr val="bg1"/>
                </a:solidFill>
                <a:latin typeface="微软雅黑" panose="020B0503020204020204" pitchFamily="34" charset="-122"/>
                <a:ea typeface="微软雅黑" panose="020B0503020204020204" pitchFamily="34" charset="-122"/>
              </a:rPr>
              <a:t>添加文字信息</a:t>
            </a:r>
          </a:p>
        </p:txBody>
      </p:sp>
      <p:sp>
        <p:nvSpPr>
          <p:cNvPr id="13" name="AutoShape 13"/>
          <p:cNvSpPr>
            <a:spLocks noChangeArrowheads="1"/>
          </p:cNvSpPr>
          <p:nvPr/>
        </p:nvSpPr>
        <p:spPr bwMode="auto">
          <a:xfrm>
            <a:off x="2260026" y="3963310"/>
            <a:ext cx="4702414" cy="342030"/>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sysDot"/>
                <a:round/>
              </a14:hiddenLine>
            </a:ext>
          </a:extLst>
        </p:spPr>
        <p:txBody>
          <a:bodyPr lIns="71776" tIns="35887" rIns="71776" bIns="35887" anchor="ctr">
            <a:spAutoFit/>
          </a:bodyPr>
          <a:lstStyle/>
          <a:p>
            <a:pPr algn="ctr"/>
            <a:r>
              <a:rPr lang="zh-CN" altLang="en-US" sz="1538"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在此添加您的文字信息在此添加您的文字信息</a:t>
            </a:r>
          </a:p>
        </p:txBody>
      </p:sp>
    </p:spTree>
  </p:cSld>
  <p:clrMapOvr>
    <a:masterClrMapping/>
  </p:clrMapOvr>
  <mc:AlternateContent xmlns:mc="http://schemas.openxmlformats.org/markup-compatibility/2006" xmlns:p14="http://schemas.microsoft.com/office/powerpoint/2010/main">
    <mc:Choice Requires="p14">
      <p:transition spd="slow" p14:dur="1500" advTm="0">
        <p:split orient="vert"/>
      </p:transition>
    </mc:Choice>
    <mc:Fallback xmlns="">
      <p:transition spd="slow" advTm="0">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52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52000">
                                          <p:cBhvr additive="base">
                                            <p:cTn id="7" dur="500" fill="hold"/>
                                            <p:tgtEl>
                                              <p:spTgt spid="25"/>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ppt_x</p:attrName>
                                            </p:attrNameLst>
                                          </p:cBhvr>
                                          <p:tavLst>
                                            <p:tav tm="0">
                                              <p:val>
                                                <p:strVal val="#ppt_x"/>
                                              </p:val>
                                            </p:tav>
                                            <p:tav tm="100000">
                                              <p:val>
                                                <p:strVal val="#ppt_x"/>
                                              </p:val>
                                            </p:tav>
                                          </p:tavLst>
                                        </p:anim>
                                        <p:anim calcmode="lin" valueType="num">
                                          <p:cBhvr>
                                            <p:cTn id="19" dur="5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0-#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0-#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1+#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1+#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childTnLst>
                              </p:cTn>
                            </p:par>
                            <p:par>
                              <p:cTn id="45" fill="hold">
                                <p:stCondLst>
                                  <p:cond delay="1500"/>
                                </p:stCondLst>
                                <p:childTnLst>
                                  <p:par>
                                    <p:cTn id="46" presetID="42"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anim calcmode="lin" valueType="num">
                                          <p:cBhvr>
                                            <p:cTn id="49" dur="500" fill="hold"/>
                                            <p:tgtEl>
                                              <p:spTgt spid="13"/>
                                            </p:tgtEl>
                                            <p:attrNameLst>
                                              <p:attrName>ppt_x</p:attrName>
                                            </p:attrNameLst>
                                          </p:cBhvr>
                                          <p:tavLst>
                                            <p:tav tm="0">
                                              <p:val>
                                                <p:strVal val="#ppt_x"/>
                                              </p:val>
                                            </p:tav>
                                            <p:tav tm="100000">
                                              <p:val>
                                                <p:strVal val="#ppt_x"/>
                                              </p:val>
                                            </p:tav>
                                          </p:tavLst>
                                        </p:anim>
                                        <p:anim calcmode="lin" valueType="num">
                                          <p:cBhvr>
                                            <p:cTn id="50"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ppt_x</p:attrName>
                                            </p:attrNameLst>
                                          </p:cBhvr>
                                          <p:tavLst>
                                            <p:tav tm="0">
                                              <p:val>
                                                <p:strVal val="#ppt_x"/>
                                              </p:val>
                                            </p:tav>
                                            <p:tav tm="100000">
                                              <p:val>
                                                <p:strVal val="#ppt_x"/>
                                              </p:val>
                                            </p:tav>
                                          </p:tavLst>
                                        </p:anim>
                                        <p:anim calcmode="lin" valueType="num">
                                          <p:cBhvr>
                                            <p:cTn id="19" dur="5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0-#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0-#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1+#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1+#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childTnLst>
                              </p:cTn>
                            </p:par>
                            <p:par>
                              <p:cTn id="45" fill="hold">
                                <p:stCondLst>
                                  <p:cond delay="1500"/>
                                </p:stCondLst>
                                <p:childTnLst>
                                  <p:par>
                                    <p:cTn id="46" presetID="42"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anim calcmode="lin" valueType="num">
                                          <p:cBhvr>
                                            <p:cTn id="49" dur="500" fill="hold"/>
                                            <p:tgtEl>
                                              <p:spTgt spid="13"/>
                                            </p:tgtEl>
                                            <p:attrNameLst>
                                              <p:attrName>ppt_x</p:attrName>
                                            </p:attrNameLst>
                                          </p:cBhvr>
                                          <p:tavLst>
                                            <p:tav tm="0">
                                              <p:val>
                                                <p:strVal val="#ppt_x"/>
                                              </p:val>
                                            </p:tav>
                                            <p:tav tm="100000">
                                              <p:val>
                                                <p:strVal val="#ppt_x"/>
                                              </p:val>
                                            </p:tav>
                                          </p:tavLst>
                                        </p:anim>
                                        <p:anim calcmode="lin" valueType="num">
                                          <p:cBhvr>
                                            <p:cTn id="50"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13"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44"/>
          <p:cNvSpPr>
            <a:spLocks noChangeArrowheads="1"/>
          </p:cNvSpPr>
          <p:nvPr/>
        </p:nvSpPr>
        <p:spPr bwMode="auto">
          <a:xfrm>
            <a:off x="1563862" y="352490"/>
            <a:ext cx="2974779" cy="378429"/>
          </a:xfrm>
          <a:prstGeom prst="rect">
            <a:avLst/>
          </a:prstGeom>
          <a:noFill/>
          <a:ln w="9525" algn="ctr">
            <a:noFill/>
            <a:miter lim="800000"/>
          </a:ln>
        </p:spPr>
        <p:txBody>
          <a:bodyPr wrap="square" lIns="76701" tIns="38350" rIns="76701" bIns="38350">
            <a:spAutoFit/>
          </a:bodyPr>
          <a:lstStyle/>
          <a:p>
            <a:pPr eaLnBrk="0" hangingPunct="0"/>
            <a:r>
              <a:rPr lang="zh-CN" altLang="en-US" sz="1956" b="1" dirty="0">
                <a:solidFill>
                  <a:srgbClr val="000000"/>
                </a:solidFill>
                <a:latin typeface="微软雅黑" panose="020B0503020204020204" pitchFamily="34" charset="-122"/>
                <a:ea typeface="微软雅黑" panose="020B0503020204020204" pitchFamily="34" charset="-122"/>
              </a:rPr>
              <a:t>工作完成情况</a:t>
            </a:r>
            <a:endParaRPr lang="en-US" altLang="zh-CN" sz="1956" b="1" dirty="0">
              <a:solidFill>
                <a:srgbClr val="000000"/>
              </a:solidFill>
              <a:latin typeface="微软雅黑" panose="020B0503020204020204" pitchFamily="34" charset="-122"/>
              <a:ea typeface="微软雅黑" panose="020B0503020204020204" pitchFamily="34" charset="-122"/>
            </a:endParaRPr>
          </a:p>
        </p:txBody>
      </p:sp>
      <p:sp>
        <p:nvSpPr>
          <p:cNvPr id="26" name="Line 45"/>
          <p:cNvSpPr>
            <a:spLocks noChangeShapeType="1"/>
          </p:cNvSpPr>
          <p:nvPr/>
        </p:nvSpPr>
        <p:spPr bwMode="auto">
          <a:xfrm>
            <a:off x="1449824" y="698231"/>
            <a:ext cx="3147005" cy="0"/>
          </a:xfrm>
          <a:prstGeom prst="line">
            <a:avLst/>
          </a:prstGeom>
          <a:solidFill>
            <a:schemeClr val="accent1">
              <a:lumMod val="75000"/>
            </a:schemeClr>
          </a:solidFill>
          <a:ln w="9525">
            <a:solidFill>
              <a:schemeClr val="accent6">
                <a:lumMod val="50000"/>
              </a:schemeClr>
            </a:solidFill>
            <a:round/>
          </a:ln>
        </p:spPr>
        <p:txBody>
          <a:bodyPr wrap="none" lIns="76701" tIns="38350" rIns="76701" bIns="38350" anchor="ctr"/>
          <a:lstStyle/>
          <a:p>
            <a:endParaRPr lang="zh-CN" altLang="en-US" sz="1472" dirty="0">
              <a:latin typeface="微软雅黑" panose="020B0503020204020204" pitchFamily="34" charset="-122"/>
              <a:ea typeface="微软雅黑" panose="020B0503020204020204" pitchFamily="34" charset="-122"/>
            </a:endParaRPr>
          </a:p>
        </p:txBody>
      </p:sp>
      <p:sp>
        <p:nvSpPr>
          <p:cNvPr id="18" name="流程图: 延期 8"/>
          <p:cNvSpPr/>
          <p:nvPr/>
        </p:nvSpPr>
        <p:spPr>
          <a:xfrm>
            <a:off x="514676" y="242577"/>
            <a:ext cx="985507" cy="625258"/>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1" fmla="*/ 0 w 3204064"/>
              <a:gd name="connsiteY0-2" fmla="*/ 0 h 1887198"/>
              <a:gd name="connsiteX1-3" fmla="*/ 2051737 w 3204064"/>
              <a:gd name="connsiteY1-4" fmla="*/ 14990 h 1887198"/>
              <a:gd name="connsiteX2-5" fmla="*/ 3204064 w 3204064"/>
              <a:gd name="connsiteY2-6" fmla="*/ 951094 h 1887198"/>
              <a:gd name="connsiteX3-7" fmla="*/ 2051737 w 3204064"/>
              <a:gd name="connsiteY3-8" fmla="*/ 1887198 h 1887198"/>
              <a:gd name="connsiteX4-9" fmla="*/ 899410 w 3204064"/>
              <a:gd name="connsiteY4-10" fmla="*/ 1887198 h 1887198"/>
              <a:gd name="connsiteX5-11" fmla="*/ 0 w 3204064"/>
              <a:gd name="connsiteY5-12" fmla="*/ 0 h 1887198"/>
              <a:gd name="connsiteX0-13" fmla="*/ 0 w 3204064"/>
              <a:gd name="connsiteY0-14" fmla="*/ 0 h 1887198"/>
              <a:gd name="connsiteX1-15" fmla="*/ 2051737 w 3204064"/>
              <a:gd name="connsiteY1-16" fmla="*/ 14990 h 1887198"/>
              <a:gd name="connsiteX2-17" fmla="*/ 3204064 w 3204064"/>
              <a:gd name="connsiteY2-18" fmla="*/ 951094 h 1887198"/>
              <a:gd name="connsiteX3-19" fmla="*/ 2051737 w 3204064"/>
              <a:gd name="connsiteY3-20" fmla="*/ 1887198 h 1887198"/>
              <a:gd name="connsiteX4-21" fmla="*/ 29980 w 3204064"/>
              <a:gd name="connsiteY4-22" fmla="*/ 1887198 h 1887198"/>
              <a:gd name="connsiteX5-23" fmla="*/ 0 w 3204064"/>
              <a:gd name="connsiteY5-24" fmla="*/ 0 h 1887198"/>
              <a:gd name="connsiteX0-25" fmla="*/ 0 w 3189073"/>
              <a:gd name="connsiteY0-26" fmla="*/ 0 h 1872208"/>
              <a:gd name="connsiteX1-27" fmla="*/ 2036746 w 3189073"/>
              <a:gd name="connsiteY1-28" fmla="*/ 0 h 1872208"/>
              <a:gd name="connsiteX2-29" fmla="*/ 3189073 w 3189073"/>
              <a:gd name="connsiteY2-30" fmla="*/ 936104 h 1872208"/>
              <a:gd name="connsiteX3-31" fmla="*/ 2036746 w 3189073"/>
              <a:gd name="connsiteY3-32" fmla="*/ 1872208 h 1872208"/>
              <a:gd name="connsiteX4-33" fmla="*/ 14989 w 3189073"/>
              <a:gd name="connsiteY4-34" fmla="*/ 1872208 h 1872208"/>
              <a:gd name="connsiteX5-35" fmla="*/ 0 w 3189073"/>
              <a:gd name="connsiteY5-36" fmla="*/ 0 h 1872208"/>
              <a:gd name="connsiteX0-37" fmla="*/ 0 w 3848302"/>
              <a:gd name="connsiteY0-38" fmla="*/ 14991 h 1872208"/>
              <a:gd name="connsiteX1-39" fmla="*/ 2695975 w 3848302"/>
              <a:gd name="connsiteY1-40" fmla="*/ 0 h 1872208"/>
              <a:gd name="connsiteX2-41" fmla="*/ 3848302 w 3848302"/>
              <a:gd name="connsiteY2-42" fmla="*/ 936104 h 1872208"/>
              <a:gd name="connsiteX3-43" fmla="*/ 2695975 w 3848302"/>
              <a:gd name="connsiteY3-44" fmla="*/ 1872208 h 1872208"/>
              <a:gd name="connsiteX4-45" fmla="*/ 674218 w 3848302"/>
              <a:gd name="connsiteY4-46" fmla="*/ 1872208 h 1872208"/>
              <a:gd name="connsiteX5-47" fmla="*/ 0 w 3848302"/>
              <a:gd name="connsiteY5-48" fmla="*/ 14991 h 1872208"/>
              <a:gd name="connsiteX0-49" fmla="*/ 0 w 3848302"/>
              <a:gd name="connsiteY0-50" fmla="*/ 14991 h 1902188"/>
              <a:gd name="connsiteX1-51" fmla="*/ 2695975 w 3848302"/>
              <a:gd name="connsiteY1-52" fmla="*/ 0 h 1902188"/>
              <a:gd name="connsiteX2-53" fmla="*/ 3848302 w 3848302"/>
              <a:gd name="connsiteY2-54" fmla="*/ 936104 h 1902188"/>
              <a:gd name="connsiteX3-55" fmla="*/ 2695975 w 3848302"/>
              <a:gd name="connsiteY3-56" fmla="*/ 1872208 h 1902188"/>
              <a:gd name="connsiteX4-57" fmla="*/ 31469 w 3848302"/>
              <a:gd name="connsiteY4-58" fmla="*/ 1902188 h 1902188"/>
              <a:gd name="connsiteX5-59" fmla="*/ 0 w 3848302"/>
              <a:gd name="connsiteY5-60" fmla="*/ 14991 h 1902188"/>
              <a:gd name="connsiteX0-61" fmla="*/ 0 w 3864784"/>
              <a:gd name="connsiteY0-62" fmla="*/ 29981 h 1902188"/>
              <a:gd name="connsiteX1-63" fmla="*/ 2712457 w 3864784"/>
              <a:gd name="connsiteY1-64" fmla="*/ 0 h 1902188"/>
              <a:gd name="connsiteX2-65" fmla="*/ 3864784 w 3864784"/>
              <a:gd name="connsiteY2-66" fmla="*/ 936104 h 1902188"/>
              <a:gd name="connsiteX3-67" fmla="*/ 2712457 w 3864784"/>
              <a:gd name="connsiteY3-68" fmla="*/ 1872208 h 1902188"/>
              <a:gd name="connsiteX4-69" fmla="*/ 47951 w 3864784"/>
              <a:gd name="connsiteY4-70" fmla="*/ 1902188 h 1902188"/>
              <a:gd name="connsiteX5-71" fmla="*/ 0 w 3864784"/>
              <a:gd name="connsiteY5-72" fmla="*/ 29981 h 1902188"/>
              <a:gd name="connsiteX0-73" fmla="*/ 0 w 3831822"/>
              <a:gd name="connsiteY0-74" fmla="*/ 14990 h 1902188"/>
              <a:gd name="connsiteX1-75" fmla="*/ 2679495 w 3831822"/>
              <a:gd name="connsiteY1-76" fmla="*/ 0 h 1902188"/>
              <a:gd name="connsiteX2-77" fmla="*/ 3831822 w 3831822"/>
              <a:gd name="connsiteY2-78" fmla="*/ 936104 h 1902188"/>
              <a:gd name="connsiteX3-79" fmla="*/ 2679495 w 3831822"/>
              <a:gd name="connsiteY3-80" fmla="*/ 1872208 h 1902188"/>
              <a:gd name="connsiteX4-81" fmla="*/ 14989 w 3831822"/>
              <a:gd name="connsiteY4-82" fmla="*/ 1902188 h 1902188"/>
              <a:gd name="connsiteX5-83" fmla="*/ 0 w 3831822"/>
              <a:gd name="connsiteY5-84" fmla="*/ 14990 h 1902188"/>
            </a:gdLst>
            <a:ahLst/>
            <a:cxnLst>
              <a:cxn ang="0">
                <a:pos x="connsiteX0-73" y="connsiteY0-74"/>
              </a:cxn>
              <a:cxn ang="0">
                <a:pos x="connsiteX1-75" y="connsiteY1-76"/>
              </a:cxn>
              <a:cxn ang="0">
                <a:pos x="connsiteX2-77" y="connsiteY2-78"/>
              </a:cxn>
              <a:cxn ang="0">
                <a:pos x="connsiteX3-79" y="connsiteY3-80"/>
              </a:cxn>
              <a:cxn ang="0">
                <a:pos x="connsiteX4-81" y="connsiteY4-82"/>
              </a:cxn>
              <a:cxn ang="0">
                <a:pos x="connsiteX5-83" y="connsiteY5-84"/>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chemeClr val="bg1"/>
                </a:solidFill>
                <a:latin typeface="微软雅黑" panose="020B0503020204020204" pitchFamily="34" charset="-122"/>
                <a:ea typeface="微软雅黑" panose="020B0503020204020204" pitchFamily="34" charset="-122"/>
              </a:rPr>
              <a:t>LOGO</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useBgFill="1">
        <p:nvSpPr>
          <p:cNvPr id="6" name="椭圆 5"/>
          <p:cNvSpPr/>
          <p:nvPr/>
        </p:nvSpPr>
        <p:spPr bwMode="auto">
          <a:xfrm>
            <a:off x="3436152" y="1511532"/>
            <a:ext cx="2455232" cy="2455616"/>
          </a:xfrm>
          <a:prstGeom prst="ellipse">
            <a:avLst/>
          </a:prstGeom>
          <a:ln w="15875" cap="rnd">
            <a:solidFill>
              <a:srgbClr val="76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43046">
              <a:defRPr/>
            </a:pPr>
            <a:endParaRPr lang="zh-CN" altLang="zh-CN" sz="1472" dirty="0">
              <a:solidFill>
                <a:schemeClr val="tx1"/>
              </a:solidFill>
              <a:latin typeface="黑体" panose="02010600030101010101" charset="-122"/>
              <a:ea typeface="黑体" panose="02010600030101010101" charset="-122"/>
            </a:endParaRPr>
          </a:p>
        </p:txBody>
      </p:sp>
      <p:grpSp>
        <p:nvGrpSpPr>
          <p:cNvPr id="4" name="组合 3"/>
          <p:cNvGrpSpPr/>
          <p:nvPr/>
        </p:nvGrpSpPr>
        <p:grpSpPr>
          <a:xfrm>
            <a:off x="3552305" y="1627706"/>
            <a:ext cx="2222923" cy="2223270"/>
            <a:chOff x="4302944" y="2681568"/>
            <a:chExt cx="3178626" cy="3179123"/>
          </a:xfrm>
        </p:grpSpPr>
        <p:sp>
          <p:nvSpPr>
            <p:cNvPr id="7" name="任意多边形 6"/>
            <p:cNvSpPr/>
            <p:nvPr/>
          </p:nvSpPr>
          <p:spPr bwMode="auto">
            <a:xfrm>
              <a:off x="4763129" y="2681568"/>
              <a:ext cx="2258257" cy="685813"/>
            </a:xfrm>
            <a:custGeom>
              <a:avLst/>
              <a:gdLst>
                <a:gd name="connsiteX0" fmla="*/ 1304176 w 2608353"/>
                <a:gd name="connsiteY0" fmla="*/ 0 h 792832"/>
                <a:gd name="connsiteX1" fmla="*/ 2603094 w 2608353"/>
                <a:gd name="connsiteY1" fmla="*/ 538030 h 792832"/>
                <a:gd name="connsiteX2" fmla="*/ 2608353 w 2608353"/>
                <a:gd name="connsiteY2" fmla="*/ 543815 h 792832"/>
                <a:gd name="connsiteX3" fmla="*/ 2602175 w 2608353"/>
                <a:gd name="connsiteY3" fmla="*/ 547882 h 792832"/>
                <a:gd name="connsiteX4" fmla="*/ 1304176 w 2608353"/>
                <a:gd name="connsiteY4" fmla="*/ 792832 h 792832"/>
                <a:gd name="connsiteX5" fmla="*/ 6177 w 2608353"/>
                <a:gd name="connsiteY5" fmla="*/ 547882 h 792832"/>
                <a:gd name="connsiteX6" fmla="*/ 0 w 2608353"/>
                <a:gd name="connsiteY6" fmla="*/ 543815 h 792832"/>
                <a:gd name="connsiteX7" fmla="*/ 5258 w 2608353"/>
                <a:gd name="connsiteY7" fmla="*/ 538030 h 792832"/>
                <a:gd name="connsiteX8" fmla="*/ 1304176 w 2608353"/>
                <a:gd name="connsiteY8" fmla="*/ 0 h 792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8353" h="792832">
                  <a:moveTo>
                    <a:pt x="1304176" y="0"/>
                  </a:moveTo>
                  <a:cubicBezTo>
                    <a:pt x="1811435" y="0"/>
                    <a:pt x="2270672" y="205608"/>
                    <a:pt x="2603094" y="538030"/>
                  </a:cubicBezTo>
                  <a:lnTo>
                    <a:pt x="2608353" y="543815"/>
                  </a:lnTo>
                  <a:lnTo>
                    <a:pt x="2602175" y="547882"/>
                  </a:lnTo>
                  <a:cubicBezTo>
                    <a:pt x="2352203" y="693785"/>
                    <a:pt x="1864670" y="792832"/>
                    <a:pt x="1304176" y="792832"/>
                  </a:cubicBezTo>
                  <a:cubicBezTo>
                    <a:pt x="743683" y="792832"/>
                    <a:pt x="256150" y="693785"/>
                    <a:pt x="6177" y="547882"/>
                  </a:cubicBezTo>
                  <a:lnTo>
                    <a:pt x="0" y="543815"/>
                  </a:lnTo>
                  <a:lnTo>
                    <a:pt x="5258" y="538030"/>
                  </a:lnTo>
                  <a:cubicBezTo>
                    <a:pt x="337680" y="205608"/>
                    <a:pt x="796917" y="0"/>
                    <a:pt x="1304176"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60" dirty="0">
                <a:latin typeface="黑体" panose="02010600030101010101" charset="-122"/>
                <a:ea typeface="黑体" panose="02010600030101010101" charset="-122"/>
              </a:endParaRPr>
            </a:p>
          </p:txBody>
        </p:sp>
        <p:sp>
          <p:nvSpPr>
            <p:cNvPr id="8" name="任意多边形 7"/>
            <p:cNvSpPr/>
            <p:nvPr/>
          </p:nvSpPr>
          <p:spPr bwMode="auto">
            <a:xfrm>
              <a:off x="4345610" y="3152492"/>
              <a:ext cx="3093294" cy="1118637"/>
            </a:xfrm>
            <a:custGeom>
              <a:avLst/>
              <a:gdLst>
                <a:gd name="connsiteX0" fmla="*/ 3091980 w 3575607"/>
                <a:gd name="connsiteY0" fmla="*/ 0 h 1293132"/>
                <a:gd name="connsiteX1" fmla="*/ 3205281 w 3575607"/>
                <a:gd name="connsiteY1" fmla="*/ 124664 h 1293132"/>
                <a:gd name="connsiteX2" fmla="*/ 3561124 w 3575607"/>
                <a:gd name="connsiteY2" fmla="*/ 812095 h 1293132"/>
                <a:gd name="connsiteX3" fmla="*/ 3575607 w 3575607"/>
                <a:gd name="connsiteY3" fmla="*/ 876712 h 1293132"/>
                <a:gd name="connsiteX4" fmla="*/ 3482532 w 3575607"/>
                <a:gd name="connsiteY4" fmla="*/ 932824 h 1293132"/>
                <a:gd name="connsiteX5" fmla="*/ 1787803 w 3575607"/>
                <a:gd name="connsiteY5" fmla="*/ 1293132 h 1293132"/>
                <a:gd name="connsiteX6" fmla="*/ 93075 w 3575607"/>
                <a:gd name="connsiteY6" fmla="*/ 932824 h 1293132"/>
                <a:gd name="connsiteX7" fmla="*/ 0 w 3575607"/>
                <a:gd name="connsiteY7" fmla="*/ 876712 h 1293132"/>
                <a:gd name="connsiteX8" fmla="*/ 14483 w 3575607"/>
                <a:gd name="connsiteY8" fmla="*/ 812095 h 1293132"/>
                <a:gd name="connsiteX9" fmla="*/ 370325 w 3575607"/>
                <a:gd name="connsiteY9" fmla="*/ 124664 h 1293132"/>
                <a:gd name="connsiteX10" fmla="*/ 483627 w 3575607"/>
                <a:gd name="connsiteY10" fmla="*/ 1 h 1293132"/>
                <a:gd name="connsiteX11" fmla="*/ 489804 w 3575607"/>
                <a:gd name="connsiteY11" fmla="*/ 4067 h 1293132"/>
                <a:gd name="connsiteX12" fmla="*/ 1787803 w 3575607"/>
                <a:gd name="connsiteY12" fmla="*/ 249017 h 1293132"/>
                <a:gd name="connsiteX13" fmla="*/ 3085802 w 3575607"/>
                <a:gd name="connsiteY13" fmla="*/ 4067 h 1293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75607" h="1293132">
                  <a:moveTo>
                    <a:pt x="3091980" y="0"/>
                  </a:moveTo>
                  <a:lnTo>
                    <a:pt x="3205281" y="124664"/>
                  </a:lnTo>
                  <a:cubicBezTo>
                    <a:pt x="3369063" y="323122"/>
                    <a:pt x="3491973" y="556562"/>
                    <a:pt x="3561124" y="812095"/>
                  </a:cubicBezTo>
                  <a:lnTo>
                    <a:pt x="3575607" y="876712"/>
                  </a:lnTo>
                  <a:lnTo>
                    <a:pt x="3482532" y="932824"/>
                  </a:lnTo>
                  <a:cubicBezTo>
                    <a:pt x="3079708" y="1152873"/>
                    <a:pt x="2470089" y="1293132"/>
                    <a:pt x="1787803" y="1293132"/>
                  </a:cubicBezTo>
                  <a:cubicBezTo>
                    <a:pt x="1105518" y="1293132"/>
                    <a:pt x="495898" y="1152873"/>
                    <a:pt x="93075" y="932824"/>
                  </a:cubicBezTo>
                  <a:lnTo>
                    <a:pt x="0" y="876712"/>
                  </a:lnTo>
                  <a:lnTo>
                    <a:pt x="14483" y="812095"/>
                  </a:lnTo>
                  <a:cubicBezTo>
                    <a:pt x="83633" y="556562"/>
                    <a:pt x="206543" y="323122"/>
                    <a:pt x="370325" y="124664"/>
                  </a:cubicBezTo>
                  <a:lnTo>
                    <a:pt x="483627" y="1"/>
                  </a:lnTo>
                  <a:lnTo>
                    <a:pt x="489804" y="4067"/>
                  </a:lnTo>
                  <a:cubicBezTo>
                    <a:pt x="739777" y="149970"/>
                    <a:pt x="1227310" y="249017"/>
                    <a:pt x="1787803" y="249017"/>
                  </a:cubicBezTo>
                  <a:cubicBezTo>
                    <a:pt x="2348296" y="249017"/>
                    <a:pt x="2835829" y="149970"/>
                    <a:pt x="3085802" y="4067"/>
                  </a:cubicBez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dirty="0">
                <a:solidFill>
                  <a:schemeClr val="bg1"/>
                </a:solidFill>
                <a:latin typeface="黑体" panose="02010600030101010101" charset="-122"/>
                <a:ea typeface="黑体" panose="02010600030101010101" charset="-122"/>
              </a:endParaRPr>
            </a:p>
          </p:txBody>
        </p:sp>
        <p:sp>
          <p:nvSpPr>
            <p:cNvPr id="9" name="任意多边形 8"/>
            <p:cNvSpPr/>
            <p:nvPr/>
          </p:nvSpPr>
          <p:spPr bwMode="auto">
            <a:xfrm>
              <a:off x="4302944" y="3911458"/>
              <a:ext cx="3178626" cy="1222271"/>
            </a:xfrm>
            <a:custGeom>
              <a:avLst/>
              <a:gdLst>
                <a:gd name="connsiteX0" fmla="*/ 49144 w 3673896"/>
                <a:gd name="connsiteY0" fmla="*/ 0 h 1413072"/>
                <a:gd name="connsiteX1" fmla="*/ 142219 w 3673896"/>
                <a:gd name="connsiteY1" fmla="*/ 56112 h 1413072"/>
                <a:gd name="connsiteX2" fmla="*/ 1836948 w 3673896"/>
                <a:gd name="connsiteY2" fmla="*/ 416420 h 1413072"/>
                <a:gd name="connsiteX3" fmla="*/ 3531677 w 3673896"/>
                <a:gd name="connsiteY3" fmla="*/ 56112 h 1413072"/>
                <a:gd name="connsiteX4" fmla="*/ 3624752 w 3673896"/>
                <a:gd name="connsiteY4" fmla="*/ 0 h 1413072"/>
                <a:gd name="connsiteX5" fmla="*/ 3645205 w 3673896"/>
                <a:gd name="connsiteY5" fmla="*/ 91251 h 1413072"/>
                <a:gd name="connsiteX6" fmla="*/ 3673896 w 3673896"/>
                <a:gd name="connsiteY6" fmla="*/ 416421 h 1413072"/>
                <a:gd name="connsiteX7" fmla="*/ 3591310 w 3673896"/>
                <a:gd name="connsiteY7" fmla="*/ 962673 h 1413072"/>
                <a:gd name="connsiteX8" fmla="*/ 3538316 w 3673896"/>
                <a:gd name="connsiteY8" fmla="*/ 1107464 h 1413072"/>
                <a:gd name="connsiteX9" fmla="*/ 3366842 w 3673896"/>
                <a:gd name="connsiteY9" fmla="*/ 1173264 h 1413072"/>
                <a:gd name="connsiteX10" fmla="*/ 1836948 w 3673896"/>
                <a:gd name="connsiteY10" fmla="*/ 1413072 h 1413072"/>
                <a:gd name="connsiteX11" fmla="*/ 307055 w 3673896"/>
                <a:gd name="connsiteY11" fmla="*/ 1173264 h 1413072"/>
                <a:gd name="connsiteX12" fmla="*/ 135580 w 3673896"/>
                <a:gd name="connsiteY12" fmla="*/ 1107464 h 1413072"/>
                <a:gd name="connsiteX13" fmla="*/ 82586 w 3673896"/>
                <a:gd name="connsiteY13" fmla="*/ 962673 h 1413072"/>
                <a:gd name="connsiteX14" fmla="*/ 0 w 3673896"/>
                <a:gd name="connsiteY14" fmla="*/ 416421 h 1413072"/>
                <a:gd name="connsiteX15" fmla="*/ 28691 w 3673896"/>
                <a:gd name="connsiteY15" fmla="*/ 91251 h 1413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73896" h="1413072">
                  <a:moveTo>
                    <a:pt x="49144" y="0"/>
                  </a:moveTo>
                  <a:lnTo>
                    <a:pt x="142219" y="56112"/>
                  </a:lnTo>
                  <a:cubicBezTo>
                    <a:pt x="545043" y="276161"/>
                    <a:pt x="1154663" y="416420"/>
                    <a:pt x="1836948" y="416420"/>
                  </a:cubicBezTo>
                  <a:cubicBezTo>
                    <a:pt x="2519233" y="416420"/>
                    <a:pt x="3128853" y="276161"/>
                    <a:pt x="3531677" y="56112"/>
                  </a:cubicBezTo>
                  <a:lnTo>
                    <a:pt x="3624752" y="0"/>
                  </a:lnTo>
                  <a:lnTo>
                    <a:pt x="3645205" y="91251"/>
                  </a:lnTo>
                  <a:cubicBezTo>
                    <a:pt x="3664057" y="196794"/>
                    <a:pt x="3673896" y="305458"/>
                    <a:pt x="3673896" y="416421"/>
                  </a:cubicBezTo>
                  <a:cubicBezTo>
                    <a:pt x="3673896" y="606643"/>
                    <a:pt x="3644982" y="790112"/>
                    <a:pt x="3591310" y="962673"/>
                  </a:cubicBezTo>
                  <a:lnTo>
                    <a:pt x="3538316" y="1107464"/>
                  </a:lnTo>
                  <a:lnTo>
                    <a:pt x="3366842" y="1173264"/>
                  </a:lnTo>
                  <a:cubicBezTo>
                    <a:pt x="2930125" y="1324667"/>
                    <a:pt x="2403655" y="1413072"/>
                    <a:pt x="1836948" y="1413072"/>
                  </a:cubicBezTo>
                  <a:cubicBezTo>
                    <a:pt x="1270241" y="1413072"/>
                    <a:pt x="743772" y="1324667"/>
                    <a:pt x="307055" y="1173264"/>
                  </a:cubicBezTo>
                  <a:lnTo>
                    <a:pt x="135580" y="1107464"/>
                  </a:lnTo>
                  <a:lnTo>
                    <a:pt x="82586" y="962673"/>
                  </a:lnTo>
                  <a:cubicBezTo>
                    <a:pt x="28914" y="790112"/>
                    <a:pt x="0" y="606643"/>
                    <a:pt x="0" y="416421"/>
                  </a:cubicBezTo>
                  <a:cubicBezTo>
                    <a:pt x="0" y="305458"/>
                    <a:pt x="9839" y="196794"/>
                    <a:pt x="28691" y="91251"/>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60" dirty="0">
                <a:latin typeface="黑体" panose="02010600030101010101" charset="-122"/>
                <a:ea typeface="黑体" panose="02010600030101010101" charset="-122"/>
              </a:endParaRPr>
            </a:p>
          </p:txBody>
        </p:sp>
        <p:sp>
          <p:nvSpPr>
            <p:cNvPr id="10" name="任意多边形 9"/>
            <p:cNvSpPr/>
            <p:nvPr/>
          </p:nvSpPr>
          <p:spPr bwMode="auto">
            <a:xfrm>
              <a:off x="4420276" y="4868548"/>
              <a:ext cx="2943963" cy="992143"/>
            </a:xfrm>
            <a:custGeom>
              <a:avLst/>
              <a:gdLst>
                <a:gd name="connsiteX0" fmla="*/ 3402736 w 3402736"/>
                <a:gd name="connsiteY0" fmla="*/ 0 h 1145905"/>
                <a:gd name="connsiteX1" fmla="*/ 3393959 w 3402736"/>
                <a:gd name="connsiteY1" fmla="*/ 23980 h 1145905"/>
                <a:gd name="connsiteX2" fmla="*/ 1701368 w 3402736"/>
                <a:gd name="connsiteY2" fmla="*/ 1145905 h 1145905"/>
                <a:gd name="connsiteX3" fmla="*/ 8777 w 3402736"/>
                <a:gd name="connsiteY3" fmla="*/ 23980 h 1145905"/>
                <a:gd name="connsiteX4" fmla="*/ 0 w 3402736"/>
                <a:gd name="connsiteY4" fmla="*/ 0 h 1145905"/>
                <a:gd name="connsiteX5" fmla="*/ 171474 w 3402736"/>
                <a:gd name="connsiteY5" fmla="*/ 65800 h 1145905"/>
                <a:gd name="connsiteX6" fmla="*/ 1701368 w 3402736"/>
                <a:gd name="connsiteY6" fmla="*/ 305608 h 1145905"/>
                <a:gd name="connsiteX7" fmla="*/ 3231262 w 3402736"/>
                <a:gd name="connsiteY7" fmla="*/ 65800 h 1145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2736" h="1145905">
                  <a:moveTo>
                    <a:pt x="3402736" y="0"/>
                  </a:moveTo>
                  <a:lnTo>
                    <a:pt x="3393959" y="23980"/>
                  </a:lnTo>
                  <a:cubicBezTo>
                    <a:pt x="3115096" y="683288"/>
                    <a:pt x="2462256" y="1145905"/>
                    <a:pt x="1701368" y="1145905"/>
                  </a:cubicBezTo>
                  <a:cubicBezTo>
                    <a:pt x="940480" y="1145905"/>
                    <a:pt x="287641" y="683288"/>
                    <a:pt x="8777" y="23980"/>
                  </a:cubicBezTo>
                  <a:lnTo>
                    <a:pt x="0" y="0"/>
                  </a:lnTo>
                  <a:lnTo>
                    <a:pt x="171474" y="65800"/>
                  </a:lnTo>
                  <a:cubicBezTo>
                    <a:pt x="608191" y="217203"/>
                    <a:pt x="1134661" y="305608"/>
                    <a:pt x="1701368" y="305608"/>
                  </a:cubicBezTo>
                  <a:cubicBezTo>
                    <a:pt x="2268075" y="305608"/>
                    <a:pt x="2794545" y="217203"/>
                    <a:pt x="3231262" y="65800"/>
                  </a:cubicBez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dirty="0">
                <a:solidFill>
                  <a:schemeClr val="bg1"/>
                </a:solidFill>
                <a:latin typeface="黑体" panose="02010600030101010101" charset="-122"/>
                <a:ea typeface="黑体" panose="02010600030101010101" charset="-122"/>
              </a:endParaRPr>
            </a:p>
          </p:txBody>
        </p:sp>
      </p:grpSp>
      <p:sp>
        <p:nvSpPr>
          <p:cNvPr id="11" name="文本框 1153"/>
          <p:cNvSpPr txBox="1"/>
          <p:nvPr/>
        </p:nvSpPr>
        <p:spPr>
          <a:xfrm>
            <a:off x="4353666" y="1613852"/>
            <a:ext cx="556263" cy="417235"/>
          </a:xfrm>
          <a:prstGeom prst="rect">
            <a:avLst/>
          </a:prstGeom>
          <a:noFill/>
        </p:spPr>
        <p:txBody>
          <a:bodyPr lIns="61347" tIns="30673" rIns="61347" bIns="30673">
            <a:spAutoFit/>
          </a:bodyPr>
          <a:lstStyle>
            <a:lvl1pPr defTabSz="1111250" eaLnBrk="0" hangingPunct="0">
              <a:defRPr sz="2200">
                <a:solidFill>
                  <a:schemeClr val="tx1"/>
                </a:solidFill>
                <a:latin typeface="Arial" panose="020B0604020202020204" pitchFamily="34" charset="0"/>
                <a:ea typeface="宋体" panose="02010600030101010101" pitchFamily="2" charset="-122"/>
              </a:defRPr>
            </a:lvl1pPr>
            <a:lvl2pPr defTabSz="1111250" eaLnBrk="0" hangingPunct="0">
              <a:defRPr sz="2200">
                <a:solidFill>
                  <a:schemeClr val="tx1"/>
                </a:solidFill>
                <a:latin typeface="Arial" panose="020B0604020202020204" pitchFamily="34" charset="0"/>
                <a:ea typeface="宋体" panose="02010600030101010101" pitchFamily="2" charset="-122"/>
              </a:defRPr>
            </a:lvl2pPr>
            <a:lvl3pPr defTabSz="1111250" eaLnBrk="0" hangingPunct="0">
              <a:defRPr sz="2200">
                <a:solidFill>
                  <a:schemeClr val="tx1"/>
                </a:solidFill>
                <a:latin typeface="Arial" panose="020B0604020202020204" pitchFamily="34" charset="0"/>
                <a:ea typeface="宋体" panose="02010600030101010101" pitchFamily="2" charset="-122"/>
              </a:defRPr>
            </a:lvl3pPr>
            <a:lvl4pPr defTabSz="1111250" eaLnBrk="0" hangingPunct="0">
              <a:defRPr sz="2200">
                <a:solidFill>
                  <a:schemeClr val="tx1"/>
                </a:solidFill>
                <a:latin typeface="Arial" panose="020B0604020202020204" pitchFamily="34" charset="0"/>
                <a:ea typeface="宋体" panose="02010600030101010101" pitchFamily="2" charset="-122"/>
              </a:defRPr>
            </a:lvl4pPr>
            <a:lvl5pPr defTabSz="1111250" eaLnBrk="0" hangingPunct="0">
              <a:defRPr sz="2200">
                <a:solidFill>
                  <a:schemeClr val="tx1"/>
                </a:solidFill>
                <a:latin typeface="Arial" panose="020B0604020202020204" pitchFamily="34" charset="0"/>
                <a:ea typeface="宋体" panose="02010600030101010101" pitchFamily="2" charset="-122"/>
              </a:defRPr>
            </a:lvl5pPr>
            <a:lvl6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6pPr>
            <a:lvl7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7pPr>
            <a:lvl8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8pPr>
            <a:lvl9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608" dirty="0">
                <a:solidFill>
                  <a:schemeClr val="bg1"/>
                </a:solidFill>
                <a:effectLst>
                  <a:outerShdw blurRad="38100" dist="38100" dir="2700000" algn="tl">
                    <a:srgbClr val="C0C0C0"/>
                  </a:outerShdw>
                </a:effectLst>
                <a:latin typeface="黑体" panose="02010600030101010101" charset="-122"/>
                <a:ea typeface="黑体" panose="02010600030101010101" charset="-122"/>
              </a:rPr>
              <a:t>01</a:t>
            </a:r>
          </a:p>
          <a:p>
            <a:pPr algn="ctr" eaLnBrk="1" hangingPunct="1">
              <a:defRPr/>
            </a:pPr>
            <a:r>
              <a:rPr lang="en-US" altLang="zh-CN" sz="701" dirty="0">
                <a:solidFill>
                  <a:schemeClr val="bg1"/>
                </a:solidFill>
                <a:effectLst>
                  <a:outerShdw blurRad="38100" dist="38100" dir="2700000" algn="tl">
                    <a:srgbClr val="C0C0C0"/>
                  </a:outerShdw>
                </a:effectLst>
                <a:latin typeface="黑体" panose="02010600030101010101" charset="-122"/>
                <a:ea typeface="黑体" panose="02010600030101010101" charset="-122"/>
              </a:rPr>
              <a:t>Options</a:t>
            </a:r>
            <a:endParaRPr lang="zh-CN" altLang="zh-CN" sz="1538" dirty="0">
              <a:solidFill>
                <a:schemeClr val="bg1"/>
              </a:solidFill>
              <a:latin typeface="黑体" panose="02010600030101010101" charset="-122"/>
              <a:ea typeface="黑体" panose="02010600030101010101" charset="-122"/>
            </a:endParaRPr>
          </a:p>
        </p:txBody>
      </p:sp>
      <p:sp>
        <p:nvSpPr>
          <p:cNvPr id="12" name="文本框 39"/>
          <p:cNvSpPr txBox="1"/>
          <p:nvPr/>
        </p:nvSpPr>
        <p:spPr>
          <a:xfrm>
            <a:off x="4353666" y="2138227"/>
            <a:ext cx="556263" cy="417235"/>
          </a:xfrm>
          <a:prstGeom prst="rect">
            <a:avLst/>
          </a:prstGeom>
          <a:noFill/>
        </p:spPr>
        <p:txBody>
          <a:bodyPr lIns="61347" tIns="30673" rIns="61347" bIns="30673">
            <a:spAutoFit/>
          </a:bodyPr>
          <a:lstStyle>
            <a:lvl1pPr defTabSz="1111250" eaLnBrk="0" hangingPunct="0">
              <a:defRPr sz="2200">
                <a:solidFill>
                  <a:schemeClr val="tx1"/>
                </a:solidFill>
                <a:latin typeface="Arial" panose="020B0604020202020204" pitchFamily="34" charset="0"/>
                <a:ea typeface="宋体" panose="02010600030101010101" pitchFamily="2" charset="-122"/>
              </a:defRPr>
            </a:lvl1pPr>
            <a:lvl2pPr defTabSz="1111250" eaLnBrk="0" hangingPunct="0">
              <a:defRPr sz="2200">
                <a:solidFill>
                  <a:schemeClr val="tx1"/>
                </a:solidFill>
                <a:latin typeface="Arial" panose="020B0604020202020204" pitchFamily="34" charset="0"/>
                <a:ea typeface="宋体" panose="02010600030101010101" pitchFamily="2" charset="-122"/>
              </a:defRPr>
            </a:lvl2pPr>
            <a:lvl3pPr defTabSz="1111250" eaLnBrk="0" hangingPunct="0">
              <a:defRPr sz="2200">
                <a:solidFill>
                  <a:schemeClr val="tx1"/>
                </a:solidFill>
                <a:latin typeface="Arial" panose="020B0604020202020204" pitchFamily="34" charset="0"/>
                <a:ea typeface="宋体" panose="02010600030101010101" pitchFamily="2" charset="-122"/>
              </a:defRPr>
            </a:lvl3pPr>
            <a:lvl4pPr defTabSz="1111250" eaLnBrk="0" hangingPunct="0">
              <a:defRPr sz="2200">
                <a:solidFill>
                  <a:schemeClr val="tx1"/>
                </a:solidFill>
                <a:latin typeface="Arial" panose="020B0604020202020204" pitchFamily="34" charset="0"/>
                <a:ea typeface="宋体" panose="02010600030101010101" pitchFamily="2" charset="-122"/>
              </a:defRPr>
            </a:lvl4pPr>
            <a:lvl5pPr defTabSz="1111250" eaLnBrk="0" hangingPunct="0">
              <a:defRPr sz="2200">
                <a:solidFill>
                  <a:schemeClr val="tx1"/>
                </a:solidFill>
                <a:latin typeface="Arial" panose="020B0604020202020204" pitchFamily="34" charset="0"/>
                <a:ea typeface="宋体" panose="02010600030101010101" pitchFamily="2" charset="-122"/>
              </a:defRPr>
            </a:lvl5pPr>
            <a:lvl6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6pPr>
            <a:lvl7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7pPr>
            <a:lvl8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8pPr>
            <a:lvl9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608" dirty="0">
                <a:solidFill>
                  <a:schemeClr val="bg1"/>
                </a:solidFill>
                <a:effectLst>
                  <a:outerShdw blurRad="38100" dist="38100" dir="2700000" algn="tl">
                    <a:srgbClr val="C0C0C0"/>
                  </a:outerShdw>
                </a:effectLst>
                <a:latin typeface="黑体" panose="02010600030101010101" charset="-122"/>
                <a:ea typeface="黑体" panose="02010600030101010101" charset="-122"/>
              </a:rPr>
              <a:t>02</a:t>
            </a:r>
          </a:p>
          <a:p>
            <a:pPr algn="ctr" eaLnBrk="1" hangingPunct="1">
              <a:defRPr/>
            </a:pPr>
            <a:r>
              <a:rPr lang="en-US" altLang="zh-CN" sz="701" dirty="0">
                <a:solidFill>
                  <a:schemeClr val="bg1"/>
                </a:solidFill>
                <a:effectLst>
                  <a:outerShdw blurRad="38100" dist="38100" dir="2700000" algn="tl">
                    <a:srgbClr val="C0C0C0"/>
                  </a:outerShdw>
                </a:effectLst>
                <a:latin typeface="黑体" panose="02010600030101010101" charset="-122"/>
                <a:ea typeface="黑体" panose="02010600030101010101" charset="-122"/>
              </a:rPr>
              <a:t>Options</a:t>
            </a:r>
            <a:endParaRPr lang="zh-CN" altLang="zh-CN" sz="1538" dirty="0">
              <a:latin typeface="黑体" panose="02010600030101010101" charset="-122"/>
              <a:ea typeface="黑体" panose="02010600030101010101" charset="-122"/>
            </a:endParaRPr>
          </a:p>
        </p:txBody>
      </p:sp>
      <p:sp>
        <p:nvSpPr>
          <p:cNvPr id="13" name="文本框 40"/>
          <p:cNvSpPr txBox="1"/>
          <p:nvPr/>
        </p:nvSpPr>
        <p:spPr>
          <a:xfrm>
            <a:off x="4353666" y="2719093"/>
            <a:ext cx="556263" cy="417235"/>
          </a:xfrm>
          <a:prstGeom prst="rect">
            <a:avLst/>
          </a:prstGeom>
          <a:noFill/>
        </p:spPr>
        <p:txBody>
          <a:bodyPr lIns="61347" tIns="30673" rIns="61347" bIns="30673">
            <a:spAutoFit/>
          </a:bodyPr>
          <a:lstStyle>
            <a:lvl1pPr defTabSz="1111250" eaLnBrk="0" hangingPunct="0">
              <a:defRPr sz="2200">
                <a:solidFill>
                  <a:schemeClr val="tx1"/>
                </a:solidFill>
                <a:latin typeface="Arial" panose="020B0604020202020204" pitchFamily="34" charset="0"/>
                <a:ea typeface="宋体" panose="02010600030101010101" pitchFamily="2" charset="-122"/>
              </a:defRPr>
            </a:lvl1pPr>
            <a:lvl2pPr defTabSz="1111250" eaLnBrk="0" hangingPunct="0">
              <a:defRPr sz="2200">
                <a:solidFill>
                  <a:schemeClr val="tx1"/>
                </a:solidFill>
                <a:latin typeface="Arial" panose="020B0604020202020204" pitchFamily="34" charset="0"/>
                <a:ea typeface="宋体" panose="02010600030101010101" pitchFamily="2" charset="-122"/>
              </a:defRPr>
            </a:lvl2pPr>
            <a:lvl3pPr defTabSz="1111250" eaLnBrk="0" hangingPunct="0">
              <a:defRPr sz="2200">
                <a:solidFill>
                  <a:schemeClr val="tx1"/>
                </a:solidFill>
                <a:latin typeface="Arial" panose="020B0604020202020204" pitchFamily="34" charset="0"/>
                <a:ea typeface="宋体" panose="02010600030101010101" pitchFamily="2" charset="-122"/>
              </a:defRPr>
            </a:lvl3pPr>
            <a:lvl4pPr defTabSz="1111250" eaLnBrk="0" hangingPunct="0">
              <a:defRPr sz="2200">
                <a:solidFill>
                  <a:schemeClr val="tx1"/>
                </a:solidFill>
                <a:latin typeface="Arial" panose="020B0604020202020204" pitchFamily="34" charset="0"/>
                <a:ea typeface="宋体" panose="02010600030101010101" pitchFamily="2" charset="-122"/>
              </a:defRPr>
            </a:lvl4pPr>
            <a:lvl5pPr defTabSz="1111250" eaLnBrk="0" hangingPunct="0">
              <a:defRPr sz="2200">
                <a:solidFill>
                  <a:schemeClr val="tx1"/>
                </a:solidFill>
                <a:latin typeface="Arial" panose="020B0604020202020204" pitchFamily="34" charset="0"/>
                <a:ea typeface="宋体" panose="02010600030101010101" pitchFamily="2" charset="-122"/>
              </a:defRPr>
            </a:lvl5pPr>
            <a:lvl6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6pPr>
            <a:lvl7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7pPr>
            <a:lvl8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8pPr>
            <a:lvl9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608" dirty="0">
                <a:solidFill>
                  <a:schemeClr val="bg1"/>
                </a:solidFill>
                <a:effectLst>
                  <a:outerShdw blurRad="38100" dist="38100" dir="2700000" algn="tl">
                    <a:srgbClr val="C0C0C0"/>
                  </a:outerShdw>
                </a:effectLst>
                <a:latin typeface="黑体" panose="02010600030101010101" charset="-122"/>
                <a:ea typeface="黑体" panose="02010600030101010101" charset="-122"/>
              </a:rPr>
              <a:t>03</a:t>
            </a:r>
          </a:p>
          <a:p>
            <a:pPr algn="ctr" eaLnBrk="1" hangingPunct="1">
              <a:defRPr/>
            </a:pPr>
            <a:r>
              <a:rPr lang="en-US" altLang="zh-CN" sz="701" dirty="0">
                <a:solidFill>
                  <a:schemeClr val="bg1"/>
                </a:solidFill>
                <a:effectLst>
                  <a:outerShdw blurRad="38100" dist="38100" dir="2700000" algn="tl">
                    <a:srgbClr val="C0C0C0"/>
                  </a:outerShdw>
                </a:effectLst>
                <a:latin typeface="黑体" panose="02010600030101010101" charset="-122"/>
                <a:ea typeface="黑体" panose="02010600030101010101" charset="-122"/>
              </a:rPr>
              <a:t>Options</a:t>
            </a:r>
            <a:endParaRPr lang="zh-CN" altLang="zh-CN" sz="1538" dirty="0">
              <a:latin typeface="黑体" panose="02010600030101010101" charset="-122"/>
              <a:ea typeface="黑体" panose="02010600030101010101" charset="-122"/>
            </a:endParaRPr>
          </a:p>
        </p:txBody>
      </p:sp>
      <p:sp>
        <p:nvSpPr>
          <p:cNvPr id="14" name="文本框 41"/>
          <p:cNvSpPr txBox="1"/>
          <p:nvPr/>
        </p:nvSpPr>
        <p:spPr>
          <a:xfrm>
            <a:off x="4353666" y="3355377"/>
            <a:ext cx="556263" cy="417235"/>
          </a:xfrm>
          <a:prstGeom prst="rect">
            <a:avLst/>
          </a:prstGeom>
          <a:noFill/>
        </p:spPr>
        <p:txBody>
          <a:bodyPr lIns="61347" tIns="30673" rIns="61347" bIns="30673">
            <a:spAutoFit/>
          </a:bodyPr>
          <a:lstStyle>
            <a:lvl1pPr defTabSz="1111250" eaLnBrk="0" hangingPunct="0">
              <a:defRPr sz="2200">
                <a:solidFill>
                  <a:schemeClr val="tx1"/>
                </a:solidFill>
                <a:latin typeface="Arial" panose="020B0604020202020204" pitchFamily="34" charset="0"/>
                <a:ea typeface="宋体" panose="02010600030101010101" pitchFamily="2" charset="-122"/>
              </a:defRPr>
            </a:lvl1pPr>
            <a:lvl2pPr defTabSz="1111250" eaLnBrk="0" hangingPunct="0">
              <a:defRPr sz="2200">
                <a:solidFill>
                  <a:schemeClr val="tx1"/>
                </a:solidFill>
                <a:latin typeface="Arial" panose="020B0604020202020204" pitchFamily="34" charset="0"/>
                <a:ea typeface="宋体" panose="02010600030101010101" pitchFamily="2" charset="-122"/>
              </a:defRPr>
            </a:lvl2pPr>
            <a:lvl3pPr defTabSz="1111250" eaLnBrk="0" hangingPunct="0">
              <a:defRPr sz="2200">
                <a:solidFill>
                  <a:schemeClr val="tx1"/>
                </a:solidFill>
                <a:latin typeface="Arial" panose="020B0604020202020204" pitchFamily="34" charset="0"/>
                <a:ea typeface="宋体" panose="02010600030101010101" pitchFamily="2" charset="-122"/>
              </a:defRPr>
            </a:lvl3pPr>
            <a:lvl4pPr defTabSz="1111250" eaLnBrk="0" hangingPunct="0">
              <a:defRPr sz="2200">
                <a:solidFill>
                  <a:schemeClr val="tx1"/>
                </a:solidFill>
                <a:latin typeface="Arial" panose="020B0604020202020204" pitchFamily="34" charset="0"/>
                <a:ea typeface="宋体" panose="02010600030101010101" pitchFamily="2" charset="-122"/>
              </a:defRPr>
            </a:lvl4pPr>
            <a:lvl5pPr defTabSz="1111250" eaLnBrk="0" hangingPunct="0">
              <a:defRPr sz="2200">
                <a:solidFill>
                  <a:schemeClr val="tx1"/>
                </a:solidFill>
                <a:latin typeface="Arial" panose="020B0604020202020204" pitchFamily="34" charset="0"/>
                <a:ea typeface="宋体" panose="02010600030101010101" pitchFamily="2" charset="-122"/>
              </a:defRPr>
            </a:lvl5pPr>
            <a:lvl6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6pPr>
            <a:lvl7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7pPr>
            <a:lvl8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8pPr>
            <a:lvl9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608" dirty="0">
                <a:solidFill>
                  <a:schemeClr val="bg1"/>
                </a:solidFill>
                <a:effectLst>
                  <a:outerShdw blurRad="38100" dist="38100" dir="2700000" algn="tl">
                    <a:srgbClr val="C0C0C0"/>
                  </a:outerShdw>
                </a:effectLst>
                <a:latin typeface="黑体" panose="02010600030101010101" charset="-122"/>
                <a:ea typeface="黑体" panose="02010600030101010101" charset="-122"/>
              </a:rPr>
              <a:t>04</a:t>
            </a:r>
          </a:p>
          <a:p>
            <a:pPr algn="ctr" eaLnBrk="1" hangingPunct="1">
              <a:defRPr/>
            </a:pPr>
            <a:r>
              <a:rPr lang="en-US" altLang="zh-CN" sz="701" dirty="0">
                <a:solidFill>
                  <a:schemeClr val="bg1"/>
                </a:solidFill>
                <a:effectLst>
                  <a:outerShdw blurRad="38100" dist="38100" dir="2700000" algn="tl">
                    <a:srgbClr val="C0C0C0"/>
                  </a:outerShdw>
                </a:effectLst>
                <a:latin typeface="黑体" panose="02010600030101010101" charset="-122"/>
                <a:ea typeface="黑体" panose="02010600030101010101" charset="-122"/>
              </a:rPr>
              <a:t>Options</a:t>
            </a:r>
            <a:endParaRPr lang="zh-CN" altLang="zh-CN" sz="1538" dirty="0">
              <a:latin typeface="黑体" panose="02010600030101010101" charset="-122"/>
              <a:ea typeface="黑体" panose="02010600030101010101" charset="-122"/>
            </a:endParaRPr>
          </a:p>
        </p:txBody>
      </p:sp>
      <p:sp>
        <p:nvSpPr>
          <p:cNvPr id="15" name="任意多边形 14"/>
          <p:cNvSpPr/>
          <p:nvPr/>
        </p:nvSpPr>
        <p:spPr>
          <a:xfrm>
            <a:off x="5211502" y="1455905"/>
            <a:ext cx="992860" cy="89527"/>
          </a:xfrm>
          <a:custGeom>
            <a:avLst/>
            <a:gdLst>
              <a:gd name="connsiteX0" fmla="*/ 0 w 800100"/>
              <a:gd name="connsiteY0" fmla="*/ 152400 h 152400"/>
              <a:gd name="connsiteX1" fmla="*/ 152400 w 800100"/>
              <a:gd name="connsiteY1" fmla="*/ 0 h 152400"/>
              <a:gd name="connsiteX2" fmla="*/ 800100 w 800100"/>
              <a:gd name="connsiteY2" fmla="*/ 0 h 152400"/>
              <a:gd name="connsiteX0-1" fmla="*/ 0 w 776287"/>
              <a:gd name="connsiteY0-2" fmla="*/ 133350 h 133350"/>
              <a:gd name="connsiteX1-3" fmla="*/ 128587 w 776287"/>
              <a:gd name="connsiteY1-4" fmla="*/ 0 h 133350"/>
              <a:gd name="connsiteX2-5" fmla="*/ 776287 w 776287"/>
              <a:gd name="connsiteY2-6" fmla="*/ 0 h 133350"/>
            </a:gdLst>
            <a:ahLst/>
            <a:cxnLst>
              <a:cxn ang="0">
                <a:pos x="connsiteX0-1" y="connsiteY0-2"/>
              </a:cxn>
              <a:cxn ang="0">
                <a:pos x="connsiteX1-3" y="connsiteY1-4"/>
              </a:cxn>
              <a:cxn ang="0">
                <a:pos x="connsiteX2-5" y="connsiteY2-6"/>
              </a:cxn>
            </a:cxnLst>
            <a:rect l="l" t="t" r="r" b="b"/>
            <a:pathLst>
              <a:path w="776287" h="133350">
                <a:moveTo>
                  <a:pt x="0" y="133350"/>
                </a:moveTo>
                <a:lnTo>
                  <a:pt x="128587" y="0"/>
                </a:lnTo>
                <a:lnTo>
                  <a:pt x="776287" y="0"/>
                </a:lnTo>
              </a:path>
            </a:pathLst>
          </a:custGeom>
          <a:noFill/>
          <a:ln w="15875" cap="rnd">
            <a:solidFill>
              <a:srgbClr val="760000"/>
            </a:solidFill>
            <a:prstDash val="sysDash"/>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lIns="61347" tIns="30673" rIns="61347" bIns="30673" anchor="ctr"/>
          <a:lstStyle>
            <a:lvl1pPr defTabSz="1111250" eaLnBrk="0" hangingPunct="0">
              <a:defRPr sz="2200">
                <a:solidFill>
                  <a:schemeClr val="tx1"/>
                </a:solidFill>
                <a:latin typeface="Arial" panose="020B0604020202020204" pitchFamily="34" charset="0"/>
                <a:ea typeface="宋体" panose="02010600030101010101" pitchFamily="2" charset="-122"/>
              </a:defRPr>
            </a:lvl1pPr>
            <a:lvl2pPr defTabSz="1111250" eaLnBrk="0" hangingPunct="0">
              <a:defRPr sz="2200">
                <a:solidFill>
                  <a:schemeClr val="tx1"/>
                </a:solidFill>
                <a:latin typeface="Arial" panose="020B0604020202020204" pitchFamily="34" charset="0"/>
                <a:ea typeface="宋体" panose="02010600030101010101" pitchFamily="2" charset="-122"/>
              </a:defRPr>
            </a:lvl2pPr>
            <a:lvl3pPr defTabSz="1111250" eaLnBrk="0" hangingPunct="0">
              <a:defRPr sz="2200">
                <a:solidFill>
                  <a:schemeClr val="tx1"/>
                </a:solidFill>
                <a:latin typeface="Arial" panose="020B0604020202020204" pitchFamily="34" charset="0"/>
                <a:ea typeface="宋体" panose="02010600030101010101" pitchFamily="2" charset="-122"/>
              </a:defRPr>
            </a:lvl3pPr>
            <a:lvl4pPr defTabSz="1111250" eaLnBrk="0" hangingPunct="0">
              <a:defRPr sz="2200">
                <a:solidFill>
                  <a:schemeClr val="tx1"/>
                </a:solidFill>
                <a:latin typeface="Arial" panose="020B0604020202020204" pitchFamily="34" charset="0"/>
                <a:ea typeface="宋体" panose="02010600030101010101" pitchFamily="2" charset="-122"/>
              </a:defRPr>
            </a:lvl4pPr>
            <a:lvl5pPr defTabSz="1111250" eaLnBrk="0" hangingPunct="0">
              <a:defRPr sz="2200">
                <a:solidFill>
                  <a:schemeClr val="tx1"/>
                </a:solidFill>
                <a:latin typeface="Arial" panose="020B0604020202020204" pitchFamily="34" charset="0"/>
                <a:ea typeface="宋体" panose="02010600030101010101" pitchFamily="2" charset="-122"/>
              </a:defRPr>
            </a:lvl5pPr>
            <a:lvl6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6pPr>
            <a:lvl7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7pPr>
            <a:lvl8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8pPr>
            <a:lvl9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sz="1538" dirty="0">
              <a:latin typeface="黑体" panose="02010600030101010101" charset="-122"/>
              <a:ea typeface="黑体" panose="02010600030101010101" charset="-122"/>
            </a:endParaRPr>
          </a:p>
        </p:txBody>
      </p:sp>
      <p:sp>
        <p:nvSpPr>
          <p:cNvPr id="16" name="任意多边形 15"/>
          <p:cNvSpPr/>
          <p:nvPr/>
        </p:nvSpPr>
        <p:spPr>
          <a:xfrm>
            <a:off x="5818464" y="2797659"/>
            <a:ext cx="1488958" cy="1091276"/>
          </a:xfrm>
          <a:custGeom>
            <a:avLst/>
            <a:gdLst>
              <a:gd name="connsiteX0" fmla="*/ 0 w 1435100"/>
              <a:gd name="connsiteY0" fmla="*/ 0 h 1409700"/>
              <a:gd name="connsiteX1" fmla="*/ 266700 w 1435100"/>
              <a:gd name="connsiteY1" fmla="*/ 279400 h 1409700"/>
              <a:gd name="connsiteX2" fmla="*/ 266700 w 1435100"/>
              <a:gd name="connsiteY2" fmla="*/ 1409700 h 1409700"/>
              <a:gd name="connsiteX3" fmla="*/ 1435100 w 1435100"/>
              <a:gd name="connsiteY3" fmla="*/ 1409700 h 1409700"/>
              <a:gd name="connsiteX0-1" fmla="*/ 0 w 1393825"/>
              <a:gd name="connsiteY0-2" fmla="*/ 0 h 1371600"/>
              <a:gd name="connsiteX1-3" fmla="*/ 225425 w 1393825"/>
              <a:gd name="connsiteY1-4" fmla="*/ 241300 h 1371600"/>
              <a:gd name="connsiteX2-5" fmla="*/ 225425 w 1393825"/>
              <a:gd name="connsiteY2-6" fmla="*/ 1371600 h 1371600"/>
              <a:gd name="connsiteX3-7" fmla="*/ 1393825 w 1393825"/>
              <a:gd name="connsiteY3-8" fmla="*/ 1371600 h 1371600"/>
            </a:gdLst>
            <a:ahLst/>
            <a:cxnLst>
              <a:cxn ang="0">
                <a:pos x="connsiteX0-1" y="connsiteY0-2"/>
              </a:cxn>
              <a:cxn ang="0">
                <a:pos x="connsiteX1-3" y="connsiteY1-4"/>
              </a:cxn>
              <a:cxn ang="0">
                <a:pos x="connsiteX2-5" y="connsiteY2-6"/>
              </a:cxn>
              <a:cxn ang="0">
                <a:pos x="connsiteX3-7" y="connsiteY3-8"/>
              </a:cxn>
            </a:cxnLst>
            <a:rect l="l" t="t" r="r" b="b"/>
            <a:pathLst>
              <a:path w="1393825" h="1371600">
                <a:moveTo>
                  <a:pt x="0" y="0"/>
                </a:moveTo>
                <a:lnTo>
                  <a:pt x="225425" y="241300"/>
                </a:lnTo>
                <a:lnTo>
                  <a:pt x="225425" y="1371600"/>
                </a:lnTo>
                <a:lnTo>
                  <a:pt x="1393825" y="1371600"/>
                </a:lnTo>
              </a:path>
            </a:pathLst>
          </a:custGeom>
          <a:noFill/>
          <a:ln w="15875" cap="rnd">
            <a:solidFill>
              <a:srgbClr val="760000"/>
            </a:solidFill>
            <a:prstDash val="sysDash"/>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lIns="61347" tIns="30673" rIns="61347" bIns="30673" anchor="ctr"/>
          <a:lstStyle>
            <a:lvl1pPr defTabSz="1111250" eaLnBrk="0" hangingPunct="0">
              <a:defRPr sz="2200">
                <a:solidFill>
                  <a:schemeClr val="tx1"/>
                </a:solidFill>
                <a:latin typeface="Arial" panose="020B0604020202020204" pitchFamily="34" charset="0"/>
                <a:ea typeface="宋体" panose="02010600030101010101" pitchFamily="2" charset="-122"/>
              </a:defRPr>
            </a:lvl1pPr>
            <a:lvl2pPr defTabSz="1111250" eaLnBrk="0" hangingPunct="0">
              <a:defRPr sz="2200">
                <a:solidFill>
                  <a:schemeClr val="tx1"/>
                </a:solidFill>
                <a:latin typeface="Arial" panose="020B0604020202020204" pitchFamily="34" charset="0"/>
                <a:ea typeface="宋体" panose="02010600030101010101" pitchFamily="2" charset="-122"/>
              </a:defRPr>
            </a:lvl2pPr>
            <a:lvl3pPr defTabSz="1111250" eaLnBrk="0" hangingPunct="0">
              <a:defRPr sz="2200">
                <a:solidFill>
                  <a:schemeClr val="tx1"/>
                </a:solidFill>
                <a:latin typeface="Arial" panose="020B0604020202020204" pitchFamily="34" charset="0"/>
                <a:ea typeface="宋体" panose="02010600030101010101" pitchFamily="2" charset="-122"/>
              </a:defRPr>
            </a:lvl3pPr>
            <a:lvl4pPr defTabSz="1111250" eaLnBrk="0" hangingPunct="0">
              <a:defRPr sz="2200">
                <a:solidFill>
                  <a:schemeClr val="tx1"/>
                </a:solidFill>
                <a:latin typeface="Arial" panose="020B0604020202020204" pitchFamily="34" charset="0"/>
                <a:ea typeface="宋体" panose="02010600030101010101" pitchFamily="2" charset="-122"/>
              </a:defRPr>
            </a:lvl4pPr>
            <a:lvl5pPr defTabSz="1111250" eaLnBrk="0" hangingPunct="0">
              <a:defRPr sz="2200">
                <a:solidFill>
                  <a:schemeClr val="tx1"/>
                </a:solidFill>
                <a:latin typeface="Arial" panose="020B0604020202020204" pitchFamily="34" charset="0"/>
                <a:ea typeface="宋体" panose="02010600030101010101" pitchFamily="2" charset="-122"/>
              </a:defRPr>
            </a:lvl5pPr>
            <a:lvl6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6pPr>
            <a:lvl7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7pPr>
            <a:lvl8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8pPr>
            <a:lvl9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sz="1538" dirty="0">
              <a:latin typeface="黑体" panose="02010600030101010101" charset="-122"/>
              <a:ea typeface="黑体" panose="02010600030101010101" charset="-122"/>
            </a:endParaRPr>
          </a:p>
        </p:txBody>
      </p:sp>
      <p:sp>
        <p:nvSpPr>
          <p:cNvPr id="17" name="任意多边形 16"/>
          <p:cNvSpPr/>
          <p:nvPr/>
        </p:nvSpPr>
        <p:spPr>
          <a:xfrm>
            <a:off x="2070566" y="3478494"/>
            <a:ext cx="1482590" cy="386815"/>
          </a:xfrm>
          <a:custGeom>
            <a:avLst/>
            <a:gdLst>
              <a:gd name="connsiteX0" fmla="*/ 1752600 w 1752600"/>
              <a:gd name="connsiteY0" fmla="*/ 0 h 495300"/>
              <a:gd name="connsiteX1" fmla="*/ 1314450 w 1752600"/>
              <a:gd name="connsiteY1" fmla="*/ 438150 h 495300"/>
              <a:gd name="connsiteX2" fmla="*/ 0 w 1752600"/>
              <a:gd name="connsiteY2" fmla="*/ 438150 h 495300"/>
              <a:gd name="connsiteX3" fmla="*/ 0 w 1752600"/>
              <a:gd name="connsiteY3" fmla="*/ 495300 h 495300"/>
              <a:gd name="connsiteX0-1" fmla="*/ 1752600 w 1752600"/>
              <a:gd name="connsiteY0-2" fmla="*/ 0 h 438150"/>
              <a:gd name="connsiteX1-3" fmla="*/ 1314450 w 1752600"/>
              <a:gd name="connsiteY1-4" fmla="*/ 438150 h 438150"/>
              <a:gd name="connsiteX2-5" fmla="*/ 0 w 1752600"/>
              <a:gd name="connsiteY2-6" fmla="*/ 438150 h 438150"/>
              <a:gd name="connsiteX0-7" fmla="*/ 1981200 w 1981200"/>
              <a:gd name="connsiteY0-8" fmla="*/ 0 h 438150"/>
              <a:gd name="connsiteX1-9" fmla="*/ 1543050 w 1981200"/>
              <a:gd name="connsiteY1-10" fmla="*/ 438150 h 438150"/>
              <a:gd name="connsiteX2-11" fmla="*/ 0 w 1981200"/>
              <a:gd name="connsiteY2-12" fmla="*/ 438150 h 438150"/>
              <a:gd name="connsiteX0-13" fmla="*/ 1935480 w 1935480"/>
              <a:gd name="connsiteY0-14" fmla="*/ 0 h 392430"/>
              <a:gd name="connsiteX1-15" fmla="*/ 1543050 w 1935480"/>
              <a:gd name="connsiteY1-16" fmla="*/ 392430 h 392430"/>
              <a:gd name="connsiteX2-17" fmla="*/ 0 w 1935480"/>
              <a:gd name="connsiteY2-18" fmla="*/ 392430 h 392430"/>
            </a:gdLst>
            <a:ahLst/>
            <a:cxnLst>
              <a:cxn ang="0">
                <a:pos x="connsiteX0-13" y="connsiteY0-14"/>
              </a:cxn>
              <a:cxn ang="0">
                <a:pos x="connsiteX1-15" y="connsiteY1-16"/>
              </a:cxn>
              <a:cxn ang="0">
                <a:pos x="connsiteX2-17" y="connsiteY2-18"/>
              </a:cxn>
            </a:cxnLst>
            <a:rect l="l" t="t" r="r" b="b"/>
            <a:pathLst>
              <a:path w="1935480" h="392430">
                <a:moveTo>
                  <a:pt x="1935480" y="0"/>
                </a:moveTo>
                <a:lnTo>
                  <a:pt x="1543050" y="392430"/>
                </a:lnTo>
                <a:lnTo>
                  <a:pt x="0" y="392430"/>
                </a:lnTo>
              </a:path>
            </a:pathLst>
          </a:custGeom>
          <a:noFill/>
          <a:ln w="15875" cap="rnd">
            <a:solidFill>
              <a:srgbClr val="760000"/>
            </a:solidFill>
            <a:prstDash val="sysDash"/>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lIns="61347" tIns="30673" rIns="61347" bIns="30673" anchor="ctr"/>
          <a:lstStyle>
            <a:lvl1pPr defTabSz="1111250" eaLnBrk="0" hangingPunct="0">
              <a:defRPr sz="2200">
                <a:solidFill>
                  <a:schemeClr val="tx1"/>
                </a:solidFill>
                <a:latin typeface="Arial" panose="020B0604020202020204" pitchFamily="34" charset="0"/>
                <a:ea typeface="宋体" panose="02010600030101010101" pitchFamily="2" charset="-122"/>
              </a:defRPr>
            </a:lvl1pPr>
            <a:lvl2pPr defTabSz="1111250" eaLnBrk="0" hangingPunct="0">
              <a:defRPr sz="2200">
                <a:solidFill>
                  <a:schemeClr val="tx1"/>
                </a:solidFill>
                <a:latin typeface="Arial" panose="020B0604020202020204" pitchFamily="34" charset="0"/>
                <a:ea typeface="宋体" panose="02010600030101010101" pitchFamily="2" charset="-122"/>
              </a:defRPr>
            </a:lvl2pPr>
            <a:lvl3pPr defTabSz="1111250" eaLnBrk="0" hangingPunct="0">
              <a:defRPr sz="2200">
                <a:solidFill>
                  <a:schemeClr val="tx1"/>
                </a:solidFill>
                <a:latin typeface="Arial" panose="020B0604020202020204" pitchFamily="34" charset="0"/>
                <a:ea typeface="宋体" panose="02010600030101010101" pitchFamily="2" charset="-122"/>
              </a:defRPr>
            </a:lvl3pPr>
            <a:lvl4pPr defTabSz="1111250" eaLnBrk="0" hangingPunct="0">
              <a:defRPr sz="2200">
                <a:solidFill>
                  <a:schemeClr val="tx1"/>
                </a:solidFill>
                <a:latin typeface="Arial" panose="020B0604020202020204" pitchFamily="34" charset="0"/>
                <a:ea typeface="宋体" panose="02010600030101010101" pitchFamily="2" charset="-122"/>
              </a:defRPr>
            </a:lvl4pPr>
            <a:lvl5pPr defTabSz="1111250" eaLnBrk="0" hangingPunct="0">
              <a:defRPr sz="2200">
                <a:solidFill>
                  <a:schemeClr val="tx1"/>
                </a:solidFill>
                <a:latin typeface="Arial" panose="020B0604020202020204" pitchFamily="34" charset="0"/>
                <a:ea typeface="宋体" panose="02010600030101010101" pitchFamily="2" charset="-122"/>
              </a:defRPr>
            </a:lvl5pPr>
            <a:lvl6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6pPr>
            <a:lvl7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7pPr>
            <a:lvl8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8pPr>
            <a:lvl9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sz="1538" dirty="0">
              <a:latin typeface="黑体" panose="02010600030101010101" charset="-122"/>
              <a:ea typeface="黑体" panose="02010600030101010101" charset="-122"/>
            </a:endParaRPr>
          </a:p>
        </p:txBody>
      </p:sp>
      <p:sp>
        <p:nvSpPr>
          <p:cNvPr id="19" name="任意多边形 18"/>
          <p:cNvSpPr/>
          <p:nvPr/>
        </p:nvSpPr>
        <p:spPr>
          <a:xfrm>
            <a:off x="2046190" y="2245563"/>
            <a:ext cx="1563792" cy="180173"/>
          </a:xfrm>
          <a:custGeom>
            <a:avLst/>
            <a:gdLst>
              <a:gd name="connsiteX0" fmla="*/ 1625600 w 1625600"/>
              <a:gd name="connsiteY0" fmla="*/ 0 h 254000"/>
              <a:gd name="connsiteX1" fmla="*/ 1384300 w 1625600"/>
              <a:gd name="connsiteY1" fmla="*/ 254000 h 254000"/>
              <a:gd name="connsiteX2" fmla="*/ 0 w 1625600"/>
              <a:gd name="connsiteY2" fmla="*/ 254000 h 254000"/>
            </a:gdLst>
            <a:ahLst/>
            <a:cxnLst>
              <a:cxn ang="0">
                <a:pos x="connsiteX0" y="connsiteY0"/>
              </a:cxn>
              <a:cxn ang="0">
                <a:pos x="connsiteX1" y="connsiteY1"/>
              </a:cxn>
              <a:cxn ang="0">
                <a:pos x="connsiteX2" y="connsiteY2"/>
              </a:cxn>
            </a:cxnLst>
            <a:rect l="l" t="t" r="r" b="b"/>
            <a:pathLst>
              <a:path w="1625600" h="254000">
                <a:moveTo>
                  <a:pt x="1625600" y="0"/>
                </a:moveTo>
                <a:lnTo>
                  <a:pt x="1384300" y="254000"/>
                </a:lnTo>
                <a:lnTo>
                  <a:pt x="0" y="254000"/>
                </a:lnTo>
              </a:path>
            </a:pathLst>
          </a:custGeom>
          <a:noFill/>
          <a:ln w="15875" cap="rnd">
            <a:solidFill>
              <a:srgbClr val="760000"/>
            </a:solidFill>
            <a:prstDash val="sysDash"/>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lIns="61347" tIns="30673" rIns="61347" bIns="30673" anchor="ctr"/>
          <a:lstStyle>
            <a:lvl1pPr defTabSz="1111250" eaLnBrk="0" hangingPunct="0">
              <a:defRPr sz="2200">
                <a:solidFill>
                  <a:schemeClr val="tx1"/>
                </a:solidFill>
                <a:latin typeface="Arial" panose="020B0604020202020204" pitchFamily="34" charset="0"/>
                <a:ea typeface="宋体" panose="02010600030101010101" pitchFamily="2" charset="-122"/>
              </a:defRPr>
            </a:lvl1pPr>
            <a:lvl2pPr defTabSz="1111250" eaLnBrk="0" hangingPunct="0">
              <a:defRPr sz="2200">
                <a:solidFill>
                  <a:schemeClr val="tx1"/>
                </a:solidFill>
                <a:latin typeface="Arial" panose="020B0604020202020204" pitchFamily="34" charset="0"/>
                <a:ea typeface="宋体" panose="02010600030101010101" pitchFamily="2" charset="-122"/>
              </a:defRPr>
            </a:lvl2pPr>
            <a:lvl3pPr defTabSz="1111250" eaLnBrk="0" hangingPunct="0">
              <a:defRPr sz="2200">
                <a:solidFill>
                  <a:schemeClr val="tx1"/>
                </a:solidFill>
                <a:latin typeface="Arial" panose="020B0604020202020204" pitchFamily="34" charset="0"/>
                <a:ea typeface="宋体" panose="02010600030101010101" pitchFamily="2" charset="-122"/>
              </a:defRPr>
            </a:lvl3pPr>
            <a:lvl4pPr defTabSz="1111250" eaLnBrk="0" hangingPunct="0">
              <a:defRPr sz="2200">
                <a:solidFill>
                  <a:schemeClr val="tx1"/>
                </a:solidFill>
                <a:latin typeface="Arial" panose="020B0604020202020204" pitchFamily="34" charset="0"/>
                <a:ea typeface="宋体" panose="02010600030101010101" pitchFamily="2" charset="-122"/>
              </a:defRPr>
            </a:lvl4pPr>
            <a:lvl5pPr defTabSz="1111250" eaLnBrk="0" hangingPunct="0">
              <a:defRPr sz="2200">
                <a:solidFill>
                  <a:schemeClr val="tx1"/>
                </a:solidFill>
                <a:latin typeface="Arial" panose="020B0604020202020204" pitchFamily="34" charset="0"/>
                <a:ea typeface="宋体" panose="02010600030101010101" pitchFamily="2" charset="-122"/>
              </a:defRPr>
            </a:lvl5pPr>
            <a:lvl6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6pPr>
            <a:lvl7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7pPr>
            <a:lvl8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8pPr>
            <a:lvl9pPr defTabSz="1111250" eaLnBrk="0" fontAlgn="base" hangingPunct="0">
              <a:spcBef>
                <a:spcPct val="0"/>
              </a:spcBef>
              <a:spcAft>
                <a:spcPct val="0"/>
              </a:spcAft>
              <a:defRPr sz="2200">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zh-CN" sz="1538" dirty="0">
              <a:latin typeface="黑体" panose="02010600030101010101" charset="-122"/>
              <a:ea typeface="黑体" panose="02010600030101010101" charset="-122"/>
            </a:endParaRPr>
          </a:p>
        </p:txBody>
      </p:sp>
      <p:sp>
        <p:nvSpPr>
          <p:cNvPr id="20" name="Freeform 24"/>
          <p:cNvSpPr>
            <a:spLocks noEditPoints="1"/>
          </p:cNvSpPr>
          <p:nvPr/>
        </p:nvSpPr>
        <p:spPr bwMode="auto">
          <a:xfrm flipH="1">
            <a:off x="2555776" y="2448148"/>
            <a:ext cx="413939" cy="440919"/>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rgbClr val="C00000"/>
          </a:solidFill>
          <a:ln w="9525">
            <a:noFill/>
            <a:round/>
          </a:ln>
          <a:effectLst>
            <a:reflection blurRad="6350" stA="52000" endA="300" endPos="35000" dir="5400000" sy="-100000" algn="bl" rotWithShape="0"/>
          </a:effectLst>
        </p:spPr>
        <p:txBody>
          <a:bodyPr lIns="81797" tIns="40898" rIns="81797" bIns="40898"/>
          <a:lstStyle/>
          <a:p>
            <a:pPr>
              <a:defRPr/>
            </a:pPr>
            <a:endParaRPr lang="zh-CN" altLang="en-US" sz="1608" dirty="0">
              <a:latin typeface="黑体" panose="02010600030101010101" charset="-122"/>
              <a:ea typeface="黑体" panose="02010600030101010101" charset="-122"/>
            </a:endParaRPr>
          </a:p>
        </p:txBody>
      </p:sp>
      <p:sp>
        <p:nvSpPr>
          <p:cNvPr id="21" name="Freeform 25"/>
          <p:cNvSpPr>
            <a:spLocks noEditPoints="1"/>
          </p:cNvSpPr>
          <p:nvPr/>
        </p:nvSpPr>
        <p:spPr bwMode="auto">
          <a:xfrm flipH="1">
            <a:off x="2439097" y="1061727"/>
            <a:ext cx="493345" cy="465641"/>
          </a:xfrm>
          <a:custGeom>
            <a:avLst/>
            <a:gdLst>
              <a:gd name="T0" fmla="*/ 90 w 376"/>
              <a:gd name="T1" fmla="*/ 52 h 355"/>
              <a:gd name="T2" fmla="*/ 37 w 376"/>
              <a:gd name="T3" fmla="*/ 264 h 355"/>
              <a:gd name="T4" fmla="*/ 118 w 376"/>
              <a:gd name="T5" fmla="*/ 310 h 355"/>
              <a:gd name="T6" fmla="*/ 134 w 376"/>
              <a:gd name="T7" fmla="*/ 310 h 355"/>
              <a:gd name="T8" fmla="*/ 215 w 376"/>
              <a:gd name="T9" fmla="*/ 264 h 355"/>
              <a:gd name="T10" fmla="*/ 241 w 376"/>
              <a:gd name="T11" fmla="*/ 310 h 355"/>
              <a:gd name="T12" fmla="*/ 255 w 376"/>
              <a:gd name="T13" fmla="*/ 287 h 355"/>
              <a:gd name="T14" fmla="*/ 358 w 376"/>
              <a:gd name="T15" fmla="*/ 287 h 355"/>
              <a:gd name="T16" fmla="*/ 371 w 376"/>
              <a:gd name="T17" fmla="*/ 310 h 355"/>
              <a:gd name="T18" fmla="*/ 371 w 376"/>
              <a:gd name="T19" fmla="*/ 323 h 355"/>
              <a:gd name="T20" fmla="*/ 358 w 376"/>
              <a:gd name="T21" fmla="*/ 355 h 355"/>
              <a:gd name="T22" fmla="*/ 250 w 376"/>
              <a:gd name="T23" fmla="*/ 323 h 355"/>
              <a:gd name="T24" fmla="*/ 237 w 376"/>
              <a:gd name="T25" fmla="*/ 355 h 355"/>
              <a:gd name="T26" fmla="*/ 131 w 376"/>
              <a:gd name="T27" fmla="*/ 323 h 355"/>
              <a:gd name="T28" fmla="*/ 118 w 376"/>
              <a:gd name="T29" fmla="*/ 355 h 355"/>
              <a:gd name="T30" fmla="*/ 0 w 376"/>
              <a:gd name="T31" fmla="*/ 323 h 355"/>
              <a:gd name="T32" fmla="*/ 14 w 376"/>
              <a:gd name="T33" fmla="*/ 287 h 355"/>
              <a:gd name="T34" fmla="*/ 336 w 376"/>
              <a:gd name="T35" fmla="*/ 248 h 355"/>
              <a:gd name="T36" fmla="*/ 279 w 376"/>
              <a:gd name="T37" fmla="*/ 248 h 355"/>
              <a:gd name="T38" fmla="*/ 215 w 376"/>
              <a:gd name="T39" fmla="*/ 248 h 355"/>
              <a:gd name="T40" fmla="*/ 158 w 376"/>
              <a:gd name="T41" fmla="*/ 248 h 355"/>
              <a:gd name="T42" fmla="*/ 95 w 376"/>
              <a:gd name="T43" fmla="*/ 248 h 355"/>
              <a:gd name="T44" fmla="*/ 38 w 376"/>
              <a:gd name="T45" fmla="*/ 248 h 355"/>
              <a:gd name="T46" fmla="*/ 307 w 376"/>
              <a:gd name="T47" fmla="*/ 147 h 355"/>
              <a:gd name="T48" fmla="*/ 289 w 376"/>
              <a:gd name="T49" fmla="*/ 201 h 355"/>
              <a:gd name="T50" fmla="*/ 201 w 376"/>
              <a:gd name="T51" fmla="*/ 201 h 355"/>
              <a:gd name="T52" fmla="*/ 181 w 376"/>
              <a:gd name="T53" fmla="*/ 147 h 355"/>
              <a:gd name="T54" fmla="*/ 180 w 376"/>
              <a:gd name="T55" fmla="*/ 16 h 355"/>
              <a:gd name="T56" fmla="*/ 161 w 376"/>
              <a:gd name="T57" fmla="*/ 35 h 355"/>
              <a:gd name="T58" fmla="*/ 155 w 376"/>
              <a:gd name="T59" fmla="*/ 67 h 355"/>
              <a:gd name="T60" fmla="*/ 66 w 376"/>
              <a:gd name="T61" fmla="*/ 55 h 355"/>
              <a:gd name="T62" fmla="*/ 66 w 376"/>
              <a:gd name="T63" fmla="*/ 122 h 355"/>
              <a:gd name="T64" fmla="*/ 69 w 376"/>
              <a:gd name="T65" fmla="*/ 122 h 355"/>
              <a:gd name="T66" fmla="*/ 87 w 376"/>
              <a:gd name="T67" fmla="*/ 199 h 355"/>
              <a:gd name="T68" fmla="*/ 91 w 376"/>
              <a:gd name="T69" fmla="*/ 199 h 355"/>
              <a:gd name="T70" fmla="*/ 109 w 376"/>
              <a:gd name="T71" fmla="*/ 132 h 355"/>
              <a:gd name="T72" fmla="*/ 109 w 376"/>
              <a:gd name="T73" fmla="*/ 75 h 355"/>
              <a:gd name="T74" fmla="*/ 155 w 376"/>
              <a:gd name="T75" fmla="*/ 80 h 355"/>
              <a:gd name="T76" fmla="*/ 166 w 376"/>
              <a:gd name="T77" fmla="*/ 120 h 355"/>
              <a:gd name="T78" fmla="*/ 180 w 376"/>
              <a:gd name="T79" fmla="*/ 126 h 355"/>
              <a:gd name="T80" fmla="*/ 317 w 376"/>
              <a:gd name="T81" fmla="*/ 120 h 355"/>
              <a:gd name="T82" fmla="*/ 317 w 376"/>
              <a:gd name="T83" fmla="*/ 21 h 355"/>
              <a:gd name="T84" fmla="*/ 304 w 376"/>
              <a:gd name="T85" fmla="*/ 31 h 355"/>
              <a:gd name="T86" fmla="*/ 308 w 376"/>
              <a:gd name="T87" fmla="*/ 107 h 355"/>
              <a:gd name="T88" fmla="*/ 304 w 376"/>
              <a:gd name="T89" fmla="*/ 111 h 355"/>
              <a:gd name="T90" fmla="*/ 177 w 376"/>
              <a:gd name="T91" fmla="*/ 109 h 355"/>
              <a:gd name="T92" fmla="*/ 238 w 376"/>
              <a:gd name="T93" fmla="*/ 63 h 355"/>
              <a:gd name="T94" fmla="*/ 176 w 376"/>
              <a:gd name="T95" fmla="*/ 35 h 355"/>
              <a:gd name="T96" fmla="*/ 180 w 376"/>
              <a:gd name="T97" fmla="*/ 31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rgbClr val="C00000"/>
          </a:solidFill>
          <a:ln w="9525">
            <a:noFill/>
            <a:round/>
          </a:ln>
          <a:effectLst>
            <a:reflection blurRad="6350" stA="52000" endA="300" endPos="35000" dir="5400000" sy="-100000" algn="bl" rotWithShape="0"/>
          </a:effectLst>
        </p:spPr>
        <p:txBody>
          <a:bodyPr lIns="81797" tIns="40898" rIns="81797" bIns="40898"/>
          <a:lstStyle/>
          <a:p>
            <a:pPr>
              <a:defRPr/>
            </a:pPr>
            <a:endParaRPr lang="zh-CN" altLang="en-US" sz="1608" dirty="0">
              <a:latin typeface="黑体" panose="02010600030101010101" charset="-122"/>
              <a:ea typeface="黑体" panose="02010600030101010101" charset="-122"/>
            </a:endParaRPr>
          </a:p>
        </p:txBody>
      </p:sp>
      <p:sp>
        <p:nvSpPr>
          <p:cNvPr id="22" name="Freeform 73"/>
          <p:cNvSpPr>
            <a:spLocks noEditPoints="1"/>
          </p:cNvSpPr>
          <p:nvPr/>
        </p:nvSpPr>
        <p:spPr bwMode="auto">
          <a:xfrm>
            <a:off x="6372200" y="2448148"/>
            <a:ext cx="605899" cy="494523"/>
          </a:xfrm>
          <a:custGeom>
            <a:avLst/>
            <a:gdLst>
              <a:gd name="T0" fmla="*/ 11 w 126"/>
              <a:gd name="T1" fmla="*/ 0 h 103"/>
              <a:gd name="T2" fmla="*/ 118 w 126"/>
              <a:gd name="T3" fmla="*/ 6 h 103"/>
              <a:gd name="T4" fmla="*/ 22 w 126"/>
              <a:gd name="T5" fmla="*/ 64 h 103"/>
              <a:gd name="T6" fmla="*/ 91 w 126"/>
              <a:gd name="T7" fmla="*/ 29 h 103"/>
              <a:gd name="T8" fmla="*/ 95 w 126"/>
              <a:gd name="T9" fmla="*/ 37 h 103"/>
              <a:gd name="T10" fmla="*/ 90 w 126"/>
              <a:gd name="T11" fmla="*/ 27 h 103"/>
              <a:gd name="T12" fmla="*/ 89 w 126"/>
              <a:gd name="T13" fmla="*/ 38 h 103"/>
              <a:gd name="T14" fmla="*/ 86 w 126"/>
              <a:gd name="T15" fmla="*/ 40 h 103"/>
              <a:gd name="T16" fmla="*/ 86 w 126"/>
              <a:gd name="T17" fmla="*/ 31 h 103"/>
              <a:gd name="T18" fmla="*/ 81 w 126"/>
              <a:gd name="T19" fmla="*/ 25 h 103"/>
              <a:gd name="T20" fmla="*/ 78 w 126"/>
              <a:gd name="T21" fmla="*/ 29 h 103"/>
              <a:gd name="T22" fmla="*/ 92 w 126"/>
              <a:gd name="T23" fmla="*/ 45 h 103"/>
              <a:gd name="T24" fmla="*/ 89 w 126"/>
              <a:gd name="T25" fmla="*/ 36 h 103"/>
              <a:gd name="T26" fmla="*/ 91 w 126"/>
              <a:gd name="T27" fmla="*/ 25 h 103"/>
              <a:gd name="T28" fmla="*/ 97 w 126"/>
              <a:gd name="T29" fmla="*/ 37 h 103"/>
              <a:gd name="T30" fmla="*/ 93 w 126"/>
              <a:gd name="T31" fmla="*/ 23 h 103"/>
              <a:gd name="T32" fmla="*/ 46 w 126"/>
              <a:gd name="T33" fmla="*/ 19 h 103"/>
              <a:gd name="T34" fmla="*/ 49 w 126"/>
              <a:gd name="T35" fmla="*/ 18 h 103"/>
              <a:gd name="T36" fmla="*/ 70 w 126"/>
              <a:gd name="T37" fmla="*/ 19 h 103"/>
              <a:gd name="T38" fmla="*/ 65 w 126"/>
              <a:gd name="T39" fmla="*/ 32 h 103"/>
              <a:gd name="T40" fmla="*/ 63 w 126"/>
              <a:gd name="T41" fmla="*/ 34 h 103"/>
              <a:gd name="T42" fmla="*/ 53 w 126"/>
              <a:gd name="T43" fmla="*/ 34 h 103"/>
              <a:gd name="T44" fmla="*/ 59 w 126"/>
              <a:gd name="T45" fmla="*/ 38 h 103"/>
              <a:gd name="T46" fmla="*/ 62 w 126"/>
              <a:gd name="T47" fmla="*/ 39 h 103"/>
              <a:gd name="T48" fmla="*/ 73 w 126"/>
              <a:gd name="T49" fmla="*/ 30 h 103"/>
              <a:gd name="T50" fmla="*/ 51 w 126"/>
              <a:gd name="T51" fmla="*/ 14 h 103"/>
              <a:gd name="T52" fmla="*/ 68 w 126"/>
              <a:gd name="T53" fmla="*/ 27 h 103"/>
              <a:gd name="T54" fmla="*/ 68 w 126"/>
              <a:gd name="T55" fmla="*/ 25 h 103"/>
              <a:gd name="T56" fmla="*/ 54 w 126"/>
              <a:gd name="T57" fmla="*/ 21 h 103"/>
              <a:gd name="T58" fmla="*/ 35 w 126"/>
              <a:gd name="T59" fmla="*/ 40 h 103"/>
              <a:gd name="T60" fmla="*/ 52 w 126"/>
              <a:gd name="T61" fmla="*/ 39 h 103"/>
              <a:gd name="T62" fmla="*/ 51 w 126"/>
              <a:gd name="T63" fmla="*/ 33 h 103"/>
              <a:gd name="T64" fmla="*/ 51 w 126"/>
              <a:gd name="T65" fmla="*/ 30 h 103"/>
              <a:gd name="T66" fmla="*/ 38 w 126"/>
              <a:gd name="T67" fmla="*/ 30 h 103"/>
              <a:gd name="T68" fmla="*/ 39 w 126"/>
              <a:gd name="T69" fmla="*/ 34 h 103"/>
              <a:gd name="T70" fmla="*/ 35 w 126"/>
              <a:gd name="T71" fmla="*/ 40 h 103"/>
              <a:gd name="T72" fmla="*/ 22 w 126"/>
              <a:gd name="T73" fmla="*/ 56 h 103"/>
              <a:gd name="T74" fmla="*/ 126 w 126"/>
              <a:gd name="T75" fmla="*/ 99 h 103"/>
              <a:gd name="T76" fmla="*/ 0 w 126"/>
              <a:gd name="T77" fmla="*/ 87 h 103"/>
              <a:gd name="T78" fmla="*/ 118 w 126"/>
              <a:gd name="T79" fmla="*/ 67 h 103"/>
              <a:gd name="T80" fmla="*/ 54 w 126"/>
              <a:gd name="T81" fmla="*/ 72 h 103"/>
              <a:gd name="T82" fmla="*/ 52 w 126"/>
              <a:gd name="T83" fmla="*/ 85 h 103"/>
              <a:gd name="T84" fmla="*/ 24 w 126"/>
              <a:gd name="T85" fmla="*/ 85 h 103"/>
              <a:gd name="T86" fmla="*/ 58 w 126"/>
              <a:gd name="T87" fmla="*/ 82 h 103"/>
              <a:gd name="T88" fmla="*/ 58 w 126"/>
              <a:gd name="T89" fmla="*/ 82 h 103"/>
              <a:gd name="T90" fmla="*/ 85 w 126"/>
              <a:gd name="T91" fmla="*/ 82 h 103"/>
              <a:gd name="T92" fmla="*/ 102 w 126"/>
              <a:gd name="T93" fmla="*/ 85 h 103"/>
              <a:gd name="T94" fmla="*/ 38 w 126"/>
              <a:gd name="T95" fmla="*/ 79 h 103"/>
              <a:gd name="T96" fmla="*/ 28 w 126"/>
              <a:gd name="T97" fmla="*/ 76 h 103"/>
              <a:gd name="T98" fmla="*/ 28 w 126"/>
              <a:gd name="T99" fmla="*/ 76 h 103"/>
              <a:gd name="T100" fmla="*/ 65 w 126"/>
              <a:gd name="T101" fmla="*/ 76 h 103"/>
              <a:gd name="T102" fmla="*/ 81 w 126"/>
              <a:gd name="T103" fmla="*/ 79 h 103"/>
              <a:gd name="T104" fmla="*/ 87 w 126"/>
              <a:gd name="T105" fmla="*/ 79 h 103"/>
              <a:gd name="T106" fmla="*/ 30 w 126"/>
              <a:gd name="T107" fmla="*/ 72 h 103"/>
              <a:gd name="T108" fmla="*/ 30 w 126"/>
              <a:gd name="T109" fmla="*/ 72 h 103"/>
              <a:gd name="T110" fmla="*/ 69 w 126"/>
              <a:gd name="T111" fmla="*/ 72 h 103"/>
              <a:gd name="T112" fmla="*/ 85 w 126"/>
              <a:gd name="T113" fmla="*/ 74 h 103"/>
              <a:gd name="T114" fmla="*/ 90 w 126"/>
              <a:gd name="T115" fmla="*/ 74 h 103"/>
              <a:gd name="T116" fmla="*/ 10 w 126"/>
              <a:gd name="T117" fmla="*/ 91 h 103"/>
              <a:gd name="T118" fmla="*/ 10 w 126"/>
              <a:gd name="T119" fmla="*/ 91 h 103"/>
              <a:gd name="T120" fmla="*/ 116 w 126"/>
              <a:gd name="T121" fmla="*/ 91 h 103"/>
              <a:gd name="T122" fmla="*/ 49 w 126"/>
              <a:gd name="T123" fmla="*/ 96 h 103"/>
              <a:gd name="T124" fmla="*/ 25 w 126"/>
              <a:gd name="T125" fmla="*/ 9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6" h="103">
                <a:moveTo>
                  <a:pt x="11" y="64"/>
                </a:moveTo>
                <a:cubicBezTo>
                  <a:pt x="11" y="56"/>
                  <a:pt x="11" y="56"/>
                  <a:pt x="11" y="56"/>
                </a:cubicBezTo>
                <a:cubicBezTo>
                  <a:pt x="11" y="6"/>
                  <a:pt x="11" y="6"/>
                  <a:pt x="11" y="6"/>
                </a:cubicBezTo>
                <a:cubicBezTo>
                  <a:pt x="11" y="0"/>
                  <a:pt x="11" y="0"/>
                  <a:pt x="11" y="0"/>
                </a:cubicBezTo>
                <a:cubicBezTo>
                  <a:pt x="16" y="0"/>
                  <a:pt x="16" y="0"/>
                  <a:pt x="16" y="0"/>
                </a:cubicBezTo>
                <a:cubicBezTo>
                  <a:pt x="112" y="0"/>
                  <a:pt x="112" y="0"/>
                  <a:pt x="112" y="0"/>
                </a:cubicBezTo>
                <a:cubicBezTo>
                  <a:pt x="118" y="0"/>
                  <a:pt x="118" y="0"/>
                  <a:pt x="118" y="0"/>
                </a:cubicBezTo>
                <a:cubicBezTo>
                  <a:pt x="118" y="6"/>
                  <a:pt x="118" y="6"/>
                  <a:pt x="118" y="6"/>
                </a:cubicBezTo>
                <a:cubicBezTo>
                  <a:pt x="118" y="56"/>
                  <a:pt x="118" y="56"/>
                  <a:pt x="118" y="56"/>
                </a:cubicBezTo>
                <a:cubicBezTo>
                  <a:pt x="118" y="64"/>
                  <a:pt x="118" y="64"/>
                  <a:pt x="118" y="64"/>
                </a:cubicBezTo>
                <a:cubicBezTo>
                  <a:pt x="106" y="64"/>
                  <a:pt x="106" y="64"/>
                  <a:pt x="106" y="64"/>
                </a:cubicBezTo>
                <a:cubicBezTo>
                  <a:pt x="22" y="64"/>
                  <a:pt x="22" y="64"/>
                  <a:pt x="22" y="64"/>
                </a:cubicBezTo>
                <a:cubicBezTo>
                  <a:pt x="11" y="64"/>
                  <a:pt x="11" y="64"/>
                  <a:pt x="11" y="64"/>
                </a:cubicBezTo>
                <a:close/>
                <a:moveTo>
                  <a:pt x="90" y="27"/>
                </a:moveTo>
                <a:cubicBezTo>
                  <a:pt x="90" y="29"/>
                  <a:pt x="90" y="29"/>
                  <a:pt x="90" y="29"/>
                </a:cubicBezTo>
                <a:cubicBezTo>
                  <a:pt x="90" y="29"/>
                  <a:pt x="90" y="29"/>
                  <a:pt x="91" y="29"/>
                </a:cubicBezTo>
                <a:cubicBezTo>
                  <a:pt x="92" y="30"/>
                  <a:pt x="93" y="31"/>
                  <a:pt x="93" y="32"/>
                </a:cubicBezTo>
                <a:cubicBezTo>
                  <a:pt x="94" y="33"/>
                  <a:pt x="94" y="34"/>
                  <a:pt x="93" y="35"/>
                </a:cubicBezTo>
                <a:cubicBezTo>
                  <a:pt x="93" y="36"/>
                  <a:pt x="93" y="36"/>
                  <a:pt x="93" y="36"/>
                </a:cubicBezTo>
                <a:cubicBezTo>
                  <a:pt x="95" y="37"/>
                  <a:pt x="95" y="37"/>
                  <a:pt x="95" y="37"/>
                </a:cubicBezTo>
                <a:cubicBezTo>
                  <a:pt x="95" y="36"/>
                  <a:pt x="95" y="36"/>
                  <a:pt x="95" y="36"/>
                </a:cubicBezTo>
                <a:cubicBezTo>
                  <a:pt x="96" y="34"/>
                  <a:pt x="96" y="32"/>
                  <a:pt x="95" y="31"/>
                </a:cubicBezTo>
                <a:cubicBezTo>
                  <a:pt x="95" y="30"/>
                  <a:pt x="93" y="28"/>
                  <a:pt x="91" y="27"/>
                </a:cubicBezTo>
                <a:cubicBezTo>
                  <a:pt x="91" y="27"/>
                  <a:pt x="91" y="27"/>
                  <a:pt x="90" y="27"/>
                </a:cubicBezTo>
                <a:close/>
                <a:moveTo>
                  <a:pt x="92" y="45"/>
                </a:moveTo>
                <a:cubicBezTo>
                  <a:pt x="94" y="45"/>
                  <a:pt x="94" y="45"/>
                  <a:pt x="94" y="45"/>
                </a:cubicBezTo>
                <a:cubicBezTo>
                  <a:pt x="93" y="42"/>
                  <a:pt x="90" y="38"/>
                  <a:pt x="90" y="38"/>
                </a:cubicBezTo>
                <a:cubicBezTo>
                  <a:pt x="89" y="38"/>
                  <a:pt x="89" y="38"/>
                  <a:pt x="89" y="38"/>
                </a:cubicBezTo>
                <a:cubicBezTo>
                  <a:pt x="88" y="39"/>
                  <a:pt x="88" y="39"/>
                  <a:pt x="88" y="39"/>
                </a:cubicBezTo>
                <a:cubicBezTo>
                  <a:pt x="88" y="39"/>
                  <a:pt x="88" y="39"/>
                  <a:pt x="88" y="39"/>
                </a:cubicBezTo>
                <a:cubicBezTo>
                  <a:pt x="87" y="39"/>
                  <a:pt x="87" y="39"/>
                  <a:pt x="87" y="39"/>
                </a:cubicBezTo>
                <a:cubicBezTo>
                  <a:pt x="86" y="40"/>
                  <a:pt x="86" y="40"/>
                  <a:pt x="86" y="40"/>
                </a:cubicBezTo>
                <a:cubicBezTo>
                  <a:pt x="84" y="37"/>
                  <a:pt x="84" y="36"/>
                  <a:pt x="82" y="33"/>
                </a:cubicBezTo>
                <a:cubicBezTo>
                  <a:pt x="84" y="32"/>
                  <a:pt x="84" y="32"/>
                  <a:pt x="84" y="32"/>
                </a:cubicBezTo>
                <a:cubicBezTo>
                  <a:pt x="85" y="31"/>
                  <a:pt x="85" y="31"/>
                  <a:pt x="85" y="31"/>
                </a:cubicBezTo>
                <a:cubicBezTo>
                  <a:pt x="86" y="31"/>
                  <a:pt x="86" y="31"/>
                  <a:pt x="86" y="31"/>
                </a:cubicBezTo>
                <a:cubicBezTo>
                  <a:pt x="86" y="30"/>
                  <a:pt x="84" y="25"/>
                  <a:pt x="83" y="24"/>
                </a:cubicBezTo>
                <a:cubicBezTo>
                  <a:pt x="82" y="24"/>
                  <a:pt x="82" y="24"/>
                  <a:pt x="82" y="24"/>
                </a:cubicBezTo>
                <a:cubicBezTo>
                  <a:pt x="81" y="25"/>
                  <a:pt x="81" y="25"/>
                  <a:pt x="81" y="25"/>
                </a:cubicBezTo>
                <a:cubicBezTo>
                  <a:pt x="81" y="25"/>
                  <a:pt x="81" y="25"/>
                  <a:pt x="81" y="25"/>
                </a:cubicBezTo>
                <a:cubicBezTo>
                  <a:pt x="80" y="25"/>
                  <a:pt x="80" y="25"/>
                  <a:pt x="80" y="25"/>
                </a:cubicBezTo>
                <a:cubicBezTo>
                  <a:pt x="78" y="26"/>
                  <a:pt x="78" y="27"/>
                  <a:pt x="78" y="29"/>
                </a:cubicBezTo>
                <a:cubicBezTo>
                  <a:pt x="78" y="29"/>
                  <a:pt x="78" y="29"/>
                  <a:pt x="78" y="29"/>
                </a:cubicBezTo>
                <a:cubicBezTo>
                  <a:pt x="78" y="29"/>
                  <a:pt x="78" y="29"/>
                  <a:pt x="78" y="29"/>
                </a:cubicBezTo>
                <a:cubicBezTo>
                  <a:pt x="79" y="36"/>
                  <a:pt x="82" y="41"/>
                  <a:pt x="86" y="46"/>
                </a:cubicBezTo>
                <a:cubicBezTo>
                  <a:pt x="87" y="47"/>
                  <a:pt x="89" y="47"/>
                  <a:pt x="91" y="46"/>
                </a:cubicBezTo>
                <a:cubicBezTo>
                  <a:pt x="91" y="46"/>
                  <a:pt x="91" y="46"/>
                  <a:pt x="91" y="46"/>
                </a:cubicBezTo>
                <a:cubicBezTo>
                  <a:pt x="92" y="45"/>
                  <a:pt x="92" y="45"/>
                  <a:pt x="92" y="45"/>
                </a:cubicBezTo>
                <a:cubicBezTo>
                  <a:pt x="92" y="45"/>
                  <a:pt x="92" y="45"/>
                  <a:pt x="92" y="45"/>
                </a:cubicBezTo>
                <a:close/>
                <a:moveTo>
                  <a:pt x="90" y="32"/>
                </a:moveTo>
                <a:cubicBezTo>
                  <a:pt x="89" y="32"/>
                  <a:pt x="88" y="32"/>
                  <a:pt x="88" y="33"/>
                </a:cubicBezTo>
                <a:cubicBezTo>
                  <a:pt x="87" y="34"/>
                  <a:pt x="88" y="35"/>
                  <a:pt x="89" y="36"/>
                </a:cubicBezTo>
                <a:cubicBezTo>
                  <a:pt x="90" y="36"/>
                  <a:pt x="91" y="35"/>
                  <a:pt x="91" y="34"/>
                </a:cubicBezTo>
                <a:cubicBezTo>
                  <a:pt x="91" y="33"/>
                  <a:pt x="91" y="32"/>
                  <a:pt x="90" y="32"/>
                </a:cubicBezTo>
                <a:close/>
                <a:moveTo>
                  <a:pt x="92" y="23"/>
                </a:moveTo>
                <a:cubicBezTo>
                  <a:pt x="91" y="25"/>
                  <a:pt x="91" y="25"/>
                  <a:pt x="91" y="25"/>
                </a:cubicBezTo>
                <a:cubicBezTo>
                  <a:pt x="91" y="25"/>
                  <a:pt x="92" y="25"/>
                  <a:pt x="92" y="25"/>
                </a:cubicBezTo>
                <a:cubicBezTo>
                  <a:pt x="94" y="26"/>
                  <a:pt x="96" y="27"/>
                  <a:pt x="97" y="29"/>
                </a:cubicBezTo>
                <a:cubicBezTo>
                  <a:pt x="98" y="31"/>
                  <a:pt x="98" y="33"/>
                  <a:pt x="98" y="36"/>
                </a:cubicBezTo>
                <a:cubicBezTo>
                  <a:pt x="98" y="36"/>
                  <a:pt x="97" y="37"/>
                  <a:pt x="97" y="37"/>
                </a:cubicBezTo>
                <a:cubicBezTo>
                  <a:pt x="99" y="38"/>
                  <a:pt x="99" y="38"/>
                  <a:pt x="99" y="38"/>
                </a:cubicBezTo>
                <a:cubicBezTo>
                  <a:pt x="99" y="37"/>
                  <a:pt x="100" y="37"/>
                  <a:pt x="100" y="36"/>
                </a:cubicBezTo>
                <a:cubicBezTo>
                  <a:pt x="100" y="33"/>
                  <a:pt x="100" y="30"/>
                  <a:pt x="99" y="28"/>
                </a:cubicBezTo>
                <a:cubicBezTo>
                  <a:pt x="97" y="26"/>
                  <a:pt x="95" y="24"/>
                  <a:pt x="93" y="23"/>
                </a:cubicBezTo>
                <a:cubicBezTo>
                  <a:pt x="92" y="23"/>
                  <a:pt x="92" y="23"/>
                  <a:pt x="92" y="23"/>
                </a:cubicBezTo>
                <a:close/>
                <a:moveTo>
                  <a:pt x="51" y="14"/>
                </a:moveTo>
                <a:cubicBezTo>
                  <a:pt x="49" y="14"/>
                  <a:pt x="48" y="15"/>
                  <a:pt x="47" y="16"/>
                </a:cubicBezTo>
                <a:cubicBezTo>
                  <a:pt x="46" y="17"/>
                  <a:pt x="46" y="18"/>
                  <a:pt x="46" y="19"/>
                </a:cubicBezTo>
                <a:cubicBezTo>
                  <a:pt x="46" y="20"/>
                  <a:pt x="46" y="20"/>
                  <a:pt x="46" y="20"/>
                </a:cubicBezTo>
                <a:cubicBezTo>
                  <a:pt x="47" y="20"/>
                  <a:pt x="48" y="20"/>
                  <a:pt x="48" y="20"/>
                </a:cubicBezTo>
                <a:cubicBezTo>
                  <a:pt x="48" y="19"/>
                  <a:pt x="48" y="19"/>
                  <a:pt x="48" y="19"/>
                </a:cubicBezTo>
                <a:cubicBezTo>
                  <a:pt x="48" y="19"/>
                  <a:pt x="49" y="18"/>
                  <a:pt x="49" y="18"/>
                </a:cubicBezTo>
                <a:cubicBezTo>
                  <a:pt x="49" y="17"/>
                  <a:pt x="50" y="17"/>
                  <a:pt x="51" y="17"/>
                </a:cubicBezTo>
                <a:cubicBezTo>
                  <a:pt x="68" y="17"/>
                  <a:pt x="68" y="17"/>
                  <a:pt x="68" y="17"/>
                </a:cubicBezTo>
                <a:cubicBezTo>
                  <a:pt x="69" y="17"/>
                  <a:pt x="69" y="17"/>
                  <a:pt x="70" y="18"/>
                </a:cubicBezTo>
                <a:cubicBezTo>
                  <a:pt x="70" y="18"/>
                  <a:pt x="70" y="19"/>
                  <a:pt x="70" y="19"/>
                </a:cubicBezTo>
                <a:cubicBezTo>
                  <a:pt x="70" y="30"/>
                  <a:pt x="70" y="30"/>
                  <a:pt x="70" y="30"/>
                </a:cubicBezTo>
                <a:cubicBezTo>
                  <a:pt x="70" y="31"/>
                  <a:pt x="70" y="31"/>
                  <a:pt x="70" y="32"/>
                </a:cubicBezTo>
                <a:cubicBezTo>
                  <a:pt x="69" y="32"/>
                  <a:pt x="69" y="32"/>
                  <a:pt x="68" y="32"/>
                </a:cubicBezTo>
                <a:cubicBezTo>
                  <a:pt x="65" y="32"/>
                  <a:pt x="65" y="32"/>
                  <a:pt x="65" y="32"/>
                </a:cubicBezTo>
                <a:cubicBezTo>
                  <a:pt x="64" y="32"/>
                  <a:pt x="64" y="32"/>
                  <a:pt x="64" y="32"/>
                </a:cubicBezTo>
                <a:cubicBezTo>
                  <a:pt x="64" y="33"/>
                  <a:pt x="64" y="33"/>
                  <a:pt x="64" y="33"/>
                </a:cubicBezTo>
                <a:cubicBezTo>
                  <a:pt x="62" y="34"/>
                  <a:pt x="62" y="34"/>
                  <a:pt x="62" y="34"/>
                </a:cubicBezTo>
                <a:cubicBezTo>
                  <a:pt x="63" y="34"/>
                  <a:pt x="63" y="34"/>
                  <a:pt x="63" y="34"/>
                </a:cubicBezTo>
                <a:cubicBezTo>
                  <a:pt x="63" y="32"/>
                  <a:pt x="63" y="32"/>
                  <a:pt x="63" y="32"/>
                </a:cubicBezTo>
                <a:cubicBezTo>
                  <a:pt x="61" y="32"/>
                  <a:pt x="61" y="32"/>
                  <a:pt x="61" y="32"/>
                </a:cubicBezTo>
                <a:cubicBezTo>
                  <a:pt x="54" y="32"/>
                  <a:pt x="54" y="32"/>
                  <a:pt x="54" y="32"/>
                </a:cubicBezTo>
                <a:cubicBezTo>
                  <a:pt x="54" y="33"/>
                  <a:pt x="53" y="33"/>
                  <a:pt x="53" y="34"/>
                </a:cubicBezTo>
                <a:cubicBezTo>
                  <a:pt x="53" y="34"/>
                  <a:pt x="53" y="34"/>
                  <a:pt x="52" y="35"/>
                </a:cubicBezTo>
                <a:cubicBezTo>
                  <a:pt x="60" y="35"/>
                  <a:pt x="60" y="35"/>
                  <a:pt x="60" y="35"/>
                </a:cubicBezTo>
                <a:cubicBezTo>
                  <a:pt x="59" y="37"/>
                  <a:pt x="59" y="37"/>
                  <a:pt x="59" y="37"/>
                </a:cubicBezTo>
                <a:cubicBezTo>
                  <a:pt x="59" y="38"/>
                  <a:pt x="59" y="38"/>
                  <a:pt x="59" y="38"/>
                </a:cubicBezTo>
                <a:cubicBezTo>
                  <a:pt x="60" y="38"/>
                  <a:pt x="60" y="38"/>
                  <a:pt x="60" y="38"/>
                </a:cubicBezTo>
                <a:cubicBezTo>
                  <a:pt x="61" y="39"/>
                  <a:pt x="61" y="39"/>
                  <a:pt x="61" y="39"/>
                </a:cubicBezTo>
                <a:cubicBezTo>
                  <a:pt x="62" y="39"/>
                  <a:pt x="62" y="39"/>
                  <a:pt x="62" y="39"/>
                </a:cubicBezTo>
                <a:cubicBezTo>
                  <a:pt x="62" y="39"/>
                  <a:pt x="62" y="39"/>
                  <a:pt x="62" y="39"/>
                </a:cubicBezTo>
                <a:cubicBezTo>
                  <a:pt x="65" y="35"/>
                  <a:pt x="65" y="35"/>
                  <a:pt x="65" y="35"/>
                </a:cubicBezTo>
                <a:cubicBezTo>
                  <a:pt x="68" y="35"/>
                  <a:pt x="68" y="35"/>
                  <a:pt x="68" y="35"/>
                </a:cubicBezTo>
                <a:cubicBezTo>
                  <a:pt x="70" y="35"/>
                  <a:pt x="71" y="34"/>
                  <a:pt x="72" y="33"/>
                </a:cubicBezTo>
                <a:cubicBezTo>
                  <a:pt x="73" y="33"/>
                  <a:pt x="73" y="31"/>
                  <a:pt x="73" y="30"/>
                </a:cubicBezTo>
                <a:cubicBezTo>
                  <a:pt x="73" y="19"/>
                  <a:pt x="73" y="19"/>
                  <a:pt x="73" y="19"/>
                </a:cubicBezTo>
                <a:cubicBezTo>
                  <a:pt x="73" y="18"/>
                  <a:pt x="73" y="17"/>
                  <a:pt x="72" y="16"/>
                </a:cubicBezTo>
                <a:cubicBezTo>
                  <a:pt x="71" y="15"/>
                  <a:pt x="70" y="14"/>
                  <a:pt x="68" y="14"/>
                </a:cubicBezTo>
                <a:cubicBezTo>
                  <a:pt x="51" y="14"/>
                  <a:pt x="51" y="14"/>
                  <a:pt x="51" y="14"/>
                </a:cubicBezTo>
                <a:close/>
                <a:moveTo>
                  <a:pt x="55" y="27"/>
                </a:moveTo>
                <a:cubicBezTo>
                  <a:pt x="55" y="29"/>
                  <a:pt x="55" y="29"/>
                  <a:pt x="55" y="29"/>
                </a:cubicBezTo>
                <a:cubicBezTo>
                  <a:pt x="68" y="29"/>
                  <a:pt x="68" y="29"/>
                  <a:pt x="68" y="29"/>
                </a:cubicBezTo>
                <a:cubicBezTo>
                  <a:pt x="68" y="27"/>
                  <a:pt x="68" y="27"/>
                  <a:pt x="68" y="27"/>
                </a:cubicBezTo>
                <a:cubicBezTo>
                  <a:pt x="55" y="27"/>
                  <a:pt x="55" y="27"/>
                  <a:pt x="55" y="27"/>
                </a:cubicBezTo>
                <a:close/>
                <a:moveTo>
                  <a:pt x="55" y="23"/>
                </a:moveTo>
                <a:cubicBezTo>
                  <a:pt x="55" y="25"/>
                  <a:pt x="55" y="25"/>
                  <a:pt x="55" y="25"/>
                </a:cubicBezTo>
                <a:cubicBezTo>
                  <a:pt x="68" y="25"/>
                  <a:pt x="68" y="25"/>
                  <a:pt x="68" y="25"/>
                </a:cubicBezTo>
                <a:cubicBezTo>
                  <a:pt x="68" y="23"/>
                  <a:pt x="68" y="23"/>
                  <a:pt x="68" y="23"/>
                </a:cubicBezTo>
                <a:cubicBezTo>
                  <a:pt x="55" y="23"/>
                  <a:pt x="55" y="23"/>
                  <a:pt x="55" y="23"/>
                </a:cubicBezTo>
                <a:close/>
                <a:moveTo>
                  <a:pt x="54" y="20"/>
                </a:moveTo>
                <a:cubicBezTo>
                  <a:pt x="54" y="21"/>
                  <a:pt x="54" y="21"/>
                  <a:pt x="54" y="21"/>
                </a:cubicBezTo>
                <a:cubicBezTo>
                  <a:pt x="68" y="21"/>
                  <a:pt x="68" y="21"/>
                  <a:pt x="68" y="21"/>
                </a:cubicBezTo>
                <a:cubicBezTo>
                  <a:pt x="68" y="20"/>
                  <a:pt x="68" y="20"/>
                  <a:pt x="68" y="20"/>
                </a:cubicBezTo>
                <a:cubicBezTo>
                  <a:pt x="54" y="20"/>
                  <a:pt x="54" y="20"/>
                  <a:pt x="54" y="20"/>
                </a:cubicBezTo>
                <a:close/>
                <a:moveTo>
                  <a:pt x="35" y="40"/>
                </a:moveTo>
                <a:cubicBezTo>
                  <a:pt x="32" y="42"/>
                  <a:pt x="31" y="48"/>
                  <a:pt x="31" y="51"/>
                </a:cubicBezTo>
                <a:cubicBezTo>
                  <a:pt x="34" y="54"/>
                  <a:pt x="54" y="54"/>
                  <a:pt x="58" y="51"/>
                </a:cubicBezTo>
                <a:cubicBezTo>
                  <a:pt x="59" y="47"/>
                  <a:pt x="57" y="42"/>
                  <a:pt x="54" y="39"/>
                </a:cubicBezTo>
                <a:cubicBezTo>
                  <a:pt x="53" y="39"/>
                  <a:pt x="53" y="39"/>
                  <a:pt x="52" y="39"/>
                </a:cubicBezTo>
                <a:cubicBezTo>
                  <a:pt x="51" y="39"/>
                  <a:pt x="50" y="39"/>
                  <a:pt x="50" y="39"/>
                </a:cubicBezTo>
                <a:cubicBezTo>
                  <a:pt x="49" y="39"/>
                  <a:pt x="49" y="38"/>
                  <a:pt x="49" y="37"/>
                </a:cubicBezTo>
                <a:cubicBezTo>
                  <a:pt x="49" y="36"/>
                  <a:pt x="50" y="35"/>
                  <a:pt x="50" y="34"/>
                </a:cubicBezTo>
                <a:cubicBezTo>
                  <a:pt x="51" y="34"/>
                  <a:pt x="51" y="33"/>
                  <a:pt x="51" y="33"/>
                </a:cubicBezTo>
                <a:cubicBezTo>
                  <a:pt x="51" y="32"/>
                  <a:pt x="52" y="31"/>
                  <a:pt x="52" y="31"/>
                </a:cubicBezTo>
                <a:cubicBezTo>
                  <a:pt x="52" y="30"/>
                  <a:pt x="52" y="30"/>
                  <a:pt x="52" y="30"/>
                </a:cubicBezTo>
                <a:cubicBezTo>
                  <a:pt x="51" y="30"/>
                  <a:pt x="51" y="30"/>
                  <a:pt x="51" y="30"/>
                </a:cubicBezTo>
                <a:cubicBezTo>
                  <a:pt x="51" y="30"/>
                  <a:pt x="51" y="30"/>
                  <a:pt x="51" y="30"/>
                </a:cubicBezTo>
                <a:cubicBezTo>
                  <a:pt x="51" y="27"/>
                  <a:pt x="51" y="25"/>
                  <a:pt x="49" y="23"/>
                </a:cubicBezTo>
                <a:cubicBezTo>
                  <a:pt x="47" y="21"/>
                  <a:pt x="42" y="22"/>
                  <a:pt x="40" y="24"/>
                </a:cubicBezTo>
                <a:cubicBezTo>
                  <a:pt x="38" y="25"/>
                  <a:pt x="38" y="26"/>
                  <a:pt x="38" y="30"/>
                </a:cubicBezTo>
                <a:cubicBezTo>
                  <a:pt x="38" y="30"/>
                  <a:pt x="38" y="30"/>
                  <a:pt x="38" y="30"/>
                </a:cubicBezTo>
                <a:cubicBezTo>
                  <a:pt x="38" y="30"/>
                  <a:pt x="38" y="30"/>
                  <a:pt x="38" y="30"/>
                </a:cubicBezTo>
                <a:cubicBezTo>
                  <a:pt x="38" y="31"/>
                  <a:pt x="38" y="31"/>
                  <a:pt x="38" y="31"/>
                </a:cubicBezTo>
                <a:cubicBezTo>
                  <a:pt x="38" y="31"/>
                  <a:pt x="38" y="32"/>
                  <a:pt x="38" y="33"/>
                </a:cubicBezTo>
                <a:cubicBezTo>
                  <a:pt x="38" y="33"/>
                  <a:pt x="39" y="34"/>
                  <a:pt x="39" y="34"/>
                </a:cubicBezTo>
                <a:cubicBezTo>
                  <a:pt x="39" y="35"/>
                  <a:pt x="40" y="36"/>
                  <a:pt x="41" y="37"/>
                </a:cubicBezTo>
                <a:cubicBezTo>
                  <a:pt x="41" y="38"/>
                  <a:pt x="40" y="38"/>
                  <a:pt x="40" y="39"/>
                </a:cubicBezTo>
                <a:cubicBezTo>
                  <a:pt x="39" y="39"/>
                  <a:pt x="39" y="40"/>
                  <a:pt x="38" y="40"/>
                </a:cubicBezTo>
                <a:cubicBezTo>
                  <a:pt x="37" y="40"/>
                  <a:pt x="36" y="40"/>
                  <a:pt x="35" y="40"/>
                </a:cubicBezTo>
                <a:close/>
                <a:moveTo>
                  <a:pt x="106" y="56"/>
                </a:moveTo>
                <a:cubicBezTo>
                  <a:pt x="106" y="10"/>
                  <a:pt x="106" y="10"/>
                  <a:pt x="106" y="10"/>
                </a:cubicBezTo>
                <a:cubicBezTo>
                  <a:pt x="22" y="10"/>
                  <a:pt x="22" y="10"/>
                  <a:pt x="22" y="10"/>
                </a:cubicBezTo>
                <a:cubicBezTo>
                  <a:pt x="22" y="56"/>
                  <a:pt x="22" y="56"/>
                  <a:pt x="22" y="56"/>
                </a:cubicBezTo>
                <a:cubicBezTo>
                  <a:pt x="106" y="56"/>
                  <a:pt x="106" y="56"/>
                  <a:pt x="106" y="56"/>
                </a:cubicBezTo>
                <a:close/>
                <a:moveTo>
                  <a:pt x="118" y="67"/>
                </a:moveTo>
                <a:cubicBezTo>
                  <a:pt x="126" y="87"/>
                  <a:pt x="126" y="87"/>
                  <a:pt x="126" y="87"/>
                </a:cubicBezTo>
                <a:cubicBezTo>
                  <a:pt x="126" y="99"/>
                  <a:pt x="126" y="99"/>
                  <a:pt x="126" y="99"/>
                </a:cubicBezTo>
                <a:cubicBezTo>
                  <a:pt x="121" y="103"/>
                  <a:pt x="121" y="103"/>
                  <a:pt x="121" y="103"/>
                </a:cubicBezTo>
                <a:cubicBezTo>
                  <a:pt x="6" y="103"/>
                  <a:pt x="6" y="103"/>
                  <a:pt x="6" y="103"/>
                </a:cubicBezTo>
                <a:cubicBezTo>
                  <a:pt x="0" y="99"/>
                  <a:pt x="0" y="99"/>
                  <a:pt x="0" y="99"/>
                </a:cubicBezTo>
                <a:cubicBezTo>
                  <a:pt x="0" y="87"/>
                  <a:pt x="0" y="87"/>
                  <a:pt x="0" y="87"/>
                </a:cubicBezTo>
                <a:cubicBezTo>
                  <a:pt x="11" y="67"/>
                  <a:pt x="11" y="67"/>
                  <a:pt x="11" y="67"/>
                </a:cubicBezTo>
                <a:cubicBezTo>
                  <a:pt x="22" y="67"/>
                  <a:pt x="22" y="67"/>
                  <a:pt x="22" y="67"/>
                </a:cubicBezTo>
                <a:cubicBezTo>
                  <a:pt x="106" y="67"/>
                  <a:pt x="106" y="67"/>
                  <a:pt x="106" y="67"/>
                </a:cubicBezTo>
                <a:cubicBezTo>
                  <a:pt x="118" y="67"/>
                  <a:pt x="118" y="67"/>
                  <a:pt x="118" y="67"/>
                </a:cubicBezTo>
                <a:close/>
                <a:moveTo>
                  <a:pt x="45" y="72"/>
                </a:moveTo>
                <a:cubicBezTo>
                  <a:pt x="44" y="73"/>
                  <a:pt x="44" y="73"/>
                  <a:pt x="44" y="74"/>
                </a:cubicBezTo>
                <a:cubicBezTo>
                  <a:pt x="47" y="74"/>
                  <a:pt x="50" y="74"/>
                  <a:pt x="54" y="74"/>
                </a:cubicBezTo>
                <a:cubicBezTo>
                  <a:pt x="54" y="73"/>
                  <a:pt x="54" y="73"/>
                  <a:pt x="54" y="72"/>
                </a:cubicBezTo>
                <a:cubicBezTo>
                  <a:pt x="51" y="72"/>
                  <a:pt x="48" y="72"/>
                  <a:pt x="45" y="72"/>
                </a:cubicBezTo>
                <a:close/>
                <a:moveTo>
                  <a:pt x="42" y="82"/>
                </a:moveTo>
                <a:cubicBezTo>
                  <a:pt x="41" y="83"/>
                  <a:pt x="41" y="84"/>
                  <a:pt x="41" y="85"/>
                </a:cubicBezTo>
                <a:cubicBezTo>
                  <a:pt x="45" y="85"/>
                  <a:pt x="48" y="85"/>
                  <a:pt x="52" y="85"/>
                </a:cubicBezTo>
                <a:cubicBezTo>
                  <a:pt x="52" y="84"/>
                  <a:pt x="52" y="83"/>
                  <a:pt x="52" y="82"/>
                </a:cubicBezTo>
                <a:cubicBezTo>
                  <a:pt x="49" y="82"/>
                  <a:pt x="45" y="82"/>
                  <a:pt x="42" y="82"/>
                </a:cubicBezTo>
                <a:close/>
                <a:moveTo>
                  <a:pt x="25" y="82"/>
                </a:moveTo>
                <a:cubicBezTo>
                  <a:pt x="25" y="83"/>
                  <a:pt x="25" y="84"/>
                  <a:pt x="24" y="85"/>
                </a:cubicBezTo>
                <a:cubicBezTo>
                  <a:pt x="28" y="85"/>
                  <a:pt x="31" y="85"/>
                  <a:pt x="35" y="85"/>
                </a:cubicBezTo>
                <a:cubicBezTo>
                  <a:pt x="35" y="84"/>
                  <a:pt x="36" y="83"/>
                  <a:pt x="36" y="82"/>
                </a:cubicBezTo>
                <a:cubicBezTo>
                  <a:pt x="33" y="82"/>
                  <a:pt x="29" y="82"/>
                  <a:pt x="25" y="82"/>
                </a:cubicBezTo>
                <a:close/>
                <a:moveTo>
                  <a:pt x="58" y="82"/>
                </a:moveTo>
                <a:cubicBezTo>
                  <a:pt x="58" y="83"/>
                  <a:pt x="58" y="84"/>
                  <a:pt x="58" y="85"/>
                </a:cubicBezTo>
                <a:cubicBezTo>
                  <a:pt x="61" y="85"/>
                  <a:pt x="65" y="85"/>
                  <a:pt x="69" y="85"/>
                </a:cubicBezTo>
                <a:cubicBezTo>
                  <a:pt x="69" y="84"/>
                  <a:pt x="69" y="83"/>
                  <a:pt x="69" y="82"/>
                </a:cubicBezTo>
                <a:cubicBezTo>
                  <a:pt x="65" y="82"/>
                  <a:pt x="62" y="82"/>
                  <a:pt x="58" y="82"/>
                </a:cubicBezTo>
                <a:close/>
                <a:moveTo>
                  <a:pt x="75" y="82"/>
                </a:moveTo>
                <a:cubicBezTo>
                  <a:pt x="75" y="83"/>
                  <a:pt x="75" y="84"/>
                  <a:pt x="75" y="85"/>
                </a:cubicBezTo>
                <a:cubicBezTo>
                  <a:pt x="78" y="85"/>
                  <a:pt x="82" y="85"/>
                  <a:pt x="86" y="85"/>
                </a:cubicBezTo>
                <a:cubicBezTo>
                  <a:pt x="85" y="84"/>
                  <a:pt x="85" y="83"/>
                  <a:pt x="85" y="82"/>
                </a:cubicBezTo>
                <a:cubicBezTo>
                  <a:pt x="82" y="82"/>
                  <a:pt x="78" y="82"/>
                  <a:pt x="75" y="82"/>
                </a:cubicBezTo>
                <a:close/>
                <a:moveTo>
                  <a:pt x="91" y="82"/>
                </a:moveTo>
                <a:cubicBezTo>
                  <a:pt x="91" y="83"/>
                  <a:pt x="91" y="84"/>
                  <a:pt x="91" y="85"/>
                </a:cubicBezTo>
                <a:cubicBezTo>
                  <a:pt x="95" y="85"/>
                  <a:pt x="99" y="85"/>
                  <a:pt x="102" y="85"/>
                </a:cubicBezTo>
                <a:cubicBezTo>
                  <a:pt x="102" y="84"/>
                  <a:pt x="102" y="83"/>
                  <a:pt x="102" y="82"/>
                </a:cubicBezTo>
                <a:cubicBezTo>
                  <a:pt x="98" y="82"/>
                  <a:pt x="95" y="82"/>
                  <a:pt x="91" y="82"/>
                </a:cubicBezTo>
                <a:close/>
                <a:moveTo>
                  <a:pt x="39" y="76"/>
                </a:moveTo>
                <a:cubicBezTo>
                  <a:pt x="39" y="77"/>
                  <a:pt x="39" y="78"/>
                  <a:pt x="38" y="79"/>
                </a:cubicBezTo>
                <a:cubicBezTo>
                  <a:pt x="42" y="79"/>
                  <a:pt x="45" y="79"/>
                  <a:pt x="49" y="79"/>
                </a:cubicBezTo>
                <a:cubicBezTo>
                  <a:pt x="49" y="78"/>
                  <a:pt x="49" y="77"/>
                  <a:pt x="49" y="76"/>
                </a:cubicBezTo>
                <a:cubicBezTo>
                  <a:pt x="46" y="76"/>
                  <a:pt x="43" y="76"/>
                  <a:pt x="39" y="76"/>
                </a:cubicBezTo>
                <a:close/>
                <a:moveTo>
                  <a:pt x="28" y="76"/>
                </a:moveTo>
                <a:cubicBezTo>
                  <a:pt x="27" y="77"/>
                  <a:pt x="27" y="78"/>
                  <a:pt x="26" y="79"/>
                </a:cubicBezTo>
                <a:cubicBezTo>
                  <a:pt x="29" y="79"/>
                  <a:pt x="31" y="79"/>
                  <a:pt x="33" y="79"/>
                </a:cubicBezTo>
                <a:cubicBezTo>
                  <a:pt x="33" y="78"/>
                  <a:pt x="33" y="77"/>
                  <a:pt x="34" y="76"/>
                </a:cubicBezTo>
                <a:cubicBezTo>
                  <a:pt x="32" y="76"/>
                  <a:pt x="30" y="76"/>
                  <a:pt x="28" y="76"/>
                </a:cubicBezTo>
                <a:close/>
                <a:moveTo>
                  <a:pt x="55" y="76"/>
                </a:moveTo>
                <a:cubicBezTo>
                  <a:pt x="55" y="77"/>
                  <a:pt x="54" y="78"/>
                  <a:pt x="54" y="79"/>
                </a:cubicBezTo>
                <a:cubicBezTo>
                  <a:pt x="58" y="79"/>
                  <a:pt x="61" y="79"/>
                  <a:pt x="65" y="79"/>
                </a:cubicBezTo>
                <a:cubicBezTo>
                  <a:pt x="65" y="78"/>
                  <a:pt x="65" y="77"/>
                  <a:pt x="65" y="76"/>
                </a:cubicBezTo>
                <a:cubicBezTo>
                  <a:pt x="62" y="76"/>
                  <a:pt x="58" y="76"/>
                  <a:pt x="55" y="76"/>
                </a:cubicBezTo>
                <a:close/>
                <a:moveTo>
                  <a:pt x="70" y="76"/>
                </a:moveTo>
                <a:cubicBezTo>
                  <a:pt x="70" y="77"/>
                  <a:pt x="70" y="78"/>
                  <a:pt x="70" y="79"/>
                </a:cubicBezTo>
                <a:cubicBezTo>
                  <a:pt x="74" y="79"/>
                  <a:pt x="77" y="79"/>
                  <a:pt x="81" y="79"/>
                </a:cubicBezTo>
                <a:cubicBezTo>
                  <a:pt x="81" y="78"/>
                  <a:pt x="81" y="77"/>
                  <a:pt x="81" y="76"/>
                </a:cubicBezTo>
                <a:cubicBezTo>
                  <a:pt x="77" y="76"/>
                  <a:pt x="74" y="76"/>
                  <a:pt x="70" y="76"/>
                </a:cubicBezTo>
                <a:close/>
                <a:moveTo>
                  <a:pt x="87" y="76"/>
                </a:moveTo>
                <a:cubicBezTo>
                  <a:pt x="87" y="77"/>
                  <a:pt x="87" y="78"/>
                  <a:pt x="87" y="79"/>
                </a:cubicBezTo>
                <a:cubicBezTo>
                  <a:pt x="92" y="79"/>
                  <a:pt x="96" y="79"/>
                  <a:pt x="101" y="79"/>
                </a:cubicBezTo>
                <a:cubicBezTo>
                  <a:pt x="101" y="78"/>
                  <a:pt x="101" y="77"/>
                  <a:pt x="100" y="76"/>
                </a:cubicBezTo>
                <a:cubicBezTo>
                  <a:pt x="96" y="76"/>
                  <a:pt x="91" y="76"/>
                  <a:pt x="87" y="76"/>
                </a:cubicBezTo>
                <a:close/>
                <a:moveTo>
                  <a:pt x="30" y="72"/>
                </a:moveTo>
                <a:cubicBezTo>
                  <a:pt x="29" y="73"/>
                  <a:pt x="29" y="73"/>
                  <a:pt x="28" y="74"/>
                </a:cubicBezTo>
                <a:cubicBezTo>
                  <a:pt x="32" y="74"/>
                  <a:pt x="35" y="74"/>
                  <a:pt x="38" y="74"/>
                </a:cubicBezTo>
                <a:cubicBezTo>
                  <a:pt x="39" y="73"/>
                  <a:pt x="39" y="73"/>
                  <a:pt x="39" y="72"/>
                </a:cubicBezTo>
                <a:cubicBezTo>
                  <a:pt x="36" y="72"/>
                  <a:pt x="33" y="72"/>
                  <a:pt x="30" y="72"/>
                </a:cubicBezTo>
                <a:close/>
                <a:moveTo>
                  <a:pt x="59" y="72"/>
                </a:moveTo>
                <a:cubicBezTo>
                  <a:pt x="59" y="73"/>
                  <a:pt x="59" y="73"/>
                  <a:pt x="59" y="74"/>
                </a:cubicBezTo>
                <a:cubicBezTo>
                  <a:pt x="62" y="74"/>
                  <a:pt x="66" y="74"/>
                  <a:pt x="69" y="74"/>
                </a:cubicBezTo>
                <a:cubicBezTo>
                  <a:pt x="69" y="73"/>
                  <a:pt x="69" y="73"/>
                  <a:pt x="69" y="72"/>
                </a:cubicBezTo>
                <a:cubicBezTo>
                  <a:pt x="66" y="72"/>
                  <a:pt x="63" y="72"/>
                  <a:pt x="59" y="72"/>
                </a:cubicBezTo>
                <a:close/>
                <a:moveTo>
                  <a:pt x="74" y="72"/>
                </a:moveTo>
                <a:cubicBezTo>
                  <a:pt x="74" y="73"/>
                  <a:pt x="74" y="73"/>
                  <a:pt x="74" y="74"/>
                </a:cubicBezTo>
                <a:cubicBezTo>
                  <a:pt x="78" y="74"/>
                  <a:pt x="81" y="74"/>
                  <a:pt x="85" y="74"/>
                </a:cubicBezTo>
                <a:cubicBezTo>
                  <a:pt x="84" y="73"/>
                  <a:pt x="84" y="73"/>
                  <a:pt x="84" y="72"/>
                </a:cubicBezTo>
                <a:cubicBezTo>
                  <a:pt x="81" y="72"/>
                  <a:pt x="78" y="72"/>
                  <a:pt x="74" y="72"/>
                </a:cubicBezTo>
                <a:close/>
                <a:moveTo>
                  <a:pt x="89" y="72"/>
                </a:moveTo>
                <a:cubicBezTo>
                  <a:pt x="90" y="73"/>
                  <a:pt x="90" y="73"/>
                  <a:pt x="90" y="74"/>
                </a:cubicBezTo>
                <a:cubicBezTo>
                  <a:pt x="93" y="74"/>
                  <a:pt x="97" y="74"/>
                  <a:pt x="100" y="74"/>
                </a:cubicBezTo>
                <a:cubicBezTo>
                  <a:pt x="100" y="73"/>
                  <a:pt x="99" y="73"/>
                  <a:pt x="99" y="72"/>
                </a:cubicBezTo>
                <a:cubicBezTo>
                  <a:pt x="96" y="72"/>
                  <a:pt x="93" y="72"/>
                  <a:pt x="89" y="72"/>
                </a:cubicBezTo>
                <a:close/>
                <a:moveTo>
                  <a:pt x="10" y="91"/>
                </a:moveTo>
                <a:cubicBezTo>
                  <a:pt x="10" y="96"/>
                  <a:pt x="10" y="96"/>
                  <a:pt x="10" y="96"/>
                </a:cubicBezTo>
                <a:cubicBezTo>
                  <a:pt x="20" y="96"/>
                  <a:pt x="20" y="96"/>
                  <a:pt x="20" y="96"/>
                </a:cubicBezTo>
                <a:cubicBezTo>
                  <a:pt x="20" y="91"/>
                  <a:pt x="20" y="91"/>
                  <a:pt x="20" y="91"/>
                </a:cubicBezTo>
                <a:cubicBezTo>
                  <a:pt x="10" y="91"/>
                  <a:pt x="10" y="91"/>
                  <a:pt x="10" y="91"/>
                </a:cubicBezTo>
                <a:close/>
                <a:moveTo>
                  <a:pt x="106" y="91"/>
                </a:moveTo>
                <a:cubicBezTo>
                  <a:pt x="106" y="96"/>
                  <a:pt x="106" y="96"/>
                  <a:pt x="106" y="96"/>
                </a:cubicBezTo>
                <a:cubicBezTo>
                  <a:pt x="116" y="96"/>
                  <a:pt x="116" y="96"/>
                  <a:pt x="116" y="96"/>
                </a:cubicBezTo>
                <a:cubicBezTo>
                  <a:pt x="116" y="91"/>
                  <a:pt x="116" y="91"/>
                  <a:pt x="116" y="91"/>
                </a:cubicBezTo>
                <a:cubicBezTo>
                  <a:pt x="106" y="91"/>
                  <a:pt x="106" y="91"/>
                  <a:pt x="106" y="91"/>
                </a:cubicBezTo>
                <a:close/>
                <a:moveTo>
                  <a:pt x="39" y="91"/>
                </a:moveTo>
                <a:cubicBezTo>
                  <a:pt x="39" y="96"/>
                  <a:pt x="39" y="96"/>
                  <a:pt x="39" y="96"/>
                </a:cubicBezTo>
                <a:cubicBezTo>
                  <a:pt x="49" y="96"/>
                  <a:pt x="49" y="96"/>
                  <a:pt x="49" y="96"/>
                </a:cubicBezTo>
                <a:cubicBezTo>
                  <a:pt x="49" y="91"/>
                  <a:pt x="49" y="91"/>
                  <a:pt x="49" y="91"/>
                </a:cubicBezTo>
                <a:cubicBezTo>
                  <a:pt x="39" y="91"/>
                  <a:pt x="39" y="91"/>
                  <a:pt x="39" y="91"/>
                </a:cubicBezTo>
                <a:close/>
                <a:moveTo>
                  <a:pt x="25" y="91"/>
                </a:moveTo>
                <a:cubicBezTo>
                  <a:pt x="25" y="96"/>
                  <a:pt x="25" y="96"/>
                  <a:pt x="25" y="96"/>
                </a:cubicBezTo>
                <a:cubicBezTo>
                  <a:pt x="35" y="96"/>
                  <a:pt x="35" y="96"/>
                  <a:pt x="35" y="96"/>
                </a:cubicBezTo>
                <a:cubicBezTo>
                  <a:pt x="35" y="91"/>
                  <a:pt x="35" y="91"/>
                  <a:pt x="35" y="91"/>
                </a:cubicBezTo>
                <a:lnTo>
                  <a:pt x="25" y="91"/>
                </a:lnTo>
                <a:close/>
              </a:path>
            </a:pathLst>
          </a:custGeom>
          <a:solidFill>
            <a:srgbClr val="C00000"/>
          </a:solidFill>
          <a:ln>
            <a:noFill/>
          </a:ln>
          <a:effectLst>
            <a:reflection blurRad="6350" stA="52000" endA="300" endPos="35000" dir="5400000" sy="-100000" algn="bl" rotWithShape="0"/>
          </a:effectLst>
        </p:spPr>
        <p:txBody>
          <a:bodyPr lIns="61347" tIns="30673" rIns="61347" bIns="30673"/>
          <a:lstStyle/>
          <a:p>
            <a:pPr>
              <a:defRPr/>
            </a:pPr>
            <a:endParaRPr lang="zh-CN" altLang="en-US" sz="1260" dirty="0">
              <a:latin typeface="黑体" panose="02010600030101010101" charset="-122"/>
              <a:ea typeface="黑体" panose="02010600030101010101" charset="-122"/>
            </a:endParaRPr>
          </a:p>
        </p:txBody>
      </p:sp>
      <p:sp>
        <p:nvSpPr>
          <p:cNvPr id="23" name="Freeform 48"/>
          <p:cNvSpPr>
            <a:spLocks noEditPoints="1"/>
          </p:cNvSpPr>
          <p:nvPr/>
        </p:nvSpPr>
        <p:spPr bwMode="auto">
          <a:xfrm>
            <a:off x="6372088" y="1148282"/>
            <a:ext cx="481640" cy="395329"/>
          </a:xfrm>
          <a:custGeom>
            <a:avLst/>
            <a:gdLst>
              <a:gd name="T0" fmla="*/ 33 w 139"/>
              <a:gd name="T1" fmla="*/ 79 h 114"/>
              <a:gd name="T2" fmla="*/ 49 w 139"/>
              <a:gd name="T3" fmla="*/ 87 h 114"/>
              <a:gd name="T4" fmla="*/ 0 w 139"/>
              <a:gd name="T5" fmla="*/ 105 h 114"/>
              <a:gd name="T6" fmla="*/ 18 w 139"/>
              <a:gd name="T7" fmla="*/ 85 h 114"/>
              <a:gd name="T8" fmla="*/ 14 w 139"/>
              <a:gd name="T9" fmla="*/ 72 h 114"/>
              <a:gd name="T10" fmla="*/ 13 w 139"/>
              <a:gd name="T11" fmla="*/ 45 h 114"/>
              <a:gd name="T12" fmla="*/ 44 w 139"/>
              <a:gd name="T13" fmla="*/ 72 h 114"/>
              <a:gd name="T14" fmla="*/ 87 w 139"/>
              <a:gd name="T15" fmla="*/ 40 h 114"/>
              <a:gd name="T16" fmla="*/ 98 w 139"/>
              <a:gd name="T17" fmla="*/ 39 h 114"/>
              <a:gd name="T18" fmla="*/ 96 w 139"/>
              <a:gd name="T19" fmla="*/ 28 h 114"/>
              <a:gd name="T20" fmla="*/ 93 w 139"/>
              <a:gd name="T21" fmla="*/ 21 h 114"/>
              <a:gd name="T22" fmla="*/ 94 w 139"/>
              <a:gd name="T23" fmla="*/ 20 h 114"/>
              <a:gd name="T24" fmla="*/ 97 w 139"/>
              <a:gd name="T25" fmla="*/ 5 h 114"/>
              <a:gd name="T26" fmla="*/ 123 w 139"/>
              <a:gd name="T27" fmla="*/ 19 h 114"/>
              <a:gd name="T28" fmla="*/ 124 w 139"/>
              <a:gd name="T29" fmla="*/ 20 h 114"/>
              <a:gd name="T30" fmla="*/ 123 w 139"/>
              <a:gd name="T31" fmla="*/ 25 h 114"/>
              <a:gd name="T32" fmla="*/ 118 w 139"/>
              <a:gd name="T33" fmla="*/ 34 h 114"/>
              <a:gd name="T34" fmla="*/ 124 w 139"/>
              <a:gd name="T35" fmla="*/ 40 h 114"/>
              <a:gd name="T36" fmla="*/ 139 w 139"/>
              <a:gd name="T37" fmla="*/ 66 h 114"/>
              <a:gd name="T38" fmla="*/ 87 w 139"/>
              <a:gd name="T39" fmla="*/ 40 h 114"/>
              <a:gd name="T40" fmla="*/ 106 w 139"/>
              <a:gd name="T41" fmla="*/ 44 h 114"/>
              <a:gd name="T42" fmla="*/ 104 w 139"/>
              <a:gd name="T43" fmla="*/ 62 h 114"/>
              <a:gd name="T44" fmla="*/ 109 w 139"/>
              <a:gd name="T45" fmla="*/ 66 h 114"/>
              <a:gd name="T46" fmla="*/ 110 w 139"/>
              <a:gd name="T47" fmla="*/ 66 h 114"/>
              <a:gd name="T48" fmla="*/ 115 w 139"/>
              <a:gd name="T49" fmla="*/ 62 h 114"/>
              <a:gd name="T50" fmla="*/ 113 w 139"/>
              <a:gd name="T51" fmla="*/ 44 h 114"/>
              <a:gd name="T52" fmla="*/ 110 w 139"/>
              <a:gd name="T53" fmla="*/ 41 h 114"/>
              <a:gd name="T54" fmla="*/ 68 w 139"/>
              <a:gd name="T55" fmla="*/ 114 h 114"/>
              <a:gd name="T56" fmla="*/ 88 w 139"/>
              <a:gd name="T57" fmla="*/ 83 h 114"/>
              <a:gd name="T58" fmla="*/ 110 w 139"/>
              <a:gd name="T59" fmla="*/ 85 h 114"/>
              <a:gd name="T60" fmla="*/ 117 w 139"/>
              <a:gd name="T61" fmla="*/ 80 h 114"/>
              <a:gd name="T62" fmla="*/ 73 w 139"/>
              <a:gd name="T63" fmla="*/ 106 h 114"/>
              <a:gd name="T64" fmla="*/ 72 w 139"/>
              <a:gd name="T65" fmla="*/ 1 h 114"/>
              <a:gd name="T66" fmla="*/ 28 w 139"/>
              <a:gd name="T67" fmla="*/ 19 h 114"/>
              <a:gd name="T68" fmla="*/ 27 w 139"/>
              <a:gd name="T69" fmla="*/ 37 h 114"/>
              <a:gd name="T70" fmla="*/ 58 w 139"/>
              <a:gd name="T71" fmla="*/ 23 h 114"/>
              <a:gd name="T72" fmla="*/ 83 w 139"/>
              <a:gd name="T73" fmla="*/ 2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9" h="114">
                <a:moveTo>
                  <a:pt x="39" y="72"/>
                </a:moveTo>
                <a:cubicBezTo>
                  <a:pt x="37" y="75"/>
                  <a:pt x="35" y="77"/>
                  <a:pt x="33" y="79"/>
                </a:cubicBezTo>
                <a:cubicBezTo>
                  <a:pt x="33" y="82"/>
                  <a:pt x="34" y="83"/>
                  <a:pt x="35" y="85"/>
                </a:cubicBezTo>
                <a:cubicBezTo>
                  <a:pt x="36" y="85"/>
                  <a:pt x="48" y="85"/>
                  <a:pt x="49" y="87"/>
                </a:cubicBezTo>
                <a:cubicBezTo>
                  <a:pt x="53" y="92"/>
                  <a:pt x="53" y="101"/>
                  <a:pt x="52" y="105"/>
                </a:cubicBezTo>
                <a:cubicBezTo>
                  <a:pt x="40" y="111"/>
                  <a:pt x="13" y="111"/>
                  <a:pt x="0" y="105"/>
                </a:cubicBezTo>
                <a:cubicBezTo>
                  <a:pt x="0" y="101"/>
                  <a:pt x="0" y="92"/>
                  <a:pt x="4" y="87"/>
                </a:cubicBezTo>
                <a:cubicBezTo>
                  <a:pt x="5" y="85"/>
                  <a:pt x="16" y="85"/>
                  <a:pt x="18" y="85"/>
                </a:cubicBezTo>
                <a:cubicBezTo>
                  <a:pt x="19" y="83"/>
                  <a:pt x="19" y="81"/>
                  <a:pt x="19" y="79"/>
                </a:cubicBezTo>
                <a:cubicBezTo>
                  <a:pt x="17" y="77"/>
                  <a:pt x="15" y="75"/>
                  <a:pt x="14" y="72"/>
                </a:cubicBezTo>
                <a:cubicBezTo>
                  <a:pt x="12" y="72"/>
                  <a:pt x="9" y="72"/>
                  <a:pt x="8" y="72"/>
                </a:cubicBezTo>
                <a:cubicBezTo>
                  <a:pt x="7" y="62"/>
                  <a:pt x="9" y="48"/>
                  <a:pt x="13" y="45"/>
                </a:cubicBezTo>
                <a:cubicBezTo>
                  <a:pt x="19" y="40"/>
                  <a:pt x="33" y="40"/>
                  <a:pt x="39" y="44"/>
                </a:cubicBezTo>
                <a:cubicBezTo>
                  <a:pt x="43" y="47"/>
                  <a:pt x="46" y="63"/>
                  <a:pt x="44" y="72"/>
                </a:cubicBezTo>
                <a:cubicBezTo>
                  <a:pt x="44" y="72"/>
                  <a:pt x="39" y="72"/>
                  <a:pt x="39" y="72"/>
                </a:cubicBezTo>
                <a:close/>
                <a:moveTo>
                  <a:pt x="87" y="40"/>
                </a:moveTo>
                <a:cubicBezTo>
                  <a:pt x="89" y="40"/>
                  <a:pt x="92" y="40"/>
                  <a:pt x="94" y="40"/>
                </a:cubicBezTo>
                <a:cubicBezTo>
                  <a:pt x="96" y="41"/>
                  <a:pt x="97" y="40"/>
                  <a:pt x="98" y="39"/>
                </a:cubicBezTo>
                <a:cubicBezTo>
                  <a:pt x="99" y="38"/>
                  <a:pt x="99" y="36"/>
                  <a:pt x="100" y="34"/>
                </a:cubicBezTo>
                <a:cubicBezTo>
                  <a:pt x="98" y="32"/>
                  <a:pt x="97" y="30"/>
                  <a:pt x="96" y="28"/>
                </a:cubicBezTo>
                <a:cubicBezTo>
                  <a:pt x="95" y="27"/>
                  <a:pt x="94" y="26"/>
                  <a:pt x="94" y="25"/>
                </a:cubicBezTo>
                <a:cubicBezTo>
                  <a:pt x="94" y="24"/>
                  <a:pt x="93" y="22"/>
                  <a:pt x="93" y="21"/>
                </a:cubicBezTo>
                <a:cubicBezTo>
                  <a:pt x="93" y="20"/>
                  <a:pt x="93" y="20"/>
                  <a:pt x="93" y="20"/>
                </a:cubicBezTo>
                <a:cubicBezTo>
                  <a:pt x="94" y="20"/>
                  <a:pt x="94" y="20"/>
                  <a:pt x="94" y="20"/>
                </a:cubicBezTo>
                <a:cubicBezTo>
                  <a:pt x="94" y="20"/>
                  <a:pt x="94" y="19"/>
                  <a:pt x="94" y="19"/>
                </a:cubicBezTo>
                <a:cubicBezTo>
                  <a:pt x="93" y="11"/>
                  <a:pt x="94" y="8"/>
                  <a:pt x="97" y="5"/>
                </a:cubicBezTo>
                <a:cubicBezTo>
                  <a:pt x="103" y="0"/>
                  <a:pt x="113" y="0"/>
                  <a:pt x="119" y="4"/>
                </a:cubicBezTo>
                <a:cubicBezTo>
                  <a:pt x="123" y="7"/>
                  <a:pt x="124" y="12"/>
                  <a:pt x="123" y="19"/>
                </a:cubicBezTo>
                <a:cubicBezTo>
                  <a:pt x="123" y="19"/>
                  <a:pt x="123" y="19"/>
                  <a:pt x="123" y="20"/>
                </a:cubicBezTo>
                <a:cubicBezTo>
                  <a:pt x="124" y="20"/>
                  <a:pt x="124" y="20"/>
                  <a:pt x="124" y="20"/>
                </a:cubicBezTo>
                <a:cubicBezTo>
                  <a:pt x="124" y="21"/>
                  <a:pt x="124" y="21"/>
                  <a:pt x="124" y="21"/>
                </a:cubicBezTo>
                <a:cubicBezTo>
                  <a:pt x="124" y="22"/>
                  <a:pt x="124" y="24"/>
                  <a:pt x="123" y="25"/>
                </a:cubicBezTo>
                <a:cubicBezTo>
                  <a:pt x="123" y="26"/>
                  <a:pt x="122" y="27"/>
                  <a:pt x="121" y="28"/>
                </a:cubicBezTo>
                <a:cubicBezTo>
                  <a:pt x="121" y="30"/>
                  <a:pt x="119" y="32"/>
                  <a:pt x="118" y="34"/>
                </a:cubicBezTo>
                <a:cubicBezTo>
                  <a:pt x="118" y="36"/>
                  <a:pt x="119" y="38"/>
                  <a:pt x="120" y="40"/>
                </a:cubicBezTo>
                <a:cubicBezTo>
                  <a:pt x="121" y="40"/>
                  <a:pt x="123" y="40"/>
                  <a:pt x="124" y="40"/>
                </a:cubicBezTo>
                <a:cubicBezTo>
                  <a:pt x="126" y="40"/>
                  <a:pt x="128" y="40"/>
                  <a:pt x="130" y="40"/>
                </a:cubicBezTo>
                <a:cubicBezTo>
                  <a:pt x="136" y="45"/>
                  <a:pt x="139" y="58"/>
                  <a:pt x="139" y="66"/>
                </a:cubicBezTo>
                <a:cubicBezTo>
                  <a:pt x="129" y="72"/>
                  <a:pt x="85" y="73"/>
                  <a:pt x="79" y="66"/>
                </a:cubicBezTo>
                <a:cubicBezTo>
                  <a:pt x="79" y="59"/>
                  <a:pt x="80" y="47"/>
                  <a:pt x="87" y="40"/>
                </a:cubicBezTo>
                <a:close/>
                <a:moveTo>
                  <a:pt x="108" y="41"/>
                </a:moveTo>
                <a:cubicBezTo>
                  <a:pt x="106" y="44"/>
                  <a:pt x="106" y="44"/>
                  <a:pt x="106" y="44"/>
                </a:cubicBezTo>
                <a:cubicBezTo>
                  <a:pt x="108" y="45"/>
                  <a:pt x="108" y="45"/>
                  <a:pt x="108" y="45"/>
                </a:cubicBezTo>
                <a:cubicBezTo>
                  <a:pt x="104" y="62"/>
                  <a:pt x="104" y="62"/>
                  <a:pt x="104" y="62"/>
                </a:cubicBezTo>
                <a:cubicBezTo>
                  <a:pt x="109" y="66"/>
                  <a:pt x="109" y="66"/>
                  <a:pt x="109" y="66"/>
                </a:cubicBezTo>
                <a:cubicBezTo>
                  <a:pt x="109" y="66"/>
                  <a:pt x="109" y="66"/>
                  <a:pt x="109" y="66"/>
                </a:cubicBezTo>
                <a:cubicBezTo>
                  <a:pt x="110" y="66"/>
                  <a:pt x="110" y="66"/>
                  <a:pt x="110" y="66"/>
                </a:cubicBezTo>
                <a:cubicBezTo>
                  <a:pt x="110" y="66"/>
                  <a:pt x="110" y="66"/>
                  <a:pt x="110" y="66"/>
                </a:cubicBezTo>
                <a:cubicBezTo>
                  <a:pt x="110" y="66"/>
                  <a:pt x="110" y="66"/>
                  <a:pt x="110" y="66"/>
                </a:cubicBezTo>
                <a:cubicBezTo>
                  <a:pt x="115" y="62"/>
                  <a:pt x="115" y="62"/>
                  <a:pt x="115" y="62"/>
                </a:cubicBezTo>
                <a:cubicBezTo>
                  <a:pt x="111" y="45"/>
                  <a:pt x="111" y="45"/>
                  <a:pt x="111" y="45"/>
                </a:cubicBezTo>
                <a:cubicBezTo>
                  <a:pt x="113" y="44"/>
                  <a:pt x="113" y="44"/>
                  <a:pt x="113" y="44"/>
                </a:cubicBezTo>
                <a:cubicBezTo>
                  <a:pt x="111" y="41"/>
                  <a:pt x="111" y="41"/>
                  <a:pt x="111" y="41"/>
                </a:cubicBezTo>
                <a:cubicBezTo>
                  <a:pt x="110" y="41"/>
                  <a:pt x="110" y="41"/>
                  <a:pt x="110" y="41"/>
                </a:cubicBezTo>
                <a:cubicBezTo>
                  <a:pt x="108" y="41"/>
                  <a:pt x="108" y="41"/>
                  <a:pt x="108" y="41"/>
                </a:cubicBezTo>
                <a:close/>
                <a:moveTo>
                  <a:pt x="68" y="114"/>
                </a:moveTo>
                <a:cubicBezTo>
                  <a:pt x="57" y="86"/>
                  <a:pt x="57" y="86"/>
                  <a:pt x="57" y="86"/>
                </a:cubicBezTo>
                <a:cubicBezTo>
                  <a:pt x="88" y="83"/>
                  <a:pt x="88" y="83"/>
                  <a:pt x="88" y="83"/>
                </a:cubicBezTo>
                <a:cubicBezTo>
                  <a:pt x="82" y="92"/>
                  <a:pt x="82" y="92"/>
                  <a:pt x="82" y="92"/>
                </a:cubicBezTo>
                <a:cubicBezTo>
                  <a:pt x="92" y="97"/>
                  <a:pt x="103" y="94"/>
                  <a:pt x="110" y="85"/>
                </a:cubicBezTo>
                <a:cubicBezTo>
                  <a:pt x="111" y="83"/>
                  <a:pt x="112" y="81"/>
                  <a:pt x="112" y="78"/>
                </a:cubicBezTo>
                <a:cubicBezTo>
                  <a:pt x="117" y="80"/>
                  <a:pt x="117" y="80"/>
                  <a:pt x="117" y="80"/>
                </a:cubicBezTo>
                <a:cubicBezTo>
                  <a:pt x="117" y="85"/>
                  <a:pt x="115" y="91"/>
                  <a:pt x="112" y="96"/>
                </a:cubicBezTo>
                <a:cubicBezTo>
                  <a:pt x="103" y="109"/>
                  <a:pt x="86" y="113"/>
                  <a:pt x="73" y="106"/>
                </a:cubicBezTo>
                <a:cubicBezTo>
                  <a:pt x="68" y="114"/>
                  <a:pt x="68" y="114"/>
                  <a:pt x="68" y="114"/>
                </a:cubicBezTo>
                <a:close/>
                <a:moveTo>
                  <a:pt x="72" y="1"/>
                </a:moveTo>
                <a:cubicBezTo>
                  <a:pt x="67" y="9"/>
                  <a:pt x="67" y="9"/>
                  <a:pt x="67" y="9"/>
                </a:cubicBezTo>
                <a:cubicBezTo>
                  <a:pt x="53" y="2"/>
                  <a:pt x="36" y="6"/>
                  <a:pt x="28" y="19"/>
                </a:cubicBezTo>
                <a:cubicBezTo>
                  <a:pt x="24" y="24"/>
                  <a:pt x="23" y="30"/>
                  <a:pt x="23" y="35"/>
                </a:cubicBezTo>
                <a:cubicBezTo>
                  <a:pt x="27" y="37"/>
                  <a:pt x="27" y="37"/>
                  <a:pt x="27" y="37"/>
                </a:cubicBezTo>
                <a:cubicBezTo>
                  <a:pt x="28" y="34"/>
                  <a:pt x="29" y="32"/>
                  <a:pt x="30" y="30"/>
                </a:cubicBezTo>
                <a:cubicBezTo>
                  <a:pt x="36" y="21"/>
                  <a:pt x="48" y="18"/>
                  <a:pt x="58" y="23"/>
                </a:cubicBezTo>
                <a:cubicBezTo>
                  <a:pt x="51" y="32"/>
                  <a:pt x="51" y="32"/>
                  <a:pt x="51" y="32"/>
                </a:cubicBezTo>
                <a:cubicBezTo>
                  <a:pt x="83" y="29"/>
                  <a:pt x="83" y="29"/>
                  <a:pt x="83" y="29"/>
                </a:cubicBezTo>
                <a:lnTo>
                  <a:pt x="72" y="1"/>
                </a:lnTo>
                <a:close/>
              </a:path>
            </a:pathLst>
          </a:custGeom>
          <a:solidFill>
            <a:srgbClr val="C00000"/>
          </a:solidFill>
          <a:ln>
            <a:noFill/>
          </a:ln>
          <a:effectLst>
            <a:reflection blurRad="6350" stA="52000" endA="300" endPos="35000" dir="5400000" sy="-100000" algn="bl" rotWithShape="0"/>
          </a:effectLst>
        </p:spPr>
        <p:txBody>
          <a:bodyPr lIns="61347" tIns="30673" rIns="61347" bIns="30673"/>
          <a:lstStyle/>
          <a:p>
            <a:pPr>
              <a:defRPr/>
            </a:pPr>
            <a:endParaRPr lang="zh-CN" altLang="en-US" sz="1260" dirty="0">
              <a:latin typeface="黑体" panose="02010600030101010101" charset="-122"/>
              <a:ea typeface="黑体" panose="02010600030101010101" charset="-122"/>
            </a:endParaRPr>
          </a:p>
        </p:txBody>
      </p:sp>
      <p:sp>
        <p:nvSpPr>
          <p:cNvPr id="24" name="矩形 42"/>
          <p:cNvSpPr/>
          <p:nvPr/>
        </p:nvSpPr>
        <p:spPr>
          <a:xfrm>
            <a:off x="1248394" y="1678865"/>
            <a:ext cx="1831835" cy="620816"/>
          </a:xfrm>
          <a:prstGeom prst="rect">
            <a:avLst/>
          </a:prstGeom>
        </p:spPr>
        <p:txBody>
          <a:bodyPr lIns="61347" tIns="30673" rIns="61347" bIns="30673">
            <a:spAutoFit/>
          </a:bodyPr>
          <a:lstStyle/>
          <a:p>
            <a:pPr algn="ctr" defTabSz="1043046">
              <a:defRPr/>
            </a:pPr>
            <a:r>
              <a:rPr lang="zh-CN" altLang="en-US" sz="908" dirty="0">
                <a:latin typeface="黑体" panose="02010600030101010101" charset="-122"/>
                <a:ea typeface="黑体" panose="02010600030101010101" charset="-122"/>
              </a:rPr>
              <a:t>输入您的文本输入您的文本</a:t>
            </a:r>
            <a:endParaRPr lang="zh-CN" altLang="zh-CN" sz="908" dirty="0">
              <a:latin typeface="黑体" panose="02010600030101010101" charset="-122"/>
              <a:ea typeface="黑体" panose="02010600030101010101" charset="-122"/>
            </a:endParaRPr>
          </a:p>
          <a:p>
            <a:pPr algn="ctr" defTabSz="1043046">
              <a:defRPr/>
            </a:pPr>
            <a:r>
              <a:rPr lang="zh-CN" altLang="en-US" sz="908" dirty="0">
                <a:latin typeface="黑体" panose="02010600030101010101" charset="-122"/>
                <a:ea typeface="黑体" panose="02010600030101010101" charset="-122"/>
              </a:rPr>
              <a:t>输入您的文本输入您的文本</a:t>
            </a:r>
            <a:endParaRPr lang="en-US" altLang="zh-CN" sz="908" dirty="0">
              <a:latin typeface="黑体" panose="02010600030101010101" charset="-122"/>
              <a:ea typeface="黑体" panose="02010600030101010101" charset="-122"/>
            </a:endParaRPr>
          </a:p>
          <a:p>
            <a:pPr algn="ctr" defTabSz="1043046">
              <a:defRPr/>
            </a:pPr>
            <a:r>
              <a:rPr lang="zh-CN" altLang="en-US" sz="908" dirty="0">
                <a:latin typeface="黑体" panose="02010600030101010101" charset="-122"/>
                <a:ea typeface="黑体" panose="02010600030101010101" charset="-122"/>
              </a:rPr>
              <a:t>输入您的文本输入您的文本</a:t>
            </a:r>
          </a:p>
          <a:p>
            <a:pPr algn="ctr" defTabSz="1043046">
              <a:defRPr/>
            </a:pPr>
            <a:r>
              <a:rPr lang="zh-CN" altLang="en-US" sz="908" dirty="0">
                <a:latin typeface="黑体" panose="02010600030101010101" charset="-122"/>
                <a:ea typeface="黑体" panose="02010600030101010101" charset="-122"/>
              </a:rPr>
              <a:t>输入您的文本输入您的文本</a:t>
            </a:r>
            <a:endParaRPr lang="en-US" altLang="zh-CN" sz="908" dirty="0">
              <a:latin typeface="黑体" panose="02010600030101010101" charset="-122"/>
              <a:ea typeface="黑体" panose="02010600030101010101" charset="-122"/>
            </a:endParaRPr>
          </a:p>
        </p:txBody>
      </p:sp>
      <p:sp>
        <p:nvSpPr>
          <p:cNvPr id="27" name="矩形 42"/>
          <p:cNvSpPr/>
          <p:nvPr/>
        </p:nvSpPr>
        <p:spPr>
          <a:xfrm>
            <a:off x="1691680" y="3096220"/>
            <a:ext cx="1831835" cy="620816"/>
          </a:xfrm>
          <a:prstGeom prst="rect">
            <a:avLst/>
          </a:prstGeom>
        </p:spPr>
        <p:txBody>
          <a:bodyPr lIns="61347" tIns="30673" rIns="61347" bIns="30673">
            <a:spAutoFit/>
          </a:bodyPr>
          <a:lstStyle/>
          <a:p>
            <a:pPr algn="ctr" defTabSz="1043046">
              <a:defRPr/>
            </a:pPr>
            <a:r>
              <a:rPr lang="zh-CN" altLang="en-US" sz="908" dirty="0">
                <a:latin typeface="黑体" panose="02010600030101010101" charset="-122"/>
                <a:ea typeface="黑体" panose="02010600030101010101" charset="-122"/>
              </a:rPr>
              <a:t>输入您的文本输入您的文本</a:t>
            </a:r>
            <a:endParaRPr lang="zh-CN" altLang="zh-CN" sz="908" dirty="0">
              <a:latin typeface="黑体" panose="02010600030101010101" charset="-122"/>
              <a:ea typeface="黑体" panose="02010600030101010101" charset="-122"/>
            </a:endParaRPr>
          </a:p>
          <a:p>
            <a:pPr algn="ctr" defTabSz="1043046">
              <a:defRPr/>
            </a:pPr>
            <a:r>
              <a:rPr lang="zh-CN" altLang="en-US" sz="908" dirty="0">
                <a:latin typeface="黑体" panose="02010600030101010101" charset="-122"/>
                <a:ea typeface="黑体" panose="02010600030101010101" charset="-122"/>
              </a:rPr>
              <a:t>输入您的文本输入您的文本</a:t>
            </a:r>
            <a:endParaRPr lang="en-US" altLang="zh-CN" sz="908" dirty="0">
              <a:latin typeface="黑体" panose="02010600030101010101" charset="-122"/>
              <a:ea typeface="黑体" panose="02010600030101010101" charset="-122"/>
            </a:endParaRPr>
          </a:p>
          <a:p>
            <a:pPr algn="ctr" defTabSz="1043046">
              <a:defRPr/>
            </a:pPr>
            <a:r>
              <a:rPr lang="zh-CN" altLang="en-US" sz="908" dirty="0">
                <a:latin typeface="黑体" panose="02010600030101010101" charset="-122"/>
                <a:ea typeface="黑体" panose="02010600030101010101" charset="-122"/>
              </a:rPr>
              <a:t>输入您的文本输入您的文本</a:t>
            </a:r>
          </a:p>
          <a:p>
            <a:pPr algn="ctr" defTabSz="1043046">
              <a:defRPr/>
            </a:pPr>
            <a:r>
              <a:rPr lang="zh-CN" altLang="en-US" sz="908" dirty="0">
                <a:latin typeface="黑体" panose="02010600030101010101" charset="-122"/>
                <a:ea typeface="黑体" panose="02010600030101010101" charset="-122"/>
              </a:rPr>
              <a:t>输入您的文本输入您的文本</a:t>
            </a:r>
            <a:endParaRPr lang="en-US" altLang="zh-CN" sz="908" dirty="0">
              <a:latin typeface="黑体" panose="02010600030101010101" charset="-122"/>
              <a:ea typeface="黑体" panose="02010600030101010101" charset="-122"/>
            </a:endParaRPr>
          </a:p>
        </p:txBody>
      </p:sp>
      <p:sp>
        <p:nvSpPr>
          <p:cNvPr id="28" name="矩形 42"/>
          <p:cNvSpPr/>
          <p:nvPr/>
        </p:nvSpPr>
        <p:spPr>
          <a:xfrm>
            <a:off x="6012160" y="3168228"/>
            <a:ext cx="864096" cy="620816"/>
          </a:xfrm>
          <a:prstGeom prst="rect">
            <a:avLst/>
          </a:prstGeom>
        </p:spPr>
        <p:txBody>
          <a:bodyPr wrap="square" lIns="61347" tIns="30673" rIns="61347" bIns="30673">
            <a:spAutoFit/>
          </a:bodyPr>
          <a:lstStyle/>
          <a:p>
            <a:pPr algn="ctr" defTabSz="1043046">
              <a:defRPr/>
            </a:pPr>
            <a:r>
              <a:rPr lang="zh-CN" altLang="en-US" sz="908" dirty="0">
                <a:latin typeface="黑体" panose="02010600030101010101" charset="-122"/>
                <a:ea typeface="黑体" panose="02010600030101010101" charset="-122"/>
              </a:rPr>
              <a:t>输入您的文本输入您的文本</a:t>
            </a:r>
            <a:endParaRPr lang="zh-CN" altLang="zh-CN" sz="908" dirty="0">
              <a:latin typeface="黑体" panose="02010600030101010101" charset="-122"/>
              <a:ea typeface="黑体" panose="02010600030101010101" charset="-122"/>
            </a:endParaRPr>
          </a:p>
          <a:p>
            <a:pPr algn="ctr" defTabSz="1043046">
              <a:defRPr/>
            </a:pPr>
            <a:r>
              <a:rPr lang="zh-CN" altLang="en-US" sz="908" dirty="0">
                <a:latin typeface="黑体" panose="02010600030101010101" charset="-122"/>
                <a:ea typeface="黑体" panose="02010600030101010101" charset="-122"/>
              </a:rPr>
              <a:t>输入您的文本输入您的文本</a:t>
            </a:r>
            <a:endParaRPr lang="en-US" altLang="zh-CN" sz="908" dirty="0">
              <a:latin typeface="黑体" panose="02010600030101010101" charset="-122"/>
              <a:ea typeface="黑体" panose="02010600030101010101" charset="-122"/>
            </a:endParaRPr>
          </a:p>
        </p:txBody>
      </p:sp>
      <p:sp>
        <p:nvSpPr>
          <p:cNvPr id="29" name="矩形 42"/>
          <p:cNvSpPr/>
          <p:nvPr/>
        </p:nvSpPr>
        <p:spPr>
          <a:xfrm>
            <a:off x="6213205" y="1683129"/>
            <a:ext cx="1830768" cy="620816"/>
          </a:xfrm>
          <a:prstGeom prst="rect">
            <a:avLst/>
          </a:prstGeom>
        </p:spPr>
        <p:txBody>
          <a:bodyPr lIns="61347" tIns="30673" rIns="61347" bIns="30673">
            <a:spAutoFit/>
          </a:bodyPr>
          <a:lstStyle/>
          <a:p>
            <a:pPr algn="ctr" defTabSz="1043046">
              <a:defRPr/>
            </a:pPr>
            <a:r>
              <a:rPr lang="zh-CN" altLang="en-US" sz="908" dirty="0">
                <a:latin typeface="黑体" panose="02010600030101010101" charset="-122"/>
                <a:ea typeface="黑体" panose="02010600030101010101" charset="-122"/>
              </a:rPr>
              <a:t>输入您的文本输入您的文本</a:t>
            </a:r>
            <a:endParaRPr lang="zh-CN" altLang="zh-CN" sz="908" dirty="0">
              <a:latin typeface="黑体" panose="02010600030101010101" charset="-122"/>
              <a:ea typeface="黑体" panose="02010600030101010101" charset="-122"/>
            </a:endParaRPr>
          </a:p>
          <a:p>
            <a:pPr algn="ctr" defTabSz="1043046">
              <a:defRPr/>
            </a:pPr>
            <a:r>
              <a:rPr lang="zh-CN" altLang="en-US" sz="908" dirty="0">
                <a:latin typeface="黑体" panose="02010600030101010101" charset="-122"/>
                <a:ea typeface="黑体" panose="02010600030101010101" charset="-122"/>
              </a:rPr>
              <a:t>输入您的文本输入您的文本</a:t>
            </a:r>
            <a:endParaRPr lang="en-US" altLang="zh-CN" sz="908" dirty="0">
              <a:latin typeface="黑体" panose="02010600030101010101" charset="-122"/>
              <a:ea typeface="黑体" panose="02010600030101010101" charset="-122"/>
            </a:endParaRPr>
          </a:p>
          <a:p>
            <a:pPr algn="ctr" defTabSz="1043046">
              <a:defRPr/>
            </a:pPr>
            <a:r>
              <a:rPr lang="zh-CN" altLang="en-US" sz="908" dirty="0">
                <a:latin typeface="黑体" panose="02010600030101010101" charset="-122"/>
                <a:ea typeface="黑体" panose="02010600030101010101" charset="-122"/>
              </a:rPr>
              <a:t>输入您的文本输入您的文本</a:t>
            </a:r>
          </a:p>
          <a:p>
            <a:pPr algn="ctr" defTabSz="1043046">
              <a:defRPr/>
            </a:pPr>
            <a:r>
              <a:rPr lang="zh-CN" altLang="en-US" sz="908" dirty="0">
                <a:latin typeface="黑体" panose="02010600030101010101" charset="-122"/>
                <a:ea typeface="黑体" panose="02010600030101010101" charset="-122"/>
              </a:rPr>
              <a:t>输入您的文本输入您的文本</a:t>
            </a:r>
            <a:endParaRPr lang="en-US" altLang="zh-CN" sz="908" dirty="0">
              <a:latin typeface="黑体" panose="02010600030101010101" charset="-122"/>
              <a:ea typeface="黑体" panose="02010600030101010101" charset="-122"/>
            </a:endParaRPr>
          </a:p>
        </p:txBody>
      </p:sp>
    </p:spTree>
  </p:cSld>
  <p:clrMapOvr>
    <a:masterClrMapping/>
  </p:clrMapOvr>
  <p:transition spd="med"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52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52000">
                                          <p:cBhvr additive="base">
                                            <p:cTn id="7" dur="500" fill="hold"/>
                                            <p:tgtEl>
                                              <p:spTgt spid="25"/>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1" presetClass="entr" presetSubtype="1"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heel(1)">
                                          <p:cBhvr>
                                            <p:cTn id="18" dur="1000"/>
                                            <p:tgtEl>
                                              <p:spTgt spid="6"/>
                                            </p:tgtEl>
                                          </p:cBhvr>
                                        </p:animEffect>
                                      </p:childTnLst>
                                    </p:cTn>
                                  </p:par>
                                </p:childTnLst>
                              </p:cTn>
                            </p:par>
                            <p:par>
                              <p:cTn id="19" fill="hold">
                                <p:stCondLst>
                                  <p:cond delay="2500"/>
                                </p:stCondLst>
                                <p:childTnLst>
                                  <p:par>
                                    <p:cTn id="20" presetID="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ppt_x"/>
                                              </p:val>
                                            </p:tav>
                                            <p:tav tm="100000">
                                              <p:val>
                                                <p:strVal val="#ppt_x"/>
                                              </p:val>
                                            </p:tav>
                                          </p:tavLst>
                                        </p:anim>
                                        <p:anim calcmode="lin" valueType="num">
                                          <p:cBhvr additive="base">
                                            <p:cTn id="35" dur="500" fill="hold"/>
                                            <p:tgtEl>
                                              <p:spTgt spid="14"/>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22" presetClass="entr" presetSubtype="2"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right)">
                                          <p:cBhvr>
                                            <p:cTn id="39" dur="500"/>
                                            <p:tgtEl>
                                              <p:spTgt spid="19"/>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right)">
                                          <p:cBhvr>
                                            <p:cTn id="42" dur="500"/>
                                            <p:tgtEl>
                                              <p:spTgt spid="17"/>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left)">
                                          <p:cBhvr>
                                            <p:cTn id="45" dur="500"/>
                                            <p:tgtEl>
                                              <p:spTgt spid="15"/>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par>
                              <p:cTn id="49" fill="hold">
                                <p:stCondLst>
                                  <p:cond delay="3500"/>
                                </p:stCondLst>
                                <p:childTnLst>
                                  <p:par>
                                    <p:cTn id="50" presetID="15" presetClass="entr" presetSubtype="0"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 calcmode="lin" valueType="num">
                                          <p:cBhvr>
                                            <p:cTn id="54" dur="500" fill="hold"/>
                                            <p:tgtEl>
                                              <p:spTgt spid="21"/>
                                            </p:tgtEl>
                                            <p:attrNameLst>
                                              <p:attrName>ppt_x</p:attrName>
                                            </p:attrNameLst>
                                          </p:cBhvr>
                                          <p:tavLst>
                                            <p:tav tm="0" fmla="#ppt_x+(cos(-2*pi*(1-$))*-#ppt_x-sin(-2*pi*(1-$))*(1-#ppt_y))*(1-$)">
                                              <p:val>
                                                <p:fltVal val="0"/>
                                              </p:val>
                                            </p:tav>
                                            <p:tav tm="100000">
                                              <p:val>
                                                <p:fltVal val="1"/>
                                              </p:val>
                                            </p:tav>
                                          </p:tavLst>
                                        </p:anim>
                                        <p:anim calcmode="lin" valueType="num">
                                          <p:cBhvr>
                                            <p:cTn id="55" dur="500" fill="hold"/>
                                            <p:tgtEl>
                                              <p:spTgt spid="21"/>
                                            </p:tgtEl>
                                            <p:attrNameLst>
                                              <p:attrName>ppt_y</p:attrName>
                                            </p:attrNameLst>
                                          </p:cBhvr>
                                          <p:tavLst>
                                            <p:tav tm="0" fmla="#ppt_y+(sin(-2*pi*(1-$))*-#ppt_x+cos(-2*pi*(1-$))*(1-#ppt_y))*(1-$)">
                                              <p:val>
                                                <p:fltVal val="0"/>
                                              </p:val>
                                            </p:tav>
                                            <p:tav tm="100000">
                                              <p:val>
                                                <p:fltVal val="1"/>
                                              </p:val>
                                            </p:tav>
                                          </p:tavLst>
                                        </p:anim>
                                      </p:childTnLst>
                                    </p:cTn>
                                  </p:par>
                                  <p:par>
                                    <p:cTn id="56" presetID="15" presetClass="entr" presetSubtype="0" fill="hold" grpId="0" nodeType="withEffect">
                                      <p:stCondLst>
                                        <p:cond delay="200"/>
                                      </p:stCondLst>
                                      <p:childTnLst>
                                        <p:set>
                                          <p:cBhvr>
                                            <p:cTn id="57" dur="1" fill="hold">
                                              <p:stCondLst>
                                                <p:cond delay="0"/>
                                              </p:stCondLst>
                                            </p:cTn>
                                            <p:tgtEl>
                                              <p:spTgt spid="20"/>
                                            </p:tgtEl>
                                            <p:attrNameLst>
                                              <p:attrName>style.visibility</p:attrName>
                                            </p:attrNameLst>
                                          </p:cBhvr>
                                          <p:to>
                                            <p:strVal val="visible"/>
                                          </p:to>
                                        </p:set>
                                        <p:anim calcmode="lin" valueType="num">
                                          <p:cBhvr>
                                            <p:cTn id="58" dur="500" fill="hold"/>
                                            <p:tgtEl>
                                              <p:spTgt spid="20"/>
                                            </p:tgtEl>
                                            <p:attrNameLst>
                                              <p:attrName>ppt_w</p:attrName>
                                            </p:attrNameLst>
                                          </p:cBhvr>
                                          <p:tavLst>
                                            <p:tav tm="0">
                                              <p:val>
                                                <p:fltVal val="0"/>
                                              </p:val>
                                            </p:tav>
                                            <p:tav tm="100000">
                                              <p:val>
                                                <p:strVal val="#ppt_w"/>
                                              </p:val>
                                            </p:tav>
                                          </p:tavLst>
                                        </p:anim>
                                        <p:anim calcmode="lin" valueType="num">
                                          <p:cBhvr>
                                            <p:cTn id="59" dur="500" fill="hold"/>
                                            <p:tgtEl>
                                              <p:spTgt spid="20"/>
                                            </p:tgtEl>
                                            <p:attrNameLst>
                                              <p:attrName>ppt_h</p:attrName>
                                            </p:attrNameLst>
                                          </p:cBhvr>
                                          <p:tavLst>
                                            <p:tav tm="0">
                                              <p:val>
                                                <p:fltVal val="0"/>
                                              </p:val>
                                            </p:tav>
                                            <p:tav tm="100000">
                                              <p:val>
                                                <p:strVal val="#ppt_h"/>
                                              </p:val>
                                            </p:tav>
                                          </p:tavLst>
                                        </p:anim>
                                        <p:anim calcmode="lin" valueType="num">
                                          <p:cBhvr>
                                            <p:cTn id="60" dur="500" fill="hold"/>
                                            <p:tgtEl>
                                              <p:spTgt spid="20"/>
                                            </p:tgtEl>
                                            <p:attrNameLst>
                                              <p:attrName>ppt_x</p:attrName>
                                            </p:attrNameLst>
                                          </p:cBhvr>
                                          <p:tavLst>
                                            <p:tav tm="0" fmla="#ppt_x+(cos(-2*pi*(1-$))*-#ppt_x-sin(-2*pi*(1-$))*(1-#ppt_y))*(1-$)">
                                              <p:val>
                                                <p:fltVal val="0"/>
                                              </p:val>
                                            </p:tav>
                                            <p:tav tm="100000">
                                              <p:val>
                                                <p:fltVal val="1"/>
                                              </p:val>
                                            </p:tav>
                                          </p:tavLst>
                                        </p:anim>
                                        <p:anim calcmode="lin" valueType="num">
                                          <p:cBhvr>
                                            <p:cTn id="61" dur="500" fill="hold"/>
                                            <p:tgtEl>
                                              <p:spTgt spid="20"/>
                                            </p:tgtEl>
                                            <p:attrNameLst>
                                              <p:attrName>ppt_y</p:attrName>
                                            </p:attrNameLst>
                                          </p:cBhvr>
                                          <p:tavLst>
                                            <p:tav tm="0" fmla="#ppt_y+(sin(-2*pi*(1-$))*-#ppt_x+cos(-2*pi*(1-$))*(1-#ppt_y))*(1-$)">
                                              <p:val>
                                                <p:fltVal val="0"/>
                                              </p:val>
                                            </p:tav>
                                            <p:tav tm="100000">
                                              <p:val>
                                                <p:fltVal val="1"/>
                                              </p:val>
                                            </p:tav>
                                          </p:tavLst>
                                        </p:anim>
                                      </p:childTnLst>
                                    </p:cTn>
                                  </p:par>
                                  <p:par>
                                    <p:cTn id="62" presetID="15" presetClass="entr" presetSubtype="0" fill="hold" grpId="0" nodeType="withEffect">
                                      <p:stCondLst>
                                        <p:cond delay="500"/>
                                      </p:stCondLst>
                                      <p:childTnLst>
                                        <p:set>
                                          <p:cBhvr>
                                            <p:cTn id="63" dur="1" fill="hold">
                                              <p:stCondLst>
                                                <p:cond delay="0"/>
                                              </p:stCondLst>
                                            </p:cTn>
                                            <p:tgtEl>
                                              <p:spTgt spid="22"/>
                                            </p:tgtEl>
                                            <p:attrNameLst>
                                              <p:attrName>style.visibility</p:attrName>
                                            </p:attrNameLst>
                                          </p:cBhvr>
                                          <p:to>
                                            <p:strVal val="visible"/>
                                          </p:to>
                                        </p:set>
                                        <p:anim calcmode="lin" valueType="num">
                                          <p:cBhvr>
                                            <p:cTn id="64" dur="500" fill="hold"/>
                                            <p:tgtEl>
                                              <p:spTgt spid="22"/>
                                            </p:tgtEl>
                                            <p:attrNameLst>
                                              <p:attrName>ppt_w</p:attrName>
                                            </p:attrNameLst>
                                          </p:cBhvr>
                                          <p:tavLst>
                                            <p:tav tm="0">
                                              <p:val>
                                                <p:fltVal val="0"/>
                                              </p:val>
                                            </p:tav>
                                            <p:tav tm="100000">
                                              <p:val>
                                                <p:strVal val="#ppt_w"/>
                                              </p:val>
                                            </p:tav>
                                          </p:tavLst>
                                        </p:anim>
                                        <p:anim calcmode="lin" valueType="num">
                                          <p:cBhvr>
                                            <p:cTn id="65" dur="500" fill="hold"/>
                                            <p:tgtEl>
                                              <p:spTgt spid="22"/>
                                            </p:tgtEl>
                                            <p:attrNameLst>
                                              <p:attrName>ppt_h</p:attrName>
                                            </p:attrNameLst>
                                          </p:cBhvr>
                                          <p:tavLst>
                                            <p:tav tm="0">
                                              <p:val>
                                                <p:fltVal val="0"/>
                                              </p:val>
                                            </p:tav>
                                            <p:tav tm="100000">
                                              <p:val>
                                                <p:strVal val="#ppt_h"/>
                                              </p:val>
                                            </p:tav>
                                          </p:tavLst>
                                        </p:anim>
                                        <p:anim calcmode="lin" valueType="num">
                                          <p:cBhvr>
                                            <p:cTn id="66" dur="500" fill="hold"/>
                                            <p:tgtEl>
                                              <p:spTgt spid="22"/>
                                            </p:tgtEl>
                                            <p:attrNameLst>
                                              <p:attrName>ppt_x</p:attrName>
                                            </p:attrNameLst>
                                          </p:cBhvr>
                                          <p:tavLst>
                                            <p:tav tm="0" fmla="#ppt_x+(cos(-2*pi*(1-$))*-#ppt_x-sin(-2*pi*(1-$))*(1-#ppt_y))*(1-$)">
                                              <p:val>
                                                <p:fltVal val="0"/>
                                              </p:val>
                                            </p:tav>
                                            <p:tav tm="100000">
                                              <p:val>
                                                <p:fltVal val="1"/>
                                              </p:val>
                                            </p:tav>
                                          </p:tavLst>
                                        </p:anim>
                                        <p:anim calcmode="lin" valueType="num">
                                          <p:cBhvr>
                                            <p:cTn id="67" dur="500" fill="hold"/>
                                            <p:tgtEl>
                                              <p:spTgt spid="22"/>
                                            </p:tgtEl>
                                            <p:attrNameLst>
                                              <p:attrName>ppt_y</p:attrName>
                                            </p:attrNameLst>
                                          </p:cBhvr>
                                          <p:tavLst>
                                            <p:tav tm="0" fmla="#ppt_y+(sin(-2*pi*(1-$))*-#ppt_x+cos(-2*pi*(1-$))*(1-#ppt_y))*(1-$)">
                                              <p:val>
                                                <p:fltVal val="0"/>
                                              </p:val>
                                            </p:tav>
                                            <p:tav tm="100000">
                                              <p:val>
                                                <p:fltVal val="1"/>
                                              </p:val>
                                            </p:tav>
                                          </p:tavLst>
                                        </p:anim>
                                      </p:childTnLst>
                                    </p:cTn>
                                  </p:par>
                                  <p:par>
                                    <p:cTn id="68" presetID="15" presetClass="entr" presetSubtype="0" fill="hold" grpId="0" nodeType="withEffect">
                                      <p:stCondLst>
                                        <p:cond delay="300"/>
                                      </p:stCondLst>
                                      <p:childTnLst>
                                        <p:set>
                                          <p:cBhvr>
                                            <p:cTn id="69" dur="1" fill="hold">
                                              <p:stCondLst>
                                                <p:cond delay="0"/>
                                              </p:stCondLst>
                                            </p:cTn>
                                            <p:tgtEl>
                                              <p:spTgt spid="23"/>
                                            </p:tgtEl>
                                            <p:attrNameLst>
                                              <p:attrName>style.visibility</p:attrName>
                                            </p:attrNameLst>
                                          </p:cBhvr>
                                          <p:to>
                                            <p:strVal val="visible"/>
                                          </p:to>
                                        </p:set>
                                        <p:anim calcmode="lin" valueType="num">
                                          <p:cBhvr>
                                            <p:cTn id="70" dur="500" fill="hold"/>
                                            <p:tgtEl>
                                              <p:spTgt spid="23"/>
                                            </p:tgtEl>
                                            <p:attrNameLst>
                                              <p:attrName>ppt_w</p:attrName>
                                            </p:attrNameLst>
                                          </p:cBhvr>
                                          <p:tavLst>
                                            <p:tav tm="0">
                                              <p:val>
                                                <p:fltVal val="0"/>
                                              </p:val>
                                            </p:tav>
                                            <p:tav tm="100000">
                                              <p:val>
                                                <p:strVal val="#ppt_w"/>
                                              </p:val>
                                            </p:tav>
                                          </p:tavLst>
                                        </p:anim>
                                        <p:anim calcmode="lin" valueType="num">
                                          <p:cBhvr>
                                            <p:cTn id="71" dur="500" fill="hold"/>
                                            <p:tgtEl>
                                              <p:spTgt spid="23"/>
                                            </p:tgtEl>
                                            <p:attrNameLst>
                                              <p:attrName>ppt_h</p:attrName>
                                            </p:attrNameLst>
                                          </p:cBhvr>
                                          <p:tavLst>
                                            <p:tav tm="0">
                                              <p:val>
                                                <p:fltVal val="0"/>
                                              </p:val>
                                            </p:tav>
                                            <p:tav tm="100000">
                                              <p:val>
                                                <p:strVal val="#ppt_h"/>
                                              </p:val>
                                            </p:tav>
                                          </p:tavLst>
                                        </p:anim>
                                        <p:anim calcmode="lin" valueType="num">
                                          <p:cBhvr>
                                            <p:cTn id="72" dur="500" fill="hold"/>
                                            <p:tgtEl>
                                              <p:spTgt spid="23"/>
                                            </p:tgtEl>
                                            <p:attrNameLst>
                                              <p:attrName>ppt_x</p:attrName>
                                            </p:attrNameLst>
                                          </p:cBhvr>
                                          <p:tavLst>
                                            <p:tav tm="0" fmla="#ppt_x+(cos(-2*pi*(1-$))*-#ppt_x-sin(-2*pi*(1-$))*(1-#ppt_y))*(1-$)">
                                              <p:val>
                                                <p:fltVal val="0"/>
                                              </p:val>
                                            </p:tav>
                                            <p:tav tm="100000">
                                              <p:val>
                                                <p:fltVal val="1"/>
                                              </p:val>
                                            </p:tav>
                                          </p:tavLst>
                                        </p:anim>
                                        <p:anim calcmode="lin" valueType="num">
                                          <p:cBhvr>
                                            <p:cTn id="73" dur="500" fill="hold"/>
                                            <p:tgtEl>
                                              <p:spTgt spid="23"/>
                                            </p:tgtEl>
                                            <p:attrNameLst>
                                              <p:attrName>ppt_y</p:attrName>
                                            </p:attrNameLst>
                                          </p:cBhvr>
                                          <p:tavLst>
                                            <p:tav tm="0" fmla="#ppt_y+(sin(-2*pi*(1-$))*-#ppt_x+cos(-2*pi*(1-$))*(1-#ppt_y))*(1-$)">
                                              <p:val>
                                                <p:fltVal val="0"/>
                                              </p:val>
                                            </p:tav>
                                            <p:tav tm="100000">
                                              <p:val>
                                                <p:fltVal val="1"/>
                                              </p:val>
                                            </p:tav>
                                          </p:tavLst>
                                        </p:anim>
                                      </p:childTnLst>
                                    </p:cTn>
                                  </p:par>
                                </p:childTnLst>
                              </p:cTn>
                            </p:par>
                            <p:par>
                              <p:cTn id="74" fill="hold">
                                <p:stCondLst>
                                  <p:cond delay="4000"/>
                                </p:stCondLst>
                                <p:childTnLst>
                                  <p:par>
                                    <p:cTn id="75" presetID="2" presetClass="entr" presetSubtype="8" fill="hold" grpId="0" nodeType="after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500" fill="hold"/>
                                            <p:tgtEl>
                                              <p:spTgt spid="24"/>
                                            </p:tgtEl>
                                            <p:attrNameLst>
                                              <p:attrName>ppt_x</p:attrName>
                                            </p:attrNameLst>
                                          </p:cBhvr>
                                          <p:tavLst>
                                            <p:tav tm="0">
                                              <p:val>
                                                <p:strVal val="0-#ppt_w/2"/>
                                              </p:val>
                                            </p:tav>
                                            <p:tav tm="100000">
                                              <p:val>
                                                <p:strVal val="#ppt_x"/>
                                              </p:val>
                                            </p:tav>
                                          </p:tavLst>
                                        </p:anim>
                                        <p:anim calcmode="lin" valueType="num">
                                          <p:cBhvr additive="base">
                                            <p:cTn id="78" dur="500" fill="hold"/>
                                            <p:tgtEl>
                                              <p:spTgt spid="24"/>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additive="base">
                                            <p:cTn id="81" dur="500" fill="hold"/>
                                            <p:tgtEl>
                                              <p:spTgt spid="27"/>
                                            </p:tgtEl>
                                            <p:attrNameLst>
                                              <p:attrName>ppt_x</p:attrName>
                                            </p:attrNameLst>
                                          </p:cBhvr>
                                          <p:tavLst>
                                            <p:tav tm="0">
                                              <p:val>
                                                <p:strVal val="0-#ppt_w/2"/>
                                              </p:val>
                                            </p:tav>
                                            <p:tav tm="100000">
                                              <p:val>
                                                <p:strVal val="#ppt_x"/>
                                              </p:val>
                                            </p:tav>
                                          </p:tavLst>
                                        </p:anim>
                                        <p:anim calcmode="lin" valueType="num">
                                          <p:cBhvr additive="base">
                                            <p:cTn id="82" dur="500" fill="hold"/>
                                            <p:tgtEl>
                                              <p:spTgt spid="27"/>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additive="base">
                                            <p:cTn id="85" dur="500" fill="hold"/>
                                            <p:tgtEl>
                                              <p:spTgt spid="29"/>
                                            </p:tgtEl>
                                            <p:attrNameLst>
                                              <p:attrName>ppt_x</p:attrName>
                                            </p:attrNameLst>
                                          </p:cBhvr>
                                          <p:tavLst>
                                            <p:tav tm="0">
                                              <p:val>
                                                <p:strVal val="1+#ppt_w/2"/>
                                              </p:val>
                                            </p:tav>
                                            <p:tav tm="100000">
                                              <p:val>
                                                <p:strVal val="#ppt_x"/>
                                              </p:val>
                                            </p:tav>
                                          </p:tavLst>
                                        </p:anim>
                                        <p:anim calcmode="lin" valueType="num">
                                          <p:cBhvr additive="base">
                                            <p:cTn id="86" dur="500" fill="hold"/>
                                            <p:tgtEl>
                                              <p:spTgt spid="29"/>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0"/>
                                      </p:stCondLst>
                                      <p:childTnLst>
                                        <p:set>
                                          <p:cBhvr>
                                            <p:cTn id="88" dur="1" fill="hold">
                                              <p:stCondLst>
                                                <p:cond delay="0"/>
                                              </p:stCondLst>
                                            </p:cTn>
                                            <p:tgtEl>
                                              <p:spTgt spid="28"/>
                                            </p:tgtEl>
                                            <p:attrNameLst>
                                              <p:attrName>style.visibility</p:attrName>
                                            </p:attrNameLst>
                                          </p:cBhvr>
                                          <p:to>
                                            <p:strVal val="visible"/>
                                          </p:to>
                                        </p:set>
                                        <p:anim calcmode="lin" valueType="num">
                                          <p:cBhvr additive="base">
                                            <p:cTn id="89" dur="500" fill="hold"/>
                                            <p:tgtEl>
                                              <p:spTgt spid="28"/>
                                            </p:tgtEl>
                                            <p:attrNameLst>
                                              <p:attrName>ppt_x</p:attrName>
                                            </p:attrNameLst>
                                          </p:cBhvr>
                                          <p:tavLst>
                                            <p:tav tm="0">
                                              <p:val>
                                                <p:strVal val="1+#ppt_w/2"/>
                                              </p:val>
                                            </p:tav>
                                            <p:tav tm="100000">
                                              <p:val>
                                                <p:strVal val="#ppt_x"/>
                                              </p:val>
                                            </p:tav>
                                          </p:tavLst>
                                        </p:anim>
                                        <p:anim calcmode="lin" valueType="num">
                                          <p:cBhvr additive="base">
                                            <p:cTn id="90"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6" grpId="0" bldLvl="0" animBg="1"/>
          <p:bldP spid="11" grpId="0"/>
          <p:bldP spid="12" grpId="0"/>
          <p:bldP spid="13" grpId="0"/>
          <p:bldP spid="14" grpId="0"/>
          <p:bldP spid="15" grpId="0" bldLvl="0" animBg="1"/>
          <p:bldP spid="16" grpId="0" bldLvl="0" animBg="1"/>
          <p:bldP spid="17" grpId="0" bldLvl="0" animBg="1"/>
          <p:bldP spid="19" grpId="0" bldLvl="0" animBg="1"/>
          <p:bldP spid="20" grpId="0" bldLvl="0" animBg="1"/>
          <p:bldP spid="21" grpId="0" bldLvl="0" animBg="1"/>
          <p:bldP spid="22" grpId="0" bldLvl="0" animBg="1"/>
          <p:bldP spid="23" grpId="0" bldLvl="0" animBg="1"/>
          <p:bldP spid="24" grpId="0"/>
          <p:bldP spid="27" grpId="0"/>
          <p:bldP spid="28"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1" presetClass="entr" presetSubtype="1"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heel(1)">
                                          <p:cBhvr>
                                            <p:cTn id="18" dur="1000"/>
                                            <p:tgtEl>
                                              <p:spTgt spid="6"/>
                                            </p:tgtEl>
                                          </p:cBhvr>
                                        </p:animEffect>
                                      </p:childTnLst>
                                    </p:cTn>
                                  </p:par>
                                </p:childTnLst>
                              </p:cTn>
                            </p:par>
                            <p:par>
                              <p:cTn id="19" fill="hold">
                                <p:stCondLst>
                                  <p:cond delay="2500"/>
                                </p:stCondLst>
                                <p:childTnLst>
                                  <p:par>
                                    <p:cTn id="20" presetID="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ppt_x"/>
                                              </p:val>
                                            </p:tav>
                                            <p:tav tm="100000">
                                              <p:val>
                                                <p:strVal val="#ppt_x"/>
                                              </p:val>
                                            </p:tav>
                                          </p:tavLst>
                                        </p:anim>
                                        <p:anim calcmode="lin" valueType="num">
                                          <p:cBhvr additive="base">
                                            <p:cTn id="35" dur="500" fill="hold"/>
                                            <p:tgtEl>
                                              <p:spTgt spid="14"/>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22" presetClass="entr" presetSubtype="2"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right)">
                                          <p:cBhvr>
                                            <p:cTn id="39" dur="500"/>
                                            <p:tgtEl>
                                              <p:spTgt spid="19"/>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right)">
                                          <p:cBhvr>
                                            <p:cTn id="42" dur="500"/>
                                            <p:tgtEl>
                                              <p:spTgt spid="17"/>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left)">
                                          <p:cBhvr>
                                            <p:cTn id="45" dur="500"/>
                                            <p:tgtEl>
                                              <p:spTgt spid="15"/>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par>
                              <p:cTn id="49" fill="hold">
                                <p:stCondLst>
                                  <p:cond delay="3500"/>
                                </p:stCondLst>
                                <p:childTnLst>
                                  <p:par>
                                    <p:cTn id="50" presetID="15" presetClass="entr" presetSubtype="0"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 calcmode="lin" valueType="num">
                                          <p:cBhvr>
                                            <p:cTn id="54" dur="500" fill="hold"/>
                                            <p:tgtEl>
                                              <p:spTgt spid="21"/>
                                            </p:tgtEl>
                                            <p:attrNameLst>
                                              <p:attrName>ppt_x</p:attrName>
                                            </p:attrNameLst>
                                          </p:cBhvr>
                                          <p:tavLst>
                                            <p:tav tm="0" fmla="#ppt_x+(cos(-2*pi*(1-$))*-#ppt_x-sin(-2*pi*(1-$))*(1-#ppt_y))*(1-$)">
                                              <p:val>
                                                <p:fltVal val="0"/>
                                              </p:val>
                                            </p:tav>
                                            <p:tav tm="100000">
                                              <p:val>
                                                <p:fltVal val="1"/>
                                              </p:val>
                                            </p:tav>
                                          </p:tavLst>
                                        </p:anim>
                                        <p:anim calcmode="lin" valueType="num">
                                          <p:cBhvr>
                                            <p:cTn id="55" dur="500" fill="hold"/>
                                            <p:tgtEl>
                                              <p:spTgt spid="21"/>
                                            </p:tgtEl>
                                            <p:attrNameLst>
                                              <p:attrName>ppt_y</p:attrName>
                                            </p:attrNameLst>
                                          </p:cBhvr>
                                          <p:tavLst>
                                            <p:tav tm="0" fmla="#ppt_y+(sin(-2*pi*(1-$))*-#ppt_x+cos(-2*pi*(1-$))*(1-#ppt_y))*(1-$)">
                                              <p:val>
                                                <p:fltVal val="0"/>
                                              </p:val>
                                            </p:tav>
                                            <p:tav tm="100000">
                                              <p:val>
                                                <p:fltVal val="1"/>
                                              </p:val>
                                            </p:tav>
                                          </p:tavLst>
                                        </p:anim>
                                      </p:childTnLst>
                                    </p:cTn>
                                  </p:par>
                                  <p:par>
                                    <p:cTn id="56" presetID="15" presetClass="entr" presetSubtype="0" fill="hold" grpId="0" nodeType="withEffect">
                                      <p:stCondLst>
                                        <p:cond delay="200"/>
                                      </p:stCondLst>
                                      <p:childTnLst>
                                        <p:set>
                                          <p:cBhvr>
                                            <p:cTn id="57" dur="1" fill="hold">
                                              <p:stCondLst>
                                                <p:cond delay="0"/>
                                              </p:stCondLst>
                                            </p:cTn>
                                            <p:tgtEl>
                                              <p:spTgt spid="20"/>
                                            </p:tgtEl>
                                            <p:attrNameLst>
                                              <p:attrName>style.visibility</p:attrName>
                                            </p:attrNameLst>
                                          </p:cBhvr>
                                          <p:to>
                                            <p:strVal val="visible"/>
                                          </p:to>
                                        </p:set>
                                        <p:anim calcmode="lin" valueType="num">
                                          <p:cBhvr>
                                            <p:cTn id="58" dur="500" fill="hold"/>
                                            <p:tgtEl>
                                              <p:spTgt spid="20"/>
                                            </p:tgtEl>
                                            <p:attrNameLst>
                                              <p:attrName>ppt_w</p:attrName>
                                            </p:attrNameLst>
                                          </p:cBhvr>
                                          <p:tavLst>
                                            <p:tav tm="0">
                                              <p:val>
                                                <p:fltVal val="0"/>
                                              </p:val>
                                            </p:tav>
                                            <p:tav tm="100000">
                                              <p:val>
                                                <p:strVal val="#ppt_w"/>
                                              </p:val>
                                            </p:tav>
                                          </p:tavLst>
                                        </p:anim>
                                        <p:anim calcmode="lin" valueType="num">
                                          <p:cBhvr>
                                            <p:cTn id="59" dur="500" fill="hold"/>
                                            <p:tgtEl>
                                              <p:spTgt spid="20"/>
                                            </p:tgtEl>
                                            <p:attrNameLst>
                                              <p:attrName>ppt_h</p:attrName>
                                            </p:attrNameLst>
                                          </p:cBhvr>
                                          <p:tavLst>
                                            <p:tav tm="0">
                                              <p:val>
                                                <p:fltVal val="0"/>
                                              </p:val>
                                            </p:tav>
                                            <p:tav tm="100000">
                                              <p:val>
                                                <p:strVal val="#ppt_h"/>
                                              </p:val>
                                            </p:tav>
                                          </p:tavLst>
                                        </p:anim>
                                        <p:anim calcmode="lin" valueType="num">
                                          <p:cBhvr>
                                            <p:cTn id="60" dur="500" fill="hold"/>
                                            <p:tgtEl>
                                              <p:spTgt spid="20"/>
                                            </p:tgtEl>
                                            <p:attrNameLst>
                                              <p:attrName>ppt_x</p:attrName>
                                            </p:attrNameLst>
                                          </p:cBhvr>
                                          <p:tavLst>
                                            <p:tav tm="0" fmla="#ppt_x+(cos(-2*pi*(1-$))*-#ppt_x-sin(-2*pi*(1-$))*(1-#ppt_y))*(1-$)">
                                              <p:val>
                                                <p:fltVal val="0"/>
                                              </p:val>
                                            </p:tav>
                                            <p:tav tm="100000">
                                              <p:val>
                                                <p:fltVal val="1"/>
                                              </p:val>
                                            </p:tav>
                                          </p:tavLst>
                                        </p:anim>
                                        <p:anim calcmode="lin" valueType="num">
                                          <p:cBhvr>
                                            <p:cTn id="61" dur="500" fill="hold"/>
                                            <p:tgtEl>
                                              <p:spTgt spid="20"/>
                                            </p:tgtEl>
                                            <p:attrNameLst>
                                              <p:attrName>ppt_y</p:attrName>
                                            </p:attrNameLst>
                                          </p:cBhvr>
                                          <p:tavLst>
                                            <p:tav tm="0" fmla="#ppt_y+(sin(-2*pi*(1-$))*-#ppt_x+cos(-2*pi*(1-$))*(1-#ppt_y))*(1-$)">
                                              <p:val>
                                                <p:fltVal val="0"/>
                                              </p:val>
                                            </p:tav>
                                            <p:tav tm="100000">
                                              <p:val>
                                                <p:fltVal val="1"/>
                                              </p:val>
                                            </p:tav>
                                          </p:tavLst>
                                        </p:anim>
                                      </p:childTnLst>
                                    </p:cTn>
                                  </p:par>
                                  <p:par>
                                    <p:cTn id="62" presetID="15" presetClass="entr" presetSubtype="0" fill="hold" grpId="0" nodeType="withEffect">
                                      <p:stCondLst>
                                        <p:cond delay="500"/>
                                      </p:stCondLst>
                                      <p:childTnLst>
                                        <p:set>
                                          <p:cBhvr>
                                            <p:cTn id="63" dur="1" fill="hold">
                                              <p:stCondLst>
                                                <p:cond delay="0"/>
                                              </p:stCondLst>
                                            </p:cTn>
                                            <p:tgtEl>
                                              <p:spTgt spid="22"/>
                                            </p:tgtEl>
                                            <p:attrNameLst>
                                              <p:attrName>style.visibility</p:attrName>
                                            </p:attrNameLst>
                                          </p:cBhvr>
                                          <p:to>
                                            <p:strVal val="visible"/>
                                          </p:to>
                                        </p:set>
                                        <p:anim calcmode="lin" valueType="num">
                                          <p:cBhvr>
                                            <p:cTn id="64" dur="500" fill="hold"/>
                                            <p:tgtEl>
                                              <p:spTgt spid="22"/>
                                            </p:tgtEl>
                                            <p:attrNameLst>
                                              <p:attrName>ppt_w</p:attrName>
                                            </p:attrNameLst>
                                          </p:cBhvr>
                                          <p:tavLst>
                                            <p:tav tm="0">
                                              <p:val>
                                                <p:fltVal val="0"/>
                                              </p:val>
                                            </p:tav>
                                            <p:tav tm="100000">
                                              <p:val>
                                                <p:strVal val="#ppt_w"/>
                                              </p:val>
                                            </p:tav>
                                          </p:tavLst>
                                        </p:anim>
                                        <p:anim calcmode="lin" valueType="num">
                                          <p:cBhvr>
                                            <p:cTn id="65" dur="500" fill="hold"/>
                                            <p:tgtEl>
                                              <p:spTgt spid="22"/>
                                            </p:tgtEl>
                                            <p:attrNameLst>
                                              <p:attrName>ppt_h</p:attrName>
                                            </p:attrNameLst>
                                          </p:cBhvr>
                                          <p:tavLst>
                                            <p:tav tm="0">
                                              <p:val>
                                                <p:fltVal val="0"/>
                                              </p:val>
                                            </p:tav>
                                            <p:tav tm="100000">
                                              <p:val>
                                                <p:strVal val="#ppt_h"/>
                                              </p:val>
                                            </p:tav>
                                          </p:tavLst>
                                        </p:anim>
                                        <p:anim calcmode="lin" valueType="num">
                                          <p:cBhvr>
                                            <p:cTn id="66" dur="500" fill="hold"/>
                                            <p:tgtEl>
                                              <p:spTgt spid="22"/>
                                            </p:tgtEl>
                                            <p:attrNameLst>
                                              <p:attrName>ppt_x</p:attrName>
                                            </p:attrNameLst>
                                          </p:cBhvr>
                                          <p:tavLst>
                                            <p:tav tm="0" fmla="#ppt_x+(cos(-2*pi*(1-$))*-#ppt_x-sin(-2*pi*(1-$))*(1-#ppt_y))*(1-$)">
                                              <p:val>
                                                <p:fltVal val="0"/>
                                              </p:val>
                                            </p:tav>
                                            <p:tav tm="100000">
                                              <p:val>
                                                <p:fltVal val="1"/>
                                              </p:val>
                                            </p:tav>
                                          </p:tavLst>
                                        </p:anim>
                                        <p:anim calcmode="lin" valueType="num">
                                          <p:cBhvr>
                                            <p:cTn id="67" dur="500" fill="hold"/>
                                            <p:tgtEl>
                                              <p:spTgt spid="22"/>
                                            </p:tgtEl>
                                            <p:attrNameLst>
                                              <p:attrName>ppt_y</p:attrName>
                                            </p:attrNameLst>
                                          </p:cBhvr>
                                          <p:tavLst>
                                            <p:tav tm="0" fmla="#ppt_y+(sin(-2*pi*(1-$))*-#ppt_x+cos(-2*pi*(1-$))*(1-#ppt_y))*(1-$)">
                                              <p:val>
                                                <p:fltVal val="0"/>
                                              </p:val>
                                            </p:tav>
                                            <p:tav tm="100000">
                                              <p:val>
                                                <p:fltVal val="1"/>
                                              </p:val>
                                            </p:tav>
                                          </p:tavLst>
                                        </p:anim>
                                      </p:childTnLst>
                                    </p:cTn>
                                  </p:par>
                                  <p:par>
                                    <p:cTn id="68" presetID="15" presetClass="entr" presetSubtype="0" fill="hold" grpId="0" nodeType="withEffect">
                                      <p:stCondLst>
                                        <p:cond delay="300"/>
                                      </p:stCondLst>
                                      <p:childTnLst>
                                        <p:set>
                                          <p:cBhvr>
                                            <p:cTn id="69" dur="1" fill="hold">
                                              <p:stCondLst>
                                                <p:cond delay="0"/>
                                              </p:stCondLst>
                                            </p:cTn>
                                            <p:tgtEl>
                                              <p:spTgt spid="23"/>
                                            </p:tgtEl>
                                            <p:attrNameLst>
                                              <p:attrName>style.visibility</p:attrName>
                                            </p:attrNameLst>
                                          </p:cBhvr>
                                          <p:to>
                                            <p:strVal val="visible"/>
                                          </p:to>
                                        </p:set>
                                        <p:anim calcmode="lin" valueType="num">
                                          <p:cBhvr>
                                            <p:cTn id="70" dur="500" fill="hold"/>
                                            <p:tgtEl>
                                              <p:spTgt spid="23"/>
                                            </p:tgtEl>
                                            <p:attrNameLst>
                                              <p:attrName>ppt_w</p:attrName>
                                            </p:attrNameLst>
                                          </p:cBhvr>
                                          <p:tavLst>
                                            <p:tav tm="0">
                                              <p:val>
                                                <p:fltVal val="0"/>
                                              </p:val>
                                            </p:tav>
                                            <p:tav tm="100000">
                                              <p:val>
                                                <p:strVal val="#ppt_w"/>
                                              </p:val>
                                            </p:tav>
                                          </p:tavLst>
                                        </p:anim>
                                        <p:anim calcmode="lin" valueType="num">
                                          <p:cBhvr>
                                            <p:cTn id="71" dur="500" fill="hold"/>
                                            <p:tgtEl>
                                              <p:spTgt spid="23"/>
                                            </p:tgtEl>
                                            <p:attrNameLst>
                                              <p:attrName>ppt_h</p:attrName>
                                            </p:attrNameLst>
                                          </p:cBhvr>
                                          <p:tavLst>
                                            <p:tav tm="0">
                                              <p:val>
                                                <p:fltVal val="0"/>
                                              </p:val>
                                            </p:tav>
                                            <p:tav tm="100000">
                                              <p:val>
                                                <p:strVal val="#ppt_h"/>
                                              </p:val>
                                            </p:tav>
                                          </p:tavLst>
                                        </p:anim>
                                        <p:anim calcmode="lin" valueType="num">
                                          <p:cBhvr>
                                            <p:cTn id="72" dur="500" fill="hold"/>
                                            <p:tgtEl>
                                              <p:spTgt spid="23"/>
                                            </p:tgtEl>
                                            <p:attrNameLst>
                                              <p:attrName>ppt_x</p:attrName>
                                            </p:attrNameLst>
                                          </p:cBhvr>
                                          <p:tavLst>
                                            <p:tav tm="0" fmla="#ppt_x+(cos(-2*pi*(1-$))*-#ppt_x-sin(-2*pi*(1-$))*(1-#ppt_y))*(1-$)">
                                              <p:val>
                                                <p:fltVal val="0"/>
                                              </p:val>
                                            </p:tav>
                                            <p:tav tm="100000">
                                              <p:val>
                                                <p:fltVal val="1"/>
                                              </p:val>
                                            </p:tav>
                                          </p:tavLst>
                                        </p:anim>
                                        <p:anim calcmode="lin" valueType="num">
                                          <p:cBhvr>
                                            <p:cTn id="73" dur="500" fill="hold"/>
                                            <p:tgtEl>
                                              <p:spTgt spid="23"/>
                                            </p:tgtEl>
                                            <p:attrNameLst>
                                              <p:attrName>ppt_y</p:attrName>
                                            </p:attrNameLst>
                                          </p:cBhvr>
                                          <p:tavLst>
                                            <p:tav tm="0" fmla="#ppt_y+(sin(-2*pi*(1-$))*-#ppt_x+cos(-2*pi*(1-$))*(1-#ppt_y))*(1-$)">
                                              <p:val>
                                                <p:fltVal val="0"/>
                                              </p:val>
                                            </p:tav>
                                            <p:tav tm="100000">
                                              <p:val>
                                                <p:fltVal val="1"/>
                                              </p:val>
                                            </p:tav>
                                          </p:tavLst>
                                        </p:anim>
                                      </p:childTnLst>
                                    </p:cTn>
                                  </p:par>
                                </p:childTnLst>
                              </p:cTn>
                            </p:par>
                            <p:par>
                              <p:cTn id="74" fill="hold">
                                <p:stCondLst>
                                  <p:cond delay="4000"/>
                                </p:stCondLst>
                                <p:childTnLst>
                                  <p:par>
                                    <p:cTn id="75" presetID="2" presetClass="entr" presetSubtype="8" fill="hold" grpId="0" nodeType="after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500" fill="hold"/>
                                            <p:tgtEl>
                                              <p:spTgt spid="24"/>
                                            </p:tgtEl>
                                            <p:attrNameLst>
                                              <p:attrName>ppt_x</p:attrName>
                                            </p:attrNameLst>
                                          </p:cBhvr>
                                          <p:tavLst>
                                            <p:tav tm="0">
                                              <p:val>
                                                <p:strVal val="0-#ppt_w/2"/>
                                              </p:val>
                                            </p:tav>
                                            <p:tav tm="100000">
                                              <p:val>
                                                <p:strVal val="#ppt_x"/>
                                              </p:val>
                                            </p:tav>
                                          </p:tavLst>
                                        </p:anim>
                                        <p:anim calcmode="lin" valueType="num">
                                          <p:cBhvr additive="base">
                                            <p:cTn id="78" dur="500" fill="hold"/>
                                            <p:tgtEl>
                                              <p:spTgt spid="24"/>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additive="base">
                                            <p:cTn id="81" dur="500" fill="hold"/>
                                            <p:tgtEl>
                                              <p:spTgt spid="27"/>
                                            </p:tgtEl>
                                            <p:attrNameLst>
                                              <p:attrName>ppt_x</p:attrName>
                                            </p:attrNameLst>
                                          </p:cBhvr>
                                          <p:tavLst>
                                            <p:tav tm="0">
                                              <p:val>
                                                <p:strVal val="0-#ppt_w/2"/>
                                              </p:val>
                                            </p:tav>
                                            <p:tav tm="100000">
                                              <p:val>
                                                <p:strVal val="#ppt_x"/>
                                              </p:val>
                                            </p:tav>
                                          </p:tavLst>
                                        </p:anim>
                                        <p:anim calcmode="lin" valueType="num">
                                          <p:cBhvr additive="base">
                                            <p:cTn id="82" dur="500" fill="hold"/>
                                            <p:tgtEl>
                                              <p:spTgt spid="27"/>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additive="base">
                                            <p:cTn id="85" dur="500" fill="hold"/>
                                            <p:tgtEl>
                                              <p:spTgt spid="29"/>
                                            </p:tgtEl>
                                            <p:attrNameLst>
                                              <p:attrName>ppt_x</p:attrName>
                                            </p:attrNameLst>
                                          </p:cBhvr>
                                          <p:tavLst>
                                            <p:tav tm="0">
                                              <p:val>
                                                <p:strVal val="1+#ppt_w/2"/>
                                              </p:val>
                                            </p:tav>
                                            <p:tav tm="100000">
                                              <p:val>
                                                <p:strVal val="#ppt_x"/>
                                              </p:val>
                                            </p:tav>
                                          </p:tavLst>
                                        </p:anim>
                                        <p:anim calcmode="lin" valueType="num">
                                          <p:cBhvr additive="base">
                                            <p:cTn id="86" dur="500" fill="hold"/>
                                            <p:tgtEl>
                                              <p:spTgt spid="29"/>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0"/>
                                      </p:stCondLst>
                                      <p:childTnLst>
                                        <p:set>
                                          <p:cBhvr>
                                            <p:cTn id="88" dur="1" fill="hold">
                                              <p:stCondLst>
                                                <p:cond delay="0"/>
                                              </p:stCondLst>
                                            </p:cTn>
                                            <p:tgtEl>
                                              <p:spTgt spid="28"/>
                                            </p:tgtEl>
                                            <p:attrNameLst>
                                              <p:attrName>style.visibility</p:attrName>
                                            </p:attrNameLst>
                                          </p:cBhvr>
                                          <p:to>
                                            <p:strVal val="visible"/>
                                          </p:to>
                                        </p:set>
                                        <p:anim calcmode="lin" valueType="num">
                                          <p:cBhvr additive="base">
                                            <p:cTn id="89" dur="500" fill="hold"/>
                                            <p:tgtEl>
                                              <p:spTgt spid="28"/>
                                            </p:tgtEl>
                                            <p:attrNameLst>
                                              <p:attrName>ppt_x</p:attrName>
                                            </p:attrNameLst>
                                          </p:cBhvr>
                                          <p:tavLst>
                                            <p:tav tm="0">
                                              <p:val>
                                                <p:strVal val="1+#ppt_w/2"/>
                                              </p:val>
                                            </p:tav>
                                            <p:tav tm="100000">
                                              <p:val>
                                                <p:strVal val="#ppt_x"/>
                                              </p:val>
                                            </p:tav>
                                          </p:tavLst>
                                        </p:anim>
                                        <p:anim calcmode="lin" valueType="num">
                                          <p:cBhvr additive="base">
                                            <p:cTn id="90"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6" grpId="0" bldLvl="0" animBg="1"/>
          <p:bldP spid="11" grpId="0"/>
          <p:bldP spid="12" grpId="0"/>
          <p:bldP spid="13" grpId="0"/>
          <p:bldP spid="14" grpId="0"/>
          <p:bldP spid="15" grpId="0" bldLvl="0" animBg="1"/>
          <p:bldP spid="16" grpId="0" bldLvl="0" animBg="1"/>
          <p:bldP spid="17" grpId="0" bldLvl="0" animBg="1"/>
          <p:bldP spid="19" grpId="0" bldLvl="0" animBg="1"/>
          <p:bldP spid="20" grpId="0" bldLvl="0" animBg="1"/>
          <p:bldP spid="21" grpId="0" bldLvl="0" animBg="1"/>
          <p:bldP spid="22" grpId="0" bldLvl="0" animBg="1"/>
          <p:bldP spid="23" grpId="0" bldLvl="0" animBg="1"/>
          <p:bldP spid="24" grpId="0"/>
          <p:bldP spid="27" grpId="0"/>
          <p:bldP spid="28" grpId="0"/>
          <p:bldP spid="29"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44"/>
          <p:cNvSpPr>
            <a:spLocks noChangeArrowheads="1"/>
          </p:cNvSpPr>
          <p:nvPr/>
        </p:nvSpPr>
        <p:spPr bwMode="auto">
          <a:xfrm>
            <a:off x="1563862" y="352490"/>
            <a:ext cx="2974779" cy="378429"/>
          </a:xfrm>
          <a:prstGeom prst="rect">
            <a:avLst/>
          </a:prstGeom>
          <a:noFill/>
          <a:ln w="9525" algn="ctr">
            <a:noFill/>
            <a:miter lim="800000"/>
          </a:ln>
        </p:spPr>
        <p:txBody>
          <a:bodyPr wrap="square" lIns="76701" tIns="38350" rIns="76701" bIns="38350">
            <a:spAutoFit/>
          </a:bodyPr>
          <a:lstStyle/>
          <a:p>
            <a:pPr eaLnBrk="0" hangingPunct="0"/>
            <a:r>
              <a:rPr lang="zh-CN" altLang="en-US" sz="1956" b="1" dirty="0">
                <a:solidFill>
                  <a:srgbClr val="000000"/>
                </a:solidFill>
                <a:latin typeface="微软雅黑" panose="020B0503020204020204" pitchFamily="34" charset="-122"/>
                <a:ea typeface="微软雅黑" panose="020B0503020204020204" pitchFamily="34" charset="-122"/>
              </a:rPr>
              <a:t>工作完成情况</a:t>
            </a:r>
            <a:endParaRPr lang="en-US" altLang="zh-CN" sz="1956" b="1" dirty="0">
              <a:solidFill>
                <a:srgbClr val="000000"/>
              </a:solidFill>
              <a:latin typeface="微软雅黑" panose="020B0503020204020204" pitchFamily="34" charset="-122"/>
              <a:ea typeface="微软雅黑" panose="020B0503020204020204" pitchFamily="34" charset="-122"/>
            </a:endParaRPr>
          </a:p>
        </p:txBody>
      </p:sp>
      <p:sp>
        <p:nvSpPr>
          <p:cNvPr id="26" name="Line 45"/>
          <p:cNvSpPr>
            <a:spLocks noChangeShapeType="1"/>
          </p:cNvSpPr>
          <p:nvPr/>
        </p:nvSpPr>
        <p:spPr bwMode="auto">
          <a:xfrm>
            <a:off x="1449824" y="698231"/>
            <a:ext cx="3147005" cy="0"/>
          </a:xfrm>
          <a:prstGeom prst="line">
            <a:avLst/>
          </a:prstGeom>
          <a:solidFill>
            <a:schemeClr val="accent1">
              <a:lumMod val="75000"/>
            </a:schemeClr>
          </a:solidFill>
          <a:ln w="9525">
            <a:solidFill>
              <a:srgbClr val="760000"/>
            </a:solidFill>
            <a:round/>
          </a:ln>
        </p:spPr>
        <p:txBody>
          <a:bodyPr wrap="none" lIns="76701" tIns="38350" rIns="76701" bIns="38350" anchor="ctr"/>
          <a:lstStyle/>
          <a:p>
            <a:endParaRPr lang="zh-CN" altLang="en-US" sz="1472" dirty="0">
              <a:latin typeface="微软雅黑" panose="020B0503020204020204" pitchFamily="34" charset="-122"/>
              <a:ea typeface="微软雅黑" panose="020B0503020204020204" pitchFamily="34" charset="-122"/>
            </a:endParaRPr>
          </a:p>
        </p:txBody>
      </p:sp>
      <p:sp>
        <p:nvSpPr>
          <p:cNvPr id="18" name="流程图: 延期 8"/>
          <p:cNvSpPr/>
          <p:nvPr/>
        </p:nvSpPr>
        <p:spPr>
          <a:xfrm>
            <a:off x="514676" y="242577"/>
            <a:ext cx="985507" cy="625258"/>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1" fmla="*/ 0 w 3204064"/>
              <a:gd name="connsiteY0-2" fmla="*/ 0 h 1887198"/>
              <a:gd name="connsiteX1-3" fmla="*/ 2051737 w 3204064"/>
              <a:gd name="connsiteY1-4" fmla="*/ 14990 h 1887198"/>
              <a:gd name="connsiteX2-5" fmla="*/ 3204064 w 3204064"/>
              <a:gd name="connsiteY2-6" fmla="*/ 951094 h 1887198"/>
              <a:gd name="connsiteX3-7" fmla="*/ 2051737 w 3204064"/>
              <a:gd name="connsiteY3-8" fmla="*/ 1887198 h 1887198"/>
              <a:gd name="connsiteX4-9" fmla="*/ 899410 w 3204064"/>
              <a:gd name="connsiteY4-10" fmla="*/ 1887198 h 1887198"/>
              <a:gd name="connsiteX5-11" fmla="*/ 0 w 3204064"/>
              <a:gd name="connsiteY5-12" fmla="*/ 0 h 1887198"/>
              <a:gd name="connsiteX0-13" fmla="*/ 0 w 3204064"/>
              <a:gd name="connsiteY0-14" fmla="*/ 0 h 1887198"/>
              <a:gd name="connsiteX1-15" fmla="*/ 2051737 w 3204064"/>
              <a:gd name="connsiteY1-16" fmla="*/ 14990 h 1887198"/>
              <a:gd name="connsiteX2-17" fmla="*/ 3204064 w 3204064"/>
              <a:gd name="connsiteY2-18" fmla="*/ 951094 h 1887198"/>
              <a:gd name="connsiteX3-19" fmla="*/ 2051737 w 3204064"/>
              <a:gd name="connsiteY3-20" fmla="*/ 1887198 h 1887198"/>
              <a:gd name="connsiteX4-21" fmla="*/ 29980 w 3204064"/>
              <a:gd name="connsiteY4-22" fmla="*/ 1887198 h 1887198"/>
              <a:gd name="connsiteX5-23" fmla="*/ 0 w 3204064"/>
              <a:gd name="connsiteY5-24" fmla="*/ 0 h 1887198"/>
              <a:gd name="connsiteX0-25" fmla="*/ 0 w 3189073"/>
              <a:gd name="connsiteY0-26" fmla="*/ 0 h 1872208"/>
              <a:gd name="connsiteX1-27" fmla="*/ 2036746 w 3189073"/>
              <a:gd name="connsiteY1-28" fmla="*/ 0 h 1872208"/>
              <a:gd name="connsiteX2-29" fmla="*/ 3189073 w 3189073"/>
              <a:gd name="connsiteY2-30" fmla="*/ 936104 h 1872208"/>
              <a:gd name="connsiteX3-31" fmla="*/ 2036746 w 3189073"/>
              <a:gd name="connsiteY3-32" fmla="*/ 1872208 h 1872208"/>
              <a:gd name="connsiteX4-33" fmla="*/ 14989 w 3189073"/>
              <a:gd name="connsiteY4-34" fmla="*/ 1872208 h 1872208"/>
              <a:gd name="connsiteX5-35" fmla="*/ 0 w 3189073"/>
              <a:gd name="connsiteY5-36" fmla="*/ 0 h 1872208"/>
              <a:gd name="connsiteX0-37" fmla="*/ 0 w 3848302"/>
              <a:gd name="connsiteY0-38" fmla="*/ 14991 h 1872208"/>
              <a:gd name="connsiteX1-39" fmla="*/ 2695975 w 3848302"/>
              <a:gd name="connsiteY1-40" fmla="*/ 0 h 1872208"/>
              <a:gd name="connsiteX2-41" fmla="*/ 3848302 w 3848302"/>
              <a:gd name="connsiteY2-42" fmla="*/ 936104 h 1872208"/>
              <a:gd name="connsiteX3-43" fmla="*/ 2695975 w 3848302"/>
              <a:gd name="connsiteY3-44" fmla="*/ 1872208 h 1872208"/>
              <a:gd name="connsiteX4-45" fmla="*/ 674218 w 3848302"/>
              <a:gd name="connsiteY4-46" fmla="*/ 1872208 h 1872208"/>
              <a:gd name="connsiteX5-47" fmla="*/ 0 w 3848302"/>
              <a:gd name="connsiteY5-48" fmla="*/ 14991 h 1872208"/>
              <a:gd name="connsiteX0-49" fmla="*/ 0 w 3848302"/>
              <a:gd name="connsiteY0-50" fmla="*/ 14991 h 1902188"/>
              <a:gd name="connsiteX1-51" fmla="*/ 2695975 w 3848302"/>
              <a:gd name="connsiteY1-52" fmla="*/ 0 h 1902188"/>
              <a:gd name="connsiteX2-53" fmla="*/ 3848302 w 3848302"/>
              <a:gd name="connsiteY2-54" fmla="*/ 936104 h 1902188"/>
              <a:gd name="connsiteX3-55" fmla="*/ 2695975 w 3848302"/>
              <a:gd name="connsiteY3-56" fmla="*/ 1872208 h 1902188"/>
              <a:gd name="connsiteX4-57" fmla="*/ 31469 w 3848302"/>
              <a:gd name="connsiteY4-58" fmla="*/ 1902188 h 1902188"/>
              <a:gd name="connsiteX5-59" fmla="*/ 0 w 3848302"/>
              <a:gd name="connsiteY5-60" fmla="*/ 14991 h 1902188"/>
              <a:gd name="connsiteX0-61" fmla="*/ 0 w 3864784"/>
              <a:gd name="connsiteY0-62" fmla="*/ 29981 h 1902188"/>
              <a:gd name="connsiteX1-63" fmla="*/ 2712457 w 3864784"/>
              <a:gd name="connsiteY1-64" fmla="*/ 0 h 1902188"/>
              <a:gd name="connsiteX2-65" fmla="*/ 3864784 w 3864784"/>
              <a:gd name="connsiteY2-66" fmla="*/ 936104 h 1902188"/>
              <a:gd name="connsiteX3-67" fmla="*/ 2712457 w 3864784"/>
              <a:gd name="connsiteY3-68" fmla="*/ 1872208 h 1902188"/>
              <a:gd name="connsiteX4-69" fmla="*/ 47951 w 3864784"/>
              <a:gd name="connsiteY4-70" fmla="*/ 1902188 h 1902188"/>
              <a:gd name="connsiteX5-71" fmla="*/ 0 w 3864784"/>
              <a:gd name="connsiteY5-72" fmla="*/ 29981 h 1902188"/>
              <a:gd name="connsiteX0-73" fmla="*/ 0 w 3831822"/>
              <a:gd name="connsiteY0-74" fmla="*/ 14990 h 1902188"/>
              <a:gd name="connsiteX1-75" fmla="*/ 2679495 w 3831822"/>
              <a:gd name="connsiteY1-76" fmla="*/ 0 h 1902188"/>
              <a:gd name="connsiteX2-77" fmla="*/ 3831822 w 3831822"/>
              <a:gd name="connsiteY2-78" fmla="*/ 936104 h 1902188"/>
              <a:gd name="connsiteX3-79" fmla="*/ 2679495 w 3831822"/>
              <a:gd name="connsiteY3-80" fmla="*/ 1872208 h 1902188"/>
              <a:gd name="connsiteX4-81" fmla="*/ 14989 w 3831822"/>
              <a:gd name="connsiteY4-82" fmla="*/ 1902188 h 1902188"/>
              <a:gd name="connsiteX5-83" fmla="*/ 0 w 3831822"/>
              <a:gd name="connsiteY5-84" fmla="*/ 14990 h 1902188"/>
            </a:gdLst>
            <a:ahLst/>
            <a:cxnLst>
              <a:cxn ang="0">
                <a:pos x="connsiteX0-73" y="connsiteY0-74"/>
              </a:cxn>
              <a:cxn ang="0">
                <a:pos x="connsiteX1-75" y="connsiteY1-76"/>
              </a:cxn>
              <a:cxn ang="0">
                <a:pos x="connsiteX2-77" y="connsiteY2-78"/>
              </a:cxn>
              <a:cxn ang="0">
                <a:pos x="connsiteX3-79" y="connsiteY3-80"/>
              </a:cxn>
              <a:cxn ang="0">
                <a:pos x="connsiteX4-81" y="connsiteY4-82"/>
              </a:cxn>
              <a:cxn ang="0">
                <a:pos x="connsiteX5-83" y="connsiteY5-84"/>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chemeClr val="bg1"/>
                </a:solidFill>
                <a:latin typeface="微软雅黑" panose="020B0503020204020204" pitchFamily="34" charset="-122"/>
                <a:ea typeface="微软雅黑" panose="020B0503020204020204" pitchFamily="34" charset="-122"/>
              </a:rPr>
              <a:t>LOGO</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 name="Oval 2"/>
          <p:cNvSpPr>
            <a:spLocks noChangeArrowheads="1"/>
          </p:cNvSpPr>
          <p:nvPr/>
        </p:nvSpPr>
        <p:spPr bwMode="auto">
          <a:xfrm>
            <a:off x="3650739" y="1160781"/>
            <a:ext cx="1692236" cy="1692499"/>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a:solidFill>
                <a:schemeClr val="bg1"/>
              </a:solidFill>
              <a:latin typeface="微软雅黑" panose="020B0503020204020204" pitchFamily="34" charset="-122"/>
              <a:ea typeface="微软雅黑" panose="020B0503020204020204" pitchFamily="34" charset="-122"/>
            </a:endParaRPr>
          </a:p>
        </p:txBody>
      </p:sp>
      <p:sp>
        <p:nvSpPr>
          <p:cNvPr id="6" name="Oval 3"/>
          <p:cNvSpPr>
            <a:spLocks noChangeArrowheads="1"/>
          </p:cNvSpPr>
          <p:nvPr/>
        </p:nvSpPr>
        <p:spPr bwMode="auto">
          <a:xfrm>
            <a:off x="3166939" y="2023021"/>
            <a:ext cx="1692236" cy="1692499"/>
          </a:xfrm>
          <a:prstGeom prst="ellipse">
            <a:avLst/>
          </a:prstGeom>
          <a:solidFill>
            <a:srgbClr val="C00000"/>
          </a:solidFill>
          <a:ln w="25400">
            <a:solidFill>
              <a:srgbClr val="C0C0C0"/>
            </a:solidFill>
            <a:round/>
          </a:ln>
          <a:effectLst/>
        </p:spPr>
        <p:txBody>
          <a:bodyPr wrap="none" lIns="61347" tIns="30673" rIns="61347" bIns="30673" anchor="ctr"/>
          <a:lstStyle/>
          <a:p>
            <a:endParaRPr lang="zh-CN" altLang="en-US" sz="1472" dirty="0">
              <a:solidFill>
                <a:schemeClr val="bg1"/>
              </a:solidFill>
            </a:endParaRPr>
          </a:p>
        </p:txBody>
      </p:sp>
      <p:sp>
        <p:nvSpPr>
          <p:cNvPr id="7" name="Oval 4"/>
          <p:cNvSpPr>
            <a:spLocks noChangeArrowheads="1"/>
          </p:cNvSpPr>
          <p:nvPr/>
        </p:nvSpPr>
        <p:spPr bwMode="auto">
          <a:xfrm>
            <a:off x="4134541" y="2023021"/>
            <a:ext cx="1692236" cy="1692499"/>
          </a:xfrm>
          <a:prstGeom prst="ellipse">
            <a:avLst/>
          </a:prstGeom>
          <a:solidFill>
            <a:srgbClr val="C00000"/>
          </a:solidFill>
          <a:ln w="25400">
            <a:solidFill>
              <a:srgbClr val="C0C0C0"/>
            </a:solidFill>
            <a:round/>
          </a:ln>
          <a:effectLst/>
        </p:spPr>
        <p:txBody>
          <a:bodyPr wrap="none" lIns="61347" tIns="30673" rIns="61347" bIns="30673" anchor="ctr"/>
          <a:lstStyle/>
          <a:p>
            <a:endParaRPr lang="zh-CN" altLang="en-US" sz="1472">
              <a:solidFill>
                <a:schemeClr val="bg1"/>
              </a:solidFill>
            </a:endParaRPr>
          </a:p>
        </p:txBody>
      </p:sp>
      <p:sp>
        <p:nvSpPr>
          <p:cNvPr id="8" name="未知"/>
          <p:cNvSpPr/>
          <p:nvPr/>
        </p:nvSpPr>
        <p:spPr bwMode="auto">
          <a:xfrm>
            <a:off x="4144130" y="2177561"/>
            <a:ext cx="705454" cy="784433"/>
          </a:xfrm>
          <a:custGeom>
            <a:avLst/>
            <a:gdLst>
              <a:gd name="T0" fmla="*/ 331 w 662"/>
              <a:gd name="T1" fmla="*/ 0 h 736"/>
              <a:gd name="T2" fmla="*/ 662 w 662"/>
              <a:gd name="T3" fmla="*/ 556 h 736"/>
              <a:gd name="T4" fmla="*/ 0 w 662"/>
              <a:gd name="T5" fmla="*/ 554 h 736"/>
              <a:gd name="T6" fmla="*/ 331 w 662"/>
              <a:gd name="T7" fmla="*/ 0 h 736"/>
            </a:gdLst>
            <a:ahLst/>
            <a:cxnLst>
              <a:cxn ang="0">
                <a:pos x="T0" y="T1"/>
              </a:cxn>
              <a:cxn ang="0">
                <a:pos x="T2" y="T3"/>
              </a:cxn>
              <a:cxn ang="0">
                <a:pos x="T4" y="T5"/>
              </a:cxn>
              <a:cxn ang="0">
                <a:pos x="T6" y="T7"/>
              </a:cxn>
            </a:cxnLst>
            <a:rect l="0" t="0" r="r" b="b"/>
            <a:pathLst>
              <a:path w="662" h="736">
                <a:moveTo>
                  <a:pt x="331" y="0"/>
                </a:moveTo>
                <a:cubicBezTo>
                  <a:pt x="331" y="0"/>
                  <a:pt x="644" y="210"/>
                  <a:pt x="662" y="556"/>
                </a:cubicBezTo>
                <a:cubicBezTo>
                  <a:pt x="340" y="736"/>
                  <a:pt x="0" y="554"/>
                  <a:pt x="0" y="554"/>
                </a:cubicBezTo>
                <a:cubicBezTo>
                  <a:pt x="6" y="222"/>
                  <a:pt x="331" y="0"/>
                  <a:pt x="331" y="0"/>
                </a:cubicBezTo>
                <a:close/>
              </a:path>
            </a:pathLst>
          </a:custGeom>
          <a:solidFill>
            <a:srgbClr val="76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a:solidFill>
                <a:schemeClr val="bg1"/>
              </a:solidFill>
              <a:latin typeface="微软雅黑" panose="020B0503020204020204" pitchFamily="34" charset="-122"/>
              <a:ea typeface="微软雅黑" panose="020B0503020204020204" pitchFamily="34" charset="-122"/>
            </a:endParaRPr>
          </a:p>
        </p:txBody>
      </p:sp>
      <p:sp>
        <p:nvSpPr>
          <p:cNvPr id="9" name="未知"/>
          <p:cNvSpPr/>
          <p:nvPr/>
        </p:nvSpPr>
        <p:spPr bwMode="auto">
          <a:xfrm>
            <a:off x="4497927" y="1887664"/>
            <a:ext cx="837593" cy="880355"/>
          </a:xfrm>
          <a:custGeom>
            <a:avLst/>
            <a:gdLst>
              <a:gd name="T0" fmla="*/ 0 w 786"/>
              <a:gd name="T1" fmla="*/ 431800 h 826"/>
              <a:gd name="T2" fmla="*/ 1247775 w 786"/>
              <a:gd name="T3" fmla="*/ 320675 h 826"/>
              <a:gd name="T4" fmla="*/ 530225 w 786"/>
              <a:gd name="T5" fmla="*/ 1311275 h 826"/>
              <a:gd name="T6" fmla="*/ 0 w 786"/>
              <a:gd name="T7" fmla="*/ 431800 h 8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86" h="826">
                <a:moveTo>
                  <a:pt x="0" y="272"/>
                </a:moveTo>
                <a:cubicBezTo>
                  <a:pt x="0" y="272"/>
                  <a:pt x="350" y="0"/>
                  <a:pt x="786" y="202"/>
                </a:cubicBezTo>
                <a:cubicBezTo>
                  <a:pt x="786" y="202"/>
                  <a:pt x="744" y="656"/>
                  <a:pt x="334" y="826"/>
                </a:cubicBezTo>
                <a:cubicBezTo>
                  <a:pt x="296" y="466"/>
                  <a:pt x="0" y="272"/>
                  <a:pt x="0" y="272"/>
                </a:cubicBez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a:solidFill>
                <a:schemeClr val="bg1"/>
              </a:solidFill>
              <a:latin typeface="微软雅黑" panose="020B0503020204020204" pitchFamily="34" charset="-122"/>
              <a:ea typeface="微软雅黑" panose="020B0503020204020204" pitchFamily="34" charset="-122"/>
            </a:endParaRPr>
          </a:p>
        </p:txBody>
      </p:sp>
      <p:sp>
        <p:nvSpPr>
          <p:cNvPr id="10" name="未知"/>
          <p:cNvSpPr/>
          <p:nvPr/>
        </p:nvSpPr>
        <p:spPr bwMode="auto">
          <a:xfrm>
            <a:off x="3656068" y="1885532"/>
            <a:ext cx="839724" cy="884618"/>
          </a:xfrm>
          <a:custGeom>
            <a:avLst/>
            <a:gdLst>
              <a:gd name="T0" fmla="*/ 727075 w 788"/>
              <a:gd name="T1" fmla="*/ 1317625 h 826"/>
              <a:gd name="T2" fmla="*/ 0 w 788"/>
              <a:gd name="T3" fmla="*/ 322228 h 826"/>
              <a:gd name="T4" fmla="*/ 1250950 w 788"/>
              <a:gd name="T5" fmla="*/ 437081 h 826"/>
              <a:gd name="T6" fmla="*/ 727075 w 788"/>
              <a:gd name="T7" fmla="*/ 1317625 h 8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88" h="826">
                <a:moveTo>
                  <a:pt x="458" y="826"/>
                </a:moveTo>
                <a:cubicBezTo>
                  <a:pt x="458" y="826"/>
                  <a:pt x="68" y="698"/>
                  <a:pt x="0" y="202"/>
                </a:cubicBezTo>
                <a:cubicBezTo>
                  <a:pt x="0" y="202"/>
                  <a:pt x="418" y="0"/>
                  <a:pt x="788" y="274"/>
                </a:cubicBezTo>
                <a:cubicBezTo>
                  <a:pt x="438" y="526"/>
                  <a:pt x="458" y="826"/>
                  <a:pt x="458" y="826"/>
                </a:cubicBez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a:solidFill>
                <a:schemeClr val="bg1"/>
              </a:solidFill>
              <a:latin typeface="微软雅黑" panose="020B0503020204020204" pitchFamily="34" charset="-122"/>
              <a:ea typeface="微软雅黑" panose="020B0503020204020204" pitchFamily="34" charset="-122"/>
            </a:endParaRPr>
          </a:p>
        </p:txBody>
      </p:sp>
      <p:sp>
        <p:nvSpPr>
          <p:cNvPr id="11" name="未知"/>
          <p:cNvSpPr/>
          <p:nvPr/>
        </p:nvSpPr>
        <p:spPr bwMode="auto">
          <a:xfrm>
            <a:off x="4069536" y="2768016"/>
            <a:ext cx="852511" cy="797223"/>
          </a:xfrm>
          <a:custGeom>
            <a:avLst/>
            <a:gdLst>
              <a:gd name="T0" fmla="*/ 107950 w 800"/>
              <a:gd name="T1" fmla="*/ 0 h 748"/>
              <a:gd name="T2" fmla="*/ 1165225 w 800"/>
              <a:gd name="T3" fmla="*/ 6350 h 748"/>
              <a:gd name="T4" fmla="*/ 635000 w 800"/>
              <a:gd name="T5" fmla="*/ 1187450 h 748"/>
              <a:gd name="T6" fmla="*/ 107950 w 800"/>
              <a:gd name="T7" fmla="*/ 0 h 7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0" h="748">
                <a:moveTo>
                  <a:pt x="68" y="0"/>
                </a:moveTo>
                <a:cubicBezTo>
                  <a:pt x="68" y="0"/>
                  <a:pt x="406" y="182"/>
                  <a:pt x="734" y="4"/>
                </a:cubicBezTo>
                <a:cubicBezTo>
                  <a:pt x="734" y="4"/>
                  <a:pt x="800" y="460"/>
                  <a:pt x="400" y="748"/>
                </a:cubicBezTo>
                <a:cubicBezTo>
                  <a:pt x="0" y="468"/>
                  <a:pt x="68" y="0"/>
                  <a:pt x="68" y="0"/>
                </a:cubicBez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a:solidFill>
                <a:schemeClr val="bg1"/>
              </a:solidFill>
              <a:latin typeface="微软雅黑" panose="020B0503020204020204" pitchFamily="34" charset="-122"/>
              <a:ea typeface="微软雅黑" panose="020B0503020204020204" pitchFamily="34" charset="-122"/>
            </a:endParaRPr>
          </a:p>
        </p:txBody>
      </p:sp>
      <p:sp>
        <p:nvSpPr>
          <p:cNvPr id="12" name="Oval 10"/>
          <p:cNvSpPr>
            <a:spLocks noChangeArrowheads="1"/>
          </p:cNvSpPr>
          <p:nvPr/>
        </p:nvSpPr>
        <p:spPr bwMode="auto">
          <a:xfrm>
            <a:off x="3299081" y="3781597"/>
            <a:ext cx="2412607" cy="249398"/>
          </a:xfrm>
          <a:prstGeom prst="ellipse">
            <a:avLst/>
          </a:prstGeom>
          <a:gradFill rotWithShape="1">
            <a:gsLst>
              <a:gs pos="0">
                <a:schemeClr val="tx1">
                  <a:alpha val="20000"/>
                </a:schemeClr>
              </a:gs>
              <a:gs pos="100000">
                <a:schemeClr val="tx1">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347" tIns="30673" rIns="61347" bIns="30673" anchor="ctr"/>
          <a:lstStyle/>
          <a:p>
            <a:endParaRPr lang="zh-CN" altLang="en-US" sz="1472">
              <a:solidFill>
                <a:schemeClr val="bg1"/>
              </a:solidFill>
            </a:endParaRPr>
          </a:p>
        </p:txBody>
      </p:sp>
      <p:sp>
        <p:nvSpPr>
          <p:cNvPr id="13" name="Text Box 14"/>
          <p:cNvSpPr txBox="1">
            <a:spLocks noChangeArrowheads="1"/>
          </p:cNvSpPr>
          <p:nvPr/>
        </p:nvSpPr>
        <p:spPr bwMode="auto">
          <a:xfrm>
            <a:off x="4214917" y="2419808"/>
            <a:ext cx="537467" cy="309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347" tIns="30673" rIns="61347" bIns="30673">
            <a:spAutoFit/>
          </a:bodyPr>
          <a:lstStyle>
            <a:lvl1pPr eaLnBrk="0" hangingPunct="0">
              <a:defRPr i="1">
                <a:solidFill>
                  <a:schemeClr val="tx1"/>
                </a:solidFill>
                <a:latin typeface="Arial" panose="020B0604020202020204" pitchFamily="34" charset="0"/>
                <a:ea typeface="华文细黑" panose="02010600040101010101" charset="-122"/>
              </a:defRPr>
            </a:lvl1pPr>
            <a:lvl2pPr marL="742950" indent="-285750" eaLnBrk="0" hangingPunct="0">
              <a:defRPr i="1">
                <a:solidFill>
                  <a:schemeClr val="tx1"/>
                </a:solidFill>
                <a:latin typeface="Arial" panose="020B0604020202020204" pitchFamily="34" charset="0"/>
                <a:ea typeface="华文细黑" panose="02010600040101010101" charset="-122"/>
              </a:defRPr>
            </a:lvl2pPr>
            <a:lvl3pPr marL="1143000" indent="-228600" eaLnBrk="0" hangingPunct="0">
              <a:defRPr i="1">
                <a:solidFill>
                  <a:schemeClr val="tx1"/>
                </a:solidFill>
                <a:latin typeface="Arial" panose="020B0604020202020204" pitchFamily="34" charset="0"/>
                <a:ea typeface="华文细黑" panose="02010600040101010101" charset="-122"/>
              </a:defRPr>
            </a:lvl3pPr>
            <a:lvl4pPr marL="1600200" indent="-228600" eaLnBrk="0" hangingPunct="0">
              <a:defRPr i="1">
                <a:solidFill>
                  <a:schemeClr val="tx1"/>
                </a:solidFill>
                <a:latin typeface="Arial" panose="020B0604020202020204" pitchFamily="34" charset="0"/>
                <a:ea typeface="华文细黑" panose="02010600040101010101" charset="-122"/>
              </a:defRPr>
            </a:lvl4pPr>
            <a:lvl5pPr marL="2057400" indent="-228600" eaLnBrk="0" hangingPunct="0">
              <a:defRPr i="1">
                <a:solidFill>
                  <a:schemeClr val="tx1"/>
                </a:solidFill>
                <a:latin typeface="Arial" panose="020B0604020202020204" pitchFamily="34" charset="0"/>
                <a:ea typeface="华文细黑" panose="02010600040101010101" charset="-122"/>
              </a:defRPr>
            </a:lvl5pPr>
            <a:lvl6pPr marL="25146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6pPr>
            <a:lvl7pPr marL="29718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7pPr>
            <a:lvl8pPr marL="34290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8pPr>
            <a:lvl9pPr marL="38862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9pPr>
          </a:lstStyle>
          <a:p>
            <a:pPr algn="l" eaLnBrk="1" hangingPunct="1"/>
            <a:r>
              <a:rPr lang="zh-CN" altLang="en-US" sz="1608" b="1" i="0" dirty="0">
                <a:solidFill>
                  <a:schemeClr val="bg1"/>
                </a:solidFill>
                <a:latin typeface="微软雅黑" panose="020B0503020204020204" pitchFamily="34" charset="-122"/>
                <a:ea typeface="微软雅黑" panose="020B0503020204020204" pitchFamily="34" charset="-122"/>
              </a:rPr>
              <a:t>标题</a:t>
            </a:r>
          </a:p>
        </p:txBody>
      </p:sp>
      <p:sp>
        <p:nvSpPr>
          <p:cNvPr id="14" name="Rectangle 15"/>
          <p:cNvSpPr>
            <a:spLocks noChangeArrowheads="1"/>
          </p:cNvSpPr>
          <p:nvPr/>
        </p:nvSpPr>
        <p:spPr bwMode="auto">
          <a:xfrm>
            <a:off x="4841476" y="2775344"/>
            <a:ext cx="857840" cy="643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347" tIns="30673" rIns="61347" bIns="30673">
            <a:spAutoFit/>
          </a:bodyPr>
          <a:lstStyle/>
          <a:p>
            <a:pPr algn="l"/>
            <a:r>
              <a:rPr lang="zh-CN" altLang="en-US" sz="1260" dirty="0">
                <a:solidFill>
                  <a:schemeClr val="bg1"/>
                </a:solidFill>
                <a:latin typeface="微软雅黑" panose="020B0503020204020204" pitchFamily="34" charset="-122"/>
                <a:ea typeface="微软雅黑" panose="020B0503020204020204" pitchFamily="34" charset="-122"/>
              </a:rPr>
              <a:t>单击此处添加段落文字内容</a:t>
            </a:r>
          </a:p>
        </p:txBody>
      </p:sp>
      <p:sp>
        <p:nvSpPr>
          <p:cNvPr id="15" name="Rectangle 16"/>
          <p:cNvSpPr>
            <a:spLocks noChangeArrowheads="1"/>
          </p:cNvSpPr>
          <p:nvPr/>
        </p:nvSpPr>
        <p:spPr bwMode="auto">
          <a:xfrm>
            <a:off x="3403595" y="2775344"/>
            <a:ext cx="857840" cy="643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347" tIns="30673" rIns="61347" bIns="30673">
            <a:spAutoFit/>
          </a:bodyPr>
          <a:lstStyle/>
          <a:p>
            <a:pPr algn="l"/>
            <a:r>
              <a:rPr lang="zh-CN" altLang="en-US" sz="1260" dirty="0">
                <a:solidFill>
                  <a:schemeClr val="bg1"/>
                </a:solidFill>
                <a:latin typeface="微软雅黑" panose="020B0503020204020204" pitchFamily="34" charset="-122"/>
                <a:ea typeface="微软雅黑" panose="020B0503020204020204" pitchFamily="34" charset="-122"/>
              </a:rPr>
              <a:t>单击此处添加段落文字内容</a:t>
            </a:r>
          </a:p>
        </p:txBody>
      </p:sp>
      <p:sp>
        <p:nvSpPr>
          <p:cNvPr id="16" name="Rectangle 17"/>
          <p:cNvSpPr>
            <a:spLocks noChangeArrowheads="1"/>
          </p:cNvSpPr>
          <p:nvPr/>
        </p:nvSpPr>
        <p:spPr bwMode="auto">
          <a:xfrm>
            <a:off x="3928981" y="1453731"/>
            <a:ext cx="1152804" cy="449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347" tIns="30673" rIns="61347" bIns="30673">
            <a:spAutoFit/>
          </a:bodyPr>
          <a:lstStyle/>
          <a:p>
            <a:pPr algn="l"/>
            <a:r>
              <a:rPr lang="zh-CN" altLang="en-US" sz="1260" dirty="0">
                <a:solidFill>
                  <a:schemeClr val="bg1"/>
                </a:solidFill>
                <a:latin typeface="微软雅黑" panose="020B0503020204020204" pitchFamily="34" charset="-122"/>
                <a:ea typeface="微软雅黑" panose="020B0503020204020204" pitchFamily="34" charset="-122"/>
              </a:rPr>
              <a:t>单击此处添加段落文字内容</a:t>
            </a:r>
          </a:p>
        </p:txBody>
      </p:sp>
      <p:sp>
        <p:nvSpPr>
          <p:cNvPr id="17" name="Text Box 20"/>
          <p:cNvSpPr txBox="1">
            <a:spLocks noChangeArrowheads="1"/>
          </p:cNvSpPr>
          <p:nvPr/>
        </p:nvSpPr>
        <p:spPr bwMode="auto">
          <a:xfrm>
            <a:off x="4250646" y="3008891"/>
            <a:ext cx="463729" cy="26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347" tIns="30673" rIns="61347" bIns="30673">
            <a:spAutoFit/>
          </a:bodyPr>
          <a:lstStyle>
            <a:lvl1pPr eaLnBrk="0" hangingPunct="0">
              <a:defRPr i="1">
                <a:solidFill>
                  <a:schemeClr val="tx1"/>
                </a:solidFill>
                <a:latin typeface="Arial" panose="020B0604020202020204" pitchFamily="34" charset="0"/>
                <a:ea typeface="华文细黑" panose="02010600040101010101" charset="-122"/>
              </a:defRPr>
            </a:lvl1pPr>
            <a:lvl2pPr marL="742950" indent="-285750" eaLnBrk="0" hangingPunct="0">
              <a:defRPr i="1">
                <a:solidFill>
                  <a:schemeClr val="tx1"/>
                </a:solidFill>
                <a:latin typeface="Arial" panose="020B0604020202020204" pitchFamily="34" charset="0"/>
                <a:ea typeface="华文细黑" panose="02010600040101010101" charset="-122"/>
              </a:defRPr>
            </a:lvl2pPr>
            <a:lvl3pPr marL="1143000" indent="-228600" eaLnBrk="0" hangingPunct="0">
              <a:defRPr i="1">
                <a:solidFill>
                  <a:schemeClr val="tx1"/>
                </a:solidFill>
                <a:latin typeface="Arial" panose="020B0604020202020204" pitchFamily="34" charset="0"/>
                <a:ea typeface="华文细黑" panose="02010600040101010101" charset="-122"/>
              </a:defRPr>
            </a:lvl3pPr>
            <a:lvl4pPr marL="1600200" indent="-228600" eaLnBrk="0" hangingPunct="0">
              <a:defRPr i="1">
                <a:solidFill>
                  <a:schemeClr val="tx1"/>
                </a:solidFill>
                <a:latin typeface="Arial" panose="020B0604020202020204" pitchFamily="34" charset="0"/>
                <a:ea typeface="华文细黑" panose="02010600040101010101" charset="-122"/>
              </a:defRPr>
            </a:lvl4pPr>
            <a:lvl5pPr marL="2057400" indent="-228600" eaLnBrk="0" hangingPunct="0">
              <a:defRPr i="1">
                <a:solidFill>
                  <a:schemeClr val="tx1"/>
                </a:solidFill>
                <a:latin typeface="Arial" panose="020B0604020202020204" pitchFamily="34" charset="0"/>
                <a:ea typeface="华文细黑" panose="02010600040101010101" charset="-122"/>
              </a:defRPr>
            </a:lvl5pPr>
            <a:lvl6pPr marL="25146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6pPr>
            <a:lvl7pPr marL="29718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7pPr>
            <a:lvl8pPr marL="34290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8pPr>
            <a:lvl9pPr marL="38862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9pPr>
          </a:lstStyle>
          <a:p>
            <a:pPr algn="l" eaLnBrk="1" hangingPunct="1"/>
            <a:r>
              <a:rPr lang="zh-CN" altLang="en-US" sz="1326" i="0" dirty="0">
                <a:solidFill>
                  <a:schemeClr val="bg1"/>
                </a:solidFill>
                <a:latin typeface="微软雅黑" panose="020B0503020204020204" pitchFamily="34" charset="-122"/>
                <a:ea typeface="微软雅黑" panose="020B0503020204020204" pitchFamily="34" charset="-122"/>
              </a:rPr>
              <a:t>文本</a:t>
            </a:r>
          </a:p>
        </p:txBody>
      </p:sp>
      <p:sp>
        <p:nvSpPr>
          <p:cNvPr id="19" name="Text Box 21"/>
          <p:cNvSpPr txBox="1">
            <a:spLocks noChangeArrowheads="1"/>
          </p:cNvSpPr>
          <p:nvPr/>
        </p:nvSpPr>
        <p:spPr bwMode="auto">
          <a:xfrm>
            <a:off x="4755506" y="2165837"/>
            <a:ext cx="463729" cy="26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347" tIns="30673" rIns="61347" bIns="30673">
            <a:spAutoFit/>
          </a:bodyPr>
          <a:lstStyle>
            <a:lvl1pPr eaLnBrk="0" hangingPunct="0">
              <a:defRPr i="1">
                <a:solidFill>
                  <a:schemeClr val="tx1"/>
                </a:solidFill>
                <a:latin typeface="Arial" panose="020B0604020202020204" pitchFamily="34" charset="0"/>
                <a:ea typeface="华文细黑" panose="02010600040101010101" charset="-122"/>
              </a:defRPr>
            </a:lvl1pPr>
            <a:lvl2pPr marL="742950" indent="-285750" eaLnBrk="0" hangingPunct="0">
              <a:defRPr i="1">
                <a:solidFill>
                  <a:schemeClr val="tx1"/>
                </a:solidFill>
                <a:latin typeface="Arial" panose="020B0604020202020204" pitchFamily="34" charset="0"/>
                <a:ea typeface="华文细黑" panose="02010600040101010101" charset="-122"/>
              </a:defRPr>
            </a:lvl2pPr>
            <a:lvl3pPr marL="1143000" indent="-228600" eaLnBrk="0" hangingPunct="0">
              <a:defRPr i="1">
                <a:solidFill>
                  <a:schemeClr val="tx1"/>
                </a:solidFill>
                <a:latin typeface="Arial" panose="020B0604020202020204" pitchFamily="34" charset="0"/>
                <a:ea typeface="华文细黑" panose="02010600040101010101" charset="-122"/>
              </a:defRPr>
            </a:lvl3pPr>
            <a:lvl4pPr marL="1600200" indent="-228600" eaLnBrk="0" hangingPunct="0">
              <a:defRPr i="1">
                <a:solidFill>
                  <a:schemeClr val="tx1"/>
                </a:solidFill>
                <a:latin typeface="Arial" panose="020B0604020202020204" pitchFamily="34" charset="0"/>
                <a:ea typeface="华文细黑" panose="02010600040101010101" charset="-122"/>
              </a:defRPr>
            </a:lvl4pPr>
            <a:lvl5pPr marL="2057400" indent="-228600" eaLnBrk="0" hangingPunct="0">
              <a:defRPr i="1">
                <a:solidFill>
                  <a:schemeClr val="tx1"/>
                </a:solidFill>
                <a:latin typeface="Arial" panose="020B0604020202020204" pitchFamily="34" charset="0"/>
                <a:ea typeface="华文细黑" panose="02010600040101010101" charset="-122"/>
              </a:defRPr>
            </a:lvl5pPr>
            <a:lvl6pPr marL="25146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6pPr>
            <a:lvl7pPr marL="29718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7pPr>
            <a:lvl8pPr marL="34290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8pPr>
            <a:lvl9pPr marL="38862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9pPr>
          </a:lstStyle>
          <a:p>
            <a:pPr algn="l" eaLnBrk="1" hangingPunct="1"/>
            <a:r>
              <a:rPr lang="zh-CN" altLang="en-US" sz="1326" i="0" dirty="0">
                <a:solidFill>
                  <a:schemeClr val="bg1"/>
                </a:solidFill>
                <a:latin typeface="微软雅黑" panose="020B0503020204020204" pitchFamily="34" charset="-122"/>
                <a:ea typeface="微软雅黑" panose="020B0503020204020204" pitchFamily="34" charset="-122"/>
              </a:rPr>
              <a:t>文本</a:t>
            </a:r>
          </a:p>
        </p:txBody>
      </p:sp>
      <p:sp>
        <p:nvSpPr>
          <p:cNvPr id="21" name="Rectangle 23"/>
          <p:cNvSpPr>
            <a:spLocks noChangeArrowheads="1"/>
          </p:cNvSpPr>
          <p:nvPr/>
        </p:nvSpPr>
        <p:spPr bwMode="auto">
          <a:xfrm>
            <a:off x="5392879" y="1228330"/>
            <a:ext cx="1670972" cy="527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347" tIns="30673" rIns="61347" bIns="30673">
            <a:spAutoFit/>
          </a:bodyPr>
          <a:lstStyle/>
          <a:p>
            <a:pPr marL="247333" indent="-247333">
              <a:lnSpc>
                <a:spcPct val="120000"/>
              </a:lnSpc>
              <a:buFontTx/>
              <a:buChar char="•"/>
            </a:pPr>
            <a:r>
              <a:rPr lang="zh-CN" altLang="en-US" sz="1260" dirty="0">
                <a:latin typeface="微软雅黑" panose="020B0503020204020204" pitchFamily="34" charset="-122"/>
                <a:ea typeface="微软雅黑" panose="020B0503020204020204" pitchFamily="34" charset="-122"/>
              </a:rPr>
              <a:t>单击添加段落文字</a:t>
            </a:r>
          </a:p>
          <a:p>
            <a:pPr marL="247333" indent="-247333">
              <a:lnSpc>
                <a:spcPct val="120000"/>
              </a:lnSpc>
              <a:buFontTx/>
              <a:buChar char="•"/>
            </a:pPr>
            <a:r>
              <a:rPr lang="zh-CN" altLang="en-US" sz="1260" dirty="0">
                <a:latin typeface="微软雅黑" panose="020B0503020204020204" pitchFamily="34" charset="-122"/>
                <a:ea typeface="微软雅黑" panose="020B0503020204020204" pitchFamily="34" charset="-122"/>
              </a:rPr>
              <a:t>单击添加段落文字</a:t>
            </a:r>
          </a:p>
        </p:txBody>
      </p:sp>
      <p:sp>
        <p:nvSpPr>
          <p:cNvPr id="23" name="Rectangle 25"/>
          <p:cNvSpPr>
            <a:spLocks noChangeArrowheads="1"/>
          </p:cNvSpPr>
          <p:nvPr/>
        </p:nvSpPr>
        <p:spPr bwMode="auto">
          <a:xfrm>
            <a:off x="2483768" y="3672284"/>
            <a:ext cx="1670972" cy="527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347" tIns="30673" rIns="61347" bIns="30673">
            <a:spAutoFit/>
          </a:bodyPr>
          <a:lstStyle/>
          <a:p>
            <a:pPr marL="247333" indent="-247333">
              <a:lnSpc>
                <a:spcPct val="120000"/>
              </a:lnSpc>
              <a:buFontTx/>
              <a:buChar char="•"/>
            </a:pPr>
            <a:r>
              <a:rPr lang="zh-CN" altLang="en-US" sz="1260" dirty="0">
                <a:latin typeface="微软雅黑" panose="020B0503020204020204" pitchFamily="34" charset="-122"/>
                <a:ea typeface="微软雅黑" panose="020B0503020204020204" pitchFamily="34" charset="-122"/>
              </a:rPr>
              <a:t>单击添加段落文字</a:t>
            </a:r>
          </a:p>
          <a:p>
            <a:pPr marL="247333" indent="-247333">
              <a:lnSpc>
                <a:spcPct val="120000"/>
              </a:lnSpc>
              <a:buFontTx/>
              <a:buChar char="•"/>
            </a:pPr>
            <a:r>
              <a:rPr lang="zh-CN" altLang="en-US" sz="1260" dirty="0">
                <a:latin typeface="微软雅黑" panose="020B0503020204020204" pitchFamily="34" charset="-122"/>
                <a:ea typeface="微软雅黑" panose="020B0503020204020204" pitchFamily="34" charset="-122"/>
              </a:rPr>
              <a:t>单击添加段落文字</a:t>
            </a:r>
          </a:p>
        </p:txBody>
      </p:sp>
      <p:sp>
        <p:nvSpPr>
          <p:cNvPr id="27" name="Rectangle 27"/>
          <p:cNvSpPr>
            <a:spLocks noChangeArrowheads="1"/>
          </p:cNvSpPr>
          <p:nvPr/>
        </p:nvSpPr>
        <p:spPr bwMode="auto">
          <a:xfrm>
            <a:off x="5364088" y="3528268"/>
            <a:ext cx="1670972" cy="527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347" tIns="30673" rIns="61347" bIns="30673">
            <a:spAutoFit/>
          </a:bodyPr>
          <a:lstStyle/>
          <a:p>
            <a:pPr marL="247333" indent="-247333">
              <a:lnSpc>
                <a:spcPct val="120000"/>
              </a:lnSpc>
              <a:buFontTx/>
              <a:buChar char="•"/>
            </a:pPr>
            <a:r>
              <a:rPr lang="zh-CN" altLang="en-US" sz="1260" dirty="0">
                <a:latin typeface="微软雅黑" panose="020B0503020204020204" pitchFamily="34" charset="-122"/>
                <a:ea typeface="微软雅黑" panose="020B0503020204020204" pitchFamily="34" charset="-122"/>
              </a:rPr>
              <a:t>单击添加段落文字</a:t>
            </a:r>
          </a:p>
          <a:p>
            <a:pPr marL="247333" indent="-247333">
              <a:lnSpc>
                <a:spcPct val="120000"/>
              </a:lnSpc>
              <a:buFontTx/>
              <a:buChar char="•"/>
            </a:pPr>
            <a:r>
              <a:rPr lang="zh-CN" altLang="en-US" sz="1260" dirty="0">
                <a:latin typeface="微软雅黑" panose="020B0503020204020204" pitchFamily="34" charset="-122"/>
                <a:ea typeface="微软雅黑" panose="020B0503020204020204" pitchFamily="34" charset="-122"/>
              </a:rPr>
              <a:t>单击添加段落文字</a:t>
            </a:r>
          </a:p>
        </p:txBody>
      </p:sp>
      <p:sp>
        <p:nvSpPr>
          <p:cNvPr id="28" name="Text Box 21"/>
          <p:cNvSpPr txBox="1">
            <a:spLocks noChangeArrowheads="1"/>
          </p:cNvSpPr>
          <p:nvPr/>
        </p:nvSpPr>
        <p:spPr bwMode="auto">
          <a:xfrm>
            <a:off x="3795671" y="2177563"/>
            <a:ext cx="463729" cy="26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347" tIns="30673" rIns="61347" bIns="30673">
            <a:spAutoFit/>
          </a:bodyPr>
          <a:lstStyle>
            <a:lvl1pPr eaLnBrk="0" hangingPunct="0">
              <a:defRPr i="1">
                <a:solidFill>
                  <a:schemeClr val="tx1"/>
                </a:solidFill>
                <a:latin typeface="Arial" panose="020B0604020202020204" pitchFamily="34" charset="0"/>
                <a:ea typeface="华文细黑" panose="02010600040101010101" charset="-122"/>
              </a:defRPr>
            </a:lvl1pPr>
            <a:lvl2pPr marL="742950" indent="-285750" eaLnBrk="0" hangingPunct="0">
              <a:defRPr i="1">
                <a:solidFill>
                  <a:schemeClr val="tx1"/>
                </a:solidFill>
                <a:latin typeface="Arial" panose="020B0604020202020204" pitchFamily="34" charset="0"/>
                <a:ea typeface="华文细黑" panose="02010600040101010101" charset="-122"/>
              </a:defRPr>
            </a:lvl2pPr>
            <a:lvl3pPr marL="1143000" indent="-228600" eaLnBrk="0" hangingPunct="0">
              <a:defRPr i="1">
                <a:solidFill>
                  <a:schemeClr val="tx1"/>
                </a:solidFill>
                <a:latin typeface="Arial" panose="020B0604020202020204" pitchFamily="34" charset="0"/>
                <a:ea typeface="华文细黑" panose="02010600040101010101" charset="-122"/>
              </a:defRPr>
            </a:lvl3pPr>
            <a:lvl4pPr marL="1600200" indent="-228600" eaLnBrk="0" hangingPunct="0">
              <a:defRPr i="1">
                <a:solidFill>
                  <a:schemeClr val="tx1"/>
                </a:solidFill>
                <a:latin typeface="Arial" panose="020B0604020202020204" pitchFamily="34" charset="0"/>
                <a:ea typeface="华文细黑" panose="02010600040101010101" charset="-122"/>
              </a:defRPr>
            </a:lvl4pPr>
            <a:lvl5pPr marL="2057400" indent="-228600" eaLnBrk="0" hangingPunct="0">
              <a:defRPr i="1">
                <a:solidFill>
                  <a:schemeClr val="tx1"/>
                </a:solidFill>
                <a:latin typeface="Arial" panose="020B0604020202020204" pitchFamily="34" charset="0"/>
                <a:ea typeface="华文细黑" panose="02010600040101010101" charset="-122"/>
              </a:defRPr>
            </a:lvl5pPr>
            <a:lvl6pPr marL="25146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6pPr>
            <a:lvl7pPr marL="29718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7pPr>
            <a:lvl8pPr marL="34290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8pPr>
            <a:lvl9pPr marL="38862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9pPr>
          </a:lstStyle>
          <a:p>
            <a:pPr algn="l" eaLnBrk="1" hangingPunct="1"/>
            <a:r>
              <a:rPr lang="zh-CN" altLang="en-US" sz="1326" i="0" dirty="0">
                <a:solidFill>
                  <a:schemeClr val="bg1"/>
                </a:solidFill>
                <a:latin typeface="微软雅黑" panose="020B0503020204020204" pitchFamily="34" charset="-122"/>
                <a:ea typeface="微软雅黑" panose="020B0503020204020204" pitchFamily="34" charset="-122"/>
              </a:rPr>
              <a:t>文本</a:t>
            </a:r>
          </a:p>
        </p:txBody>
      </p:sp>
      <p:sp>
        <p:nvSpPr>
          <p:cNvPr id="29" name="Rectangle 23">
            <a:extLst>
              <a:ext uri="{FF2B5EF4-FFF2-40B4-BE49-F238E27FC236}">
                <a16:creationId xmlns="" xmlns:a16="http://schemas.microsoft.com/office/drawing/2014/main" id="{4F16D14E-BFB3-4C4E-BFA5-89F794CFC0D3}"/>
              </a:ext>
            </a:extLst>
          </p:cNvPr>
          <p:cNvSpPr>
            <a:spLocks noChangeArrowheads="1"/>
          </p:cNvSpPr>
          <p:nvPr/>
        </p:nvSpPr>
        <p:spPr bwMode="auto">
          <a:xfrm>
            <a:off x="2051720" y="1224012"/>
            <a:ext cx="1670972" cy="527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1347" tIns="30673" rIns="61347" bIns="30673">
            <a:spAutoFit/>
          </a:bodyPr>
          <a:lstStyle/>
          <a:p>
            <a:pPr marL="247333" indent="-247333">
              <a:lnSpc>
                <a:spcPct val="120000"/>
              </a:lnSpc>
              <a:buFontTx/>
              <a:buChar char="•"/>
            </a:pPr>
            <a:r>
              <a:rPr lang="zh-CN" altLang="en-US" sz="1260" dirty="0">
                <a:latin typeface="微软雅黑" panose="020B0503020204020204" pitchFamily="34" charset="-122"/>
                <a:ea typeface="微软雅黑" panose="020B0503020204020204" pitchFamily="34" charset="-122"/>
              </a:rPr>
              <a:t>单击添加段落文字</a:t>
            </a:r>
          </a:p>
          <a:p>
            <a:pPr marL="247333" indent="-247333">
              <a:lnSpc>
                <a:spcPct val="120000"/>
              </a:lnSpc>
              <a:buFontTx/>
              <a:buChar char="•"/>
            </a:pPr>
            <a:r>
              <a:rPr lang="zh-CN" altLang="en-US" sz="1260" dirty="0">
                <a:latin typeface="微软雅黑" panose="020B0503020204020204" pitchFamily="34" charset="-122"/>
                <a:ea typeface="微软雅黑" panose="020B0503020204020204" pitchFamily="34" charset="-122"/>
              </a:rPr>
              <a:t>单击添加段落文字</a:t>
            </a:r>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52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52000">
                                          <p:cBhvr additive="base">
                                            <p:cTn id="7" dur="500" fill="hold"/>
                                            <p:tgtEl>
                                              <p:spTgt spid="25"/>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childTnLst>
                                    </p:cTn>
                                  </p:par>
                                  <p:par>
                                    <p:cTn id="22" presetID="23" presetClass="entr" presetSubtype="16"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childTnLst>
                                    </p:cTn>
                                  </p:par>
                                  <p:par>
                                    <p:cTn id="26" presetID="23" presetClass="entr" presetSubtype="16"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childTnLst>
                                    </p:cTn>
                                  </p:par>
                                  <p:par>
                                    <p:cTn id="30" presetID="23" presetClass="entr" presetSubtype="16"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childTnLst>
                                    </p:cTn>
                                  </p:par>
                                  <p:par>
                                    <p:cTn id="34" presetID="2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childTnLst>
                                    </p:cTn>
                                  </p:par>
                                  <p:par>
                                    <p:cTn id="38" presetID="23" presetClass="entr" presetSubtype="16"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childTnLst>
                                    </p:cTn>
                                  </p:par>
                                  <p:par>
                                    <p:cTn id="42" presetID="23" presetClass="entr" presetSubtype="16"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childTnLst>
                                    </p:cTn>
                                  </p:par>
                                  <p:par>
                                    <p:cTn id="46" presetID="23" presetClass="entr" presetSubtype="16"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fltVal val="0"/>
                                              </p:val>
                                            </p:tav>
                                            <p:tav tm="100000">
                                              <p:val>
                                                <p:strVal val="#ppt_w"/>
                                              </p:val>
                                            </p:tav>
                                          </p:tavLst>
                                        </p:anim>
                                        <p:anim calcmode="lin" valueType="num">
                                          <p:cBhvr>
                                            <p:cTn id="49" dur="500" fill="hold"/>
                                            <p:tgtEl>
                                              <p:spTgt spid="14"/>
                                            </p:tgtEl>
                                            <p:attrNameLst>
                                              <p:attrName>ppt_h</p:attrName>
                                            </p:attrNameLst>
                                          </p:cBhvr>
                                          <p:tavLst>
                                            <p:tav tm="0">
                                              <p:val>
                                                <p:fltVal val="0"/>
                                              </p:val>
                                            </p:tav>
                                            <p:tav tm="100000">
                                              <p:val>
                                                <p:strVal val="#ppt_h"/>
                                              </p:val>
                                            </p:tav>
                                          </p:tavLst>
                                        </p:anim>
                                      </p:childTnLst>
                                    </p:cTn>
                                  </p:par>
                                  <p:par>
                                    <p:cTn id="50" presetID="23" presetClass="entr" presetSubtype="16"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childTnLst>
                                    </p:cTn>
                                  </p:par>
                                  <p:par>
                                    <p:cTn id="54" presetID="23" presetClass="entr" presetSubtype="16"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childTnLst>
                                    </p:cTn>
                                  </p:par>
                                  <p:par>
                                    <p:cTn id="58" presetID="23" presetClass="entr" presetSubtype="16" fill="hold" grpId="0" nodeType="with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500" fill="hold"/>
                                            <p:tgtEl>
                                              <p:spTgt spid="17"/>
                                            </p:tgtEl>
                                            <p:attrNameLst>
                                              <p:attrName>ppt_w</p:attrName>
                                            </p:attrNameLst>
                                          </p:cBhvr>
                                          <p:tavLst>
                                            <p:tav tm="0">
                                              <p:val>
                                                <p:fltVal val="0"/>
                                              </p:val>
                                            </p:tav>
                                            <p:tav tm="100000">
                                              <p:val>
                                                <p:strVal val="#ppt_w"/>
                                              </p:val>
                                            </p:tav>
                                          </p:tavLst>
                                        </p:anim>
                                        <p:anim calcmode="lin" valueType="num">
                                          <p:cBhvr>
                                            <p:cTn id="61" dur="500" fill="hold"/>
                                            <p:tgtEl>
                                              <p:spTgt spid="17"/>
                                            </p:tgtEl>
                                            <p:attrNameLst>
                                              <p:attrName>ppt_h</p:attrName>
                                            </p:attrNameLst>
                                          </p:cBhvr>
                                          <p:tavLst>
                                            <p:tav tm="0">
                                              <p:val>
                                                <p:fltVal val="0"/>
                                              </p:val>
                                            </p:tav>
                                            <p:tav tm="100000">
                                              <p:val>
                                                <p:strVal val="#ppt_h"/>
                                              </p:val>
                                            </p:tav>
                                          </p:tavLst>
                                        </p:anim>
                                      </p:childTnLst>
                                    </p:cTn>
                                  </p:par>
                                  <p:par>
                                    <p:cTn id="62" presetID="23" presetClass="entr" presetSubtype="16"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500" fill="hold"/>
                                            <p:tgtEl>
                                              <p:spTgt spid="19"/>
                                            </p:tgtEl>
                                            <p:attrNameLst>
                                              <p:attrName>ppt_w</p:attrName>
                                            </p:attrNameLst>
                                          </p:cBhvr>
                                          <p:tavLst>
                                            <p:tav tm="0">
                                              <p:val>
                                                <p:fltVal val="0"/>
                                              </p:val>
                                            </p:tav>
                                            <p:tav tm="100000">
                                              <p:val>
                                                <p:strVal val="#ppt_w"/>
                                              </p:val>
                                            </p:tav>
                                          </p:tavLst>
                                        </p:anim>
                                        <p:anim calcmode="lin" valueType="num">
                                          <p:cBhvr>
                                            <p:cTn id="65" dur="500" fill="hold"/>
                                            <p:tgtEl>
                                              <p:spTgt spid="19"/>
                                            </p:tgtEl>
                                            <p:attrNameLst>
                                              <p:attrName>ppt_h</p:attrName>
                                            </p:attrNameLst>
                                          </p:cBhvr>
                                          <p:tavLst>
                                            <p:tav tm="0">
                                              <p:val>
                                                <p:fltVal val="0"/>
                                              </p:val>
                                            </p:tav>
                                            <p:tav tm="100000">
                                              <p:val>
                                                <p:strVal val="#ppt_h"/>
                                              </p:val>
                                            </p:tav>
                                          </p:tavLst>
                                        </p:anim>
                                      </p:childTnLst>
                                    </p:cTn>
                                  </p:par>
                                  <p:par>
                                    <p:cTn id="66" presetID="23" presetClass="entr" presetSubtype="16"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p:cTn id="68" dur="500" fill="hold"/>
                                            <p:tgtEl>
                                              <p:spTgt spid="28"/>
                                            </p:tgtEl>
                                            <p:attrNameLst>
                                              <p:attrName>ppt_w</p:attrName>
                                            </p:attrNameLst>
                                          </p:cBhvr>
                                          <p:tavLst>
                                            <p:tav tm="0">
                                              <p:val>
                                                <p:fltVal val="0"/>
                                              </p:val>
                                            </p:tav>
                                            <p:tav tm="100000">
                                              <p:val>
                                                <p:strVal val="#ppt_w"/>
                                              </p:val>
                                            </p:tav>
                                          </p:tavLst>
                                        </p:anim>
                                        <p:anim calcmode="lin" valueType="num">
                                          <p:cBhvr>
                                            <p:cTn id="69" dur="500" fill="hold"/>
                                            <p:tgtEl>
                                              <p:spTgt spid="28"/>
                                            </p:tgtEl>
                                            <p:attrNameLst>
                                              <p:attrName>ppt_h</p:attrName>
                                            </p:attrNameLst>
                                          </p:cBhvr>
                                          <p:tavLst>
                                            <p:tav tm="0">
                                              <p:val>
                                                <p:fltVal val="0"/>
                                              </p:val>
                                            </p:tav>
                                            <p:tav tm="100000">
                                              <p:val>
                                                <p:strVal val="#ppt_h"/>
                                              </p:val>
                                            </p:tav>
                                          </p:tavLst>
                                        </p:anim>
                                      </p:childTnLst>
                                    </p:cTn>
                                  </p:par>
                                </p:childTnLst>
                              </p:cTn>
                            </p:par>
                            <p:par>
                              <p:cTn id="70" fill="hold">
                                <p:stCondLst>
                                  <p:cond delay="1000"/>
                                </p:stCondLst>
                                <p:childTnLst>
                                  <p:par>
                                    <p:cTn id="71" presetID="29" presetClass="entr" presetSubtype="0"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ppt_x</p:attrName>
                                            </p:attrNameLst>
                                          </p:cBhvr>
                                          <p:tavLst>
                                            <p:tav tm="0">
                                              <p:val>
                                                <p:strVal val="#ppt_x-.2"/>
                                              </p:val>
                                            </p:tav>
                                            <p:tav tm="100000">
                                              <p:val>
                                                <p:strVal val="#ppt_x"/>
                                              </p:val>
                                            </p:tav>
                                          </p:tavLst>
                                        </p:anim>
                                        <p:anim calcmode="lin" valueType="num">
                                          <p:cBhvr>
                                            <p:cTn id="74" dur="500" fill="hold"/>
                                            <p:tgtEl>
                                              <p:spTgt spid="21"/>
                                            </p:tgtEl>
                                            <p:attrNameLst>
                                              <p:attrName>ppt_y</p:attrName>
                                            </p:attrNameLst>
                                          </p:cBhvr>
                                          <p:tavLst>
                                            <p:tav tm="0">
                                              <p:val>
                                                <p:strVal val="#ppt_y"/>
                                              </p:val>
                                            </p:tav>
                                            <p:tav tm="100000">
                                              <p:val>
                                                <p:strVal val="#ppt_y"/>
                                              </p:val>
                                            </p:tav>
                                          </p:tavLst>
                                        </p:anim>
                                        <p:animEffect transition="in" filter="wipe(right)" prLst="gradientSize: 0.1">
                                          <p:cBhvr>
                                            <p:cTn id="75" dur="500"/>
                                            <p:tgtEl>
                                              <p:spTgt spid="21"/>
                                            </p:tgtEl>
                                          </p:cBhvr>
                                        </p:animEffect>
                                      </p:childTnLst>
                                    </p:cTn>
                                  </p:par>
                                  <p:par>
                                    <p:cTn id="76" presetID="29" presetClass="entr" presetSubtype="0" fill="hold" grpId="0" nodeType="withEffect">
                                      <p:stCondLst>
                                        <p:cond delay="0"/>
                                      </p:stCondLst>
                                      <p:childTnLst>
                                        <p:set>
                                          <p:cBhvr>
                                            <p:cTn id="77" dur="1" fill="hold">
                                              <p:stCondLst>
                                                <p:cond delay="0"/>
                                              </p:stCondLst>
                                            </p:cTn>
                                            <p:tgtEl>
                                              <p:spTgt spid="23"/>
                                            </p:tgtEl>
                                            <p:attrNameLst>
                                              <p:attrName>style.visibility</p:attrName>
                                            </p:attrNameLst>
                                          </p:cBhvr>
                                          <p:to>
                                            <p:strVal val="visible"/>
                                          </p:to>
                                        </p:set>
                                        <p:anim calcmode="lin" valueType="num">
                                          <p:cBhvr>
                                            <p:cTn id="78" dur="500" fill="hold"/>
                                            <p:tgtEl>
                                              <p:spTgt spid="23"/>
                                            </p:tgtEl>
                                            <p:attrNameLst>
                                              <p:attrName>ppt_x</p:attrName>
                                            </p:attrNameLst>
                                          </p:cBhvr>
                                          <p:tavLst>
                                            <p:tav tm="0">
                                              <p:val>
                                                <p:strVal val="#ppt_x-.2"/>
                                              </p:val>
                                            </p:tav>
                                            <p:tav tm="100000">
                                              <p:val>
                                                <p:strVal val="#ppt_x"/>
                                              </p:val>
                                            </p:tav>
                                          </p:tavLst>
                                        </p:anim>
                                        <p:anim calcmode="lin" valueType="num">
                                          <p:cBhvr>
                                            <p:cTn id="79" dur="500" fill="hold"/>
                                            <p:tgtEl>
                                              <p:spTgt spid="23"/>
                                            </p:tgtEl>
                                            <p:attrNameLst>
                                              <p:attrName>ppt_y</p:attrName>
                                            </p:attrNameLst>
                                          </p:cBhvr>
                                          <p:tavLst>
                                            <p:tav tm="0">
                                              <p:val>
                                                <p:strVal val="#ppt_y"/>
                                              </p:val>
                                            </p:tav>
                                            <p:tav tm="100000">
                                              <p:val>
                                                <p:strVal val="#ppt_y"/>
                                              </p:val>
                                            </p:tav>
                                          </p:tavLst>
                                        </p:anim>
                                        <p:animEffect transition="in" filter="wipe(right)" prLst="gradientSize: 0.1">
                                          <p:cBhvr>
                                            <p:cTn id="80" dur="500"/>
                                            <p:tgtEl>
                                              <p:spTgt spid="23"/>
                                            </p:tgtEl>
                                          </p:cBhvr>
                                        </p:animEffect>
                                      </p:childTnLst>
                                    </p:cTn>
                                  </p:par>
                                  <p:par>
                                    <p:cTn id="81" presetID="29" presetClass="entr" presetSubtype="0"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ppt_x</p:attrName>
                                            </p:attrNameLst>
                                          </p:cBhvr>
                                          <p:tavLst>
                                            <p:tav tm="0">
                                              <p:val>
                                                <p:strVal val="#ppt_x-.2"/>
                                              </p:val>
                                            </p:tav>
                                            <p:tav tm="100000">
                                              <p:val>
                                                <p:strVal val="#ppt_x"/>
                                              </p:val>
                                            </p:tav>
                                          </p:tavLst>
                                        </p:anim>
                                        <p:anim calcmode="lin" valueType="num">
                                          <p:cBhvr>
                                            <p:cTn id="84" dur="500" fill="hold"/>
                                            <p:tgtEl>
                                              <p:spTgt spid="27"/>
                                            </p:tgtEl>
                                            <p:attrNameLst>
                                              <p:attrName>ppt_y</p:attrName>
                                            </p:attrNameLst>
                                          </p:cBhvr>
                                          <p:tavLst>
                                            <p:tav tm="0">
                                              <p:val>
                                                <p:strVal val="#ppt_y"/>
                                              </p:val>
                                            </p:tav>
                                            <p:tav tm="100000">
                                              <p:val>
                                                <p:strVal val="#ppt_y"/>
                                              </p:val>
                                            </p:tav>
                                          </p:tavLst>
                                        </p:anim>
                                        <p:animEffect transition="in" filter="wipe(right)" prLst="gradientSize: 0.1">
                                          <p:cBhvr>
                                            <p:cTn id="85" dur="500"/>
                                            <p:tgtEl>
                                              <p:spTgt spid="27"/>
                                            </p:tgtEl>
                                          </p:cBhvr>
                                        </p:animEffect>
                                      </p:childTnLst>
                                    </p:cTn>
                                  </p:par>
                                </p:childTnLst>
                              </p:cTn>
                            </p:par>
                            <p:par>
                              <p:cTn id="86" fill="hold">
                                <p:stCondLst>
                                  <p:cond delay="1500"/>
                                </p:stCondLst>
                                <p:childTnLst>
                                  <p:par>
                                    <p:cTn id="87" presetID="29" presetClass="entr" presetSubtype="0" fill="hold" grpId="0" nodeType="afterEffect">
                                      <p:stCondLst>
                                        <p:cond delay="0"/>
                                      </p:stCondLst>
                                      <p:childTnLst>
                                        <p:set>
                                          <p:cBhvr>
                                            <p:cTn id="88" dur="1" fill="hold">
                                              <p:stCondLst>
                                                <p:cond delay="0"/>
                                              </p:stCondLst>
                                            </p:cTn>
                                            <p:tgtEl>
                                              <p:spTgt spid="29"/>
                                            </p:tgtEl>
                                            <p:attrNameLst>
                                              <p:attrName>style.visibility</p:attrName>
                                            </p:attrNameLst>
                                          </p:cBhvr>
                                          <p:to>
                                            <p:strVal val="visible"/>
                                          </p:to>
                                        </p:set>
                                        <p:anim calcmode="lin" valueType="num">
                                          <p:cBhvr>
                                            <p:cTn id="89" dur="500" fill="hold"/>
                                            <p:tgtEl>
                                              <p:spTgt spid="29"/>
                                            </p:tgtEl>
                                            <p:attrNameLst>
                                              <p:attrName>ppt_x</p:attrName>
                                            </p:attrNameLst>
                                          </p:cBhvr>
                                          <p:tavLst>
                                            <p:tav tm="0">
                                              <p:val>
                                                <p:strVal val="#ppt_x-.2"/>
                                              </p:val>
                                            </p:tav>
                                            <p:tav tm="100000">
                                              <p:val>
                                                <p:strVal val="#ppt_x"/>
                                              </p:val>
                                            </p:tav>
                                          </p:tavLst>
                                        </p:anim>
                                        <p:anim calcmode="lin" valueType="num">
                                          <p:cBhvr>
                                            <p:cTn id="90" dur="5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9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5" grpId="0" bldLvl="0" animBg="1"/>
          <p:bldP spid="6" grpId="0" bldLvl="0" animBg="1"/>
          <p:bldP spid="7" grpId="0" bldLvl="0" animBg="1"/>
          <p:bldP spid="9" grpId="0" bldLvl="0" animBg="1"/>
          <p:bldP spid="10" grpId="0" bldLvl="0" animBg="1"/>
          <p:bldP spid="11" grpId="0" bldLvl="0" animBg="1"/>
          <p:bldP spid="12" grpId="0" bldLvl="0" animBg="1"/>
          <p:bldP spid="13" grpId="0" bldLvl="0"/>
          <p:bldP spid="14" grpId="0" bldLvl="0"/>
          <p:bldP spid="15" grpId="0" bldLvl="0"/>
          <p:bldP spid="16" grpId="0" bldLvl="0"/>
          <p:bldP spid="17" grpId="0" bldLvl="0"/>
          <p:bldP spid="19" grpId="0" bldLvl="0"/>
          <p:bldP spid="21" grpId="0" bldLvl="0" animBg="1" autoUpdateAnimBg="0"/>
          <p:bldP spid="23" grpId="0" bldLvl="0" animBg="1" autoUpdateAnimBg="0"/>
          <p:bldP spid="27" grpId="0" bldLvl="0" animBg="1" autoUpdateAnimBg="0"/>
          <p:bldP spid="28" grpId="0" bldLvl="0"/>
          <p:bldP spid="29" grpId="0" bldLvl="0" animBg="1"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childTnLst>
                                    </p:cTn>
                                  </p:par>
                                  <p:par>
                                    <p:cTn id="22" presetID="23" presetClass="entr" presetSubtype="16"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childTnLst>
                                    </p:cTn>
                                  </p:par>
                                  <p:par>
                                    <p:cTn id="26" presetID="23" presetClass="entr" presetSubtype="16"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childTnLst>
                                    </p:cTn>
                                  </p:par>
                                  <p:par>
                                    <p:cTn id="30" presetID="23" presetClass="entr" presetSubtype="16"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childTnLst>
                                    </p:cTn>
                                  </p:par>
                                  <p:par>
                                    <p:cTn id="34" presetID="2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childTnLst>
                                    </p:cTn>
                                  </p:par>
                                  <p:par>
                                    <p:cTn id="38" presetID="23" presetClass="entr" presetSubtype="16"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childTnLst>
                                    </p:cTn>
                                  </p:par>
                                  <p:par>
                                    <p:cTn id="42" presetID="23" presetClass="entr" presetSubtype="16"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childTnLst>
                                    </p:cTn>
                                  </p:par>
                                  <p:par>
                                    <p:cTn id="46" presetID="23" presetClass="entr" presetSubtype="16"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fltVal val="0"/>
                                              </p:val>
                                            </p:tav>
                                            <p:tav tm="100000">
                                              <p:val>
                                                <p:strVal val="#ppt_w"/>
                                              </p:val>
                                            </p:tav>
                                          </p:tavLst>
                                        </p:anim>
                                        <p:anim calcmode="lin" valueType="num">
                                          <p:cBhvr>
                                            <p:cTn id="49" dur="500" fill="hold"/>
                                            <p:tgtEl>
                                              <p:spTgt spid="14"/>
                                            </p:tgtEl>
                                            <p:attrNameLst>
                                              <p:attrName>ppt_h</p:attrName>
                                            </p:attrNameLst>
                                          </p:cBhvr>
                                          <p:tavLst>
                                            <p:tav tm="0">
                                              <p:val>
                                                <p:fltVal val="0"/>
                                              </p:val>
                                            </p:tav>
                                            <p:tav tm="100000">
                                              <p:val>
                                                <p:strVal val="#ppt_h"/>
                                              </p:val>
                                            </p:tav>
                                          </p:tavLst>
                                        </p:anim>
                                      </p:childTnLst>
                                    </p:cTn>
                                  </p:par>
                                  <p:par>
                                    <p:cTn id="50" presetID="23" presetClass="entr" presetSubtype="16"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childTnLst>
                                    </p:cTn>
                                  </p:par>
                                  <p:par>
                                    <p:cTn id="54" presetID="23" presetClass="entr" presetSubtype="16"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childTnLst>
                                    </p:cTn>
                                  </p:par>
                                  <p:par>
                                    <p:cTn id="58" presetID="23" presetClass="entr" presetSubtype="16" fill="hold" grpId="0" nodeType="with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500" fill="hold"/>
                                            <p:tgtEl>
                                              <p:spTgt spid="17"/>
                                            </p:tgtEl>
                                            <p:attrNameLst>
                                              <p:attrName>ppt_w</p:attrName>
                                            </p:attrNameLst>
                                          </p:cBhvr>
                                          <p:tavLst>
                                            <p:tav tm="0">
                                              <p:val>
                                                <p:fltVal val="0"/>
                                              </p:val>
                                            </p:tav>
                                            <p:tav tm="100000">
                                              <p:val>
                                                <p:strVal val="#ppt_w"/>
                                              </p:val>
                                            </p:tav>
                                          </p:tavLst>
                                        </p:anim>
                                        <p:anim calcmode="lin" valueType="num">
                                          <p:cBhvr>
                                            <p:cTn id="61" dur="500" fill="hold"/>
                                            <p:tgtEl>
                                              <p:spTgt spid="17"/>
                                            </p:tgtEl>
                                            <p:attrNameLst>
                                              <p:attrName>ppt_h</p:attrName>
                                            </p:attrNameLst>
                                          </p:cBhvr>
                                          <p:tavLst>
                                            <p:tav tm="0">
                                              <p:val>
                                                <p:fltVal val="0"/>
                                              </p:val>
                                            </p:tav>
                                            <p:tav tm="100000">
                                              <p:val>
                                                <p:strVal val="#ppt_h"/>
                                              </p:val>
                                            </p:tav>
                                          </p:tavLst>
                                        </p:anim>
                                      </p:childTnLst>
                                    </p:cTn>
                                  </p:par>
                                  <p:par>
                                    <p:cTn id="62" presetID="23" presetClass="entr" presetSubtype="16"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500" fill="hold"/>
                                            <p:tgtEl>
                                              <p:spTgt spid="19"/>
                                            </p:tgtEl>
                                            <p:attrNameLst>
                                              <p:attrName>ppt_w</p:attrName>
                                            </p:attrNameLst>
                                          </p:cBhvr>
                                          <p:tavLst>
                                            <p:tav tm="0">
                                              <p:val>
                                                <p:fltVal val="0"/>
                                              </p:val>
                                            </p:tav>
                                            <p:tav tm="100000">
                                              <p:val>
                                                <p:strVal val="#ppt_w"/>
                                              </p:val>
                                            </p:tav>
                                          </p:tavLst>
                                        </p:anim>
                                        <p:anim calcmode="lin" valueType="num">
                                          <p:cBhvr>
                                            <p:cTn id="65" dur="500" fill="hold"/>
                                            <p:tgtEl>
                                              <p:spTgt spid="19"/>
                                            </p:tgtEl>
                                            <p:attrNameLst>
                                              <p:attrName>ppt_h</p:attrName>
                                            </p:attrNameLst>
                                          </p:cBhvr>
                                          <p:tavLst>
                                            <p:tav tm="0">
                                              <p:val>
                                                <p:fltVal val="0"/>
                                              </p:val>
                                            </p:tav>
                                            <p:tav tm="100000">
                                              <p:val>
                                                <p:strVal val="#ppt_h"/>
                                              </p:val>
                                            </p:tav>
                                          </p:tavLst>
                                        </p:anim>
                                      </p:childTnLst>
                                    </p:cTn>
                                  </p:par>
                                  <p:par>
                                    <p:cTn id="66" presetID="23" presetClass="entr" presetSubtype="16"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p:cTn id="68" dur="500" fill="hold"/>
                                            <p:tgtEl>
                                              <p:spTgt spid="28"/>
                                            </p:tgtEl>
                                            <p:attrNameLst>
                                              <p:attrName>ppt_w</p:attrName>
                                            </p:attrNameLst>
                                          </p:cBhvr>
                                          <p:tavLst>
                                            <p:tav tm="0">
                                              <p:val>
                                                <p:fltVal val="0"/>
                                              </p:val>
                                            </p:tav>
                                            <p:tav tm="100000">
                                              <p:val>
                                                <p:strVal val="#ppt_w"/>
                                              </p:val>
                                            </p:tav>
                                          </p:tavLst>
                                        </p:anim>
                                        <p:anim calcmode="lin" valueType="num">
                                          <p:cBhvr>
                                            <p:cTn id="69" dur="500" fill="hold"/>
                                            <p:tgtEl>
                                              <p:spTgt spid="28"/>
                                            </p:tgtEl>
                                            <p:attrNameLst>
                                              <p:attrName>ppt_h</p:attrName>
                                            </p:attrNameLst>
                                          </p:cBhvr>
                                          <p:tavLst>
                                            <p:tav tm="0">
                                              <p:val>
                                                <p:fltVal val="0"/>
                                              </p:val>
                                            </p:tav>
                                            <p:tav tm="100000">
                                              <p:val>
                                                <p:strVal val="#ppt_h"/>
                                              </p:val>
                                            </p:tav>
                                          </p:tavLst>
                                        </p:anim>
                                      </p:childTnLst>
                                    </p:cTn>
                                  </p:par>
                                </p:childTnLst>
                              </p:cTn>
                            </p:par>
                            <p:par>
                              <p:cTn id="70" fill="hold">
                                <p:stCondLst>
                                  <p:cond delay="1000"/>
                                </p:stCondLst>
                                <p:childTnLst>
                                  <p:par>
                                    <p:cTn id="71" presetID="29" presetClass="entr" presetSubtype="0"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ppt_x</p:attrName>
                                            </p:attrNameLst>
                                          </p:cBhvr>
                                          <p:tavLst>
                                            <p:tav tm="0">
                                              <p:val>
                                                <p:strVal val="#ppt_x-.2"/>
                                              </p:val>
                                            </p:tav>
                                            <p:tav tm="100000">
                                              <p:val>
                                                <p:strVal val="#ppt_x"/>
                                              </p:val>
                                            </p:tav>
                                          </p:tavLst>
                                        </p:anim>
                                        <p:anim calcmode="lin" valueType="num">
                                          <p:cBhvr>
                                            <p:cTn id="74" dur="500" fill="hold"/>
                                            <p:tgtEl>
                                              <p:spTgt spid="21"/>
                                            </p:tgtEl>
                                            <p:attrNameLst>
                                              <p:attrName>ppt_y</p:attrName>
                                            </p:attrNameLst>
                                          </p:cBhvr>
                                          <p:tavLst>
                                            <p:tav tm="0">
                                              <p:val>
                                                <p:strVal val="#ppt_y"/>
                                              </p:val>
                                            </p:tav>
                                            <p:tav tm="100000">
                                              <p:val>
                                                <p:strVal val="#ppt_y"/>
                                              </p:val>
                                            </p:tav>
                                          </p:tavLst>
                                        </p:anim>
                                        <p:animEffect transition="in" filter="wipe(right)" prLst="gradientSize: 0.1">
                                          <p:cBhvr>
                                            <p:cTn id="75" dur="500"/>
                                            <p:tgtEl>
                                              <p:spTgt spid="21"/>
                                            </p:tgtEl>
                                          </p:cBhvr>
                                        </p:animEffect>
                                      </p:childTnLst>
                                    </p:cTn>
                                  </p:par>
                                  <p:par>
                                    <p:cTn id="76" presetID="29" presetClass="entr" presetSubtype="0" fill="hold" grpId="0" nodeType="withEffect">
                                      <p:stCondLst>
                                        <p:cond delay="0"/>
                                      </p:stCondLst>
                                      <p:childTnLst>
                                        <p:set>
                                          <p:cBhvr>
                                            <p:cTn id="77" dur="1" fill="hold">
                                              <p:stCondLst>
                                                <p:cond delay="0"/>
                                              </p:stCondLst>
                                            </p:cTn>
                                            <p:tgtEl>
                                              <p:spTgt spid="23"/>
                                            </p:tgtEl>
                                            <p:attrNameLst>
                                              <p:attrName>style.visibility</p:attrName>
                                            </p:attrNameLst>
                                          </p:cBhvr>
                                          <p:to>
                                            <p:strVal val="visible"/>
                                          </p:to>
                                        </p:set>
                                        <p:anim calcmode="lin" valueType="num">
                                          <p:cBhvr>
                                            <p:cTn id="78" dur="500" fill="hold"/>
                                            <p:tgtEl>
                                              <p:spTgt spid="23"/>
                                            </p:tgtEl>
                                            <p:attrNameLst>
                                              <p:attrName>ppt_x</p:attrName>
                                            </p:attrNameLst>
                                          </p:cBhvr>
                                          <p:tavLst>
                                            <p:tav tm="0">
                                              <p:val>
                                                <p:strVal val="#ppt_x-.2"/>
                                              </p:val>
                                            </p:tav>
                                            <p:tav tm="100000">
                                              <p:val>
                                                <p:strVal val="#ppt_x"/>
                                              </p:val>
                                            </p:tav>
                                          </p:tavLst>
                                        </p:anim>
                                        <p:anim calcmode="lin" valueType="num">
                                          <p:cBhvr>
                                            <p:cTn id="79" dur="500" fill="hold"/>
                                            <p:tgtEl>
                                              <p:spTgt spid="23"/>
                                            </p:tgtEl>
                                            <p:attrNameLst>
                                              <p:attrName>ppt_y</p:attrName>
                                            </p:attrNameLst>
                                          </p:cBhvr>
                                          <p:tavLst>
                                            <p:tav tm="0">
                                              <p:val>
                                                <p:strVal val="#ppt_y"/>
                                              </p:val>
                                            </p:tav>
                                            <p:tav tm="100000">
                                              <p:val>
                                                <p:strVal val="#ppt_y"/>
                                              </p:val>
                                            </p:tav>
                                          </p:tavLst>
                                        </p:anim>
                                        <p:animEffect transition="in" filter="wipe(right)" prLst="gradientSize: 0.1">
                                          <p:cBhvr>
                                            <p:cTn id="80" dur="500"/>
                                            <p:tgtEl>
                                              <p:spTgt spid="23"/>
                                            </p:tgtEl>
                                          </p:cBhvr>
                                        </p:animEffect>
                                      </p:childTnLst>
                                    </p:cTn>
                                  </p:par>
                                  <p:par>
                                    <p:cTn id="81" presetID="29" presetClass="entr" presetSubtype="0"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ppt_x</p:attrName>
                                            </p:attrNameLst>
                                          </p:cBhvr>
                                          <p:tavLst>
                                            <p:tav tm="0">
                                              <p:val>
                                                <p:strVal val="#ppt_x-.2"/>
                                              </p:val>
                                            </p:tav>
                                            <p:tav tm="100000">
                                              <p:val>
                                                <p:strVal val="#ppt_x"/>
                                              </p:val>
                                            </p:tav>
                                          </p:tavLst>
                                        </p:anim>
                                        <p:anim calcmode="lin" valueType="num">
                                          <p:cBhvr>
                                            <p:cTn id="84" dur="500" fill="hold"/>
                                            <p:tgtEl>
                                              <p:spTgt spid="27"/>
                                            </p:tgtEl>
                                            <p:attrNameLst>
                                              <p:attrName>ppt_y</p:attrName>
                                            </p:attrNameLst>
                                          </p:cBhvr>
                                          <p:tavLst>
                                            <p:tav tm="0">
                                              <p:val>
                                                <p:strVal val="#ppt_y"/>
                                              </p:val>
                                            </p:tav>
                                            <p:tav tm="100000">
                                              <p:val>
                                                <p:strVal val="#ppt_y"/>
                                              </p:val>
                                            </p:tav>
                                          </p:tavLst>
                                        </p:anim>
                                        <p:animEffect transition="in" filter="wipe(right)" prLst="gradientSize: 0.1">
                                          <p:cBhvr>
                                            <p:cTn id="85" dur="500"/>
                                            <p:tgtEl>
                                              <p:spTgt spid="27"/>
                                            </p:tgtEl>
                                          </p:cBhvr>
                                        </p:animEffect>
                                      </p:childTnLst>
                                    </p:cTn>
                                  </p:par>
                                </p:childTnLst>
                              </p:cTn>
                            </p:par>
                            <p:par>
                              <p:cTn id="86" fill="hold">
                                <p:stCondLst>
                                  <p:cond delay="1500"/>
                                </p:stCondLst>
                                <p:childTnLst>
                                  <p:par>
                                    <p:cTn id="87" presetID="29" presetClass="entr" presetSubtype="0" fill="hold" grpId="0" nodeType="afterEffect">
                                      <p:stCondLst>
                                        <p:cond delay="0"/>
                                      </p:stCondLst>
                                      <p:childTnLst>
                                        <p:set>
                                          <p:cBhvr>
                                            <p:cTn id="88" dur="1" fill="hold">
                                              <p:stCondLst>
                                                <p:cond delay="0"/>
                                              </p:stCondLst>
                                            </p:cTn>
                                            <p:tgtEl>
                                              <p:spTgt spid="29"/>
                                            </p:tgtEl>
                                            <p:attrNameLst>
                                              <p:attrName>style.visibility</p:attrName>
                                            </p:attrNameLst>
                                          </p:cBhvr>
                                          <p:to>
                                            <p:strVal val="visible"/>
                                          </p:to>
                                        </p:set>
                                        <p:anim calcmode="lin" valueType="num">
                                          <p:cBhvr>
                                            <p:cTn id="89" dur="500" fill="hold"/>
                                            <p:tgtEl>
                                              <p:spTgt spid="29"/>
                                            </p:tgtEl>
                                            <p:attrNameLst>
                                              <p:attrName>ppt_x</p:attrName>
                                            </p:attrNameLst>
                                          </p:cBhvr>
                                          <p:tavLst>
                                            <p:tav tm="0">
                                              <p:val>
                                                <p:strVal val="#ppt_x-.2"/>
                                              </p:val>
                                            </p:tav>
                                            <p:tav tm="100000">
                                              <p:val>
                                                <p:strVal val="#ppt_x"/>
                                              </p:val>
                                            </p:tav>
                                          </p:tavLst>
                                        </p:anim>
                                        <p:anim calcmode="lin" valueType="num">
                                          <p:cBhvr>
                                            <p:cTn id="90" dur="5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9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5" grpId="0" bldLvl="0" animBg="1"/>
          <p:bldP spid="6" grpId="0" bldLvl="0" animBg="1"/>
          <p:bldP spid="7" grpId="0" bldLvl="0" animBg="1"/>
          <p:bldP spid="9" grpId="0" bldLvl="0" animBg="1"/>
          <p:bldP spid="10" grpId="0" bldLvl="0" animBg="1"/>
          <p:bldP spid="11" grpId="0" bldLvl="0" animBg="1"/>
          <p:bldP spid="12" grpId="0" bldLvl="0" animBg="1"/>
          <p:bldP spid="13" grpId="0" bldLvl="0"/>
          <p:bldP spid="14" grpId="0" bldLvl="0"/>
          <p:bldP spid="15" grpId="0" bldLvl="0"/>
          <p:bldP spid="16" grpId="0" bldLvl="0"/>
          <p:bldP spid="17" grpId="0" bldLvl="0"/>
          <p:bldP spid="19" grpId="0" bldLvl="0"/>
          <p:bldP spid="21" grpId="0" bldLvl="0" animBg="1" autoUpdateAnimBg="0"/>
          <p:bldP spid="23" grpId="0" bldLvl="0" animBg="1" autoUpdateAnimBg="0"/>
          <p:bldP spid="27" grpId="0" bldLvl="0" animBg="1" autoUpdateAnimBg="0"/>
          <p:bldP spid="28" grpId="0" bldLvl="0"/>
          <p:bldP spid="29" grpId="0" bldLvl="0" animBg="1" autoUpdateAnimBg="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44"/>
          <p:cNvSpPr>
            <a:spLocks noChangeArrowheads="1"/>
          </p:cNvSpPr>
          <p:nvPr/>
        </p:nvSpPr>
        <p:spPr bwMode="auto">
          <a:xfrm>
            <a:off x="1563862" y="352490"/>
            <a:ext cx="2974779" cy="378429"/>
          </a:xfrm>
          <a:prstGeom prst="rect">
            <a:avLst/>
          </a:prstGeom>
          <a:noFill/>
          <a:ln w="9525" algn="ctr">
            <a:noFill/>
            <a:miter lim="800000"/>
          </a:ln>
        </p:spPr>
        <p:txBody>
          <a:bodyPr wrap="square" lIns="76701" tIns="38350" rIns="76701" bIns="38350">
            <a:spAutoFit/>
          </a:bodyPr>
          <a:lstStyle/>
          <a:p>
            <a:pPr eaLnBrk="0" hangingPunct="0"/>
            <a:r>
              <a:rPr lang="zh-CN" altLang="en-US" sz="1956" b="1" dirty="0">
                <a:solidFill>
                  <a:srgbClr val="000000"/>
                </a:solidFill>
                <a:latin typeface="微软雅黑" panose="020B0503020204020204" pitchFamily="34" charset="-122"/>
                <a:ea typeface="微软雅黑" panose="020B0503020204020204" pitchFamily="34" charset="-122"/>
              </a:rPr>
              <a:t>工作完成情况</a:t>
            </a:r>
            <a:endParaRPr lang="en-US" altLang="zh-CN" sz="1956" b="1" dirty="0">
              <a:solidFill>
                <a:srgbClr val="000000"/>
              </a:solidFill>
              <a:latin typeface="微软雅黑" panose="020B0503020204020204" pitchFamily="34" charset="-122"/>
              <a:ea typeface="微软雅黑" panose="020B0503020204020204" pitchFamily="34" charset="-122"/>
            </a:endParaRPr>
          </a:p>
        </p:txBody>
      </p:sp>
      <p:sp>
        <p:nvSpPr>
          <p:cNvPr id="26" name="Line 45"/>
          <p:cNvSpPr>
            <a:spLocks noChangeShapeType="1"/>
          </p:cNvSpPr>
          <p:nvPr/>
        </p:nvSpPr>
        <p:spPr bwMode="auto">
          <a:xfrm>
            <a:off x="1449824" y="698231"/>
            <a:ext cx="3147005" cy="0"/>
          </a:xfrm>
          <a:prstGeom prst="line">
            <a:avLst/>
          </a:prstGeom>
          <a:solidFill>
            <a:schemeClr val="accent1">
              <a:lumMod val="75000"/>
            </a:schemeClr>
          </a:solidFill>
          <a:ln w="9525">
            <a:solidFill>
              <a:srgbClr val="760000"/>
            </a:solidFill>
            <a:round/>
          </a:ln>
        </p:spPr>
        <p:txBody>
          <a:bodyPr wrap="none" lIns="76701" tIns="38350" rIns="76701" bIns="38350" anchor="ctr"/>
          <a:lstStyle/>
          <a:p>
            <a:endParaRPr lang="zh-CN" altLang="en-US" sz="1472" dirty="0">
              <a:latin typeface="微软雅黑" panose="020B0503020204020204" pitchFamily="34" charset="-122"/>
              <a:ea typeface="微软雅黑" panose="020B0503020204020204" pitchFamily="34" charset="-122"/>
            </a:endParaRPr>
          </a:p>
        </p:txBody>
      </p:sp>
      <p:sp>
        <p:nvSpPr>
          <p:cNvPr id="18" name="流程图: 延期 8"/>
          <p:cNvSpPr/>
          <p:nvPr/>
        </p:nvSpPr>
        <p:spPr>
          <a:xfrm>
            <a:off x="514676" y="242577"/>
            <a:ext cx="985507" cy="625258"/>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1" fmla="*/ 0 w 3204064"/>
              <a:gd name="connsiteY0-2" fmla="*/ 0 h 1887198"/>
              <a:gd name="connsiteX1-3" fmla="*/ 2051737 w 3204064"/>
              <a:gd name="connsiteY1-4" fmla="*/ 14990 h 1887198"/>
              <a:gd name="connsiteX2-5" fmla="*/ 3204064 w 3204064"/>
              <a:gd name="connsiteY2-6" fmla="*/ 951094 h 1887198"/>
              <a:gd name="connsiteX3-7" fmla="*/ 2051737 w 3204064"/>
              <a:gd name="connsiteY3-8" fmla="*/ 1887198 h 1887198"/>
              <a:gd name="connsiteX4-9" fmla="*/ 899410 w 3204064"/>
              <a:gd name="connsiteY4-10" fmla="*/ 1887198 h 1887198"/>
              <a:gd name="connsiteX5-11" fmla="*/ 0 w 3204064"/>
              <a:gd name="connsiteY5-12" fmla="*/ 0 h 1887198"/>
              <a:gd name="connsiteX0-13" fmla="*/ 0 w 3204064"/>
              <a:gd name="connsiteY0-14" fmla="*/ 0 h 1887198"/>
              <a:gd name="connsiteX1-15" fmla="*/ 2051737 w 3204064"/>
              <a:gd name="connsiteY1-16" fmla="*/ 14990 h 1887198"/>
              <a:gd name="connsiteX2-17" fmla="*/ 3204064 w 3204064"/>
              <a:gd name="connsiteY2-18" fmla="*/ 951094 h 1887198"/>
              <a:gd name="connsiteX3-19" fmla="*/ 2051737 w 3204064"/>
              <a:gd name="connsiteY3-20" fmla="*/ 1887198 h 1887198"/>
              <a:gd name="connsiteX4-21" fmla="*/ 29980 w 3204064"/>
              <a:gd name="connsiteY4-22" fmla="*/ 1887198 h 1887198"/>
              <a:gd name="connsiteX5-23" fmla="*/ 0 w 3204064"/>
              <a:gd name="connsiteY5-24" fmla="*/ 0 h 1887198"/>
              <a:gd name="connsiteX0-25" fmla="*/ 0 w 3189073"/>
              <a:gd name="connsiteY0-26" fmla="*/ 0 h 1872208"/>
              <a:gd name="connsiteX1-27" fmla="*/ 2036746 w 3189073"/>
              <a:gd name="connsiteY1-28" fmla="*/ 0 h 1872208"/>
              <a:gd name="connsiteX2-29" fmla="*/ 3189073 w 3189073"/>
              <a:gd name="connsiteY2-30" fmla="*/ 936104 h 1872208"/>
              <a:gd name="connsiteX3-31" fmla="*/ 2036746 w 3189073"/>
              <a:gd name="connsiteY3-32" fmla="*/ 1872208 h 1872208"/>
              <a:gd name="connsiteX4-33" fmla="*/ 14989 w 3189073"/>
              <a:gd name="connsiteY4-34" fmla="*/ 1872208 h 1872208"/>
              <a:gd name="connsiteX5-35" fmla="*/ 0 w 3189073"/>
              <a:gd name="connsiteY5-36" fmla="*/ 0 h 1872208"/>
              <a:gd name="connsiteX0-37" fmla="*/ 0 w 3848302"/>
              <a:gd name="connsiteY0-38" fmla="*/ 14991 h 1872208"/>
              <a:gd name="connsiteX1-39" fmla="*/ 2695975 w 3848302"/>
              <a:gd name="connsiteY1-40" fmla="*/ 0 h 1872208"/>
              <a:gd name="connsiteX2-41" fmla="*/ 3848302 w 3848302"/>
              <a:gd name="connsiteY2-42" fmla="*/ 936104 h 1872208"/>
              <a:gd name="connsiteX3-43" fmla="*/ 2695975 w 3848302"/>
              <a:gd name="connsiteY3-44" fmla="*/ 1872208 h 1872208"/>
              <a:gd name="connsiteX4-45" fmla="*/ 674218 w 3848302"/>
              <a:gd name="connsiteY4-46" fmla="*/ 1872208 h 1872208"/>
              <a:gd name="connsiteX5-47" fmla="*/ 0 w 3848302"/>
              <a:gd name="connsiteY5-48" fmla="*/ 14991 h 1872208"/>
              <a:gd name="connsiteX0-49" fmla="*/ 0 w 3848302"/>
              <a:gd name="connsiteY0-50" fmla="*/ 14991 h 1902188"/>
              <a:gd name="connsiteX1-51" fmla="*/ 2695975 w 3848302"/>
              <a:gd name="connsiteY1-52" fmla="*/ 0 h 1902188"/>
              <a:gd name="connsiteX2-53" fmla="*/ 3848302 w 3848302"/>
              <a:gd name="connsiteY2-54" fmla="*/ 936104 h 1902188"/>
              <a:gd name="connsiteX3-55" fmla="*/ 2695975 w 3848302"/>
              <a:gd name="connsiteY3-56" fmla="*/ 1872208 h 1902188"/>
              <a:gd name="connsiteX4-57" fmla="*/ 31469 w 3848302"/>
              <a:gd name="connsiteY4-58" fmla="*/ 1902188 h 1902188"/>
              <a:gd name="connsiteX5-59" fmla="*/ 0 w 3848302"/>
              <a:gd name="connsiteY5-60" fmla="*/ 14991 h 1902188"/>
              <a:gd name="connsiteX0-61" fmla="*/ 0 w 3864784"/>
              <a:gd name="connsiteY0-62" fmla="*/ 29981 h 1902188"/>
              <a:gd name="connsiteX1-63" fmla="*/ 2712457 w 3864784"/>
              <a:gd name="connsiteY1-64" fmla="*/ 0 h 1902188"/>
              <a:gd name="connsiteX2-65" fmla="*/ 3864784 w 3864784"/>
              <a:gd name="connsiteY2-66" fmla="*/ 936104 h 1902188"/>
              <a:gd name="connsiteX3-67" fmla="*/ 2712457 w 3864784"/>
              <a:gd name="connsiteY3-68" fmla="*/ 1872208 h 1902188"/>
              <a:gd name="connsiteX4-69" fmla="*/ 47951 w 3864784"/>
              <a:gd name="connsiteY4-70" fmla="*/ 1902188 h 1902188"/>
              <a:gd name="connsiteX5-71" fmla="*/ 0 w 3864784"/>
              <a:gd name="connsiteY5-72" fmla="*/ 29981 h 1902188"/>
              <a:gd name="connsiteX0-73" fmla="*/ 0 w 3831822"/>
              <a:gd name="connsiteY0-74" fmla="*/ 14990 h 1902188"/>
              <a:gd name="connsiteX1-75" fmla="*/ 2679495 w 3831822"/>
              <a:gd name="connsiteY1-76" fmla="*/ 0 h 1902188"/>
              <a:gd name="connsiteX2-77" fmla="*/ 3831822 w 3831822"/>
              <a:gd name="connsiteY2-78" fmla="*/ 936104 h 1902188"/>
              <a:gd name="connsiteX3-79" fmla="*/ 2679495 w 3831822"/>
              <a:gd name="connsiteY3-80" fmla="*/ 1872208 h 1902188"/>
              <a:gd name="connsiteX4-81" fmla="*/ 14989 w 3831822"/>
              <a:gd name="connsiteY4-82" fmla="*/ 1902188 h 1902188"/>
              <a:gd name="connsiteX5-83" fmla="*/ 0 w 3831822"/>
              <a:gd name="connsiteY5-84" fmla="*/ 14990 h 1902188"/>
            </a:gdLst>
            <a:ahLst/>
            <a:cxnLst>
              <a:cxn ang="0">
                <a:pos x="connsiteX0-73" y="connsiteY0-74"/>
              </a:cxn>
              <a:cxn ang="0">
                <a:pos x="connsiteX1-75" y="connsiteY1-76"/>
              </a:cxn>
              <a:cxn ang="0">
                <a:pos x="connsiteX2-77" y="connsiteY2-78"/>
              </a:cxn>
              <a:cxn ang="0">
                <a:pos x="connsiteX3-79" y="connsiteY3-80"/>
              </a:cxn>
              <a:cxn ang="0">
                <a:pos x="connsiteX4-81" y="connsiteY4-82"/>
              </a:cxn>
              <a:cxn ang="0">
                <a:pos x="connsiteX5-83" y="connsiteY5-84"/>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chemeClr val="bg1"/>
                </a:solidFill>
                <a:latin typeface="微软雅黑" panose="020B0503020204020204" pitchFamily="34" charset="-122"/>
                <a:ea typeface="微软雅黑" panose="020B0503020204020204" pitchFamily="34" charset="-122"/>
              </a:rPr>
              <a:t>LOGO</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3056377" y="1897876"/>
            <a:ext cx="2117719" cy="2117813"/>
            <a:chOff x="3868719" y="1776670"/>
            <a:chExt cx="2628619" cy="2628031"/>
          </a:xfrm>
          <a:solidFill>
            <a:schemeClr val="accent6">
              <a:lumMod val="50000"/>
            </a:schemeClr>
          </a:solidFill>
        </p:grpSpPr>
        <p:sp>
          <p:nvSpPr>
            <p:cNvPr id="6" name="Freeform 4"/>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79" dirty="0">
                <a:solidFill>
                  <a:schemeClr val="bg1"/>
                </a:solidFill>
                <a:latin typeface="微软雅黑" panose="020B0503020204020204" pitchFamily="34" charset="-122"/>
                <a:ea typeface="微软雅黑" panose="020B0503020204020204" pitchFamily="34" charset="-122"/>
              </a:endParaRPr>
            </a:p>
          </p:txBody>
        </p:sp>
        <p:sp>
          <p:nvSpPr>
            <p:cNvPr id="7" name="Oval 5"/>
            <p:cNvSpPr>
              <a:spLocks noChangeArrowheads="1"/>
            </p:cNvSpPr>
            <p:nvPr/>
          </p:nvSpPr>
          <p:spPr bwMode="auto">
            <a:xfrm>
              <a:off x="4274765" y="2177285"/>
              <a:ext cx="1821868" cy="1826802"/>
            </a:xfrm>
            <a:prstGeom prst="ellipse">
              <a:avLst/>
            </a:prstGeom>
            <a:solidFill>
              <a:schemeClr val="bg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79" dirty="0">
                  <a:solidFill>
                    <a:srgbClr val="760000"/>
                  </a:solidFill>
                  <a:latin typeface="微软雅黑" panose="020B0503020204020204" pitchFamily="34" charset="-122"/>
                  <a:ea typeface="微软雅黑" panose="020B0503020204020204" pitchFamily="34" charset="-122"/>
                </a:rPr>
                <a:t>单击此处添加文本</a:t>
              </a:r>
              <a:endParaRPr lang="en-US" sz="1679" dirty="0">
                <a:solidFill>
                  <a:srgbClr val="760000"/>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920688" y="1509510"/>
            <a:ext cx="1442403" cy="1442470"/>
            <a:chOff x="6012485" y="1170407"/>
            <a:chExt cx="1487948" cy="1487615"/>
          </a:xfrm>
        </p:grpSpPr>
        <p:sp>
          <p:nvSpPr>
            <p:cNvPr id="9"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C00000"/>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30735" fontAlgn="base">
                <a:lnSpc>
                  <a:spcPct val="120000"/>
                </a:lnSpc>
                <a:spcBef>
                  <a:spcPts val="674"/>
                </a:spcBef>
                <a:spcAft>
                  <a:spcPts val="674"/>
                </a:spcAft>
                <a:defRPr/>
              </a:pPr>
              <a:endParaRPr lang="en-US" sz="2238" kern="0" dirty="0">
                <a:solidFill>
                  <a:srgbClr val="C00000"/>
                </a:solidFill>
                <a:latin typeface="微软雅黑" panose="020B0503020204020204" pitchFamily="34" charset="-122"/>
                <a:ea typeface="微软雅黑" panose="020B0503020204020204" pitchFamily="34" charset="-122"/>
              </a:endParaRPr>
            </a:p>
          </p:txBody>
        </p:sp>
        <p:sp>
          <p:nvSpPr>
            <p:cNvPr id="10" name="Oval 7"/>
            <p:cNvSpPr>
              <a:spLocks noChangeArrowheads="1"/>
            </p:cNvSpPr>
            <p:nvPr/>
          </p:nvSpPr>
          <p:spPr bwMode="auto">
            <a:xfrm>
              <a:off x="6307671" y="1468197"/>
              <a:ext cx="897577" cy="892035"/>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908" kern="0" dirty="0">
                  <a:latin typeface="微软雅黑" panose="020B0503020204020204" pitchFamily="34" charset="-122"/>
                  <a:ea typeface="微软雅黑" panose="020B0503020204020204" pitchFamily="34" charset="-122"/>
                </a:rPr>
                <a:t>单击此处添加文本</a:t>
              </a:r>
              <a:endParaRPr lang="en-US" altLang="zh-CN" sz="908" kern="0" dirty="0">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500183" y="1725423"/>
            <a:ext cx="1672222" cy="1676602"/>
            <a:chOff x="2057536" y="1194444"/>
            <a:chExt cx="2075647" cy="2080525"/>
          </a:xfrm>
        </p:grpSpPr>
        <p:sp>
          <p:nvSpPr>
            <p:cNvPr id="12"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C00000"/>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30735" fontAlgn="base">
                <a:lnSpc>
                  <a:spcPct val="120000"/>
                </a:lnSpc>
                <a:spcBef>
                  <a:spcPts val="674"/>
                </a:spcBef>
                <a:spcAft>
                  <a:spcPts val="674"/>
                </a:spcAft>
                <a:defRPr/>
              </a:pPr>
              <a:endParaRPr lang="en-US" sz="2238" kern="0" dirty="0">
                <a:solidFill>
                  <a:srgbClr val="C00000"/>
                </a:solidFill>
                <a:latin typeface="微软雅黑" panose="020B0503020204020204" pitchFamily="34" charset="-122"/>
                <a:ea typeface="微软雅黑" panose="020B0503020204020204" pitchFamily="34" charset="-122"/>
              </a:endParaRPr>
            </a:p>
          </p:txBody>
        </p:sp>
        <p:sp>
          <p:nvSpPr>
            <p:cNvPr id="13"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30735">
                <a:defRPr/>
              </a:pPr>
              <a:r>
                <a:rPr lang="zh-CN" altLang="en-US" sz="1190" kern="0" dirty="0">
                  <a:latin typeface="微软雅黑" panose="020B0503020204020204" pitchFamily="34" charset="-122"/>
                  <a:ea typeface="微软雅黑" panose="020B0503020204020204" pitchFamily="34" charset="-122"/>
                </a:rPr>
                <a:t>单击此处添加文本</a:t>
              </a:r>
              <a:endParaRPr lang="en-US" sz="1190" kern="0" dirty="0">
                <a:latin typeface="微软雅黑" panose="020B0503020204020204" pitchFamily="34" charset="-122"/>
                <a:ea typeface="微软雅黑" panose="020B0503020204020204" pitchFamily="34" charset="-122"/>
              </a:endParaRPr>
            </a:p>
          </p:txBody>
        </p:sp>
      </p:grpSp>
      <p:sp>
        <p:nvSpPr>
          <p:cNvPr id="14" name="Freeform 10"/>
          <p:cNvSpPr/>
          <p:nvPr/>
        </p:nvSpPr>
        <p:spPr bwMode="auto">
          <a:xfrm>
            <a:off x="1986882" y="4013285"/>
            <a:ext cx="3966416" cy="273334"/>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C00000"/>
          </a:solidFill>
          <a:ln w="9525" cap="rnd">
            <a:solidFill>
              <a:srgbClr val="E6E6E6"/>
            </a:solidFill>
            <a:prstDash val="solid"/>
            <a:round/>
          </a:ln>
        </p:spPr>
        <p:txBody>
          <a:bodyPr vert="eaVert" lIns="73628" tIns="36814" rIns="73628" bIns="3681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30735" fontAlgn="base">
              <a:spcBef>
                <a:spcPct val="0"/>
              </a:spcBef>
              <a:spcAft>
                <a:spcPct val="0"/>
              </a:spcAft>
              <a:defRPr/>
            </a:pPr>
            <a:endParaRPr lang="en-US" sz="1190" kern="0" dirty="0">
              <a:solidFill>
                <a:srgbClr val="C00000"/>
              </a:solidFill>
              <a:latin typeface="微软雅黑" panose="020B0503020204020204" pitchFamily="34" charset="-122"/>
              <a:ea typeface="微软雅黑" panose="020B0503020204020204" pitchFamily="34" charset="-122"/>
            </a:endParaRPr>
          </a:p>
        </p:txBody>
      </p:sp>
      <p:sp>
        <p:nvSpPr>
          <p:cNvPr id="15" name="TextBox 53"/>
          <p:cNvSpPr txBox="1">
            <a:spLocks noChangeArrowheads="1"/>
          </p:cNvSpPr>
          <p:nvPr/>
        </p:nvSpPr>
        <p:spPr bwMode="auto">
          <a:xfrm>
            <a:off x="1606029" y="1427341"/>
            <a:ext cx="1392336" cy="257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3628" tIns="36814" rIns="73628" bIns="36814"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30735" fontAlgn="base">
              <a:spcBef>
                <a:spcPct val="0"/>
              </a:spcBef>
              <a:spcAft>
                <a:spcPct val="0"/>
              </a:spcAft>
              <a:defRPr/>
            </a:pPr>
            <a:r>
              <a:rPr lang="zh-CN" altLang="en-US" sz="1190" b="1" kern="0" dirty="0">
                <a:latin typeface="微软雅黑" panose="020B0503020204020204" pitchFamily="34" charset="-122"/>
                <a:ea typeface="微软雅黑" panose="020B0503020204020204" pitchFamily="34" charset="-122"/>
                <a:cs typeface="宋体" panose="02010600030101010101" pitchFamily="2" charset="-122"/>
              </a:rPr>
              <a:t>单击添加标题</a:t>
            </a:r>
            <a:endParaRPr lang="zh-CN" altLang="en-US" sz="1608" kern="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16" name="TextBox 53"/>
          <p:cNvSpPr txBox="1">
            <a:spLocks noChangeArrowheads="1"/>
          </p:cNvSpPr>
          <p:nvPr/>
        </p:nvSpPr>
        <p:spPr bwMode="auto">
          <a:xfrm>
            <a:off x="3346440" y="1617336"/>
            <a:ext cx="1392336" cy="257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3628" tIns="36814" rIns="73628" bIns="36814"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30735" fontAlgn="base">
              <a:spcBef>
                <a:spcPct val="0"/>
              </a:spcBef>
              <a:spcAft>
                <a:spcPct val="0"/>
              </a:spcAft>
              <a:defRPr/>
            </a:pPr>
            <a:r>
              <a:rPr lang="zh-CN" altLang="en-US" sz="1190" b="1" kern="0" dirty="0">
                <a:latin typeface="微软雅黑" panose="020B0503020204020204" pitchFamily="34" charset="-122"/>
                <a:ea typeface="微软雅黑" panose="020B0503020204020204" pitchFamily="34" charset="-122"/>
                <a:cs typeface="宋体" panose="02010600030101010101" pitchFamily="2" charset="-122"/>
              </a:rPr>
              <a:t>单击添加标题</a:t>
            </a:r>
            <a:endParaRPr lang="zh-CN" altLang="en-US" sz="1608" kern="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17" name="TextBox 53"/>
          <p:cNvSpPr txBox="1">
            <a:spLocks noChangeArrowheads="1"/>
          </p:cNvSpPr>
          <p:nvPr/>
        </p:nvSpPr>
        <p:spPr bwMode="auto">
          <a:xfrm>
            <a:off x="6189052" y="1891565"/>
            <a:ext cx="1218261" cy="257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3628" tIns="36814" rIns="73628" bIns="36814"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30735" fontAlgn="base">
              <a:spcBef>
                <a:spcPct val="0"/>
              </a:spcBef>
              <a:spcAft>
                <a:spcPct val="0"/>
              </a:spcAft>
              <a:defRPr/>
            </a:pPr>
            <a:r>
              <a:rPr lang="zh-CN" altLang="en-US" sz="1190" b="1" kern="0" dirty="0">
                <a:latin typeface="微软雅黑" panose="020B0503020204020204" pitchFamily="34" charset="-122"/>
                <a:ea typeface="微软雅黑" panose="020B0503020204020204" pitchFamily="34" charset="-122"/>
                <a:cs typeface="宋体" panose="02010600030101010101" pitchFamily="2" charset="-122"/>
              </a:rPr>
              <a:t>单击添加标题</a:t>
            </a:r>
            <a:endParaRPr lang="zh-CN" altLang="en-US" sz="1608" kern="0" dirty="0">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9" name="组合 18"/>
          <p:cNvGrpSpPr/>
          <p:nvPr/>
        </p:nvGrpSpPr>
        <p:grpSpPr>
          <a:xfrm>
            <a:off x="6131040" y="2252506"/>
            <a:ext cx="1334286" cy="1337781"/>
            <a:chOff x="2057536" y="1194444"/>
            <a:chExt cx="2075647" cy="2080525"/>
          </a:xfrm>
          <a:solidFill>
            <a:schemeClr val="accent6">
              <a:lumMod val="50000"/>
            </a:schemeClr>
          </a:solidFill>
        </p:grpSpPr>
        <p:sp>
          <p:nvSpPr>
            <p:cNvPr id="20"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19" dirty="0">
                <a:solidFill>
                  <a:schemeClr val="bg1"/>
                </a:solidFill>
                <a:latin typeface="微软雅黑" panose="020B0503020204020204" pitchFamily="34" charset="-122"/>
                <a:ea typeface="微软雅黑" panose="020B0503020204020204" pitchFamily="34" charset="-122"/>
              </a:endParaRPr>
            </a:p>
          </p:txBody>
        </p:sp>
        <p:sp>
          <p:nvSpPr>
            <p:cNvPr id="21" name="Oval 9"/>
            <p:cNvSpPr>
              <a:spLocks noChangeArrowheads="1"/>
            </p:cNvSpPr>
            <p:nvPr/>
          </p:nvSpPr>
          <p:spPr bwMode="auto">
            <a:xfrm>
              <a:off x="2404813" y="1544314"/>
              <a:ext cx="1378422" cy="1378114"/>
            </a:xfrm>
            <a:prstGeom prst="ellipse">
              <a:avLst/>
            </a:prstGeom>
            <a:solidFill>
              <a:schemeClr val="bg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19" dirty="0">
                  <a:solidFill>
                    <a:srgbClr val="760000"/>
                  </a:solidFill>
                  <a:latin typeface="微软雅黑" panose="020B0503020204020204" pitchFamily="34" charset="-122"/>
                  <a:ea typeface="微软雅黑" panose="020B0503020204020204" pitchFamily="34" charset="-122"/>
                </a:rPr>
                <a:t>单击此处添加文本</a:t>
              </a:r>
              <a:endParaRPr lang="en-US" sz="1119" dirty="0">
                <a:solidFill>
                  <a:srgbClr val="760000"/>
                </a:solidFill>
                <a:latin typeface="微软雅黑" panose="020B0503020204020204" pitchFamily="34" charset="-122"/>
                <a:ea typeface="微软雅黑" panose="020B0503020204020204" pitchFamily="34" charset="-122"/>
              </a:endParaRPr>
            </a:p>
          </p:txBody>
        </p:sp>
      </p:grpSp>
      <p:sp>
        <p:nvSpPr>
          <p:cNvPr id="22" name="TextBox 53"/>
          <p:cNvSpPr txBox="1">
            <a:spLocks noChangeArrowheads="1"/>
          </p:cNvSpPr>
          <p:nvPr/>
        </p:nvSpPr>
        <p:spPr bwMode="auto">
          <a:xfrm>
            <a:off x="4920683" y="1211138"/>
            <a:ext cx="1392336" cy="257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3628" tIns="36814" rIns="73628" bIns="36814"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30735" fontAlgn="base">
              <a:spcBef>
                <a:spcPct val="0"/>
              </a:spcBef>
              <a:spcAft>
                <a:spcPct val="0"/>
              </a:spcAft>
              <a:defRPr/>
            </a:pPr>
            <a:r>
              <a:rPr lang="zh-CN" altLang="en-US" sz="1190" b="1" kern="0" dirty="0">
                <a:latin typeface="微软雅黑" panose="020B0503020204020204" pitchFamily="34" charset="-122"/>
                <a:ea typeface="微软雅黑" panose="020B0503020204020204" pitchFamily="34" charset="-122"/>
                <a:cs typeface="宋体" panose="02010600030101010101" pitchFamily="2" charset="-122"/>
              </a:rPr>
              <a:t>单击添加标题</a:t>
            </a:r>
            <a:endParaRPr lang="zh-CN" altLang="en-US" sz="1608" kern="0" dirty="0">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transition spd="med"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52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52000">
                                          <p:cBhvr additive="base">
                                            <p:cTn id="7" dur="500" fill="hold"/>
                                            <p:tgtEl>
                                              <p:spTgt spid="25"/>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4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6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100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par>
                              <p:cTn id="22" fill="hold">
                                <p:stCondLst>
                                  <p:cond delay="1000"/>
                                </p:stCondLst>
                                <p:childTnLst>
                                  <p:par>
                                    <p:cTn id="23" presetID="1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ppt_x</p:attrName>
                                            </p:attrNameLst>
                                          </p:cBhvr>
                                          <p:tavLst>
                                            <p:tav tm="0">
                                              <p:val>
                                                <p:strVal val="#ppt_x-#ppt_w*1.125000"/>
                                              </p:val>
                                            </p:tav>
                                            <p:tav tm="100000">
                                              <p:val>
                                                <p:strVal val="#ppt_x"/>
                                              </p:val>
                                            </p:tav>
                                          </p:tavLst>
                                        </p:anim>
                                        <p:animEffect transition="in" filter="wipe(right)">
                                          <p:cBhvr>
                                            <p:cTn id="26" dur="500"/>
                                            <p:tgtEl>
                                              <p:spTgt spid="14"/>
                                            </p:tgtEl>
                                          </p:cBhvr>
                                        </p:animEffect>
                                      </p:childTnLst>
                                    </p:cTn>
                                  </p:par>
                                </p:childTnLst>
                              </p:cTn>
                            </p:par>
                            <p:par>
                              <p:cTn id="27" fill="hold">
                                <p:stCondLst>
                                  <p:cond delay="1500"/>
                                </p:stCondLst>
                                <p:childTnLst>
                                  <p:par>
                                    <p:cTn id="28" presetID="8" presetClass="emph" presetSubtype="0" fill="hold" nodeType="afterEffect">
                                      <p:stCondLst>
                                        <p:cond delay="0"/>
                                      </p:stCondLst>
                                      <p:childTnLst>
                                        <p:animRot by="21600000">
                                          <p:cBhvr>
                                            <p:cTn id="29" dur="2000" fill="hold"/>
                                            <p:tgtEl>
                                              <p:spTgt spid="5"/>
                                            </p:tgtEl>
                                            <p:attrNameLst>
                                              <p:attrName>r</p:attrName>
                                            </p:attrNameLst>
                                          </p:cBhvr>
                                        </p:animRot>
                                      </p:childTnLst>
                                    </p:cTn>
                                  </p:par>
                                  <p:par>
                                    <p:cTn id="30" presetID="8" presetClass="emph" presetSubtype="0" fill="hold" nodeType="withEffect">
                                      <p:stCondLst>
                                        <p:cond delay="0"/>
                                      </p:stCondLst>
                                      <p:childTnLst>
                                        <p:animRot by="21600000">
                                          <p:cBhvr>
                                            <p:cTn id="31" dur="1500" fill="hold"/>
                                            <p:tgtEl>
                                              <p:spTgt spid="11"/>
                                            </p:tgtEl>
                                            <p:attrNameLst>
                                              <p:attrName>r</p:attrName>
                                            </p:attrNameLst>
                                          </p:cBhvr>
                                        </p:animRot>
                                      </p:childTnLst>
                                    </p:cTn>
                                  </p:par>
                                  <p:par>
                                    <p:cTn id="32" presetID="8" presetClass="emph" presetSubtype="0" fill="hold" nodeType="withEffect">
                                      <p:stCondLst>
                                        <p:cond delay="0"/>
                                      </p:stCondLst>
                                      <p:childTnLst>
                                        <p:animRot by="21600000">
                                          <p:cBhvr>
                                            <p:cTn id="33" dur="1000" fill="hold"/>
                                            <p:tgtEl>
                                              <p:spTgt spid="8"/>
                                            </p:tgtEl>
                                            <p:attrNameLst>
                                              <p:attrName>r</p:attrName>
                                            </p:attrNameLst>
                                          </p:cBhvr>
                                        </p:animRot>
                                      </p:childTnLst>
                                    </p:cTn>
                                  </p:par>
                                  <p:par>
                                    <p:cTn id="34" presetID="8" presetClass="emph" presetSubtype="0" fill="hold" nodeType="withEffect">
                                      <p:stCondLst>
                                        <p:cond delay="0"/>
                                      </p:stCondLst>
                                      <p:childTnLst>
                                        <p:animRot by="21600000">
                                          <p:cBhvr>
                                            <p:cTn id="35" dur="1500" fill="hold"/>
                                            <p:tgtEl>
                                              <p:spTgt spid="19"/>
                                            </p:tgtEl>
                                            <p:attrNameLst>
                                              <p:attrName>r</p:attrName>
                                            </p:attrNameLst>
                                          </p:cBhvr>
                                        </p:animRot>
                                      </p:childTnLst>
                                    </p:cTn>
                                  </p:par>
                                  <p:par>
                                    <p:cTn id="36" presetID="42" presetClass="entr" presetSubtype="0" fill="hold" grpId="0" nodeType="withEffect">
                                      <p:stCondLst>
                                        <p:cond delay="6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strVal val="#ppt_x"/>
                                              </p:val>
                                            </p:tav>
                                            <p:tav tm="100000">
                                              <p:val>
                                                <p:strVal val="#ppt_x"/>
                                              </p:val>
                                            </p:tav>
                                          </p:tavLst>
                                        </p:anim>
                                        <p:anim calcmode="lin" valueType="num">
                                          <p:cBhvr>
                                            <p:cTn id="40" dur="500" fill="hold"/>
                                            <p:tgtEl>
                                              <p:spTgt spid="1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10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anim calcmode="lin" valueType="num">
                                          <p:cBhvr>
                                            <p:cTn id="44" dur="500" fill="hold"/>
                                            <p:tgtEl>
                                              <p:spTgt spid="16"/>
                                            </p:tgtEl>
                                            <p:attrNameLst>
                                              <p:attrName>ppt_x</p:attrName>
                                            </p:attrNameLst>
                                          </p:cBhvr>
                                          <p:tavLst>
                                            <p:tav tm="0">
                                              <p:val>
                                                <p:strVal val="#ppt_x"/>
                                              </p:val>
                                            </p:tav>
                                            <p:tav tm="100000">
                                              <p:val>
                                                <p:strVal val="#ppt_x"/>
                                              </p:val>
                                            </p:tav>
                                          </p:tavLst>
                                        </p:anim>
                                        <p:anim calcmode="lin" valueType="num">
                                          <p:cBhvr>
                                            <p:cTn id="45" dur="500" fill="hold"/>
                                            <p:tgtEl>
                                              <p:spTgt spid="1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30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strVal val="#ppt_x"/>
                                              </p:val>
                                            </p:tav>
                                            <p:tav tm="100000">
                                              <p:val>
                                                <p:strVal val="#ppt_x"/>
                                              </p:val>
                                            </p:tav>
                                          </p:tavLst>
                                        </p:anim>
                                        <p:anim calcmode="lin" valueType="num">
                                          <p:cBhvr>
                                            <p:cTn id="50" dur="500" fill="hold"/>
                                            <p:tgtEl>
                                              <p:spTgt spid="1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160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bldLvl="0" animBg="1"/>
          <p:bldP spid="15" grpId="0"/>
          <p:bldP spid="16" grpId="0"/>
          <p:bldP spid="17"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4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6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100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par>
                              <p:cTn id="22" fill="hold">
                                <p:stCondLst>
                                  <p:cond delay="1000"/>
                                </p:stCondLst>
                                <p:childTnLst>
                                  <p:par>
                                    <p:cTn id="23" presetID="1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ppt_x</p:attrName>
                                            </p:attrNameLst>
                                          </p:cBhvr>
                                          <p:tavLst>
                                            <p:tav tm="0">
                                              <p:val>
                                                <p:strVal val="#ppt_x-#ppt_w*1.125000"/>
                                              </p:val>
                                            </p:tav>
                                            <p:tav tm="100000">
                                              <p:val>
                                                <p:strVal val="#ppt_x"/>
                                              </p:val>
                                            </p:tav>
                                          </p:tavLst>
                                        </p:anim>
                                        <p:animEffect transition="in" filter="wipe(right)">
                                          <p:cBhvr>
                                            <p:cTn id="26" dur="500"/>
                                            <p:tgtEl>
                                              <p:spTgt spid="14"/>
                                            </p:tgtEl>
                                          </p:cBhvr>
                                        </p:animEffect>
                                      </p:childTnLst>
                                    </p:cTn>
                                  </p:par>
                                </p:childTnLst>
                              </p:cTn>
                            </p:par>
                            <p:par>
                              <p:cTn id="27" fill="hold">
                                <p:stCondLst>
                                  <p:cond delay="1500"/>
                                </p:stCondLst>
                                <p:childTnLst>
                                  <p:par>
                                    <p:cTn id="28" presetID="8" presetClass="emph" presetSubtype="0" fill="hold" nodeType="afterEffect">
                                      <p:stCondLst>
                                        <p:cond delay="0"/>
                                      </p:stCondLst>
                                      <p:childTnLst>
                                        <p:animRot by="21600000">
                                          <p:cBhvr>
                                            <p:cTn id="29" dur="2000" fill="hold"/>
                                            <p:tgtEl>
                                              <p:spTgt spid="5"/>
                                            </p:tgtEl>
                                            <p:attrNameLst>
                                              <p:attrName>r</p:attrName>
                                            </p:attrNameLst>
                                          </p:cBhvr>
                                        </p:animRot>
                                      </p:childTnLst>
                                    </p:cTn>
                                  </p:par>
                                  <p:par>
                                    <p:cTn id="30" presetID="8" presetClass="emph" presetSubtype="0" fill="hold" nodeType="withEffect">
                                      <p:stCondLst>
                                        <p:cond delay="0"/>
                                      </p:stCondLst>
                                      <p:childTnLst>
                                        <p:animRot by="21600000">
                                          <p:cBhvr>
                                            <p:cTn id="31" dur="1500" fill="hold"/>
                                            <p:tgtEl>
                                              <p:spTgt spid="11"/>
                                            </p:tgtEl>
                                            <p:attrNameLst>
                                              <p:attrName>r</p:attrName>
                                            </p:attrNameLst>
                                          </p:cBhvr>
                                        </p:animRot>
                                      </p:childTnLst>
                                    </p:cTn>
                                  </p:par>
                                  <p:par>
                                    <p:cTn id="32" presetID="8" presetClass="emph" presetSubtype="0" fill="hold" nodeType="withEffect">
                                      <p:stCondLst>
                                        <p:cond delay="0"/>
                                      </p:stCondLst>
                                      <p:childTnLst>
                                        <p:animRot by="21600000">
                                          <p:cBhvr>
                                            <p:cTn id="33" dur="1000" fill="hold"/>
                                            <p:tgtEl>
                                              <p:spTgt spid="8"/>
                                            </p:tgtEl>
                                            <p:attrNameLst>
                                              <p:attrName>r</p:attrName>
                                            </p:attrNameLst>
                                          </p:cBhvr>
                                        </p:animRot>
                                      </p:childTnLst>
                                    </p:cTn>
                                  </p:par>
                                  <p:par>
                                    <p:cTn id="34" presetID="8" presetClass="emph" presetSubtype="0" fill="hold" nodeType="withEffect">
                                      <p:stCondLst>
                                        <p:cond delay="0"/>
                                      </p:stCondLst>
                                      <p:childTnLst>
                                        <p:animRot by="21600000">
                                          <p:cBhvr>
                                            <p:cTn id="35" dur="1500" fill="hold"/>
                                            <p:tgtEl>
                                              <p:spTgt spid="19"/>
                                            </p:tgtEl>
                                            <p:attrNameLst>
                                              <p:attrName>r</p:attrName>
                                            </p:attrNameLst>
                                          </p:cBhvr>
                                        </p:animRot>
                                      </p:childTnLst>
                                    </p:cTn>
                                  </p:par>
                                  <p:par>
                                    <p:cTn id="36" presetID="42" presetClass="entr" presetSubtype="0" fill="hold" grpId="0" nodeType="withEffect">
                                      <p:stCondLst>
                                        <p:cond delay="6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strVal val="#ppt_x"/>
                                              </p:val>
                                            </p:tav>
                                            <p:tav tm="100000">
                                              <p:val>
                                                <p:strVal val="#ppt_x"/>
                                              </p:val>
                                            </p:tav>
                                          </p:tavLst>
                                        </p:anim>
                                        <p:anim calcmode="lin" valueType="num">
                                          <p:cBhvr>
                                            <p:cTn id="40" dur="500" fill="hold"/>
                                            <p:tgtEl>
                                              <p:spTgt spid="1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10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anim calcmode="lin" valueType="num">
                                          <p:cBhvr>
                                            <p:cTn id="44" dur="500" fill="hold"/>
                                            <p:tgtEl>
                                              <p:spTgt spid="16"/>
                                            </p:tgtEl>
                                            <p:attrNameLst>
                                              <p:attrName>ppt_x</p:attrName>
                                            </p:attrNameLst>
                                          </p:cBhvr>
                                          <p:tavLst>
                                            <p:tav tm="0">
                                              <p:val>
                                                <p:strVal val="#ppt_x"/>
                                              </p:val>
                                            </p:tav>
                                            <p:tav tm="100000">
                                              <p:val>
                                                <p:strVal val="#ppt_x"/>
                                              </p:val>
                                            </p:tav>
                                          </p:tavLst>
                                        </p:anim>
                                        <p:anim calcmode="lin" valueType="num">
                                          <p:cBhvr>
                                            <p:cTn id="45" dur="500" fill="hold"/>
                                            <p:tgtEl>
                                              <p:spTgt spid="1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30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strVal val="#ppt_x"/>
                                              </p:val>
                                            </p:tav>
                                            <p:tav tm="100000">
                                              <p:val>
                                                <p:strVal val="#ppt_x"/>
                                              </p:val>
                                            </p:tav>
                                          </p:tavLst>
                                        </p:anim>
                                        <p:anim calcmode="lin" valueType="num">
                                          <p:cBhvr>
                                            <p:cTn id="50" dur="500" fill="hold"/>
                                            <p:tgtEl>
                                              <p:spTgt spid="1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160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bldLvl="0" animBg="1"/>
          <p:bldP spid="15" grpId="0"/>
          <p:bldP spid="16" grpId="0"/>
          <p:bldP spid="17" grpId="0"/>
          <p:bldP spid="22"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Tree>
  </p:cSld>
  <p:clrMapOvr>
    <a:masterClrMapping/>
  </p:clrMapOvr>
  <p:transition spd="med" advTm="0">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44"/>
          <p:cNvSpPr>
            <a:spLocks noChangeArrowheads="1"/>
          </p:cNvSpPr>
          <p:nvPr/>
        </p:nvSpPr>
        <p:spPr bwMode="auto">
          <a:xfrm>
            <a:off x="1563862" y="352490"/>
            <a:ext cx="2974779" cy="378429"/>
          </a:xfrm>
          <a:prstGeom prst="rect">
            <a:avLst/>
          </a:prstGeom>
          <a:noFill/>
          <a:ln w="9525" algn="ctr">
            <a:noFill/>
            <a:miter lim="800000"/>
          </a:ln>
        </p:spPr>
        <p:txBody>
          <a:bodyPr wrap="square" lIns="76701" tIns="38350" rIns="76701" bIns="38350">
            <a:spAutoFit/>
          </a:bodyPr>
          <a:lstStyle/>
          <a:p>
            <a:pPr eaLnBrk="0" hangingPunct="0"/>
            <a:r>
              <a:rPr lang="zh-CN" altLang="en-US" sz="1956" b="1" dirty="0">
                <a:solidFill>
                  <a:srgbClr val="000000"/>
                </a:solidFill>
                <a:latin typeface="微软雅黑" panose="020B0503020204020204" pitchFamily="34" charset="-122"/>
                <a:ea typeface="微软雅黑" panose="020B0503020204020204" pitchFamily="34" charset="-122"/>
              </a:rPr>
              <a:t>工作存在不足</a:t>
            </a:r>
            <a:endParaRPr lang="en-US" altLang="zh-CN" sz="1956" b="1" dirty="0">
              <a:solidFill>
                <a:srgbClr val="000000"/>
              </a:solidFill>
              <a:latin typeface="微软雅黑" panose="020B0503020204020204" pitchFamily="34" charset="-122"/>
              <a:ea typeface="微软雅黑" panose="020B0503020204020204" pitchFamily="34" charset="-122"/>
            </a:endParaRPr>
          </a:p>
        </p:txBody>
      </p:sp>
      <p:sp>
        <p:nvSpPr>
          <p:cNvPr id="26" name="Line 45"/>
          <p:cNvSpPr>
            <a:spLocks noChangeShapeType="1"/>
          </p:cNvSpPr>
          <p:nvPr/>
        </p:nvSpPr>
        <p:spPr bwMode="auto">
          <a:xfrm>
            <a:off x="1449824" y="698231"/>
            <a:ext cx="3147005" cy="0"/>
          </a:xfrm>
          <a:prstGeom prst="line">
            <a:avLst/>
          </a:prstGeom>
          <a:solidFill>
            <a:schemeClr val="accent1">
              <a:lumMod val="75000"/>
            </a:schemeClr>
          </a:solidFill>
          <a:ln w="9525">
            <a:solidFill>
              <a:srgbClr val="760000"/>
            </a:solidFill>
            <a:round/>
          </a:ln>
        </p:spPr>
        <p:txBody>
          <a:bodyPr wrap="none" lIns="76701" tIns="38350" rIns="76701" bIns="38350" anchor="ctr"/>
          <a:lstStyle/>
          <a:p>
            <a:endParaRPr lang="zh-CN" altLang="en-US" sz="1472" dirty="0">
              <a:latin typeface="微软雅黑" panose="020B0503020204020204" pitchFamily="34" charset="-122"/>
              <a:ea typeface="微软雅黑" panose="020B0503020204020204" pitchFamily="34" charset="-122"/>
            </a:endParaRPr>
          </a:p>
        </p:txBody>
      </p:sp>
      <p:sp>
        <p:nvSpPr>
          <p:cNvPr id="18" name="流程图: 延期 8"/>
          <p:cNvSpPr/>
          <p:nvPr/>
        </p:nvSpPr>
        <p:spPr>
          <a:xfrm>
            <a:off x="514676" y="242577"/>
            <a:ext cx="985507" cy="625258"/>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1" fmla="*/ 0 w 3204064"/>
              <a:gd name="connsiteY0-2" fmla="*/ 0 h 1887198"/>
              <a:gd name="connsiteX1-3" fmla="*/ 2051737 w 3204064"/>
              <a:gd name="connsiteY1-4" fmla="*/ 14990 h 1887198"/>
              <a:gd name="connsiteX2-5" fmla="*/ 3204064 w 3204064"/>
              <a:gd name="connsiteY2-6" fmla="*/ 951094 h 1887198"/>
              <a:gd name="connsiteX3-7" fmla="*/ 2051737 w 3204064"/>
              <a:gd name="connsiteY3-8" fmla="*/ 1887198 h 1887198"/>
              <a:gd name="connsiteX4-9" fmla="*/ 899410 w 3204064"/>
              <a:gd name="connsiteY4-10" fmla="*/ 1887198 h 1887198"/>
              <a:gd name="connsiteX5-11" fmla="*/ 0 w 3204064"/>
              <a:gd name="connsiteY5-12" fmla="*/ 0 h 1887198"/>
              <a:gd name="connsiteX0-13" fmla="*/ 0 w 3204064"/>
              <a:gd name="connsiteY0-14" fmla="*/ 0 h 1887198"/>
              <a:gd name="connsiteX1-15" fmla="*/ 2051737 w 3204064"/>
              <a:gd name="connsiteY1-16" fmla="*/ 14990 h 1887198"/>
              <a:gd name="connsiteX2-17" fmla="*/ 3204064 w 3204064"/>
              <a:gd name="connsiteY2-18" fmla="*/ 951094 h 1887198"/>
              <a:gd name="connsiteX3-19" fmla="*/ 2051737 w 3204064"/>
              <a:gd name="connsiteY3-20" fmla="*/ 1887198 h 1887198"/>
              <a:gd name="connsiteX4-21" fmla="*/ 29980 w 3204064"/>
              <a:gd name="connsiteY4-22" fmla="*/ 1887198 h 1887198"/>
              <a:gd name="connsiteX5-23" fmla="*/ 0 w 3204064"/>
              <a:gd name="connsiteY5-24" fmla="*/ 0 h 1887198"/>
              <a:gd name="connsiteX0-25" fmla="*/ 0 w 3189073"/>
              <a:gd name="connsiteY0-26" fmla="*/ 0 h 1872208"/>
              <a:gd name="connsiteX1-27" fmla="*/ 2036746 w 3189073"/>
              <a:gd name="connsiteY1-28" fmla="*/ 0 h 1872208"/>
              <a:gd name="connsiteX2-29" fmla="*/ 3189073 w 3189073"/>
              <a:gd name="connsiteY2-30" fmla="*/ 936104 h 1872208"/>
              <a:gd name="connsiteX3-31" fmla="*/ 2036746 w 3189073"/>
              <a:gd name="connsiteY3-32" fmla="*/ 1872208 h 1872208"/>
              <a:gd name="connsiteX4-33" fmla="*/ 14989 w 3189073"/>
              <a:gd name="connsiteY4-34" fmla="*/ 1872208 h 1872208"/>
              <a:gd name="connsiteX5-35" fmla="*/ 0 w 3189073"/>
              <a:gd name="connsiteY5-36" fmla="*/ 0 h 1872208"/>
              <a:gd name="connsiteX0-37" fmla="*/ 0 w 3848302"/>
              <a:gd name="connsiteY0-38" fmla="*/ 14991 h 1872208"/>
              <a:gd name="connsiteX1-39" fmla="*/ 2695975 w 3848302"/>
              <a:gd name="connsiteY1-40" fmla="*/ 0 h 1872208"/>
              <a:gd name="connsiteX2-41" fmla="*/ 3848302 w 3848302"/>
              <a:gd name="connsiteY2-42" fmla="*/ 936104 h 1872208"/>
              <a:gd name="connsiteX3-43" fmla="*/ 2695975 w 3848302"/>
              <a:gd name="connsiteY3-44" fmla="*/ 1872208 h 1872208"/>
              <a:gd name="connsiteX4-45" fmla="*/ 674218 w 3848302"/>
              <a:gd name="connsiteY4-46" fmla="*/ 1872208 h 1872208"/>
              <a:gd name="connsiteX5-47" fmla="*/ 0 w 3848302"/>
              <a:gd name="connsiteY5-48" fmla="*/ 14991 h 1872208"/>
              <a:gd name="connsiteX0-49" fmla="*/ 0 w 3848302"/>
              <a:gd name="connsiteY0-50" fmla="*/ 14991 h 1902188"/>
              <a:gd name="connsiteX1-51" fmla="*/ 2695975 w 3848302"/>
              <a:gd name="connsiteY1-52" fmla="*/ 0 h 1902188"/>
              <a:gd name="connsiteX2-53" fmla="*/ 3848302 w 3848302"/>
              <a:gd name="connsiteY2-54" fmla="*/ 936104 h 1902188"/>
              <a:gd name="connsiteX3-55" fmla="*/ 2695975 w 3848302"/>
              <a:gd name="connsiteY3-56" fmla="*/ 1872208 h 1902188"/>
              <a:gd name="connsiteX4-57" fmla="*/ 31469 w 3848302"/>
              <a:gd name="connsiteY4-58" fmla="*/ 1902188 h 1902188"/>
              <a:gd name="connsiteX5-59" fmla="*/ 0 w 3848302"/>
              <a:gd name="connsiteY5-60" fmla="*/ 14991 h 1902188"/>
              <a:gd name="connsiteX0-61" fmla="*/ 0 w 3864784"/>
              <a:gd name="connsiteY0-62" fmla="*/ 29981 h 1902188"/>
              <a:gd name="connsiteX1-63" fmla="*/ 2712457 w 3864784"/>
              <a:gd name="connsiteY1-64" fmla="*/ 0 h 1902188"/>
              <a:gd name="connsiteX2-65" fmla="*/ 3864784 w 3864784"/>
              <a:gd name="connsiteY2-66" fmla="*/ 936104 h 1902188"/>
              <a:gd name="connsiteX3-67" fmla="*/ 2712457 w 3864784"/>
              <a:gd name="connsiteY3-68" fmla="*/ 1872208 h 1902188"/>
              <a:gd name="connsiteX4-69" fmla="*/ 47951 w 3864784"/>
              <a:gd name="connsiteY4-70" fmla="*/ 1902188 h 1902188"/>
              <a:gd name="connsiteX5-71" fmla="*/ 0 w 3864784"/>
              <a:gd name="connsiteY5-72" fmla="*/ 29981 h 1902188"/>
              <a:gd name="connsiteX0-73" fmla="*/ 0 w 3831822"/>
              <a:gd name="connsiteY0-74" fmla="*/ 14990 h 1902188"/>
              <a:gd name="connsiteX1-75" fmla="*/ 2679495 w 3831822"/>
              <a:gd name="connsiteY1-76" fmla="*/ 0 h 1902188"/>
              <a:gd name="connsiteX2-77" fmla="*/ 3831822 w 3831822"/>
              <a:gd name="connsiteY2-78" fmla="*/ 936104 h 1902188"/>
              <a:gd name="connsiteX3-79" fmla="*/ 2679495 w 3831822"/>
              <a:gd name="connsiteY3-80" fmla="*/ 1872208 h 1902188"/>
              <a:gd name="connsiteX4-81" fmla="*/ 14989 w 3831822"/>
              <a:gd name="connsiteY4-82" fmla="*/ 1902188 h 1902188"/>
              <a:gd name="connsiteX5-83" fmla="*/ 0 w 3831822"/>
              <a:gd name="connsiteY5-84" fmla="*/ 14990 h 1902188"/>
            </a:gdLst>
            <a:ahLst/>
            <a:cxnLst>
              <a:cxn ang="0">
                <a:pos x="connsiteX0-73" y="connsiteY0-74"/>
              </a:cxn>
              <a:cxn ang="0">
                <a:pos x="connsiteX1-75" y="connsiteY1-76"/>
              </a:cxn>
              <a:cxn ang="0">
                <a:pos x="connsiteX2-77" y="connsiteY2-78"/>
              </a:cxn>
              <a:cxn ang="0">
                <a:pos x="connsiteX3-79" y="connsiteY3-80"/>
              </a:cxn>
              <a:cxn ang="0">
                <a:pos x="connsiteX4-81" y="connsiteY4-82"/>
              </a:cxn>
              <a:cxn ang="0">
                <a:pos x="connsiteX5-83" y="connsiteY5-84"/>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chemeClr val="bg1"/>
                </a:solidFill>
                <a:latin typeface="微软雅黑" panose="020B0503020204020204" pitchFamily="34" charset="-122"/>
                <a:ea typeface="微软雅黑" panose="020B0503020204020204" pitchFamily="34" charset="-122"/>
              </a:rPr>
              <a:t>LOGO</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 name="AutoShape 56"/>
          <p:cNvSpPr>
            <a:spLocks noChangeArrowheads="1"/>
          </p:cNvSpPr>
          <p:nvPr/>
        </p:nvSpPr>
        <p:spPr bwMode="gray">
          <a:xfrm>
            <a:off x="2654479" y="1211138"/>
            <a:ext cx="3891565" cy="3248576"/>
          </a:xfrm>
          <a:prstGeom prst="diamond">
            <a:avLst/>
          </a:prstGeom>
          <a:solidFill>
            <a:schemeClr val="bg1">
              <a:lumMod val="75000"/>
              <a:alpha val="30196"/>
            </a:schemeClr>
          </a:solidFill>
          <a:ln w="9525">
            <a:miter lim="800000"/>
          </a:ln>
        </p:spPr>
        <p:txBody>
          <a:bodyPr wrap="none" lIns="61347" tIns="30673" rIns="61347" bIns="30673" anchor="ctr">
            <a:flatTx/>
          </a:bodyPr>
          <a:lstStyle/>
          <a:p>
            <a:endParaRPr lang="zh-CN" altLang="en-US" sz="1472" dirty="0">
              <a:solidFill>
                <a:srgbClr val="000000"/>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3625238" y="1990245"/>
            <a:ext cx="906205" cy="794025"/>
            <a:chOff x="3949252" y="2730526"/>
            <a:chExt cx="1349988" cy="1182687"/>
          </a:xfrm>
          <a:solidFill>
            <a:srgbClr val="FCA304"/>
          </a:solidFill>
        </p:grpSpPr>
        <p:sp>
          <p:nvSpPr>
            <p:cNvPr id="7" name="AutoShape 57"/>
            <p:cNvSpPr>
              <a:spLocks noChangeArrowheads="1"/>
            </p:cNvSpPr>
            <p:nvPr/>
          </p:nvSpPr>
          <p:spPr bwMode="gray">
            <a:xfrm>
              <a:off x="3949252" y="2730526"/>
              <a:ext cx="1349988" cy="1182687"/>
            </a:xfrm>
            <a:prstGeom prst="roundRect">
              <a:avLst>
                <a:gd name="adj" fmla="val 16667"/>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79" dirty="0">
                <a:solidFill>
                  <a:schemeClr val="bg1"/>
                </a:solidFill>
                <a:latin typeface="微软雅黑" panose="020B0503020204020204" pitchFamily="34" charset="-122"/>
                <a:ea typeface="微软雅黑" panose="020B0503020204020204" pitchFamily="34" charset="-122"/>
              </a:endParaRPr>
            </a:p>
          </p:txBody>
        </p:sp>
        <p:sp>
          <p:nvSpPr>
            <p:cNvPr id="8" name="Text Box 61"/>
            <p:cNvSpPr txBox="1">
              <a:spLocks noChangeArrowheads="1"/>
            </p:cNvSpPr>
            <p:nvPr/>
          </p:nvSpPr>
          <p:spPr bwMode="black">
            <a:xfrm>
              <a:off x="4073273" y="2808559"/>
              <a:ext cx="1091041" cy="865606"/>
            </a:xfrm>
            <a:prstGeom prst="rect">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4000">
                  <a:solidFill>
                    <a:schemeClr val="bg1"/>
                  </a:solidFill>
                  <a:latin typeface="微软雅黑" panose="020B0503020204020204" pitchFamily="34" charset="-122"/>
                  <a:ea typeface="微软雅黑" panose="020B0503020204020204"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79" dirty="0"/>
                <a:t>您的文本</a:t>
              </a:r>
              <a:endParaRPr lang="en-US" altLang="zh-CN" sz="1679" dirty="0"/>
            </a:p>
          </p:txBody>
        </p:sp>
      </p:grpSp>
      <p:grpSp>
        <p:nvGrpSpPr>
          <p:cNvPr id="9" name="组合 8"/>
          <p:cNvGrpSpPr/>
          <p:nvPr/>
        </p:nvGrpSpPr>
        <p:grpSpPr>
          <a:xfrm>
            <a:off x="4645937" y="1990245"/>
            <a:ext cx="906205" cy="794025"/>
            <a:chOff x="5469803" y="2730526"/>
            <a:chExt cx="1349988" cy="1182687"/>
          </a:xfrm>
          <a:solidFill>
            <a:srgbClr val="C00000"/>
          </a:solidFill>
        </p:grpSpPr>
        <p:sp>
          <p:nvSpPr>
            <p:cNvPr id="10" name="AutoShape 59"/>
            <p:cNvSpPr>
              <a:spLocks noChangeArrowheads="1"/>
            </p:cNvSpPr>
            <p:nvPr/>
          </p:nvSpPr>
          <p:spPr bwMode="gray">
            <a:xfrm>
              <a:off x="5469803" y="2730526"/>
              <a:ext cx="1349988" cy="1182687"/>
            </a:xfrm>
            <a:prstGeom prst="roundRect">
              <a:avLst>
                <a:gd name="adj" fmla="val 16667"/>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79" dirty="0">
                <a:solidFill>
                  <a:schemeClr val="bg1"/>
                </a:solidFill>
                <a:latin typeface="微软雅黑" panose="020B0503020204020204" pitchFamily="34" charset="-122"/>
                <a:ea typeface="微软雅黑" panose="020B0503020204020204" pitchFamily="34" charset="-122"/>
              </a:endParaRPr>
            </a:p>
          </p:txBody>
        </p:sp>
        <p:sp>
          <p:nvSpPr>
            <p:cNvPr id="11" name="Text Box 62"/>
            <p:cNvSpPr txBox="1">
              <a:spLocks noChangeArrowheads="1"/>
            </p:cNvSpPr>
            <p:nvPr/>
          </p:nvSpPr>
          <p:spPr bwMode="black">
            <a:xfrm>
              <a:off x="5588642" y="2808559"/>
              <a:ext cx="1105947" cy="865605"/>
            </a:xfrm>
            <a:prstGeom prst="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4000">
                  <a:solidFill>
                    <a:schemeClr val="bg1"/>
                  </a:solidFill>
                  <a:latin typeface="微软雅黑" panose="020B0503020204020204" pitchFamily="34" charset="-122"/>
                  <a:ea typeface="微软雅黑" panose="020B0503020204020204"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79" dirty="0"/>
                <a:t>您的文本</a:t>
              </a:r>
              <a:endParaRPr lang="en-US" altLang="zh-CN" sz="1679" dirty="0"/>
            </a:p>
          </p:txBody>
        </p:sp>
      </p:grpSp>
      <p:grpSp>
        <p:nvGrpSpPr>
          <p:cNvPr id="12" name="组合 11"/>
          <p:cNvGrpSpPr/>
          <p:nvPr/>
        </p:nvGrpSpPr>
        <p:grpSpPr>
          <a:xfrm>
            <a:off x="3625238" y="2885522"/>
            <a:ext cx="906205" cy="794025"/>
            <a:chOff x="3949252" y="4064026"/>
            <a:chExt cx="1349988" cy="1182687"/>
          </a:xfrm>
          <a:solidFill>
            <a:srgbClr val="C00000"/>
          </a:solidFill>
        </p:grpSpPr>
        <p:sp>
          <p:nvSpPr>
            <p:cNvPr id="13" name="AutoShape 58"/>
            <p:cNvSpPr>
              <a:spLocks noChangeArrowheads="1"/>
            </p:cNvSpPr>
            <p:nvPr/>
          </p:nvSpPr>
          <p:spPr bwMode="gray">
            <a:xfrm>
              <a:off x="3949252" y="4064026"/>
              <a:ext cx="1349988" cy="1182687"/>
            </a:xfrm>
            <a:prstGeom prst="roundRect">
              <a:avLst>
                <a:gd name="adj" fmla="val 16667"/>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79" dirty="0">
                <a:solidFill>
                  <a:schemeClr val="bg1"/>
                </a:solidFill>
                <a:latin typeface="微软雅黑" panose="020B0503020204020204" pitchFamily="34" charset="-122"/>
                <a:ea typeface="微软雅黑" panose="020B0503020204020204" pitchFamily="34" charset="-122"/>
              </a:endParaRPr>
            </a:p>
          </p:txBody>
        </p:sp>
        <p:sp>
          <p:nvSpPr>
            <p:cNvPr id="14" name="Text Box 63"/>
            <p:cNvSpPr txBox="1">
              <a:spLocks noChangeArrowheads="1"/>
            </p:cNvSpPr>
            <p:nvPr/>
          </p:nvSpPr>
          <p:spPr bwMode="black">
            <a:xfrm>
              <a:off x="4073273" y="4158633"/>
              <a:ext cx="1091041" cy="865605"/>
            </a:xfrm>
            <a:prstGeom prst="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4000">
                  <a:solidFill>
                    <a:schemeClr val="bg1"/>
                  </a:solidFill>
                  <a:latin typeface="微软雅黑" panose="020B0503020204020204" pitchFamily="34" charset="-122"/>
                  <a:ea typeface="微软雅黑" panose="020B0503020204020204"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79" dirty="0"/>
                <a:t>您的文本</a:t>
              </a:r>
              <a:endParaRPr lang="en-US" altLang="zh-CN" sz="1679" dirty="0"/>
            </a:p>
          </p:txBody>
        </p:sp>
      </p:grpSp>
      <p:grpSp>
        <p:nvGrpSpPr>
          <p:cNvPr id="15" name="组合 14"/>
          <p:cNvGrpSpPr/>
          <p:nvPr/>
        </p:nvGrpSpPr>
        <p:grpSpPr>
          <a:xfrm>
            <a:off x="4645937" y="2885522"/>
            <a:ext cx="906205" cy="794025"/>
            <a:chOff x="5469803" y="4064026"/>
            <a:chExt cx="1349988" cy="1182687"/>
          </a:xfrm>
          <a:solidFill>
            <a:srgbClr val="FCA304"/>
          </a:solidFill>
        </p:grpSpPr>
        <p:sp>
          <p:nvSpPr>
            <p:cNvPr id="16" name="AutoShape 60"/>
            <p:cNvSpPr>
              <a:spLocks noChangeArrowheads="1"/>
            </p:cNvSpPr>
            <p:nvPr/>
          </p:nvSpPr>
          <p:spPr bwMode="gray">
            <a:xfrm>
              <a:off x="5469803" y="4064026"/>
              <a:ext cx="1349988" cy="1182687"/>
            </a:xfrm>
            <a:prstGeom prst="roundRect">
              <a:avLst>
                <a:gd name="adj" fmla="val 16667"/>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79" dirty="0">
                <a:solidFill>
                  <a:schemeClr val="bg1"/>
                </a:solidFill>
                <a:latin typeface="微软雅黑" panose="020B0503020204020204" pitchFamily="34" charset="-122"/>
                <a:ea typeface="微软雅黑" panose="020B0503020204020204" pitchFamily="34" charset="-122"/>
              </a:endParaRPr>
            </a:p>
          </p:txBody>
        </p:sp>
        <p:sp>
          <p:nvSpPr>
            <p:cNvPr id="17" name="Text Box 64"/>
            <p:cNvSpPr txBox="1">
              <a:spLocks noChangeArrowheads="1"/>
            </p:cNvSpPr>
            <p:nvPr/>
          </p:nvSpPr>
          <p:spPr bwMode="black">
            <a:xfrm>
              <a:off x="5588642" y="4158633"/>
              <a:ext cx="1105947" cy="865605"/>
            </a:xfrm>
            <a:prstGeom prst="rect">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4000">
                  <a:solidFill>
                    <a:schemeClr val="bg1"/>
                  </a:solidFill>
                  <a:latin typeface="微软雅黑" panose="020B0503020204020204" pitchFamily="34" charset="-122"/>
                  <a:ea typeface="微软雅黑" panose="020B0503020204020204"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79" dirty="0"/>
                <a:t>您的文本</a:t>
              </a:r>
              <a:endParaRPr lang="en-US" altLang="zh-CN" sz="1679" dirty="0"/>
            </a:p>
          </p:txBody>
        </p:sp>
      </p:grpSp>
      <p:sp>
        <p:nvSpPr>
          <p:cNvPr id="19" name="Text Box 65"/>
          <p:cNvSpPr txBox="1">
            <a:spLocks noChangeArrowheads="1"/>
          </p:cNvSpPr>
          <p:nvPr/>
        </p:nvSpPr>
        <p:spPr bwMode="gray">
          <a:xfrm>
            <a:off x="4136806" y="1561792"/>
            <a:ext cx="974414" cy="309385"/>
          </a:xfrm>
          <a:prstGeom prst="rect">
            <a:avLst/>
          </a:prstGeom>
          <a:noFill/>
          <a:ln w="9525" algn="ctr">
            <a:noFill/>
            <a:miter lim="800000"/>
          </a:ln>
        </p:spPr>
        <p:txBody>
          <a:bodyPr lIns="61347" tIns="30673" rIns="61347" bIns="30673">
            <a:spAutoFit/>
          </a:bodyPr>
          <a:lstStyle/>
          <a:p>
            <a:pPr algn="ctr">
              <a:spcBef>
                <a:spcPct val="50000"/>
              </a:spcBef>
            </a:pPr>
            <a:r>
              <a:rPr lang="zh-CN" altLang="en-US" sz="1608" b="1" dirty="0">
                <a:solidFill>
                  <a:srgbClr val="760000"/>
                </a:solidFill>
                <a:latin typeface="微软雅黑" panose="020B0503020204020204" pitchFamily="34" charset="-122"/>
                <a:ea typeface="微软雅黑" panose="020B0503020204020204" pitchFamily="34" charset="-122"/>
              </a:rPr>
              <a:t>文本</a:t>
            </a:r>
            <a:endParaRPr lang="en-US" altLang="zh-CN" sz="1608" b="1" dirty="0">
              <a:solidFill>
                <a:srgbClr val="760000"/>
              </a:solidFill>
              <a:latin typeface="微软雅黑" panose="020B0503020204020204" pitchFamily="34" charset="-122"/>
              <a:ea typeface="微软雅黑" panose="020B0503020204020204" pitchFamily="34" charset="-122"/>
            </a:endParaRPr>
          </a:p>
        </p:txBody>
      </p:sp>
      <p:sp>
        <p:nvSpPr>
          <p:cNvPr id="20" name="Text Box 66"/>
          <p:cNvSpPr txBox="1">
            <a:spLocks noChangeArrowheads="1"/>
          </p:cNvSpPr>
          <p:nvPr/>
        </p:nvSpPr>
        <p:spPr bwMode="gray">
          <a:xfrm>
            <a:off x="4083213" y="3860734"/>
            <a:ext cx="974414" cy="309385"/>
          </a:xfrm>
          <a:prstGeom prst="rect">
            <a:avLst/>
          </a:prstGeom>
          <a:noFill/>
          <a:ln w="9525" algn="ctr">
            <a:noFill/>
            <a:miter lim="800000"/>
          </a:ln>
        </p:spPr>
        <p:txBody>
          <a:bodyPr lIns="61347" tIns="30673" rIns="61347" bIns="30673">
            <a:spAutoFit/>
          </a:bodyPr>
          <a:lstStyle/>
          <a:p>
            <a:pPr algn="ctr">
              <a:spcBef>
                <a:spcPct val="50000"/>
              </a:spcBef>
            </a:pPr>
            <a:r>
              <a:rPr lang="zh-CN" altLang="en-US" sz="1608" b="1" dirty="0">
                <a:solidFill>
                  <a:srgbClr val="760000"/>
                </a:solidFill>
                <a:latin typeface="微软雅黑" panose="020B0503020204020204" pitchFamily="34" charset="-122"/>
                <a:ea typeface="微软雅黑" panose="020B0503020204020204" pitchFamily="34" charset="-122"/>
              </a:rPr>
              <a:t>文本</a:t>
            </a:r>
            <a:endParaRPr lang="en-US" altLang="zh-CN" sz="1608" b="1" dirty="0">
              <a:solidFill>
                <a:srgbClr val="760000"/>
              </a:solidFill>
              <a:latin typeface="微软雅黑" panose="020B0503020204020204" pitchFamily="34" charset="-122"/>
              <a:ea typeface="微软雅黑" panose="020B0503020204020204" pitchFamily="34" charset="-122"/>
            </a:endParaRPr>
          </a:p>
        </p:txBody>
      </p:sp>
      <p:sp>
        <p:nvSpPr>
          <p:cNvPr id="21" name="Text Box 67"/>
          <p:cNvSpPr txBox="1">
            <a:spLocks noChangeArrowheads="1"/>
          </p:cNvSpPr>
          <p:nvPr/>
        </p:nvSpPr>
        <p:spPr bwMode="gray">
          <a:xfrm>
            <a:off x="5660548" y="2680887"/>
            <a:ext cx="694270" cy="309385"/>
          </a:xfrm>
          <a:prstGeom prst="rect">
            <a:avLst/>
          </a:prstGeom>
          <a:noFill/>
          <a:ln w="9525" algn="ctr">
            <a:noFill/>
            <a:miter lim="800000"/>
          </a:ln>
        </p:spPr>
        <p:txBody>
          <a:bodyPr lIns="61347" tIns="30673" rIns="61347" bIns="30673">
            <a:spAutoFit/>
          </a:bodyPr>
          <a:lstStyle/>
          <a:p>
            <a:pPr algn="ctr">
              <a:spcBef>
                <a:spcPct val="50000"/>
              </a:spcBef>
            </a:pPr>
            <a:r>
              <a:rPr lang="zh-CN" altLang="en-US" sz="1608" b="1" dirty="0">
                <a:solidFill>
                  <a:srgbClr val="760000"/>
                </a:solidFill>
                <a:latin typeface="微软雅黑" panose="020B0503020204020204" pitchFamily="34" charset="-122"/>
                <a:ea typeface="微软雅黑" panose="020B0503020204020204" pitchFamily="34" charset="-122"/>
              </a:rPr>
              <a:t>文本</a:t>
            </a:r>
            <a:endParaRPr lang="en-US" altLang="zh-CN" sz="1608" b="1" dirty="0">
              <a:solidFill>
                <a:srgbClr val="760000"/>
              </a:solidFill>
              <a:latin typeface="微软雅黑" panose="020B0503020204020204" pitchFamily="34" charset="-122"/>
              <a:ea typeface="微软雅黑" panose="020B0503020204020204" pitchFamily="34" charset="-122"/>
            </a:endParaRPr>
          </a:p>
        </p:txBody>
      </p:sp>
      <p:sp>
        <p:nvSpPr>
          <p:cNvPr id="22" name="Text Box 68"/>
          <p:cNvSpPr txBox="1">
            <a:spLocks noChangeArrowheads="1"/>
          </p:cNvSpPr>
          <p:nvPr/>
        </p:nvSpPr>
        <p:spPr bwMode="gray">
          <a:xfrm>
            <a:off x="2821348" y="2680887"/>
            <a:ext cx="780750" cy="309385"/>
          </a:xfrm>
          <a:prstGeom prst="rect">
            <a:avLst/>
          </a:prstGeom>
          <a:noFill/>
          <a:ln w="9525" algn="ctr">
            <a:noFill/>
            <a:miter lim="800000"/>
          </a:ln>
        </p:spPr>
        <p:txBody>
          <a:bodyPr lIns="61347" tIns="30673" rIns="61347" bIns="30673">
            <a:spAutoFit/>
          </a:bodyPr>
          <a:lstStyle/>
          <a:p>
            <a:pPr algn="ctr">
              <a:spcBef>
                <a:spcPct val="50000"/>
              </a:spcBef>
            </a:pPr>
            <a:r>
              <a:rPr lang="zh-CN" altLang="en-US" sz="1608" b="1" dirty="0">
                <a:solidFill>
                  <a:srgbClr val="760000"/>
                </a:solidFill>
                <a:latin typeface="微软雅黑" panose="020B0503020204020204" pitchFamily="34" charset="-122"/>
                <a:ea typeface="微软雅黑" panose="020B0503020204020204" pitchFamily="34" charset="-122"/>
              </a:rPr>
              <a:t>文本</a:t>
            </a:r>
            <a:endParaRPr lang="en-US" altLang="zh-CN" sz="1608" b="1" dirty="0">
              <a:solidFill>
                <a:srgbClr val="760000"/>
              </a:solidFill>
              <a:latin typeface="微软雅黑" panose="020B0503020204020204" pitchFamily="34" charset="-122"/>
              <a:ea typeface="微软雅黑" panose="020B0503020204020204" pitchFamily="34" charset="-122"/>
            </a:endParaRPr>
          </a:p>
        </p:txBody>
      </p:sp>
      <p:sp>
        <p:nvSpPr>
          <p:cNvPr id="23" name="Text Box 69"/>
          <p:cNvSpPr txBox="1">
            <a:spLocks noChangeArrowheads="1"/>
          </p:cNvSpPr>
          <p:nvPr/>
        </p:nvSpPr>
        <p:spPr bwMode="gray">
          <a:xfrm>
            <a:off x="1659362" y="1702478"/>
            <a:ext cx="2147365" cy="265975"/>
          </a:xfrm>
          <a:prstGeom prst="rect">
            <a:avLst/>
          </a:prstGeom>
          <a:noFill/>
          <a:ln w="9525" algn="ctr">
            <a:noFill/>
            <a:miter lim="800000"/>
          </a:ln>
        </p:spPr>
        <p:txBody>
          <a:bodyPr lIns="61347" tIns="30673" rIns="61347" bIns="30673">
            <a:spAutoFit/>
          </a:bodyPr>
          <a:lstStyle/>
          <a:p>
            <a:pPr algn="ctr">
              <a:spcBef>
                <a:spcPct val="50000"/>
              </a:spcBef>
            </a:pPr>
            <a:r>
              <a:rPr lang="zh-CN" altLang="en-US" sz="1326" b="1" dirty="0">
                <a:solidFill>
                  <a:srgbClr val="000000"/>
                </a:solidFill>
                <a:latin typeface="微软雅黑" panose="020B0503020204020204" pitchFamily="34" charset="-122"/>
                <a:ea typeface="微软雅黑" panose="020B0503020204020204" pitchFamily="34" charset="-122"/>
              </a:rPr>
              <a:t>您的文本您的文本</a:t>
            </a:r>
            <a:endParaRPr lang="en-US" altLang="zh-CN" sz="1326" b="1" dirty="0">
              <a:solidFill>
                <a:srgbClr val="000000"/>
              </a:solidFill>
              <a:latin typeface="微软雅黑" panose="020B0503020204020204" pitchFamily="34" charset="-122"/>
              <a:ea typeface="微软雅黑" panose="020B0503020204020204" pitchFamily="34" charset="-122"/>
            </a:endParaRPr>
          </a:p>
        </p:txBody>
      </p:sp>
      <p:sp>
        <p:nvSpPr>
          <p:cNvPr id="24" name="Text Box 70"/>
          <p:cNvSpPr txBox="1">
            <a:spLocks noChangeArrowheads="1"/>
          </p:cNvSpPr>
          <p:nvPr/>
        </p:nvSpPr>
        <p:spPr bwMode="gray">
          <a:xfrm>
            <a:off x="5416944" y="1702478"/>
            <a:ext cx="2147365" cy="265975"/>
          </a:xfrm>
          <a:prstGeom prst="rect">
            <a:avLst/>
          </a:prstGeom>
          <a:noFill/>
          <a:ln w="9525" algn="ctr">
            <a:noFill/>
            <a:miter lim="800000"/>
          </a:ln>
        </p:spPr>
        <p:txBody>
          <a:bodyPr lIns="61347" tIns="30673" rIns="61347" bIns="30673">
            <a:spAutoFit/>
          </a:bodyPr>
          <a:lstStyle/>
          <a:p>
            <a:pPr algn="ctr">
              <a:spcBef>
                <a:spcPct val="50000"/>
              </a:spcBef>
            </a:pPr>
            <a:r>
              <a:rPr lang="zh-CN" altLang="en-US" sz="1326" b="1" dirty="0">
                <a:solidFill>
                  <a:srgbClr val="000000"/>
                </a:solidFill>
                <a:latin typeface="微软雅黑" panose="020B0503020204020204" pitchFamily="34" charset="-122"/>
                <a:ea typeface="微软雅黑" panose="020B0503020204020204" pitchFamily="34" charset="-122"/>
              </a:rPr>
              <a:t>您的文本您的文本</a:t>
            </a:r>
            <a:endParaRPr lang="en-US" altLang="zh-CN" sz="1326" b="1" dirty="0">
              <a:solidFill>
                <a:srgbClr val="000000"/>
              </a:solidFill>
              <a:latin typeface="微软雅黑" panose="020B0503020204020204" pitchFamily="34" charset="-122"/>
              <a:ea typeface="微软雅黑" panose="020B0503020204020204" pitchFamily="34" charset="-122"/>
            </a:endParaRPr>
          </a:p>
        </p:txBody>
      </p:sp>
      <p:sp>
        <p:nvSpPr>
          <p:cNvPr id="27" name="Text Box 71"/>
          <p:cNvSpPr txBox="1">
            <a:spLocks noChangeArrowheads="1"/>
          </p:cNvSpPr>
          <p:nvPr/>
        </p:nvSpPr>
        <p:spPr bwMode="gray">
          <a:xfrm>
            <a:off x="1600896" y="3566573"/>
            <a:ext cx="2147365" cy="265975"/>
          </a:xfrm>
          <a:prstGeom prst="rect">
            <a:avLst/>
          </a:prstGeom>
          <a:noFill/>
          <a:ln w="9525" algn="ctr">
            <a:noFill/>
            <a:miter lim="800000"/>
          </a:ln>
        </p:spPr>
        <p:txBody>
          <a:bodyPr lIns="61347" tIns="30673" rIns="61347" bIns="30673">
            <a:spAutoFit/>
          </a:bodyPr>
          <a:lstStyle/>
          <a:p>
            <a:pPr algn="ctr">
              <a:spcBef>
                <a:spcPct val="50000"/>
              </a:spcBef>
            </a:pPr>
            <a:r>
              <a:rPr lang="zh-CN" altLang="en-US" sz="1326" b="1" dirty="0">
                <a:solidFill>
                  <a:srgbClr val="000000"/>
                </a:solidFill>
                <a:latin typeface="微软雅黑" panose="020B0503020204020204" pitchFamily="34" charset="-122"/>
                <a:ea typeface="微软雅黑" panose="020B0503020204020204" pitchFamily="34" charset="-122"/>
              </a:rPr>
              <a:t>您的文本您的文本</a:t>
            </a:r>
            <a:endParaRPr lang="en-US" altLang="zh-CN" sz="1326" b="1" dirty="0">
              <a:solidFill>
                <a:srgbClr val="000000"/>
              </a:solidFill>
              <a:latin typeface="微软雅黑" panose="020B0503020204020204" pitchFamily="34" charset="-122"/>
              <a:ea typeface="微软雅黑" panose="020B0503020204020204" pitchFamily="34" charset="-122"/>
            </a:endParaRPr>
          </a:p>
        </p:txBody>
      </p:sp>
      <p:sp>
        <p:nvSpPr>
          <p:cNvPr id="28" name="Text Box 72"/>
          <p:cNvSpPr txBox="1">
            <a:spLocks noChangeArrowheads="1"/>
          </p:cNvSpPr>
          <p:nvPr/>
        </p:nvSpPr>
        <p:spPr bwMode="gray">
          <a:xfrm>
            <a:off x="5475408" y="3566573"/>
            <a:ext cx="2147365" cy="265975"/>
          </a:xfrm>
          <a:prstGeom prst="rect">
            <a:avLst/>
          </a:prstGeom>
          <a:noFill/>
          <a:ln w="9525" algn="ctr">
            <a:noFill/>
            <a:miter lim="800000"/>
          </a:ln>
        </p:spPr>
        <p:txBody>
          <a:bodyPr lIns="61347" tIns="30673" rIns="61347" bIns="30673">
            <a:spAutoFit/>
          </a:bodyPr>
          <a:lstStyle/>
          <a:p>
            <a:pPr algn="ctr">
              <a:spcBef>
                <a:spcPct val="50000"/>
              </a:spcBef>
            </a:pPr>
            <a:r>
              <a:rPr lang="zh-CN" altLang="en-US" sz="1326" b="1" dirty="0">
                <a:solidFill>
                  <a:srgbClr val="000000"/>
                </a:solidFill>
                <a:latin typeface="微软雅黑" panose="020B0503020204020204" pitchFamily="34" charset="-122"/>
                <a:ea typeface="微软雅黑" panose="020B0503020204020204" pitchFamily="34" charset="-122"/>
              </a:rPr>
              <a:t>您的文本您的文本</a:t>
            </a:r>
            <a:endParaRPr lang="en-US" altLang="zh-CN" sz="1326" b="1"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med"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52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52000">
                                          <p:cBhvr additive="base">
                                            <p:cTn id="7" dur="500" fill="hold"/>
                                            <p:tgtEl>
                                              <p:spTgt spid="25"/>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ppt_x</p:attrName>
                                            </p:attrNameLst>
                                          </p:cBhvr>
                                          <p:tavLst>
                                            <p:tav tm="0">
                                              <p:val>
                                                <p:strVal val="#ppt_x"/>
                                              </p:val>
                                            </p:tav>
                                            <p:tav tm="100000">
                                              <p:val>
                                                <p:strVal val="#ppt_x"/>
                                              </p:val>
                                            </p:tav>
                                          </p:tavLst>
                                        </p:anim>
                                        <p:anim calcmode="lin" valueType="num">
                                          <p:cBhvr>
                                            <p:cTn id="19" dur="5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anim calcmode="lin" valueType="num">
                                          <p:cBhvr>
                                            <p:cTn id="23" dur="500" fill="hold"/>
                                            <p:tgtEl>
                                              <p:spTgt spid="9"/>
                                            </p:tgtEl>
                                            <p:attrNameLst>
                                              <p:attrName>ppt_x</p:attrName>
                                            </p:attrNameLst>
                                          </p:cBhvr>
                                          <p:tavLst>
                                            <p:tav tm="0">
                                              <p:val>
                                                <p:strVal val="#ppt_x"/>
                                              </p:val>
                                            </p:tav>
                                            <p:tav tm="100000">
                                              <p:val>
                                                <p:strVal val="#ppt_x"/>
                                              </p:val>
                                            </p:tav>
                                          </p:tavLst>
                                        </p:anim>
                                        <p:anim calcmode="lin" valueType="num">
                                          <p:cBhvr>
                                            <p:cTn id="24" dur="50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anim calcmode="lin" valueType="num">
                                          <p:cBhvr>
                                            <p:cTn id="29" dur="500" fill="hold"/>
                                            <p:tgtEl>
                                              <p:spTgt spid="12"/>
                                            </p:tgtEl>
                                            <p:attrNameLst>
                                              <p:attrName>ppt_x</p:attrName>
                                            </p:attrNameLst>
                                          </p:cBhvr>
                                          <p:tavLst>
                                            <p:tav tm="0">
                                              <p:val>
                                                <p:strVal val="#ppt_x"/>
                                              </p:val>
                                            </p:tav>
                                            <p:tav tm="100000">
                                              <p:val>
                                                <p:strVal val="#ppt_x"/>
                                              </p:val>
                                            </p:tav>
                                          </p:tavLst>
                                        </p:anim>
                                        <p:anim calcmode="lin" valueType="num">
                                          <p:cBhvr>
                                            <p:cTn id="30" dur="500" fill="hold"/>
                                            <p:tgtEl>
                                              <p:spTgt spid="1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anim calcmode="lin" valueType="num">
                                          <p:cBhvr>
                                            <p:cTn id="34" dur="500" fill="hold"/>
                                            <p:tgtEl>
                                              <p:spTgt spid="15"/>
                                            </p:tgtEl>
                                            <p:attrNameLst>
                                              <p:attrName>ppt_x</p:attrName>
                                            </p:attrNameLst>
                                          </p:cBhvr>
                                          <p:tavLst>
                                            <p:tav tm="0">
                                              <p:val>
                                                <p:strVal val="#ppt_x"/>
                                              </p:val>
                                            </p:tav>
                                            <p:tav tm="100000">
                                              <p:val>
                                                <p:strVal val="#ppt_x"/>
                                              </p:val>
                                            </p:tav>
                                          </p:tavLst>
                                        </p:anim>
                                        <p:anim calcmode="lin" valueType="num">
                                          <p:cBhvr>
                                            <p:cTn id="35" dur="500" fill="hold"/>
                                            <p:tgtEl>
                                              <p:spTgt spid="15"/>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anim calcmode="lin" valueType="num">
                                          <p:cBhvr>
                                            <p:cTn id="40" dur="500" fill="hold"/>
                                            <p:tgtEl>
                                              <p:spTgt spid="19"/>
                                            </p:tgtEl>
                                            <p:attrNameLst>
                                              <p:attrName>ppt_x</p:attrName>
                                            </p:attrNameLst>
                                          </p:cBhvr>
                                          <p:tavLst>
                                            <p:tav tm="0">
                                              <p:val>
                                                <p:strVal val="#ppt_x"/>
                                              </p:val>
                                            </p:tav>
                                            <p:tav tm="100000">
                                              <p:val>
                                                <p:strVal val="#ppt_x"/>
                                              </p:val>
                                            </p:tav>
                                          </p:tavLst>
                                        </p:anim>
                                        <p:anim calcmode="lin" valueType="num">
                                          <p:cBhvr>
                                            <p:cTn id="41" dur="500" fill="hold"/>
                                            <p:tgtEl>
                                              <p:spTgt spid="19"/>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42"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anim calcmode="lin" valueType="num">
                                          <p:cBhvr>
                                            <p:cTn id="46" dur="500" fill="hold"/>
                                            <p:tgtEl>
                                              <p:spTgt spid="22"/>
                                            </p:tgtEl>
                                            <p:attrNameLst>
                                              <p:attrName>ppt_x</p:attrName>
                                            </p:attrNameLst>
                                          </p:cBhvr>
                                          <p:tavLst>
                                            <p:tav tm="0">
                                              <p:val>
                                                <p:strVal val="#ppt_x"/>
                                              </p:val>
                                            </p:tav>
                                            <p:tav tm="100000">
                                              <p:val>
                                                <p:strVal val="#ppt_x"/>
                                              </p:val>
                                            </p:tav>
                                          </p:tavLst>
                                        </p:anim>
                                        <p:anim calcmode="lin" valueType="num">
                                          <p:cBhvr>
                                            <p:cTn id="47" dur="500" fill="hold"/>
                                            <p:tgtEl>
                                              <p:spTgt spid="22"/>
                                            </p:tgtEl>
                                            <p:attrNameLst>
                                              <p:attrName>ppt_y</p:attrName>
                                            </p:attrNameLst>
                                          </p:cBhvr>
                                          <p:tavLst>
                                            <p:tav tm="0">
                                              <p:val>
                                                <p:strVal val="#ppt_y+.1"/>
                                              </p:val>
                                            </p:tav>
                                            <p:tav tm="100000">
                                              <p:val>
                                                <p:strVal val="#ppt_y"/>
                                              </p:val>
                                            </p:tav>
                                          </p:tavLst>
                                        </p:anim>
                                      </p:childTnLst>
                                    </p:cTn>
                                  </p:par>
                                </p:childTnLst>
                              </p:cTn>
                            </p:par>
                            <p:par>
                              <p:cTn id="48" fill="hold">
                                <p:stCondLst>
                                  <p:cond delay="3000"/>
                                </p:stCondLst>
                                <p:childTnLst>
                                  <p:par>
                                    <p:cTn id="49" presetID="42" presetClass="entr" presetSubtype="0"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anim calcmode="lin" valueType="num">
                                          <p:cBhvr>
                                            <p:cTn id="52" dur="500" fill="hold"/>
                                            <p:tgtEl>
                                              <p:spTgt spid="21"/>
                                            </p:tgtEl>
                                            <p:attrNameLst>
                                              <p:attrName>ppt_x</p:attrName>
                                            </p:attrNameLst>
                                          </p:cBhvr>
                                          <p:tavLst>
                                            <p:tav tm="0">
                                              <p:val>
                                                <p:strVal val="#ppt_x"/>
                                              </p:val>
                                            </p:tav>
                                            <p:tav tm="100000">
                                              <p:val>
                                                <p:strVal val="#ppt_x"/>
                                              </p:val>
                                            </p:tav>
                                          </p:tavLst>
                                        </p:anim>
                                        <p:anim calcmode="lin" valueType="num">
                                          <p:cBhvr>
                                            <p:cTn id="53" dur="500" fill="hold"/>
                                            <p:tgtEl>
                                              <p:spTgt spid="21"/>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42" presetClass="entr" presetSubtype="0"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500"/>
                                            <p:tgtEl>
                                              <p:spTgt spid="20"/>
                                            </p:tgtEl>
                                          </p:cBhvr>
                                        </p:animEffect>
                                        <p:anim calcmode="lin" valueType="num">
                                          <p:cBhvr>
                                            <p:cTn id="58" dur="500" fill="hold"/>
                                            <p:tgtEl>
                                              <p:spTgt spid="20"/>
                                            </p:tgtEl>
                                            <p:attrNameLst>
                                              <p:attrName>ppt_x</p:attrName>
                                            </p:attrNameLst>
                                          </p:cBhvr>
                                          <p:tavLst>
                                            <p:tav tm="0">
                                              <p:val>
                                                <p:strVal val="#ppt_x"/>
                                              </p:val>
                                            </p:tav>
                                            <p:tav tm="100000">
                                              <p:val>
                                                <p:strVal val="#ppt_x"/>
                                              </p:val>
                                            </p:tav>
                                          </p:tavLst>
                                        </p:anim>
                                        <p:anim calcmode="lin" valueType="num">
                                          <p:cBhvr>
                                            <p:cTn id="59" dur="500" fill="hold"/>
                                            <p:tgtEl>
                                              <p:spTgt spid="20"/>
                                            </p:tgtEl>
                                            <p:attrNameLst>
                                              <p:attrName>ppt_y</p:attrName>
                                            </p:attrNameLst>
                                          </p:cBhvr>
                                          <p:tavLst>
                                            <p:tav tm="0">
                                              <p:val>
                                                <p:strVal val="#ppt_y+.1"/>
                                              </p:val>
                                            </p:tav>
                                            <p:tav tm="100000">
                                              <p:val>
                                                <p:strVal val="#ppt_y"/>
                                              </p:val>
                                            </p:tav>
                                          </p:tavLst>
                                        </p:anim>
                                      </p:childTnLst>
                                    </p:cTn>
                                  </p:par>
                                </p:childTnLst>
                              </p:cTn>
                            </p:par>
                            <p:par>
                              <p:cTn id="60" fill="hold">
                                <p:stCondLst>
                                  <p:cond delay="4000"/>
                                </p:stCondLst>
                                <p:childTnLst>
                                  <p:par>
                                    <p:cTn id="61" presetID="2" presetClass="entr" presetSubtype="8"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fill="hold"/>
                                            <p:tgtEl>
                                              <p:spTgt spid="23"/>
                                            </p:tgtEl>
                                            <p:attrNameLst>
                                              <p:attrName>ppt_x</p:attrName>
                                            </p:attrNameLst>
                                          </p:cBhvr>
                                          <p:tavLst>
                                            <p:tav tm="0">
                                              <p:val>
                                                <p:strVal val="0-#ppt_w/2"/>
                                              </p:val>
                                            </p:tav>
                                            <p:tav tm="100000">
                                              <p:val>
                                                <p:strVal val="#ppt_x"/>
                                              </p:val>
                                            </p:tav>
                                          </p:tavLst>
                                        </p:anim>
                                        <p:anim calcmode="lin" valueType="num">
                                          <p:cBhvr additive="base">
                                            <p:cTn id="64" dur="500" fill="hold"/>
                                            <p:tgtEl>
                                              <p:spTgt spid="23"/>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fill="hold"/>
                                            <p:tgtEl>
                                              <p:spTgt spid="27"/>
                                            </p:tgtEl>
                                            <p:attrNameLst>
                                              <p:attrName>ppt_x</p:attrName>
                                            </p:attrNameLst>
                                          </p:cBhvr>
                                          <p:tavLst>
                                            <p:tav tm="0">
                                              <p:val>
                                                <p:strVal val="0-#ppt_w/2"/>
                                              </p:val>
                                            </p:tav>
                                            <p:tav tm="100000">
                                              <p:val>
                                                <p:strVal val="#ppt_x"/>
                                              </p:val>
                                            </p:tav>
                                          </p:tavLst>
                                        </p:anim>
                                        <p:anim calcmode="lin" valueType="num">
                                          <p:cBhvr additive="base">
                                            <p:cTn id="68" dur="500" fill="hold"/>
                                            <p:tgtEl>
                                              <p:spTgt spid="27"/>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additive="base">
                                            <p:cTn id="71" dur="500" fill="hold"/>
                                            <p:tgtEl>
                                              <p:spTgt spid="24"/>
                                            </p:tgtEl>
                                            <p:attrNameLst>
                                              <p:attrName>ppt_x</p:attrName>
                                            </p:attrNameLst>
                                          </p:cBhvr>
                                          <p:tavLst>
                                            <p:tav tm="0">
                                              <p:val>
                                                <p:strVal val="1+#ppt_w/2"/>
                                              </p:val>
                                            </p:tav>
                                            <p:tav tm="100000">
                                              <p:val>
                                                <p:strVal val="#ppt_x"/>
                                              </p:val>
                                            </p:tav>
                                          </p:tavLst>
                                        </p:anim>
                                        <p:anim calcmode="lin" valueType="num">
                                          <p:cBhvr additive="base">
                                            <p:cTn id="72" dur="500" fill="hold"/>
                                            <p:tgtEl>
                                              <p:spTgt spid="24"/>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0"/>
                                      </p:stCondLst>
                                      <p:childTnLst>
                                        <p:set>
                                          <p:cBhvr>
                                            <p:cTn id="74" dur="1" fill="hold">
                                              <p:stCondLst>
                                                <p:cond delay="0"/>
                                              </p:stCondLst>
                                            </p:cTn>
                                            <p:tgtEl>
                                              <p:spTgt spid="28"/>
                                            </p:tgtEl>
                                            <p:attrNameLst>
                                              <p:attrName>style.visibility</p:attrName>
                                            </p:attrNameLst>
                                          </p:cBhvr>
                                          <p:to>
                                            <p:strVal val="visible"/>
                                          </p:to>
                                        </p:set>
                                        <p:anim calcmode="lin" valueType="num">
                                          <p:cBhvr additive="base">
                                            <p:cTn id="75" dur="500" fill="hold"/>
                                            <p:tgtEl>
                                              <p:spTgt spid="28"/>
                                            </p:tgtEl>
                                            <p:attrNameLst>
                                              <p:attrName>ppt_x</p:attrName>
                                            </p:attrNameLst>
                                          </p:cBhvr>
                                          <p:tavLst>
                                            <p:tav tm="0">
                                              <p:val>
                                                <p:strVal val="1+#ppt_w/2"/>
                                              </p:val>
                                            </p:tav>
                                            <p:tav tm="100000">
                                              <p:val>
                                                <p:strVal val="#ppt_x"/>
                                              </p:val>
                                            </p:tav>
                                          </p:tavLst>
                                        </p:anim>
                                        <p:anim calcmode="lin" valueType="num">
                                          <p:cBhvr additive="base">
                                            <p:cTn id="76"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5" grpId="0" bldLvl="0" animBg="1"/>
          <p:bldP spid="19" grpId="0"/>
          <p:bldP spid="20" grpId="0"/>
          <p:bldP spid="21" grpId="0"/>
          <p:bldP spid="22" grpId="0"/>
          <p:bldP spid="23" grpId="0"/>
          <p:bldP spid="24"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ppt_x</p:attrName>
                                            </p:attrNameLst>
                                          </p:cBhvr>
                                          <p:tavLst>
                                            <p:tav tm="0">
                                              <p:val>
                                                <p:strVal val="#ppt_x"/>
                                              </p:val>
                                            </p:tav>
                                            <p:tav tm="100000">
                                              <p:val>
                                                <p:strVal val="#ppt_x"/>
                                              </p:val>
                                            </p:tav>
                                          </p:tavLst>
                                        </p:anim>
                                        <p:anim calcmode="lin" valueType="num">
                                          <p:cBhvr>
                                            <p:cTn id="19" dur="5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anim calcmode="lin" valueType="num">
                                          <p:cBhvr>
                                            <p:cTn id="23" dur="500" fill="hold"/>
                                            <p:tgtEl>
                                              <p:spTgt spid="9"/>
                                            </p:tgtEl>
                                            <p:attrNameLst>
                                              <p:attrName>ppt_x</p:attrName>
                                            </p:attrNameLst>
                                          </p:cBhvr>
                                          <p:tavLst>
                                            <p:tav tm="0">
                                              <p:val>
                                                <p:strVal val="#ppt_x"/>
                                              </p:val>
                                            </p:tav>
                                            <p:tav tm="100000">
                                              <p:val>
                                                <p:strVal val="#ppt_x"/>
                                              </p:val>
                                            </p:tav>
                                          </p:tavLst>
                                        </p:anim>
                                        <p:anim calcmode="lin" valueType="num">
                                          <p:cBhvr>
                                            <p:cTn id="24" dur="50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anim calcmode="lin" valueType="num">
                                          <p:cBhvr>
                                            <p:cTn id="29" dur="500" fill="hold"/>
                                            <p:tgtEl>
                                              <p:spTgt spid="12"/>
                                            </p:tgtEl>
                                            <p:attrNameLst>
                                              <p:attrName>ppt_x</p:attrName>
                                            </p:attrNameLst>
                                          </p:cBhvr>
                                          <p:tavLst>
                                            <p:tav tm="0">
                                              <p:val>
                                                <p:strVal val="#ppt_x"/>
                                              </p:val>
                                            </p:tav>
                                            <p:tav tm="100000">
                                              <p:val>
                                                <p:strVal val="#ppt_x"/>
                                              </p:val>
                                            </p:tav>
                                          </p:tavLst>
                                        </p:anim>
                                        <p:anim calcmode="lin" valueType="num">
                                          <p:cBhvr>
                                            <p:cTn id="30" dur="500" fill="hold"/>
                                            <p:tgtEl>
                                              <p:spTgt spid="1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anim calcmode="lin" valueType="num">
                                          <p:cBhvr>
                                            <p:cTn id="34" dur="500" fill="hold"/>
                                            <p:tgtEl>
                                              <p:spTgt spid="15"/>
                                            </p:tgtEl>
                                            <p:attrNameLst>
                                              <p:attrName>ppt_x</p:attrName>
                                            </p:attrNameLst>
                                          </p:cBhvr>
                                          <p:tavLst>
                                            <p:tav tm="0">
                                              <p:val>
                                                <p:strVal val="#ppt_x"/>
                                              </p:val>
                                            </p:tav>
                                            <p:tav tm="100000">
                                              <p:val>
                                                <p:strVal val="#ppt_x"/>
                                              </p:val>
                                            </p:tav>
                                          </p:tavLst>
                                        </p:anim>
                                        <p:anim calcmode="lin" valueType="num">
                                          <p:cBhvr>
                                            <p:cTn id="35" dur="500" fill="hold"/>
                                            <p:tgtEl>
                                              <p:spTgt spid="15"/>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anim calcmode="lin" valueType="num">
                                          <p:cBhvr>
                                            <p:cTn id="40" dur="500" fill="hold"/>
                                            <p:tgtEl>
                                              <p:spTgt spid="19"/>
                                            </p:tgtEl>
                                            <p:attrNameLst>
                                              <p:attrName>ppt_x</p:attrName>
                                            </p:attrNameLst>
                                          </p:cBhvr>
                                          <p:tavLst>
                                            <p:tav tm="0">
                                              <p:val>
                                                <p:strVal val="#ppt_x"/>
                                              </p:val>
                                            </p:tav>
                                            <p:tav tm="100000">
                                              <p:val>
                                                <p:strVal val="#ppt_x"/>
                                              </p:val>
                                            </p:tav>
                                          </p:tavLst>
                                        </p:anim>
                                        <p:anim calcmode="lin" valueType="num">
                                          <p:cBhvr>
                                            <p:cTn id="41" dur="500" fill="hold"/>
                                            <p:tgtEl>
                                              <p:spTgt spid="19"/>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42"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anim calcmode="lin" valueType="num">
                                          <p:cBhvr>
                                            <p:cTn id="46" dur="500" fill="hold"/>
                                            <p:tgtEl>
                                              <p:spTgt spid="22"/>
                                            </p:tgtEl>
                                            <p:attrNameLst>
                                              <p:attrName>ppt_x</p:attrName>
                                            </p:attrNameLst>
                                          </p:cBhvr>
                                          <p:tavLst>
                                            <p:tav tm="0">
                                              <p:val>
                                                <p:strVal val="#ppt_x"/>
                                              </p:val>
                                            </p:tav>
                                            <p:tav tm="100000">
                                              <p:val>
                                                <p:strVal val="#ppt_x"/>
                                              </p:val>
                                            </p:tav>
                                          </p:tavLst>
                                        </p:anim>
                                        <p:anim calcmode="lin" valueType="num">
                                          <p:cBhvr>
                                            <p:cTn id="47" dur="500" fill="hold"/>
                                            <p:tgtEl>
                                              <p:spTgt spid="22"/>
                                            </p:tgtEl>
                                            <p:attrNameLst>
                                              <p:attrName>ppt_y</p:attrName>
                                            </p:attrNameLst>
                                          </p:cBhvr>
                                          <p:tavLst>
                                            <p:tav tm="0">
                                              <p:val>
                                                <p:strVal val="#ppt_y+.1"/>
                                              </p:val>
                                            </p:tav>
                                            <p:tav tm="100000">
                                              <p:val>
                                                <p:strVal val="#ppt_y"/>
                                              </p:val>
                                            </p:tav>
                                          </p:tavLst>
                                        </p:anim>
                                      </p:childTnLst>
                                    </p:cTn>
                                  </p:par>
                                </p:childTnLst>
                              </p:cTn>
                            </p:par>
                            <p:par>
                              <p:cTn id="48" fill="hold">
                                <p:stCondLst>
                                  <p:cond delay="3000"/>
                                </p:stCondLst>
                                <p:childTnLst>
                                  <p:par>
                                    <p:cTn id="49" presetID="42" presetClass="entr" presetSubtype="0"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anim calcmode="lin" valueType="num">
                                          <p:cBhvr>
                                            <p:cTn id="52" dur="500" fill="hold"/>
                                            <p:tgtEl>
                                              <p:spTgt spid="21"/>
                                            </p:tgtEl>
                                            <p:attrNameLst>
                                              <p:attrName>ppt_x</p:attrName>
                                            </p:attrNameLst>
                                          </p:cBhvr>
                                          <p:tavLst>
                                            <p:tav tm="0">
                                              <p:val>
                                                <p:strVal val="#ppt_x"/>
                                              </p:val>
                                            </p:tav>
                                            <p:tav tm="100000">
                                              <p:val>
                                                <p:strVal val="#ppt_x"/>
                                              </p:val>
                                            </p:tav>
                                          </p:tavLst>
                                        </p:anim>
                                        <p:anim calcmode="lin" valueType="num">
                                          <p:cBhvr>
                                            <p:cTn id="53" dur="500" fill="hold"/>
                                            <p:tgtEl>
                                              <p:spTgt spid="21"/>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42" presetClass="entr" presetSubtype="0"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500"/>
                                            <p:tgtEl>
                                              <p:spTgt spid="20"/>
                                            </p:tgtEl>
                                          </p:cBhvr>
                                        </p:animEffect>
                                        <p:anim calcmode="lin" valueType="num">
                                          <p:cBhvr>
                                            <p:cTn id="58" dur="500" fill="hold"/>
                                            <p:tgtEl>
                                              <p:spTgt spid="20"/>
                                            </p:tgtEl>
                                            <p:attrNameLst>
                                              <p:attrName>ppt_x</p:attrName>
                                            </p:attrNameLst>
                                          </p:cBhvr>
                                          <p:tavLst>
                                            <p:tav tm="0">
                                              <p:val>
                                                <p:strVal val="#ppt_x"/>
                                              </p:val>
                                            </p:tav>
                                            <p:tav tm="100000">
                                              <p:val>
                                                <p:strVal val="#ppt_x"/>
                                              </p:val>
                                            </p:tav>
                                          </p:tavLst>
                                        </p:anim>
                                        <p:anim calcmode="lin" valueType="num">
                                          <p:cBhvr>
                                            <p:cTn id="59" dur="500" fill="hold"/>
                                            <p:tgtEl>
                                              <p:spTgt spid="20"/>
                                            </p:tgtEl>
                                            <p:attrNameLst>
                                              <p:attrName>ppt_y</p:attrName>
                                            </p:attrNameLst>
                                          </p:cBhvr>
                                          <p:tavLst>
                                            <p:tav tm="0">
                                              <p:val>
                                                <p:strVal val="#ppt_y+.1"/>
                                              </p:val>
                                            </p:tav>
                                            <p:tav tm="100000">
                                              <p:val>
                                                <p:strVal val="#ppt_y"/>
                                              </p:val>
                                            </p:tav>
                                          </p:tavLst>
                                        </p:anim>
                                      </p:childTnLst>
                                    </p:cTn>
                                  </p:par>
                                </p:childTnLst>
                              </p:cTn>
                            </p:par>
                            <p:par>
                              <p:cTn id="60" fill="hold">
                                <p:stCondLst>
                                  <p:cond delay="4000"/>
                                </p:stCondLst>
                                <p:childTnLst>
                                  <p:par>
                                    <p:cTn id="61" presetID="2" presetClass="entr" presetSubtype="8"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fill="hold"/>
                                            <p:tgtEl>
                                              <p:spTgt spid="23"/>
                                            </p:tgtEl>
                                            <p:attrNameLst>
                                              <p:attrName>ppt_x</p:attrName>
                                            </p:attrNameLst>
                                          </p:cBhvr>
                                          <p:tavLst>
                                            <p:tav tm="0">
                                              <p:val>
                                                <p:strVal val="0-#ppt_w/2"/>
                                              </p:val>
                                            </p:tav>
                                            <p:tav tm="100000">
                                              <p:val>
                                                <p:strVal val="#ppt_x"/>
                                              </p:val>
                                            </p:tav>
                                          </p:tavLst>
                                        </p:anim>
                                        <p:anim calcmode="lin" valueType="num">
                                          <p:cBhvr additive="base">
                                            <p:cTn id="64" dur="500" fill="hold"/>
                                            <p:tgtEl>
                                              <p:spTgt spid="23"/>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fill="hold"/>
                                            <p:tgtEl>
                                              <p:spTgt spid="27"/>
                                            </p:tgtEl>
                                            <p:attrNameLst>
                                              <p:attrName>ppt_x</p:attrName>
                                            </p:attrNameLst>
                                          </p:cBhvr>
                                          <p:tavLst>
                                            <p:tav tm="0">
                                              <p:val>
                                                <p:strVal val="0-#ppt_w/2"/>
                                              </p:val>
                                            </p:tav>
                                            <p:tav tm="100000">
                                              <p:val>
                                                <p:strVal val="#ppt_x"/>
                                              </p:val>
                                            </p:tav>
                                          </p:tavLst>
                                        </p:anim>
                                        <p:anim calcmode="lin" valueType="num">
                                          <p:cBhvr additive="base">
                                            <p:cTn id="68" dur="500" fill="hold"/>
                                            <p:tgtEl>
                                              <p:spTgt spid="27"/>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additive="base">
                                            <p:cTn id="71" dur="500" fill="hold"/>
                                            <p:tgtEl>
                                              <p:spTgt spid="24"/>
                                            </p:tgtEl>
                                            <p:attrNameLst>
                                              <p:attrName>ppt_x</p:attrName>
                                            </p:attrNameLst>
                                          </p:cBhvr>
                                          <p:tavLst>
                                            <p:tav tm="0">
                                              <p:val>
                                                <p:strVal val="1+#ppt_w/2"/>
                                              </p:val>
                                            </p:tav>
                                            <p:tav tm="100000">
                                              <p:val>
                                                <p:strVal val="#ppt_x"/>
                                              </p:val>
                                            </p:tav>
                                          </p:tavLst>
                                        </p:anim>
                                        <p:anim calcmode="lin" valueType="num">
                                          <p:cBhvr additive="base">
                                            <p:cTn id="72" dur="500" fill="hold"/>
                                            <p:tgtEl>
                                              <p:spTgt spid="24"/>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0"/>
                                      </p:stCondLst>
                                      <p:childTnLst>
                                        <p:set>
                                          <p:cBhvr>
                                            <p:cTn id="74" dur="1" fill="hold">
                                              <p:stCondLst>
                                                <p:cond delay="0"/>
                                              </p:stCondLst>
                                            </p:cTn>
                                            <p:tgtEl>
                                              <p:spTgt spid="28"/>
                                            </p:tgtEl>
                                            <p:attrNameLst>
                                              <p:attrName>style.visibility</p:attrName>
                                            </p:attrNameLst>
                                          </p:cBhvr>
                                          <p:to>
                                            <p:strVal val="visible"/>
                                          </p:to>
                                        </p:set>
                                        <p:anim calcmode="lin" valueType="num">
                                          <p:cBhvr additive="base">
                                            <p:cTn id="75" dur="500" fill="hold"/>
                                            <p:tgtEl>
                                              <p:spTgt spid="28"/>
                                            </p:tgtEl>
                                            <p:attrNameLst>
                                              <p:attrName>ppt_x</p:attrName>
                                            </p:attrNameLst>
                                          </p:cBhvr>
                                          <p:tavLst>
                                            <p:tav tm="0">
                                              <p:val>
                                                <p:strVal val="1+#ppt_w/2"/>
                                              </p:val>
                                            </p:tav>
                                            <p:tav tm="100000">
                                              <p:val>
                                                <p:strVal val="#ppt_x"/>
                                              </p:val>
                                            </p:tav>
                                          </p:tavLst>
                                        </p:anim>
                                        <p:anim calcmode="lin" valueType="num">
                                          <p:cBhvr additive="base">
                                            <p:cTn id="76"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5" grpId="0" bldLvl="0" animBg="1"/>
          <p:bldP spid="19" grpId="0"/>
          <p:bldP spid="20" grpId="0"/>
          <p:bldP spid="21" grpId="0"/>
          <p:bldP spid="22" grpId="0"/>
          <p:bldP spid="23" grpId="0"/>
          <p:bldP spid="24" grpId="0"/>
          <p:bldP spid="27" grpId="0"/>
          <p:bldP spid="28"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44"/>
          <p:cNvSpPr>
            <a:spLocks noChangeArrowheads="1"/>
          </p:cNvSpPr>
          <p:nvPr/>
        </p:nvSpPr>
        <p:spPr bwMode="auto">
          <a:xfrm>
            <a:off x="1563862" y="352490"/>
            <a:ext cx="2974779" cy="378429"/>
          </a:xfrm>
          <a:prstGeom prst="rect">
            <a:avLst/>
          </a:prstGeom>
          <a:noFill/>
          <a:ln w="9525" algn="ctr">
            <a:noFill/>
            <a:miter lim="800000"/>
          </a:ln>
        </p:spPr>
        <p:txBody>
          <a:bodyPr wrap="square" lIns="76701" tIns="38350" rIns="76701" bIns="38350">
            <a:spAutoFit/>
          </a:bodyPr>
          <a:lstStyle/>
          <a:p>
            <a:pPr eaLnBrk="0" hangingPunct="0"/>
            <a:r>
              <a:rPr lang="zh-CN" altLang="en-US" sz="1956" b="1" dirty="0">
                <a:solidFill>
                  <a:srgbClr val="000000"/>
                </a:solidFill>
                <a:latin typeface="微软雅黑" panose="020B0503020204020204" pitchFamily="34" charset="-122"/>
                <a:ea typeface="微软雅黑" panose="020B0503020204020204" pitchFamily="34" charset="-122"/>
              </a:rPr>
              <a:t>工作存在不足</a:t>
            </a:r>
            <a:endParaRPr lang="en-US" altLang="zh-CN" sz="1956" b="1" dirty="0">
              <a:solidFill>
                <a:srgbClr val="000000"/>
              </a:solidFill>
              <a:latin typeface="微软雅黑" panose="020B0503020204020204" pitchFamily="34" charset="-122"/>
              <a:ea typeface="微软雅黑" panose="020B0503020204020204" pitchFamily="34" charset="-122"/>
            </a:endParaRPr>
          </a:p>
        </p:txBody>
      </p:sp>
      <p:sp>
        <p:nvSpPr>
          <p:cNvPr id="26" name="Line 45"/>
          <p:cNvSpPr>
            <a:spLocks noChangeShapeType="1"/>
          </p:cNvSpPr>
          <p:nvPr/>
        </p:nvSpPr>
        <p:spPr bwMode="auto">
          <a:xfrm>
            <a:off x="1449824" y="698231"/>
            <a:ext cx="3147005" cy="0"/>
          </a:xfrm>
          <a:prstGeom prst="line">
            <a:avLst/>
          </a:prstGeom>
          <a:solidFill>
            <a:schemeClr val="accent1">
              <a:lumMod val="75000"/>
            </a:schemeClr>
          </a:solidFill>
          <a:ln w="9525">
            <a:solidFill>
              <a:srgbClr val="760000"/>
            </a:solidFill>
            <a:round/>
          </a:ln>
        </p:spPr>
        <p:txBody>
          <a:bodyPr wrap="none" lIns="76701" tIns="38350" rIns="76701" bIns="38350" anchor="ctr"/>
          <a:lstStyle/>
          <a:p>
            <a:endParaRPr lang="zh-CN" altLang="en-US" sz="1472" dirty="0">
              <a:latin typeface="微软雅黑" panose="020B0503020204020204" pitchFamily="34" charset="-122"/>
              <a:ea typeface="微软雅黑" panose="020B0503020204020204" pitchFamily="34" charset="-122"/>
            </a:endParaRPr>
          </a:p>
        </p:txBody>
      </p:sp>
      <p:sp>
        <p:nvSpPr>
          <p:cNvPr id="18" name="流程图: 延期 8"/>
          <p:cNvSpPr/>
          <p:nvPr/>
        </p:nvSpPr>
        <p:spPr>
          <a:xfrm>
            <a:off x="514676" y="242577"/>
            <a:ext cx="985507" cy="625258"/>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1" fmla="*/ 0 w 3204064"/>
              <a:gd name="connsiteY0-2" fmla="*/ 0 h 1887198"/>
              <a:gd name="connsiteX1-3" fmla="*/ 2051737 w 3204064"/>
              <a:gd name="connsiteY1-4" fmla="*/ 14990 h 1887198"/>
              <a:gd name="connsiteX2-5" fmla="*/ 3204064 w 3204064"/>
              <a:gd name="connsiteY2-6" fmla="*/ 951094 h 1887198"/>
              <a:gd name="connsiteX3-7" fmla="*/ 2051737 w 3204064"/>
              <a:gd name="connsiteY3-8" fmla="*/ 1887198 h 1887198"/>
              <a:gd name="connsiteX4-9" fmla="*/ 899410 w 3204064"/>
              <a:gd name="connsiteY4-10" fmla="*/ 1887198 h 1887198"/>
              <a:gd name="connsiteX5-11" fmla="*/ 0 w 3204064"/>
              <a:gd name="connsiteY5-12" fmla="*/ 0 h 1887198"/>
              <a:gd name="connsiteX0-13" fmla="*/ 0 w 3204064"/>
              <a:gd name="connsiteY0-14" fmla="*/ 0 h 1887198"/>
              <a:gd name="connsiteX1-15" fmla="*/ 2051737 w 3204064"/>
              <a:gd name="connsiteY1-16" fmla="*/ 14990 h 1887198"/>
              <a:gd name="connsiteX2-17" fmla="*/ 3204064 w 3204064"/>
              <a:gd name="connsiteY2-18" fmla="*/ 951094 h 1887198"/>
              <a:gd name="connsiteX3-19" fmla="*/ 2051737 w 3204064"/>
              <a:gd name="connsiteY3-20" fmla="*/ 1887198 h 1887198"/>
              <a:gd name="connsiteX4-21" fmla="*/ 29980 w 3204064"/>
              <a:gd name="connsiteY4-22" fmla="*/ 1887198 h 1887198"/>
              <a:gd name="connsiteX5-23" fmla="*/ 0 w 3204064"/>
              <a:gd name="connsiteY5-24" fmla="*/ 0 h 1887198"/>
              <a:gd name="connsiteX0-25" fmla="*/ 0 w 3189073"/>
              <a:gd name="connsiteY0-26" fmla="*/ 0 h 1872208"/>
              <a:gd name="connsiteX1-27" fmla="*/ 2036746 w 3189073"/>
              <a:gd name="connsiteY1-28" fmla="*/ 0 h 1872208"/>
              <a:gd name="connsiteX2-29" fmla="*/ 3189073 w 3189073"/>
              <a:gd name="connsiteY2-30" fmla="*/ 936104 h 1872208"/>
              <a:gd name="connsiteX3-31" fmla="*/ 2036746 w 3189073"/>
              <a:gd name="connsiteY3-32" fmla="*/ 1872208 h 1872208"/>
              <a:gd name="connsiteX4-33" fmla="*/ 14989 w 3189073"/>
              <a:gd name="connsiteY4-34" fmla="*/ 1872208 h 1872208"/>
              <a:gd name="connsiteX5-35" fmla="*/ 0 w 3189073"/>
              <a:gd name="connsiteY5-36" fmla="*/ 0 h 1872208"/>
              <a:gd name="connsiteX0-37" fmla="*/ 0 w 3848302"/>
              <a:gd name="connsiteY0-38" fmla="*/ 14991 h 1872208"/>
              <a:gd name="connsiteX1-39" fmla="*/ 2695975 w 3848302"/>
              <a:gd name="connsiteY1-40" fmla="*/ 0 h 1872208"/>
              <a:gd name="connsiteX2-41" fmla="*/ 3848302 w 3848302"/>
              <a:gd name="connsiteY2-42" fmla="*/ 936104 h 1872208"/>
              <a:gd name="connsiteX3-43" fmla="*/ 2695975 w 3848302"/>
              <a:gd name="connsiteY3-44" fmla="*/ 1872208 h 1872208"/>
              <a:gd name="connsiteX4-45" fmla="*/ 674218 w 3848302"/>
              <a:gd name="connsiteY4-46" fmla="*/ 1872208 h 1872208"/>
              <a:gd name="connsiteX5-47" fmla="*/ 0 w 3848302"/>
              <a:gd name="connsiteY5-48" fmla="*/ 14991 h 1872208"/>
              <a:gd name="connsiteX0-49" fmla="*/ 0 w 3848302"/>
              <a:gd name="connsiteY0-50" fmla="*/ 14991 h 1902188"/>
              <a:gd name="connsiteX1-51" fmla="*/ 2695975 w 3848302"/>
              <a:gd name="connsiteY1-52" fmla="*/ 0 h 1902188"/>
              <a:gd name="connsiteX2-53" fmla="*/ 3848302 w 3848302"/>
              <a:gd name="connsiteY2-54" fmla="*/ 936104 h 1902188"/>
              <a:gd name="connsiteX3-55" fmla="*/ 2695975 w 3848302"/>
              <a:gd name="connsiteY3-56" fmla="*/ 1872208 h 1902188"/>
              <a:gd name="connsiteX4-57" fmla="*/ 31469 w 3848302"/>
              <a:gd name="connsiteY4-58" fmla="*/ 1902188 h 1902188"/>
              <a:gd name="connsiteX5-59" fmla="*/ 0 w 3848302"/>
              <a:gd name="connsiteY5-60" fmla="*/ 14991 h 1902188"/>
              <a:gd name="connsiteX0-61" fmla="*/ 0 w 3864784"/>
              <a:gd name="connsiteY0-62" fmla="*/ 29981 h 1902188"/>
              <a:gd name="connsiteX1-63" fmla="*/ 2712457 w 3864784"/>
              <a:gd name="connsiteY1-64" fmla="*/ 0 h 1902188"/>
              <a:gd name="connsiteX2-65" fmla="*/ 3864784 w 3864784"/>
              <a:gd name="connsiteY2-66" fmla="*/ 936104 h 1902188"/>
              <a:gd name="connsiteX3-67" fmla="*/ 2712457 w 3864784"/>
              <a:gd name="connsiteY3-68" fmla="*/ 1872208 h 1902188"/>
              <a:gd name="connsiteX4-69" fmla="*/ 47951 w 3864784"/>
              <a:gd name="connsiteY4-70" fmla="*/ 1902188 h 1902188"/>
              <a:gd name="connsiteX5-71" fmla="*/ 0 w 3864784"/>
              <a:gd name="connsiteY5-72" fmla="*/ 29981 h 1902188"/>
              <a:gd name="connsiteX0-73" fmla="*/ 0 w 3831822"/>
              <a:gd name="connsiteY0-74" fmla="*/ 14990 h 1902188"/>
              <a:gd name="connsiteX1-75" fmla="*/ 2679495 w 3831822"/>
              <a:gd name="connsiteY1-76" fmla="*/ 0 h 1902188"/>
              <a:gd name="connsiteX2-77" fmla="*/ 3831822 w 3831822"/>
              <a:gd name="connsiteY2-78" fmla="*/ 936104 h 1902188"/>
              <a:gd name="connsiteX3-79" fmla="*/ 2679495 w 3831822"/>
              <a:gd name="connsiteY3-80" fmla="*/ 1872208 h 1902188"/>
              <a:gd name="connsiteX4-81" fmla="*/ 14989 w 3831822"/>
              <a:gd name="connsiteY4-82" fmla="*/ 1902188 h 1902188"/>
              <a:gd name="connsiteX5-83" fmla="*/ 0 w 3831822"/>
              <a:gd name="connsiteY5-84" fmla="*/ 14990 h 1902188"/>
            </a:gdLst>
            <a:ahLst/>
            <a:cxnLst>
              <a:cxn ang="0">
                <a:pos x="connsiteX0-73" y="connsiteY0-74"/>
              </a:cxn>
              <a:cxn ang="0">
                <a:pos x="connsiteX1-75" y="connsiteY1-76"/>
              </a:cxn>
              <a:cxn ang="0">
                <a:pos x="connsiteX2-77" y="connsiteY2-78"/>
              </a:cxn>
              <a:cxn ang="0">
                <a:pos x="connsiteX3-79" y="connsiteY3-80"/>
              </a:cxn>
              <a:cxn ang="0">
                <a:pos x="connsiteX4-81" y="connsiteY4-82"/>
              </a:cxn>
              <a:cxn ang="0">
                <a:pos x="connsiteX5-83" y="connsiteY5-84"/>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chemeClr val="bg1"/>
                </a:solidFill>
                <a:latin typeface="微软雅黑" panose="020B0503020204020204" pitchFamily="34" charset="-122"/>
                <a:ea typeface="微软雅黑" panose="020B0503020204020204" pitchFamily="34" charset="-122"/>
              </a:rPr>
              <a:t>LOGO</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 name="圆角矩形 4"/>
          <p:cNvSpPr/>
          <p:nvPr/>
        </p:nvSpPr>
        <p:spPr>
          <a:xfrm>
            <a:off x="1500182" y="1462927"/>
            <a:ext cx="6131499" cy="1885410"/>
          </a:xfrm>
          <a:prstGeom prst="roundRect">
            <a:avLst>
              <a:gd name="adj" fmla="val 3057"/>
            </a:avLst>
          </a:prstGeom>
          <a:noFill/>
          <a:ln w="25400">
            <a:solidFill>
              <a:schemeClr val="tx1">
                <a:lumMod val="50000"/>
                <a:lumOff val="50000"/>
              </a:schemeClr>
            </a:solidFill>
            <a:prstDash val="sysDash"/>
          </a:ln>
          <a:effectLst/>
        </p:spPr>
        <p:style>
          <a:lnRef idx="1">
            <a:schemeClr val="accent2"/>
          </a:lnRef>
          <a:fillRef idx="3">
            <a:schemeClr val="accent2"/>
          </a:fillRef>
          <a:effectRef idx="2">
            <a:schemeClr val="accent2"/>
          </a:effectRef>
          <a:fontRef idx="minor">
            <a:schemeClr val="lt1"/>
          </a:fontRef>
        </p:style>
        <p:txBody>
          <a:bodyPr lIns="61347" tIns="30673" rIns="61347" bIns="30673" anchor="ctr"/>
          <a:lstStyle/>
          <a:p>
            <a:pPr marL="0" lvl="2" algn="ctr" defTabSz="-560" eaLnBrk="0" fontAlgn="ctr" hangingPunct="0">
              <a:buClr>
                <a:srgbClr val="FF0000"/>
              </a:buClr>
              <a:buSzPct val="70000"/>
              <a:tabLst>
                <a:tab pos="127584" algn="l"/>
              </a:tabLst>
              <a:defRPr/>
            </a:pPr>
            <a:endParaRPr lang="zh-CN" altLang="en-US" sz="1119" b="1" dirty="0">
              <a:solidFill>
                <a:prstClr val="white"/>
              </a:solidFill>
              <a:latin typeface="微软雅黑" panose="020B0503020204020204" pitchFamily="34" charset="-122"/>
              <a:ea typeface="微软雅黑" panose="020B0503020204020204" pitchFamily="34" charset="-122"/>
            </a:endParaRPr>
          </a:p>
        </p:txBody>
      </p:sp>
      <p:grpSp>
        <p:nvGrpSpPr>
          <p:cNvPr id="6" name="组合 20"/>
          <p:cNvGrpSpPr/>
          <p:nvPr/>
        </p:nvGrpSpPr>
        <p:grpSpPr>
          <a:xfrm>
            <a:off x="1777158" y="1600410"/>
            <a:ext cx="1519164" cy="314201"/>
            <a:chOff x="1296856" y="1828801"/>
            <a:chExt cx="1980000" cy="468000"/>
          </a:xfrm>
          <a:solidFill>
            <a:srgbClr val="C00000"/>
          </a:solidFill>
          <a:effectLst/>
        </p:grpSpPr>
        <p:sp>
          <p:nvSpPr>
            <p:cNvPr id="7" name="圆角矩形 6"/>
            <p:cNvSpPr/>
            <p:nvPr/>
          </p:nvSpPr>
          <p:spPr>
            <a:xfrm>
              <a:off x="1296856" y="1828801"/>
              <a:ext cx="1980000" cy="468000"/>
            </a:xfrm>
            <a:prstGeom prst="round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97" dirty="0">
                <a:solidFill>
                  <a:schemeClr val="bg1"/>
                </a:solidFill>
                <a:latin typeface="微软雅黑" panose="020B0503020204020204" pitchFamily="34" charset="-122"/>
                <a:ea typeface="微软雅黑" panose="020B0503020204020204" pitchFamily="34" charset="-122"/>
              </a:endParaRPr>
            </a:p>
          </p:txBody>
        </p:sp>
        <p:sp>
          <p:nvSpPr>
            <p:cNvPr id="8" name="矩形 7"/>
            <p:cNvSpPr>
              <a:spLocks noChangeArrowheads="1"/>
            </p:cNvSpPr>
            <p:nvPr/>
          </p:nvSpPr>
          <p:spPr bwMode="auto">
            <a:xfrm>
              <a:off x="1407754" y="1828802"/>
              <a:ext cx="1758204" cy="436869"/>
            </a:xfrm>
            <a:prstGeom prst="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97" dirty="0">
                  <a:solidFill>
                    <a:schemeClr val="bg1"/>
                  </a:solidFill>
                  <a:latin typeface="微软雅黑" panose="020B0503020204020204" pitchFamily="34" charset="-122"/>
                  <a:ea typeface="微软雅黑" panose="020B0503020204020204" pitchFamily="34" charset="-122"/>
                </a:rPr>
                <a:t>输入您的文本</a:t>
              </a:r>
            </a:p>
          </p:txBody>
        </p:sp>
      </p:grpSp>
      <p:grpSp>
        <p:nvGrpSpPr>
          <p:cNvPr id="9" name="组合 22"/>
          <p:cNvGrpSpPr/>
          <p:nvPr/>
        </p:nvGrpSpPr>
        <p:grpSpPr>
          <a:xfrm>
            <a:off x="5725818" y="1600412"/>
            <a:ext cx="1519164" cy="314203"/>
            <a:chOff x="6443336" y="1828801"/>
            <a:chExt cx="1980000" cy="468000"/>
          </a:xfrm>
          <a:solidFill>
            <a:srgbClr val="C00000"/>
          </a:solidFill>
          <a:effectLst/>
        </p:grpSpPr>
        <p:sp>
          <p:nvSpPr>
            <p:cNvPr id="10" name="圆角矩形 9"/>
            <p:cNvSpPr/>
            <p:nvPr/>
          </p:nvSpPr>
          <p:spPr>
            <a:xfrm>
              <a:off x="6443336" y="1828801"/>
              <a:ext cx="1980000" cy="468000"/>
            </a:xfrm>
            <a:prstGeom prst="round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97" dirty="0">
                <a:solidFill>
                  <a:schemeClr val="bg1"/>
                </a:solidFill>
                <a:latin typeface="微软雅黑" panose="020B0503020204020204" pitchFamily="34" charset="-122"/>
                <a:ea typeface="微软雅黑" panose="020B0503020204020204" pitchFamily="34" charset="-122"/>
              </a:endParaRPr>
            </a:p>
          </p:txBody>
        </p:sp>
        <p:sp>
          <p:nvSpPr>
            <p:cNvPr id="11" name="矩形 10"/>
            <p:cNvSpPr>
              <a:spLocks noChangeArrowheads="1"/>
            </p:cNvSpPr>
            <p:nvPr/>
          </p:nvSpPr>
          <p:spPr bwMode="auto">
            <a:xfrm>
              <a:off x="6581417" y="1828802"/>
              <a:ext cx="1758204" cy="425250"/>
            </a:xfrm>
            <a:prstGeom prst="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97" dirty="0">
                  <a:solidFill>
                    <a:schemeClr val="bg1"/>
                  </a:solidFill>
                  <a:latin typeface="微软雅黑" panose="020B0503020204020204" pitchFamily="34" charset="-122"/>
                  <a:ea typeface="微软雅黑" panose="020B0503020204020204" pitchFamily="34" charset="-122"/>
                </a:rPr>
                <a:t>输入您的文本</a:t>
              </a:r>
            </a:p>
          </p:txBody>
        </p:sp>
      </p:grpSp>
      <p:grpSp>
        <p:nvGrpSpPr>
          <p:cNvPr id="12" name="组合 25"/>
          <p:cNvGrpSpPr/>
          <p:nvPr/>
        </p:nvGrpSpPr>
        <p:grpSpPr>
          <a:xfrm>
            <a:off x="5567139" y="1991741"/>
            <a:ext cx="1878239" cy="1208473"/>
            <a:chOff x="6236519" y="2411668"/>
            <a:chExt cx="2448000" cy="1800000"/>
          </a:xfrm>
          <a:effectLst/>
        </p:grpSpPr>
        <p:sp>
          <p:nvSpPr>
            <p:cNvPr id="13" name="圆角矩形 12"/>
            <p:cNvSpPr/>
            <p:nvPr/>
          </p:nvSpPr>
          <p:spPr bwMode="auto">
            <a:xfrm>
              <a:off x="6236519" y="2411668"/>
              <a:ext cx="2448000" cy="1800000"/>
            </a:xfrm>
            <a:prstGeom prst="roundRect">
              <a:avLst>
                <a:gd name="adj" fmla="val 5200"/>
              </a:avLst>
            </a:prstGeom>
            <a:solidFill>
              <a:schemeClr val="bg1">
                <a:alpha val="60000"/>
              </a:schemeClr>
            </a:solidFill>
            <a:ln w="19050">
              <a:solidFill>
                <a:schemeClr val="accent6">
                  <a:lumMod val="50000"/>
                </a:schemeClr>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lstStyle/>
            <a:p>
              <a:pPr marL="0" lvl="2" algn="ctr" defTabSz="-560" eaLnBrk="0" fontAlgn="ctr" hangingPunct="0">
                <a:buClr>
                  <a:srgbClr val="FF0000"/>
                </a:buClr>
                <a:buSzPct val="70000"/>
                <a:buFont typeface="Wingdings" panose="05000000000000000000" pitchFamily="2" charset="2"/>
                <a:buChar char="n"/>
                <a:tabLst>
                  <a:tab pos="127584" algn="l"/>
                </a:tabLst>
                <a:defRPr/>
              </a:pPr>
              <a:endParaRPr lang="zh-CN" altLang="en-US" sz="908" dirty="0">
                <a:ln>
                  <a:solidFill>
                    <a:sysClr val="windowText" lastClr="000000"/>
                  </a:solidFill>
                </a:ln>
                <a:solidFill>
                  <a:prstClr val="black"/>
                </a:solidFill>
                <a:latin typeface="微软雅黑" panose="020B0503020204020204" pitchFamily="34" charset="-122"/>
                <a:ea typeface="微软雅黑" panose="020B0503020204020204" pitchFamily="34" charset="-122"/>
              </a:endParaRPr>
            </a:p>
          </p:txBody>
        </p:sp>
        <p:sp>
          <p:nvSpPr>
            <p:cNvPr id="14" name="矩形 26"/>
            <p:cNvSpPr>
              <a:spLocks noChangeArrowheads="1"/>
            </p:cNvSpPr>
            <p:nvPr/>
          </p:nvSpPr>
          <p:spPr bwMode="auto">
            <a:xfrm>
              <a:off x="6373302" y="2705101"/>
              <a:ext cx="2205038" cy="1420171"/>
            </a:xfrm>
            <a:prstGeom prst="rect">
              <a:avLst/>
            </a:prstGeom>
            <a:noFill/>
            <a:ln w="19050">
              <a:noFill/>
              <a:miter lim="800000"/>
            </a:ln>
            <a:extLst>
              <a:ext uri="{909E8E84-426E-40DD-AFC4-6F175D3DCCD1}">
                <a14:hiddenFill xmlns:a14="http://schemas.microsoft.com/office/drawing/2010/main">
                  <a:solidFill>
                    <a:srgbClr val="FFFFFF"/>
                  </a:solidFill>
                </a14:hiddenFill>
              </a:ext>
            </a:extLst>
          </p:spPr>
          <p:txBody>
            <a:bodyPr>
              <a:spAutoFit/>
            </a:bodyPr>
            <a:lstStyle/>
            <a:p>
              <a:pPr eaLnBrk="1" hangingPunct="1"/>
              <a:r>
                <a:rPr lang="zh-CN" altLang="en-US" sz="1119" dirty="0">
                  <a:solidFill>
                    <a:prstClr val="black"/>
                  </a:solidFill>
                  <a:latin typeface="微软雅黑" panose="020B0503020204020204" pitchFamily="34" charset="-122"/>
                  <a:ea typeface="微软雅黑" panose="020B0503020204020204" pitchFamily="34" charset="-122"/>
                </a:rPr>
                <a:t>这里输入您的文本这里输入您的文本这里输入您的文本这里输入您的文本</a:t>
              </a:r>
              <a:endParaRPr lang="en-US" altLang="zh-CN" sz="1119" dirty="0">
                <a:solidFill>
                  <a:prstClr val="black"/>
                </a:solidFill>
                <a:latin typeface="微软雅黑" panose="020B0503020204020204" pitchFamily="34" charset="-122"/>
                <a:ea typeface="微软雅黑" panose="020B0503020204020204" pitchFamily="34" charset="-122"/>
              </a:endParaRPr>
            </a:p>
            <a:p>
              <a:pPr eaLnBrk="1" hangingPunct="1"/>
              <a:endParaRPr lang="en-US" altLang="zh-CN" sz="1119" dirty="0">
                <a:solidFill>
                  <a:prstClr val="black"/>
                </a:solidFill>
                <a:latin typeface="微软雅黑" panose="020B0503020204020204" pitchFamily="34" charset="-122"/>
                <a:ea typeface="微软雅黑" panose="020B0503020204020204" pitchFamily="34" charset="-122"/>
              </a:endParaRPr>
            </a:p>
          </p:txBody>
        </p:sp>
      </p:grpSp>
      <p:grpSp>
        <p:nvGrpSpPr>
          <p:cNvPr id="15" name="组合 21"/>
          <p:cNvGrpSpPr/>
          <p:nvPr/>
        </p:nvGrpSpPr>
        <p:grpSpPr>
          <a:xfrm>
            <a:off x="3779912" y="1584051"/>
            <a:ext cx="1656184" cy="329001"/>
            <a:chOff x="3883687" y="1825261"/>
            <a:chExt cx="2158585" cy="490043"/>
          </a:xfrm>
          <a:solidFill>
            <a:schemeClr val="bg1">
              <a:lumMod val="50000"/>
            </a:schemeClr>
          </a:solidFill>
          <a:effectLst/>
        </p:grpSpPr>
        <p:sp>
          <p:nvSpPr>
            <p:cNvPr id="16" name="圆角矩形 15"/>
            <p:cNvSpPr/>
            <p:nvPr/>
          </p:nvSpPr>
          <p:spPr>
            <a:xfrm>
              <a:off x="3883687" y="1828802"/>
              <a:ext cx="2158585" cy="468000"/>
            </a:xfrm>
            <a:prstGeom prst="roundRect">
              <a:avLst/>
            </a:prstGeom>
            <a:solidFill>
              <a:srgbClr val="C00000"/>
            </a:solidFill>
            <a:ln w="25400">
              <a:noFill/>
            </a:ln>
            <a:effectLst/>
          </p:spPr>
          <p:style>
            <a:lnRef idx="1">
              <a:schemeClr val="accent2"/>
            </a:lnRef>
            <a:fillRef idx="3">
              <a:schemeClr val="accent2"/>
            </a:fillRef>
            <a:effectRef idx="2">
              <a:schemeClr val="accent2"/>
            </a:effectRef>
            <a:fontRef idx="minor">
              <a:schemeClr val="lt1"/>
            </a:fontRef>
          </p:style>
          <p:txBody>
            <a:bodyPr anchor="ctr"/>
            <a:lstStyle/>
            <a:p>
              <a:pPr algn="ctr" eaLnBrk="0" fontAlgn="ctr" hangingPunct="0">
                <a:buClr>
                  <a:srgbClr val="FF0000"/>
                </a:buClr>
                <a:buSzPct val="70000"/>
                <a:buFont typeface="Wingdings" panose="05000000000000000000" pitchFamily="2" charset="2"/>
                <a:buChar char="u"/>
                <a:defRPr/>
              </a:pPr>
              <a:endParaRPr lang="zh-CN" altLang="en-US" sz="1472"/>
            </a:p>
          </p:txBody>
        </p:sp>
        <p:sp>
          <p:nvSpPr>
            <p:cNvPr id="17" name="矩形 16"/>
            <p:cNvSpPr>
              <a:spLocks noChangeArrowheads="1"/>
            </p:cNvSpPr>
            <p:nvPr/>
          </p:nvSpPr>
          <p:spPr bwMode="auto">
            <a:xfrm>
              <a:off x="3994585" y="1825261"/>
              <a:ext cx="1758204" cy="490043"/>
            </a:xfrm>
            <a:prstGeom prst="rect">
              <a:avLst/>
            </a:prstGeom>
            <a:noFill/>
            <a:scene3d>
              <a:camera prst="orthographicFront"/>
              <a:lightRig rig="threePt" dir="t"/>
            </a:scene3d>
            <a:sp3d/>
          </p:spPr>
          <p:txBody>
            <a:bodyPr>
              <a:spAutoFit/>
            </a:bodyPr>
            <a:lstStyle/>
            <a:p>
              <a:pPr algn="ctr">
                <a:defRPr/>
              </a:pPr>
              <a:r>
                <a:rPr lang="zh-CN" altLang="en-US" sz="1538" dirty="0">
                  <a:solidFill>
                    <a:srgbClr val="760000"/>
                  </a:solidFill>
                  <a:latin typeface="微软雅黑" panose="020B0503020204020204" pitchFamily="34" charset="-122"/>
                  <a:ea typeface="微软雅黑" panose="020B0503020204020204" pitchFamily="34" charset="-122"/>
                </a:rPr>
                <a:t>输入您的本</a:t>
              </a:r>
            </a:p>
          </p:txBody>
        </p:sp>
      </p:grpSp>
      <p:grpSp>
        <p:nvGrpSpPr>
          <p:cNvPr id="19" name="组合 24"/>
          <p:cNvGrpSpPr/>
          <p:nvPr/>
        </p:nvGrpSpPr>
        <p:grpSpPr>
          <a:xfrm>
            <a:off x="3582379" y="1991741"/>
            <a:ext cx="1878239" cy="1208473"/>
            <a:chOff x="3649687" y="2411668"/>
            <a:chExt cx="2448000" cy="1800000"/>
          </a:xfrm>
          <a:effectLst/>
        </p:grpSpPr>
        <p:sp>
          <p:nvSpPr>
            <p:cNvPr id="20" name="圆角矩形 19"/>
            <p:cNvSpPr/>
            <p:nvPr/>
          </p:nvSpPr>
          <p:spPr bwMode="auto">
            <a:xfrm>
              <a:off x="3649687" y="2411668"/>
              <a:ext cx="2448000" cy="1800000"/>
            </a:xfrm>
            <a:prstGeom prst="roundRect">
              <a:avLst>
                <a:gd name="adj" fmla="val 5869"/>
              </a:avLst>
            </a:prstGeom>
            <a:solidFill>
              <a:schemeClr val="bg1">
                <a:alpha val="60000"/>
              </a:schemeClr>
            </a:solidFill>
            <a:ln w="19050">
              <a:solidFill>
                <a:schemeClr val="accent6">
                  <a:lumMod val="50000"/>
                </a:schemeClr>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lstStyle/>
            <a:p>
              <a:pPr marL="0" lvl="2" algn="ctr" defTabSz="-560" eaLnBrk="0" fontAlgn="ctr" hangingPunct="0">
                <a:buClr>
                  <a:srgbClr val="FF0000"/>
                </a:buClr>
                <a:buSzPct val="70000"/>
                <a:buFont typeface="Wingdings" panose="05000000000000000000" pitchFamily="2" charset="2"/>
                <a:buChar char="n"/>
                <a:tabLst>
                  <a:tab pos="127584" algn="l"/>
                </a:tabLst>
                <a:defRPr/>
              </a:pPr>
              <a:endParaRPr lang="zh-CN" altLang="en-US" sz="908" dirty="0">
                <a:solidFill>
                  <a:prstClr val="black"/>
                </a:solidFill>
                <a:latin typeface="微软雅黑" panose="020B0503020204020204" pitchFamily="34" charset="-122"/>
                <a:ea typeface="微软雅黑" panose="020B0503020204020204" pitchFamily="34" charset="-122"/>
              </a:endParaRPr>
            </a:p>
          </p:txBody>
        </p:sp>
        <p:sp>
          <p:nvSpPr>
            <p:cNvPr id="21" name="矩形 25"/>
            <p:cNvSpPr>
              <a:spLocks noChangeArrowheads="1"/>
            </p:cNvSpPr>
            <p:nvPr/>
          </p:nvSpPr>
          <p:spPr bwMode="auto">
            <a:xfrm>
              <a:off x="3726682" y="2705101"/>
              <a:ext cx="2293938" cy="1163644"/>
            </a:xfrm>
            <a:prstGeom prst="rect">
              <a:avLst/>
            </a:prstGeom>
            <a:noFill/>
            <a:ln w="19050">
              <a:noFill/>
              <a:miter lim="800000"/>
            </a:ln>
            <a:extLst>
              <a:ext uri="{909E8E84-426E-40DD-AFC4-6F175D3DCCD1}">
                <a14:hiddenFill xmlns:a14="http://schemas.microsoft.com/office/drawing/2010/main">
                  <a:solidFill>
                    <a:srgbClr val="FFFFFF"/>
                  </a:solidFill>
                </a14:hiddenFill>
              </a:ext>
            </a:extLst>
          </p:spPr>
          <p:txBody>
            <a:bodyPr>
              <a:spAutoFit/>
            </a:bodyPr>
            <a:lstStyle/>
            <a:p>
              <a:pPr eaLnBrk="1" hangingPunct="1"/>
              <a:r>
                <a:rPr lang="zh-CN" altLang="en-US" sz="1119" dirty="0">
                  <a:solidFill>
                    <a:prstClr val="black"/>
                  </a:solidFill>
                  <a:latin typeface="微软雅黑" panose="020B0503020204020204" pitchFamily="34" charset="-122"/>
                  <a:ea typeface="微软雅黑" panose="020B0503020204020204" pitchFamily="34" charset="-122"/>
                </a:rPr>
                <a:t>这里输入您的文本这里输入您的文本这里输入您的文本这里输入您的文本</a:t>
              </a:r>
              <a:endParaRPr lang="en-US" altLang="zh-CN" sz="1119" dirty="0">
                <a:solidFill>
                  <a:prstClr val="black"/>
                </a:solidFill>
                <a:latin typeface="微软雅黑" panose="020B0503020204020204" pitchFamily="34" charset="-122"/>
                <a:ea typeface="微软雅黑" panose="020B0503020204020204" pitchFamily="34" charset="-122"/>
              </a:endParaRPr>
            </a:p>
            <a:p>
              <a:pPr eaLnBrk="1" hangingPunct="1"/>
              <a:endParaRPr lang="en-US" altLang="zh-CN" sz="1119" dirty="0">
                <a:solidFill>
                  <a:prstClr val="black"/>
                </a:solidFill>
                <a:latin typeface="微软雅黑" panose="020B0503020204020204" pitchFamily="34" charset="-122"/>
                <a:ea typeface="微软雅黑" panose="020B0503020204020204" pitchFamily="34" charset="-122"/>
              </a:endParaRPr>
            </a:p>
          </p:txBody>
        </p:sp>
      </p:grpSp>
      <p:grpSp>
        <p:nvGrpSpPr>
          <p:cNvPr id="22" name="组合 23"/>
          <p:cNvGrpSpPr/>
          <p:nvPr/>
        </p:nvGrpSpPr>
        <p:grpSpPr>
          <a:xfrm>
            <a:off x="1597622" y="1991735"/>
            <a:ext cx="1878239" cy="1419779"/>
            <a:chOff x="1062856" y="2411668"/>
            <a:chExt cx="2448000" cy="2114737"/>
          </a:xfrm>
          <a:effectLst/>
        </p:grpSpPr>
        <p:sp>
          <p:nvSpPr>
            <p:cNvPr id="23" name="圆角矩形 22"/>
            <p:cNvSpPr/>
            <p:nvPr/>
          </p:nvSpPr>
          <p:spPr bwMode="auto">
            <a:xfrm>
              <a:off x="1062856" y="2411668"/>
              <a:ext cx="2448000" cy="1800000"/>
            </a:xfrm>
            <a:prstGeom prst="roundRect">
              <a:avLst>
                <a:gd name="adj" fmla="val 5869"/>
              </a:avLst>
            </a:prstGeom>
            <a:solidFill>
              <a:schemeClr val="bg1">
                <a:alpha val="60000"/>
              </a:schemeClr>
            </a:solidFill>
            <a:ln w="19050">
              <a:solidFill>
                <a:schemeClr val="accent6">
                  <a:lumMod val="50000"/>
                </a:schemeClr>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lstStyle/>
            <a:p>
              <a:pPr marL="0" lvl="2" algn="ctr" defTabSz="-560" eaLnBrk="0" fontAlgn="ctr" hangingPunct="0">
                <a:buClr>
                  <a:srgbClr val="FF0000"/>
                </a:buClr>
                <a:buSzPct val="70000"/>
                <a:buFont typeface="Wingdings" panose="05000000000000000000" pitchFamily="2" charset="2"/>
                <a:buChar char="n"/>
                <a:tabLst>
                  <a:tab pos="127584" algn="l"/>
                </a:tabLst>
                <a:defRPr/>
              </a:pPr>
              <a:endParaRPr lang="zh-CN" altLang="en-US" sz="908" dirty="0">
                <a:solidFill>
                  <a:prstClr val="black"/>
                </a:solidFill>
                <a:latin typeface="微软雅黑" panose="020B0503020204020204" pitchFamily="34" charset="-122"/>
                <a:ea typeface="微软雅黑" panose="020B0503020204020204" pitchFamily="34" charset="-122"/>
              </a:endParaRPr>
            </a:p>
          </p:txBody>
        </p:sp>
        <p:sp>
          <p:nvSpPr>
            <p:cNvPr id="24" name="TextBox 32"/>
            <p:cNvSpPr txBox="1">
              <a:spLocks noChangeArrowheads="1"/>
            </p:cNvSpPr>
            <p:nvPr/>
          </p:nvSpPr>
          <p:spPr bwMode="auto">
            <a:xfrm>
              <a:off x="1194618" y="2738440"/>
              <a:ext cx="2184400" cy="1787965"/>
            </a:xfrm>
            <a:prstGeom prst="rect">
              <a:avLst/>
            </a:prstGeom>
            <a:noFill/>
            <a:ln w="19050">
              <a:noFill/>
              <a:miter lim="800000"/>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119" dirty="0">
                  <a:solidFill>
                    <a:prstClr val="black"/>
                  </a:solidFill>
                  <a:latin typeface="微软雅黑" panose="020B0503020204020204" pitchFamily="34" charset="-122"/>
                  <a:ea typeface="微软雅黑" panose="020B0503020204020204" pitchFamily="34" charset="-122"/>
                </a:rPr>
                <a:t>这里输入您的文本这里输入您的文本这里输入您的文本这里输入您的文本</a:t>
              </a:r>
              <a:endParaRPr lang="en-US" altLang="zh-CN" sz="1119" dirty="0">
                <a:solidFill>
                  <a:prstClr val="black"/>
                </a:solidFill>
                <a:latin typeface="微软雅黑" panose="020B0503020204020204" pitchFamily="34" charset="-122"/>
                <a:ea typeface="微软雅黑" panose="020B0503020204020204" pitchFamily="34" charset="-122"/>
              </a:endParaRPr>
            </a:p>
            <a:p>
              <a:pPr eaLnBrk="1" hangingPunct="1"/>
              <a:endParaRPr lang="en-US" altLang="zh-CN" sz="908" dirty="0">
                <a:solidFill>
                  <a:prstClr val="black"/>
                </a:solidFill>
                <a:latin typeface="微软雅黑" panose="020B0503020204020204" pitchFamily="34" charset="-122"/>
                <a:ea typeface="微软雅黑" panose="020B0503020204020204" pitchFamily="34" charset="-122"/>
              </a:endParaRPr>
            </a:p>
            <a:p>
              <a:pPr eaLnBrk="1" hangingPunct="1"/>
              <a:endParaRPr lang="en-US" altLang="zh-CN" sz="908" dirty="0">
                <a:solidFill>
                  <a:prstClr val="black"/>
                </a:solidFill>
                <a:latin typeface="微软雅黑" panose="020B0503020204020204" pitchFamily="34" charset="-122"/>
                <a:ea typeface="微软雅黑" panose="020B0503020204020204" pitchFamily="34" charset="-122"/>
              </a:endParaRPr>
            </a:p>
            <a:p>
              <a:pPr eaLnBrk="1" hangingPunct="1"/>
              <a:endParaRPr lang="en-US" altLang="zh-CN" sz="908" dirty="0">
                <a:solidFill>
                  <a:prstClr val="black"/>
                </a:solidFill>
                <a:latin typeface="微软雅黑" panose="020B0503020204020204" pitchFamily="34" charset="-122"/>
                <a:ea typeface="微软雅黑" panose="020B0503020204020204" pitchFamily="34" charset="-122"/>
              </a:endParaRPr>
            </a:p>
          </p:txBody>
        </p:sp>
      </p:grpSp>
      <p:sp>
        <p:nvSpPr>
          <p:cNvPr id="27" name="燕尾形 26"/>
          <p:cNvSpPr/>
          <p:nvPr/>
        </p:nvSpPr>
        <p:spPr>
          <a:xfrm rot="16200000" flipH="1" flipV="1">
            <a:off x="2391725" y="3330022"/>
            <a:ext cx="290034" cy="441938"/>
          </a:xfrm>
          <a:prstGeom prst="chevron">
            <a:avLst>
              <a:gd name="adj" fmla="val 39402"/>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dirty="0">
              <a:solidFill>
                <a:schemeClr val="bg1"/>
              </a:solidFill>
              <a:latin typeface="微软雅黑" panose="020B0503020204020204" pitchFamily="34" charset="-122"/>
              <a:ea typeface="微软雅黑" panose="020B0503020204020204" pitchFamily="34" charset="-122"/>
            </a:endParaRPr>
          </a:p>
        </p:txBody>
      </p:sp>
      <p:grpSp>
        <p:nvGrpSpPr>
          <p:cNvPr id="28" name="组合 24"/>
          <p:cNvGrpSpPr/>
          <p:nvPr/>
        </p:nvGrpSpPr>
        <p:grpSpPr bwMode="auto">
          <a:xfrm>
            <a:off x="1567171" y="3773592"/>
            <a:ext cx="5954886" cy="363440"/>
            <a:chOff x="671514" y="4765674"/>
            <a:chExt cx="7761286" cy="501650"/>
          </a:xfrm>
          <a:solidFill>
            <a:srgbClr val="C00000"/>
          </a:solidFill>
          <a:effectLst/>
        </p:grpSpPr>
        <p:sp>
          <p:nvSpPr>
            <p:cNvPr id="29" name="Rectangle 20"/>
            <p:cNvSpPr>
              <a:spLocks noChangeArrowheads="1"/>
            </p:cNvSpPr>
            <p:nvPr/>
          </p:nvSpPr>
          <p:spPr bwMode="auto">
            <a:xfrm>
              <a:off x="671514" y="4765674"/>
              <a:ext cx="7761286" cy="501650"/>
            </a:xfrm>
            <a:prstGeom prst="round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97" dirty="0">
                <a:solidFill>
                  <a:schemeClr val="bg1"/>
                </a:solidFill>
                <a:latin typeface="微软雅黑" panose="020B0503020204020204" pitchFamily="34" charset="-122"/>
                <a:ea typeface="微软雅黑" panose="020B0503020204020204" pitchFamily="34" charset="-122"/>
              </a:endParaRPr>
            </a:p>
          </p:txBody>
        </p:sp>
        <p:sp>
          <p:nvSpPr>
            <p:cNvPr id="30" name="矩形 29"/>
            <p:cNvSpPr/>
            <p:nvPr/>
          </p:nvSpPr>
          <p:spPr>
            <a:xfrm>
              <a:off x="2223204" y="4830651"/>
              <a:ext cx="4727457" cy="371363"/>
            </a:xfrm>
            <a:prstGeom prst="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97" dirty="0">
                  <a:solidFill>
                    <a:schemeClr val="bg1"/>
                  </a:solidFill>
                  <a:latin typeface="微软雅黑" panose="020B0503020204020204" pitchFamily="34" charset="-122"/>
                  <a:ea typeface="微软雅黑" panose="020B0503020204020204" pitchFamily="34" charset="-122"/>
                </a:rPr>
                <a:t>这里输入您的文本这里输入您的文本</a:t>
              </a:r>
              <a:endParaRPr lang="en-US" altLang="zh-CN" sz="1397" dirty="0">
                <a:solidFill>
                  <a:schemeClr val="bg1"/>
                </a:solidFill>
                <a:latin typeface="微软雅黑" panose="020B0503020204020204" pitchFamily="34" charset="-122"/>
                <a:ea typeface="微软雅黑" panose="020B0503020204020204" pitchFamily="34" charset="-122"/>
              </a:endParaRPr>
            </a:p>
          </p:txBody>
        </p:sp>
      </p:grpSp>
      <p:sp>
        <p:nvSpPr>
          <p:cNvPr id="31" name="燕尾形 30"/>
          <p:cNvSpPr/>
          <p:nvPr/>
        </p:nvSpPr>
        <p:spPr>
          <a:xfrm rot="16200000" flipH="1" flipV="1">
            <a:off x="4376483" y="3330022"/>
            <a:ext cx="290034" cy="441938"/>
          </a:xfrm>
          <a:prstGeom prst="chevron">
            <a:avLst>
              <a:gd name="adj" fmla="val 39402"/>
            </a:avLst>
          </a:prstGeom>
          <a:solidFill>
            <a:srgbClr val="C00000"/>
          </a:solidFill>
          <a:ln w="25400">
            <a:noFill/>
          </a:ln>
          <a:effectLst/>
        </p:spPr>
        <p:style>
          <a:lnRef idx="1">
            <a:schemeClr val="accent2"/>
          </a:lnRef>
          <a:fillRef idx="3">
            <a:schemeClr val="accent2"/>
          </a:fillRef>
          <a:effectRef idx="2">
            <a:schemeClr val="accent2"/>
          </a:effectRef>
          <a:fontRef idx="minor">
            <a:schemeClr val="lt1"/>
          </a:fontRef>
        </p:style>
        <p:txBody>
          <a:bodyPr lIns="61347" tIns="30673" rIns="61347" bIns="30673" anchor="ctr"/>
          <a:lstStyle/>
          <a:p>
            <a:pPr algn="ctr" eaLnBrk="0" fontAlgn="ctr" hangingPunct="0">
              <a:buClr>
                <a:srgbClr val="FF0000"/>
              </a:buClr>
              <a:buSzPct val="70000"/>
              <a:defRPr/>
            </a:pPr>
            <a:endParaRPr lang="zh-CN" altLang="en-US" sz="1119" b="1" dirty="0">
              <a:solidFill>
                <a:prstClr val="white"/>
              </a:solidFill>
              <a:latin typeface="微软雅黑" panose="020B0503020204020204" pitchFamily="34" charset="-122"/>
              <a:ea typeface="微软雅黑" panose="020B0503020204020204" pitchFamily="34" charset="-122"/>
            </a:endParaRPr>
          </a:p>
        </p:txBody>
      </p:sp>
      <p:sp>
        <p:nvSpPr>
          <p:cNvPr id="32" name="燕尾形 31"/>
          <p:cNvSpPr/>
          <p:nvPr/>
        </p:nvSpPr>
        <p:spPr>
          <a:xfrm rot="16200000" flipH="1" flipV="1">
            <a:off x="6361244" y="3330022"/>
            <a:ext cx="290034" cy="441938"/>
          </a:xfrm>
          <a:prstGeom prst="chevron">
            <a:avLst>
              <a:gd name="adj" fmla="val 39402"/>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52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52000">
                                          <p:cBhvr additive="base">
                                            <p:cTn id="7" dur="500" fill="hold"/>
                                            <p:tgtEl>
                                              <p:spTgt spid="25"/>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500"/>
                                            <p:tgtEl>
                                              <p:spTgt spid="5"/>
                                            </p:tgtEl>
                                          </p:cBhvr>
                                        </p:animEffect>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anim calcmode="lin" valueType="num">
                                          <p:cBhvr>
                                            <p:cTn id="17" dur="500" fill="hold"/>
                                            <p:tgtEl>
                                              <p:spTgt spid="6"/>
                                            </p:tgtEl>
                                            <p:attrNameLst>
                                              <p:attrName>ppt_x</p:attrName>
                                            </p:attrNameLst>
                                          </p:cBhvr>
                                          <p:tavLst>
                                            <p:tav tm="0">
                                              <p:val>
                                                <p:strVal val="#ppt_x"/>
                                              </p:val>
                                            </p:tav>
                                            <p:tav tm="100000">
                                              <p:val>
                                                <p:strVal val="#ppt_x"/>
                                              </p:val>
                                            </p:tav>
                                          </p:tavLst>
                                        </p:anim>
                                        <p:anim calcmode="lin" valueType="num">
                                          <p:cBhvr>
                                            <p:cTn id="18" dur="5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7" presetClass="entr" presetSubtype="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anim calcmode="lin" valueType="num">
                                          <p:cBhvr>
                                            <p:cTn id="23" dur="500" fill="hold"/>
                                            <p:tgtEl>
                                              <p:spTgt spid="15"/>
                                            </p:tgtEl>
                                            <p:attrNameLst>
                                              <p:attrName>ppt_x</p:attrName>
                                            </p:attrNameLst>
                                          </p:cBhvr>
                                          <p:tavLst>
                                            <p:tav tm="0">
                                              <p:val>
                                                <p:strVal val="#ppt_x"/>
                                              </p:val>
                                            </p:tav>
                                            <p:tav tm="100000">
                                              <p:val>
                                                <p:strVal val="#ppt_x"/>
                                              </p:val>
                                            </p:tav>
                                          </p:tavLst>
                                        </p:anim>
                                        <p:anim calcmode="lin" valueType="num">
                                          <p:cBhvr>
                                            <p:cTn id="24" dur="500" fill="hold"/>
                                            <p:tgtEl>
                                              <p:spTgt spid="15"/>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7" presetClass="entr" presetSubtype="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anim calcmode="lin" valueType="num">
                                          <p:cBhvr>
                                            <p:cTn id="29" dur="500" fill="hold"/>
                                            <p:tgtEl>
                                              <p:spTgt spid="9"/>
                                            </p:tgtEl>
                                            <p:attrNameLst>
                                              <p:attrName>ppt_x</p:attrName>
                                            </p:attrNameLst>
                                          </p:cBhvr>
                                          <p:tavLst>
                                            <p:tav tm="0">
                                              <p:val>
                                                <p:strVal val="#ppt_x"/>
                                              </p:val>
                                            </p:tav>
                                            <p:tav tm="100000">
                                              <p:val>
                                                <p:strVal val="#ppt_x"/>
                                              </p:val>
                                            </p:tav>
                                          </p:tavLst>
                                        </p:anim>
                                        <p:anim calcmode="lin" valueType="num">
                                          <p:cBhvr>
                                            <p:cTn id="30" dur="500" fill="hold"/>
                                            <p:tgtEl>
                                              <p:spTgt spid="9"/>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7" presetClass="entr" presetSubtype="0"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anim calcmode="lin" valueType="num">
                                          <p:cBhvr>
                                            <p:cTn id="35" dur="500" fill="hold"/>
                                            <p:tgtEl>
                                              <p:spTgt spid="22"/>
                                            </p:tgtEl>
                                            <p:attrNameLst>
                                              <p:attrName>ppt_x</p:attrName>
                                            </p:attrNameLst>
                                          </p:cBhvr>
                                          <p:tavLst>
                                            <p:tav tm="0">
                                              <p:val>
                                                <p:strVal val="#ppt_x"/>
                                              </p:val>
                                            </p:tav>
                                            <p:tav tm="100000">
                                              <p:val>
                                                <p:strVal val="#ppt_x"/>
                                              </p:val>
                                            </p:tav>
                                          </p:tavLst>
                                        </p:anim>
                                        <p:anim calcmode="lin" valueType="num">
                                          <p:cBhvr>
                                            <p:cTn id="36" dur="500" fill="hold"/>
                                            <p:tgtEl>
                                              <p:spTgt spid="22"/>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anim calcmode="lin" valueType="num">
                                          <p:cBhvr>
                                            <p:cTn id="40" dur="500" fill="hold"/>
                                            <p:tgtEl>
                                              <p:spTgt spid="19"/>
                                            </p:tgtEl>
                                            <p:attrNameLst>
                                              <p:attrName>ppt_x</p:attrName>
                                            </p:attrNameLst>
                                          </p:cBhvr>
                                          <p:tavLst>
                                            <p:tav tm="0">
                                              <p:val>
                                                <p:strVal val="#ppt_x"/>
                                              </p:val>
                                            </p:tav>
                                            <p:tav tm="100000">
                                              <p:val>
                                                <p:strVal val="#ppt_x"/>
                                              </p:val>
                                            </p:tav>
                                          </p:tavLst>
                                        </p:anim>
                                        <p:anim calcmode="lin" valueType="num">
                                          <p:cBhvr>
                                            <p:cTn id="41" dur="500" fill="hold"/>
                                            <p:tgtEl>
                                              <p:spTgt spid="19"/>
                                            </p:tgtEl>
                                            <p:attrNameLst>
                                              <p:attrName>ppt_y</p:attrName>
                                            </p:attrNameLst>
                                          </p:cBhvr>
                                          <p:tavLst>
                                            <p:tav tm="0">
                                              <p:val>
                                                <p:strVal val="#ppt_y-.1"/>
                                              </p:val>
                                            </p:tav>
                                            <p:tav tm="100000">
                                              <p:val>
                                                <p:strVal val="#ppt_y"/>
                                              </p:val>
                                            </p:tav>
                                          </p:tavLst>
                                        </p:anim>
                                      </p:childTnLst>
                                    </p:cTn>
                                  </p:par>
                                  <p:par>
                                    <p:cTn id="42" presetID="47" presetClass="entr" presetSubtype="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anim calcmode="lin" valueType="num">
                                          <p:cBhvr>
                                            <p:cTn id="45" dur="500" fill="hold"/>
                                            <p:tgtEl>
                                              <p:spTgt spid="12"/>
                                            </p:tgtEl>
                                            <p:attrNameLst>
                                              <p:attrName>ppt_x</p:attrName>
                                            </p:attrNameLst>
                                          </p:cBhvr>
                                          <p:tavLst>
                                            <p:tav tm="0">
                                              <p:val>
                                                <p:strVal val="#ppt_x"/>
                                              </p:val>
                                            </p:tav>
                                            <p:tav tm="100000">
                                              <p:val>
                                                <p:strVal val="#ppt_x"/>
                                              </p:val>
                                            </p:tav>
                                          </p:tavLst>
                                        </p:anim>
                                        <p:anim calcmode="lin" valueType="num">
                                          <p:cBhvr>
                                            <p:cTn id="46" dur="500" fill="hold"/>
                                            <p:tgtEl>
                                              <p:spTgt spid="12"/>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500"/>
                                            <p:tgtEl>
                                              <p:spTgt spid="27"/>
                                            </p:tgtEl>
                                          </p:cBhvr>
                                        </p:animEffect>
                                        <p:anim calcmode="lin" valueType="num">
                                          <p:cBhvr>
                                            <p:cTn id="51" dur="500" fill="hold"/>
                                            <p:tgtEl>
                                              <p:spTgt spid="27"/>
                                            </p:tgtEl>
                                            <p:attrNameLst>
                                              <p:attrName>ppt_x</p:attrName>
                                            </p:attrNameLst>
                                          </p:cBhvr>
                                          <p:tavLst>
                                            <p:tav tm="0">
                                              <p:val>
                                                <p:strVal val="#ppt_x"/>
                                              </p:val>
                                            </p:tav>
                                            <p:tav tm="100000">
                                              <p:val>
                                                <p:strVal val="#ppt_x"/>
                                              </p:val>
                                            </p:tav>
                                          </p:tavLst>
                                        </p:anim>
                                        <p:anim calcmode="lin" valueType="num">
                                          <p:cBhvr>
                                            <p:cTn id="52" dur="500" fill="hold"/>
                                            <p:tgtEl>
                                              <p:spTgt spid="27"/>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500"/>
                                            <p:tgtEl>
                                              <p:spTgt spid="31"/>
                                            </p:tgtEl>
                                          </p:cBhvr>
                                        </p:animEffect>
                                        <p:anim calcmode="lin" valueType="num">
                                          <p:cBhvr>
                                            <p:cTn id="56" dur="500" fill="hold"/>
                                            <p:tgtEl>
                                              <p:spTgt spid="31"/>
                                            </p:tgtEl>
                                            <p:attrNameLst>
                                              <p:attrName>ppt_x</p:attrName>
                                            </p:attrNameLst>
                                          </p:cBhvr>
                                          <p:tavLst>
                                            <p:tav tm="0">
                                              <p:val>
                                                <p:strVal val="#ppt_x"/>
                                              </p:val>
                                            </p:tav>
                                            <p:tav tm="100000">
                                              <p:val>
                                                <p:strVal val="#ppt_x"/>
                                              </p:val>
                                            </p:tav>
                                          </p:tavLst>
                                        </p:anim>
                                        <p:anim calcmode="lin" valueType="num">
                                          <p:cBhvr>
                                            <p:cTn id="57" dur="500" fill="hold"/>
                                            <p:tgtEl>
                                              <p:spTgt spid="31"/>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500"/>
                                            <p:tgtEl>
                                              <p:spTgt spid="32"/>
                                            </p:tgtEl>
                                          </p:cBhvr>
                                        </p:animEffect>
                                        <p:anim calcmode="lin" valueType="num">
                                          <p:cBhvr>
                                            <p:cTn id="61" dur="500" fill="hold"/>
                                            <p:tgtEl>
                                              <p:spTgt spid="32"/>
                                            </p:tgtEl>
                                            <p:attrNameLst>
                                              <p:attrName>ppt_x</p:attrName>
                                            </p:attrNameLst>
                                          </p:cBhvr>
                                          <p:tavLst>
                                            <p:tav tm="0">
                                              <p:val>
                                                <p:strVal val="#ppt_x"/>
                                              </p:val>
                                            </p:tav>
                                            <p:tav tm="100000">
                                              <p:val>
                                                <p:strVal val="#ppt_x"/>
                                              </p:val>
                                            </p:tav>
                                          </p:tavLst>
                                        </p:anim>
                                        <p:anim calcmode="lin" valueType="num">
                                          <p:cBhvr>
                                            <p:cTn id="62" dur="500" fill="hold"/>
                                            <p:tgtEl>
                                              <p:spTgt spid="32"/>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53" presetClass="entr" presetSubtype="16" fill="hold" nodeType="after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p:cTn id="66" dur="500" fill="hold"/>
                                            <p:tgtEl>
                                              <p:spTgt spid="28"/>
                                            </p:tgtEl>
                                            <p:attrNameLst>
                                              <p:attrName>ppt_w</p:attrName>
                                            </p:attrNameLst>
                                          </p:cBhvr>
                                          <p:tavLst>
                                            <p:tav tm="0">
                                              <p:val>
                                                <p:fltVal val="0"/>
                                              </p:val>
                                            </p:tav>
                                            <p:tav tm="100000">
                                              <p:val>
                                                <p:strVal val="#ppt_w"/>
                                              </p:val>
                                            </p:tav>
                                          </p:tavLst>
                                        </p:anim>
                                        <p:anim calcmode="lin" valueType="num">
                                          <p:cBhvr>
                                            <p:cTn id="67" dur="500" fill="hold"/>
                                            <p:tgtEl>
                                              <p:spTgt spid="28"/>
                                            </p:tgtEl>
                                            <p:attrNameLst>
                                              <p:attrName>ppt_h</p:attrName>
                                            </p:attrNameLst>
                                          </p:cBhvr>
                                          <p:tavLst>
                                            <p:tav tm="0">
                                              <p:val>
                                                <p:fltVal val="0"/>
                                              </p:val>
                                            </p:tav>
                                            <p:tav tm="100000">
                                              <p:val>
                                                <p:strVal val="#ppt_h"/>
                                              </p:val>
                                            </p:tav>
                                          </p:tavLst>
                                        </p:anim>
                                        <p:animEffect transition="in" filter="fade">
                                          <p:cBhvr>
                                            <p:cTn id="6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5" grpId="0" bldLvl="0" animBg="1"/>
          <p:bldP spid="27" grpId="0" bldLvl="0" animBg="1"/>
          <p:bldP spid="31" grpId="0" bldLvl="0" animBg="1"/>
          <p:bldP spid="32" grpId="0" bldLvl="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500"/>
                                            <p:tgtEl>
                                              <p:spTgt spid="5"/>
                                            </p:tgtEl>
                                          </p:cBhvr>
                                        </p:animEffect>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anim calcmode="lin" valueType="num">
                                          <p:cBhvr>
                                            <p:cTn id="17" dur="500" fill="hold"/>
                                            <p:tgtEl>
                                              <p:spTgt spid="6"/>
                                            </p:tgtEl>
                                            <p:attrNameLst>
                                              <p:attrName>ppt_x</p:attrName>
                                            </p:attrNameLst>
                                          </p:cBhvr>
                                          <p:tavLst>
                                            <p:tav tm="0">
                                              <p:val>
                                                <p:strVal val="#ppt_x"/>
                                              </p:val>
                                            </p:tav>
                                            <p:tav tm="100000">
                                              <p:val>
                                                <p:strVal val="#ppt_x"/>
                                              </p:val>
                                            </p:tav>
                                          </p:tavLst>
                                        </p:anim>
                                        <p:anim calcmode="lin" valueType="num">
                                          <p:cBhvr>
                                            <p:cTn id="18" dur="5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7" presetClass="entr" presetSubtype="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anim calcmode="lin" valueType="num">
                                          <p:cBhvr>
                                            <p:cTn id="23" dur="500" fill="hold"/>
                                            <p:tgtEl>
                                              <p:spTgt spid="15"/>
                                            </p:tgtEl>
                                            <p:attrNameLst>
                                              <p:attrName>ppt_x</p:attrName>
                                            </p:attrNameLst>
                                          </p:cBhvr>
                                          <p:tavLst>
                                            <p:tav tm="0">
                                              <p:val>
                                                <p:strVal val="#ppt_x"/>
                                              </p:val>
                                            </p:tav>
                                            <p:tav tm="100000">
                                              <p:val>
                                                <p:strVal val="#ppt_x"/>
                                              </p:val>
                                            </p:tav>
                                          </p:tavLst>
                                        </p:anim>
                                        <p:anim calcmode="lin" valueType="num">
                                          <p:cBhvr>
                                            <p:cTn id="24" dur="500" fill="hold"/>
                                            <p:tgtEl>
                                              <p:spTgt spid="15"/>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7" presetClass="entr" presetSubtype="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anim calcmode="lin" valueType="num">
                                          <p:cBhvr>
                                            <p:cTn id="29" dur="500" fill="hold"/>
                                            <p:tgtEl>
                                              <p:spTgt spid="9"/>
                                            </p:tgtEl>
                                            <p:attrNameLst>
                                              <p:attrName>ppt_x</p:attrName>
                                            </p:attrNameLst>
                                          </p:cBhvr>
                                          <p:tavLst>
                                            <p:tav tm="0">
                                              <p:val>
                                                <p:strVal val="#ppt_x"/>
                                              </p:val>
                                            </p:tav>
                                            <p:tav tm="100000">
                                              <p:val>
                                                <p:strVal val="#ppt_x"/>
                                              </p:val>
                                            </p:tav>
                                          </p:tavLst>
                                        </p:anim>
                                        <p:anim calcmode="lin" valueType="num">
                                          <p:cBhvr>
                                            <p:cTn id="30" dur="500" fill="hold"/>
                                            <p:tgtEl>
                                              <p:spTgt spid="9"/>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7" presetClass="entr" presetSubtype="0"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anim calcmode="lin" valueType="num">
                                          <p:cBhvr>
                                            <p:cTn id="35" dur="500" fill="hold"/>
                                            <p:tgtEl>
                                              <p:spTgt spid="22"/>
                                            </p:tgtEl>
                                            <p:attrNameLst>
                                              <p:attrName>ppt_x</p:attrName>
                                            </p:attrNameLst>
                                          </p:cBhvr>
                                          <p:tavLst>
                                            <p:tav tm="0">
                                              <p:val>
                                                <p:strVal val="#ppt_x"/>
                                              </p:val>
                                            </p:tav>
                                            <p:tav tm="100000">
                                              <p:val>
                                                <p:strVal val="#ppt_x"/>
                                              </p:val>
                                            </p:tav>
                                          </p:tavLst>
                                        </p:anim>
                                        <p:anim calcmode="lin" valueType="num">
                                          <p:cBhvr>
                                            <p:cTn id="36" dur="500" fill="hold"/>
                                            <p:tgtEl>
                                              <p:spTgt spid="22"/>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anim calcmode="lin" valueType="num">
                                          <p:cBhvr>
                                            <p:cTn id="40" dur="500" fill="hold"/>
                                            <p:tgtEl>
                                              <p:spTgt spid="19"/>
                                            </p:tgtEl>
                                            <p:attrNameLst>
                                              <p:attrName>ppt_x</p:attrName>
                                            </p:attrNameLst>
                                          </p:cBhvr>
                                          <p:tavLst>
                                            <p:tav tm="0">
                                              <p:val>
                                                <p:strVal val="#ppt_x"/>
                                              </p:val>
                                            </p:tav>
                                            <p:tav tm="100000">
                                              <p:val>
                                                <p:strVal val="#ppt_x"/>
                                              </p:val>
                                            </p:tav>
                                          </p:tavLst>
                                        </p:anim>
                                        <p:anim calcmode="lin" valueType="num">
                                          <p:cBhvr>
                                            <p:cTn id="41" dur="500" fill="hold"/>
                                            <p:tgtEl>
                                              <p:spTgt spid="19"/>
                                            </p:tgtEl>
                                            <p:attrNameLst>
                                              <p:attrName>ppt_y</p:attrName>
                                            </p:attrNameLst>
                                          </p:cBhvr>
                                          <p:tavLst>
                                            <p:tav tm="0">
                                              <p:val>
                                                <p:strVal val="#ppt_y-.1"/>
                                              </p:val>
                                            </p:tav>
                                            <p:tav tm="100000">
                                              <p:val>
                                                <p:strVal val="#ppt_y"/>
                                              </p:val>
                                            </p:tav>
                                          </p:tavLst>
                                        </p:anim>
                                      </p:childTnLst>
                                    </p:cTn>
                                  </p:par>
                                  <p:par>
                                    <p:cTn id="42" presetID="47" presetClass="entr" presetSubtype="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anim calcmode="lin" valueType="num">
                                          <p:cBhvr>
                                            <p:cTn id="45" dur="500" fill="hold"/>
                                            <p:tgtEl>
                                              <p:spTgt spid="12"/>
                                            </p:tgtEl>
                                            <p:attrNameLst>
                                              <p:attrName>ppt_x</p:attrName>
                                            </p:attrNameLst>
                                          </p:cBhvr>
                                          <p:tavLst>
                                            <p:tav tm="0">
                                              <p:val>
                                                <p:strVal val="#ppt_x"/>
                                              </p:val>
                                            </p:tav>
                                            <p:tav tm="100000">
                                              <p:val>
                                                <p:strVal val="#ppt_x"/>
                                              </p:val>
                                            </p:tav>
                                          </p:tavLst>
                                        </p:anim>
                                        <p:anim calcmode="lin" valueType="num">
                                          <p:cBhvr>
                                            <p:cTn id="46" dur="500" fill="hold"/>
                                            <p:tgtEl>
                                              <p:spTgt spid="12"/>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500"/>
                                            <p:tgtEl>
                                              <p:spTgt spid="27"/>
                                            </p:tgtEl>
                                          </p:cBhvr>
                                        </p:animEffect>
                                        <p:anim calcmode="lin" valueType="num">
                                          <p:cBhvr>
                                            <p:cTn id="51" dur="500" fill="hold"/>
                                            <p:tgtEl>
                                              <p:spTgt spid="27"/>
                                            </p:tgtEl>
                                            <p:attrNameLst>
                                              <p:attrName>ppt_x</p:attrName>
                                            </p:attrNameLst>
                                          </p:cBhvr>
                                          <p:tavLst>
                                            <p:tav tm="0">
                                              <p:val>
                                                <p:strVal val="#ppt_x"/>
                                              </p:val>
                                            </p:tav>
                                            <p:tav tm="100000">
                                              <p:val>
                                                <p:strVal val="#ppt_x"/>
                                              </p:val>
                                            </p:tav>
                                          </p:tavLst>
                                        </p:anim>
                                        <p:anim calcmode="lin" valueType="num">
                                          <p:cBhvr>
                                            <p:cTn id="52" dur="500" fill="hold"/>
                                            <p:tgtEl>
                                              <p:spTgt spid="27"/>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500"/>
                                            <p:tgtEl>
                                              <p:spTgt spid="31"/>
                                            </p:tgtEl>
                                          </p:cBhvr>
                                        </p:animEffect>
                                        <p:anim calcmode="lin" valueType="num">
                                          <p:cBhvr>
                                            <p:cTn id="56" dur="500" fill="hold"/>
                                            <p:tgtEl>
                                              <p:spTgt spid="31"/>
                                            </p:tgtEl>
                                            <p:attrNameLst>
                                              <p:attrName>ppt_x</p:attrName>
                                            </p:attrNameLst>
                                          </p:cBhvr>
                                          <p:tavLst>
                                            <p:tav tm="0">
                                              <p:val>
                                                <p:strVal val="#ppt_x"/>
                                              </p:val>
                                            </p:tav>
                                            <p:tav tm="100000">
                                              <p:val>
                                                <p:strVal val="#ppt_x"/>
                                              </p:val>
                                            </p:tav>
                                          </p:tavLst>
                                        </p:anim>
                                        <p:anim calcmode="lin" valueType="num">
                                          <p:cBhvr>
                                            <p:cTn id="57" dur="500" fill="hold"/>
                                            <p:tgtEl>
                                              <p:spTgt spid="31"/>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500"/>
                                            <p:tgtEl>
                                              <p:spTgt spid="32"/>
                                            </p:tgtEl>
                                          </p:cBhvr>
                                        </p:animEffect>
                                        <p:anim calcmode="lin" valueType="num">
                                          <p:cBhvr>
                                            <p:cTn id="61" dur="500" fill="hold"/>
                                            <p:tgtEl>
                                              <p:spTgt spid="32"/>
                                            </p:tgtEl>
                                            <p:attrNameLst>
                                              <p:attrName>ppt_x</p:attrName>
                                            </p:attrNameLst>
                                          </p:cBhvr>
                                          <p:tavLst>
                                            <p:tav tm="0">
                                              <p:val>
                                                <p:strVal val="#ppt_x"/>
                                              </p:val>
                                            </p:tav>
                                            <p:tav tm="100000">
                                              <p:val>
                                                <p:strVal val="#ppt_x"/>
                                              </p:val>
                                            </p:tav>
                                          </p:tavLst>
                                        </p:anim>
                                        <p:anim calcmode="lin" valueType="num">
                                          <p:cBhvr>
                                            <p:cTn id="62" dur="500" fill="hold"/>
                                            <p:tgtEl>
                                              <p:spTgt spid="32"/>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53" presetClass="entr" presetSubtype="16" fill="hold" nodeType="after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p:cTn id="66" dur="500" fill="hold"/>
                                            <p:tgtEl>
                                              <p:spTgt spid="28"/>
                                            </p:tgtEl>
                                            <p:attrNameLst>
                                              <p:attrName>ppt_w</p:attrName>
                                            </p:attrNameLst>
                                          </p:cBhvr>
                                          <p:tavLst>
                                            <p:tav tm="0">
                                              <p:val>
                                                <p:fltVal val="0"/>
                                              </p:val>
                                            </p:tav>
                                            <p:tav tm="100000">
                                              <p:val>
                                                <p:strVal val="#ppt_w"/>
                                              </p:val>
                                            </p:tav>
                                          </p:tavLst>
                                        </p:anim>
                                        <p:anim calcmode="lin" valueType="num">
                                          <p:cBhvr>
                                            <p:cTn id="67" dur="500" fill="hold"/>
                                            <p:tgtEl>
                                              <p:spTgt spid="28"/>
                                            </p:tgtEl>
                                            <p:attrNameLst>
                                              <p:attrName>ppt_h</p:attrName>
                                            </p:attrNameLst>
                                          </p:cBhvr>
                                          <p:tavLst>
                                            <p:tav tm="0">
                                              <p:val>
                                                <p:fltVal val="0"/>
                                              </p:val>
                                            </p:tav>
                                            <p:tav tm="100000">
                                              <p:val>
                                                <p:strVal val="#ppt_h"/>
                                              </p:val>
                                            </p:tav>
                                          </p:tavLst>
                                        </p:anim>
                                        <p:animEffect transition="in" filter="fade">
                                          <p:cBhvr>
                                            <p:cTn id="6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5" grpId="0" bldLvl="0" animBg="1"/>
          <p:bldP spid="27" grpId="0" bldLvl="0" animBg="1"/>
          <p:bldP spid="31" grpId="0" bldLvl="0" animBg="1"/>
          <p:bldP spid="32" grpId="0" bldLvl="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44"/>
          <p:cNvSpPr>
            <a:spLocks noChangeArrowheads="1"/>
          </p:cNvSpPr>
          <p:nvPr/>
        </p:nvSpPr>
        <p:spPr bwMode="auto">
          <a:xfrm>
            <a:off x="1563862" y="352490"/>
            <a:ext cx="2974779" cy="378429"/>
          </a:xfrm>
          <a:prstGeom prst="rect">
            <a:avLst/>
          </a:prstGeom>
          <a:noFill/>
          <a:ln w="9525" algn="ctr">
            <a:noFill/>
            <a:miter lim="800000"/>
          </a:ln>
        </p:spPr>
        <p:txBody>
          <a:bodyPr wrap="square" lIns="76701" tIns="38350" rIns="76701" bIns="38350">
            <a:spAutoFit/>
          </a:bodyPr>
          <a:lstStyle/>
          <a:p>
            <a:pPr eaLnBrk="0" hangingPunct="0"/>
            <a:r>
              <a:rPr lang="zh-CN" altLang="en-US" sz="1956" b="1" dirty="0">
                <a:solidFill>
                  <a:srgbClr val="000000"/>
                </a:solidFill>
                <a:latin typeface="微软雅黑" panose="020B0503020204020204" pitchFamily="34" charset="-122"/>
                <a:ea typeface="微软雅黑" panose="020B0503020204020204" pitchFamily="34" charset="-122"/>
              </a:rPr>
              <a:t>工作存在不足</a:t>
            </a:r>
            <a:endParaRPr lang="en-US" altLang="zh-CN" sz="1956" b="1" dirty="0">
              <a:solidFill>
                <a:srgbClr val="000000"/>
              </a:solidFill>
              <a:latin typeface="微软雅黑" panose="020B0503020204020204" pitchFamily="34" charset="-122"/>
              <a:ea typeface="微软雅黑" panose="020B0503020204020204" pitchFamily="34" charset="-122"/>
            </a:endParaRPr>
          </a:p>
        </p:txBody>
      </p:sp>
      <p:sp>
        <p:nvSpPr>
          <p:cNvPr id="26" name="Line 45"/>
          <p:cNvSpPr>
            <a:spLocks noChangeShapeType="1"/>
          </p:cNvSpPr>
          <p:nvPr/>
        </p:nvSpPr>
        <p:spPr bwMode="auto">
          <a:xfrm>
            <a:off x="1449824" y="698231"/>
            <a:ext cx="3147005" cy="0"/>
          </a:xfrm>
          <a:prstGeom prst="line">
            <a:avLst/>
          </a:prstGeom>
          <a:solidFill>
            <a:schemeClr val="accent1">
              <a:lumMod val="75000"/>
            </a:schemeClr>
          </a:solidFill>
          <a:ln w="9525">
            <a:solidFill>
              <a:srgbClr val="760000"/>
            </a:solidFill>
            <a:round/>
          </a:ln>
        </p:spPr>
        <p:txBody>
          <a:bodyPr wrap="none" lIns="76701" tIns="38350" rIns="76701" bIns="38350" anchor="ctr"/>
          <a:lstStyle/>
          <a:p>
            <a:endParaRPr lang="zh-CN" altLang="en-US" sz="1472" dirty="0">
              <a:latin typeface="微软雅黑" panose="020B0503020204020204" pitchFamily="34" charset="-122"/>
              <a:ea typeface="微软雅黑" panose="020B0503020204020204" pitchFamily="34" charset="-122"/>
            </a:endParaRPr>
          </a:p>
        </p:txBody>
      </p:sp>
      <p:sp>
        <p:nvSpPr>
          <p:cNvPr id="18" name="流程图: 延期 8"/>
          <p:cNvSpPr/>
          <p:nvPr/>
        </p:nvSpPr>
        <p:spPr>
          <a:xfrm>
            <a:off x="514676" y="242577"/>
            <a:ext cx="985507" cy="625258"/>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1" fmla="*/ 0 w 3204064"/>
              <a:gd name="connsiteY0-2" fmla="*/ 0 h 1887198"/>
              <a:gd name="connsiteX1-3" fmla="*/ 2051737 w 3204064"/>
              <a:gd name="connsiteY1-4" fmla="*/ 14990 h 1887198"/>
              <a:gd name="connsiteX2-5" fmla="*/ 3204064 w 3204064"/>
              <a:gd name="connsiteY2-6" fmla="*/ 951094 h 1887198"/>
              <a:gd name="connsiteX3-7" fmla="*/ 2051737 w 3204064"/>
              <a:gd name="connsiteY3-8" fmla="*/ 1887198 h 1887198"/>
              <a:gd name="connsiteX4-9" fmla="*/ 899410 w 3204064"/>
              <a:gd name="connsiteY4-10" fmla="*/ 1887198 h 1887198"/>
              <a:gd name="connsiteX5-11" fmla="*/ 0 w 3204064"/>
              <a:gd name="connsiteY5-12" fmla="*/ 0 h 1887198"/>
              <a:gd name="connsiteX0-13" fmla="*/ 0 w 3204064"/>
              <a:gd name="connsiteY0-14" fmla="*/ 0 h 1887198"/>
              <a:gd name="connsiteX1-15" fmla="*/ 2051737 w 3204064"/>
              <a:gd name="connsiteY1-16" fmla="*/ 14990 h 1887198"/>
              <a:gd name="connsiteX2-17" fmla="*/ 3204064 w 3204064"/>
              <a:gd name="connsiteY2-18" fmla="*/ 951094 h 1887198"/>
              <a:gd name="connsiteX3-19" fmla="*/ 2051737 w 3204064"/>
              <a:gd name="connsiteY3-20" fmla="*/ 1887198 h 1887198"/>
              <a:gd name="connsiteX4-21" fmla="*/ 29980 w 3204064"/>
              <a:gd name="connsiteY4-22" fmla="*/ 1887198 h 1887198"/>
              <a:gd name="connsiteX5-23" fmla="*/ 0 w 3204064"/>
              <a:gd name="connsiteY5-24" fmla="*/ 0 h 1887198"/>
              <a:gd name="connsiteX0-25" fmla="*/ 0 w 3189073"/>
              <a:gd name="connsiteY0-26" fmla="*/ 0 h 1872208"/>
              <a:gd name="connsiteX1-27" fmla="*/ 2036746 w 3189073"/>
              <a:gd name="connsiteY1-28" fmla="*/ 0 h 1872208"/>
              <a:gd name="connsiteX2-29" fmla="*/ 3189073 w 3189073"/>
              <a:gd name="connsiteY2-30" fmla="*/ 936104 h 1872208"/>
              <a:gd name="connsiteX3-31" fmla="*/ 2036746 w 3189073"/>
              <a:gd name="connsiteY3-32" fmla="*/ 1872208 h 1872208"/>
              <a:gd name="connsiteX4-33" fmla="*/ 14989 w 3189073"/>
              <a:gd name="connsiteY4-34" fmla="*/ 1872208 h 1872208"/>
              <a:gd name="connsiteX5-35" fmla="*/ 0 w 3189073"/>
              <a:gd name="connsiteY5-36" fmla="*/ 0 h 1872208"/>
              <a:gd name="connsiteX0-37" fmla="*/ 0 w 3848302"/>
              <a:gd name="connsiteY0-38" fmla="*/ 14991 h 1872208"/>
              <a:gd name="connsiteX1-39" fmla="*/ 2695975 w 3848302"/>
              <a:gd name="connsiteY1-40" fmla="*/ 0 h 1872208"/>
              <a:gd name="connsiteX2-41" fmla="*/ 3848302 w 3848302"/>
              <a:gd name="connsiteY2-42" fmla="*/ 936104 h 1872208"/>
              <a:gd name="connsiteX3-43" fmla="*/ 2695975 w 3848302"/>
              <a:gd name="connsiteY3-44" fmla="*/ 1872208 h 1872208"/>
              <a:gd name="connsiteX4-45" fmla="*/ 674218 w 3848302"/>
              <a:gd name="connsiteY4-46" fmla="*/ 1872208 h 1872208"/>
              <a:gd name="connsiteX5-47" fmla="*/ 0 w 3848302"/>
              <a:gd name="connsiteY5-48" fmla="*/ 14991 h 1872208"/>
              <a:gd name="connsiteX0-49" fmla="*/ 0 w 3848302"/>
              <a:gd name="connsiteY0-50" fmla="*/ 14991 h 1902188"/>
              <a:gd name="connsiteX1-51" fmla="*/ 2695975 w 3848302"/>
              <a:gd name="connsiteY1-52" fmla="*/ 0 h 1902188"/>
              <a:gd name="connsiteX2-53" fmla="*/ 3848302 w 3848302"/>
              <a:gd name="connsiteY2-54" fmla="*/ 936104 h 1902188"/>
              <a:gd name="connsiteX3-55" fmla="*/ 2695975 w 3848302"/>
              <a:gd name="connsiteY3-56" fmla="*/ 1872208 h 1902188"/>
              <a:gd name="connsiteX4-57" fmla="*/ 31469 w 3848302"/>
              <a:gd name="connsiteY4-58" fmla="*/ 1902188 h 1902188"/>
              <a:gd name="connsiteX5-59" fmla="*/ 0 w 3848302"/>
              <a:gd name="connsiteY5-60" fmla="*/ 14991 h 1902188"/>
              <a:gd name="connsiteX0-61" fmla="*/ 0 w 3864784"/>
              <a:gd name="connsiteY0-62" fmla="*/ 29981 h 1902188"/>
              <a:gd name="connsiteX1-63" fmla="*/ 2712457 w 3864784"/>
              <a:gd name="connsiteY1-64" fmla="*/ 0 h 1902188"/>
              <a:gd name="connsiteX2-65" fmla="*/ 3864784 w 3864784"/>
              <a:gd name="connsiteY2-66" fmla="*/ 936104 h 1902188"/>
              <a:gd name="connsiteX3-67" fmla="*/ 2712457 w 3864784"/>
              <a:gd name="connsiteY3-68" fmla="*/ 1872208 h 1902188"/>
              <a:gd name="connsiteX4-69" fmla="*/ 47951 w 3864784"/>
              <a:gd name="connsiteY4-70" fmla="*/ 1902188 h 1902188"/>
              <a:gd name="connsiteX5-71" fmla="*/ 0 w 3864784"/>
              <a:gd name="connsiteY5-72" fmla="*/ 29981 h 1902188"/>
              <a:gd name="connsiteX0-73" fmla="*/ 0 w 3831822"/>
              <a:gd name="connsiteY0-74" fmla="*/ 14990 h 1902188"/>
              <a:gd name="connsiteX1-75" fmla="*/ 2679495 w 3831822"/>
              <a:gd name="connsiteY1-76" fmla="*/ 0 h 1902188"/>
              <a:gd name="connsiteX2-77" fmla="*/ 3831822 w 3831822"/>
              <a:gd name="connsiteY2-78" fmla="*/ 936104 h 1902188"/>
              <a:gd name="connsiteX3-79" fmla="*/ 2679495 w 3831822"/>
              <a:gd name="connsiteY3-80" fmla="*/ 1872208 h 1902188"/>
              <a:gd name="connsiteX4-81" fmla="*/ 14989 w 3831822"/>
              <a:gd name="connsiteY4-82" fmla="*/ 1902188 h 1902188"/>
              <a:gd name="connsiteX5-83" fmla="*/ 0 w 3831822"/>
              <a:gd name="connsiteY5-84" fmla="*/ 14990 h 1902188"/>
            </a:gdLst>
            <a:ahLst/>
            <a:cxnLst>
              <a:cxn ang="0">
                <a:pos x="connsiteX0-73" y="connsiteY0-74"/>
              </a:cxn>
              <a:cxn ang="0">
                <a:pos x="connsiteX1-75" y="connsiteY1-76"/>
              </a:cxn>
              <a:cxn ang="0">
                <a:pos x="connsiteX2-77" y="connsiteY2-78"/>
              </a:cxn>
              <a:cxn ang="0">
                <a:pos x="connsiteX3-79" y="connsiteY3-80"/>
              </a:cxn>
              <a:cxn ang="0">
                <a:pos x="connsiteX4-81" y="connsiteY4-82"/>
              </a:cxn>
              <a:cxn ang="0">
                <a:pos x="connsiteX5-83" y="connsiteY5-84"/>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chemeClr val="bg1"/>
                </a:solidFill>
                <a:latin typeface="微软雅黑" panose="020B0503020204020204" pitchFamily="34" charset="-122"/>
                <a:ea typeface="微软雅黑" panose="020B0503020204020204" pitchFamily="34" charset="-122"/>
              </a:rPr>
              <a:t>LOGO</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288943" y="1549265"/>
            <a:ext cx="2653442" cy="2480130"/>
            <a:chOff x="3926354" y="2211739"/>
            <a:chExt cx="3794237" cy="3546413"/>
          </a:xfrm>
          <a:solidFill>
            <a:schemeClr val="accent6">
              <a:lumMod val="50000"/>
            </a:schemeClr>
          </a:solidFill>
        </p:grpSpPr>
        <p:sp>
          <p:nvSpPr>
            <p:cNvPr id="6" name="Freeform 4"/>
            <p:cNvSpPr/>
            <p:nvPr/>
          </p:nvSpPr>
          <p:spPr bwMode="gray">
            <a:xfrm>
              <a:off x="3933973" y="3261794"/>
              <a:ext cx="1389696" cy="1876078"/>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dirty="0">
                <a:solidFill>
                  <a:schemeClr val="bg1"/>
                </a:solidFill>
                <a:latin typeface="微软雅黑" panose="020B0503020204020204" pitchFamily="34" charset="-122"/>
                <a:ea typeface="微软雅黑" panose="020B0503020204020204" pitchFamily="34" charset="-122"/>
              </a:endParaRPr>
            </a:p>
          </p:txBody>
        </p:sp>
        <p:sp>
          <p:nvSpPr>
            <p:cNvPr id="7" name="Freeform 5"/>
            <p:cNvSpPr/>
            <p:nvPr/>
          </p:nvSpPr>
          <p:spPr bwMode="gray">
            <a:xfrm rot="7200000">
              <a:off x="5558231" y="2225611"/>
              <a:ext cx="1310664" cy="1988546"/>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dirty="0">
                <a:solidFill>
                  <a:schemeClr val="bg1"/>
                </a:solidFill>
                <a:latin typeface="微软雅黑" panose="020B0503020204020204" pitchFamily="34" charset="-122"/>
                <a:ea typeface="微软雅黑" panose="020B0503020204020204" pitchFamily="34" charset="-122"/>
              </a:endParaRPr>
            </a:p>
          </p:txBody>
        </p:sp>
        <p:sp>
          <p:nvSpPr>
            <p:cNvPr id="9" name="Freeform 10"/>
            <p:cNvSpPr/>
            <p:nvPr/>
          </p:nvSpPr>
          <p:spPr bwMode="gray">
            <a:xfrm rot="14400000">
              <a:off x="5667944" y="4004151"/>
              <a:ext cx="1310664" cy="1988546"/>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926354" y="2211739"/>
              <a:ext cx="3794237" cy="3546413"/>
              <a:chOff x="3926354" y="2211739"/>
              <a:chExt cx="3794237" cy="3546413"/>
            </a:xfrm>
            <a:grpFill/>
          </p:grpSpPr>
          <p:grpSp>
            <p:nvGrpSpPr>
              <p:cNvPr id="8" name="Group 6"/>
              <p:cNvGrpSpPr/>
              <p:nvPr/>
            </p:nvGrpSpPr>
            <p:grpSpPr bwMode="auto">
              <a:xfrm>
                <a:off x="4013210" y="2211739"/>
                <a:ext cx="2255209" cy="1984284"/>
                <a:chOff x="1712" y="1389"/>
                <a:chExt cx="1480" cy="1302"/>
              </a:xfrm>
              <a:grpFill/>
            </p:grpSpPr>
            <p:sp>
              <p:nvSpPr>
                <p:cNvPr id="21" name="Freeform 9"/>
                <p:cNvSpPr/>
                <p:nvPr/>
              </p:nvSpPr>
              <p:spPr bwMode="gray">
                <a:xfrm rot="7200000">
                  <a:off x="2637" y="1226"/>
                  <a:ext cx="392" cy="718"/>
                </a:xfrm>
                <a:custGeom>
                  <a:avLst/>
                  <a:gdLst>
                    <a:gd name="T0" fmla="*/ 38 w 495"/>
                    <a:gd name="T1" fmla="*/ 10 h 971"/>
                    <a:gd name="T2" fmla="*/ 38 w 495"/>
                    <a:gd name="T3" fmla="*/ 35 h 971"/>
                    <a:gd name="T4" fmla="*/ 35 w 495"/>
                    <a:gd name="T5" fmla="*/ 35 h 971"/>
                    <a:gd name="T6" fmla="*/ 33 w 495"/>
                    <a:gd name="T7" fmla="*/ 35 h 971"/>
                    <a:gd name="T8" fmla="*/ 31 w 495"/>
                    <a:gd name="T9" fmla="*/ 33 h 971"/>
                    <a:gd name="T10" fmla="*/ 29 w 495"/>
                    <a:gd name="T11" fmla="*/ 33 h 971"/>
                    <a:gd name="T12" fmla="*/ 25 w 495"/>
                    <a:gd name="T13" fmla="*/ 31 h 971"/>
                    <a:gd name="T14" fmla="*/ 23 w 495"/>
                    <a:gd name="T15" fmla="*/ 29 h 971"/>
                    <a:gd name="T16" fmla="*/ 21 w 495"/>
                    <a:gd name="T17" fmla="*/ 27 h 971"/>
                    <a:gd name="T18" fmla="*/ 17 w 495"/>
                    <a:gd name="T19" fmla="*/ 24 h 971"/>
                    <a:gd name="T20" fmla="*/ 14 w 495"/>
                    <a:gd name="T21" fmla="*/ 20 h 971"/>
                    <a:gd name="T22" fmla="*/ 10 w 495"/>
                    <a:gd name="T23" fmla="*/ 16 h 971"/>
                    <a:gd name="T24" fmla="*/ 8 w 495"/>
                    <a:gd name="T25" fmla="*/ 13 h 971"/>
                    <a:gd name="T26" fmla="*/ 2 w 495"/>
                    <a:gd name="T27" fmla="*/ 7 h 971"/>
                    <a:gd name="T28" fmla="*/ 2 w 495"/>
                    <a:gd name="T29" fmla="*/ 5 h 971"/>
                    <a:gd name="T30" fmla="*/ 0 w 495"/>
                    <a:gd name="T31" fmla="*/ 2 h 971"/>
                    <a:gd name="T32" fmla="*/ 2 w 495"/>
                    <a:gd name="T33" fmla="*/ 0 h 971"/>
                    <a:gd name="T34" fmla="*/ 2 w 495"/>
                    <a:gd name="T35" fmla="*/ 1 h 971"/>
                    <a:gd name="T36" fmla="*/ 2 w 495"/>
                    <a:gd name="T37" fmla="*/ 3 h 971"/>
                    <a:gd name="T38" fmla="*/ 2 w 495"/>
                    <a:gd name="T39" fmla="*/ 4 h 971"/>
                    <a:gd name="T40" fmla="*/ 2 w 495"/>
                    <a:gd name="T41" fmla="*/ 5 h 971"/>
                    <a:gd name="T42" fmla="*/ 2 w 495"/>
                    <a:gd name="T43" fmla="*/ 6 h 971"/>
                    <a:gd name="T44" fmla="*/ 4 w 495"/>
                    <a:gd name="T45" fmla="*/ 7 h 971"/>
                    <a:gd name="T46" fmla="*/ 6 w 495"/>
                    <a:gd name="T47" fmla="*/ 9 h 971"/>
                    <a:gd name="T48" fmla="*/ 10 w 495"/>
                    <a:gd name="T49" fmla="*/ 10 h 971"/>
                    <a:gd name="T50" fmla="*/ 13 w 495"/>
                    <a:gd name="T51" fmla="*/ 10 h 971"/>
                    <a:gd name="T52" fmla="*/ 19 w 495"/>
                    <a:gd name="T53" fmla="*/ 10 h 971"/>
                    <a:gd name="T54" fmla="*/ 38 w 495"/>
                    <a:gd name="T55" fmla="*/ 10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dirty="0">
                    <a:solidFill>
                      <a:schemeClr val="bg1"/>
                    </a:solidFill>
                    <a:latin typeface="微软雅黑" panose="020B0503020204020204" pitchFamily="34" charset="-122"/>
                    <a:ea typeface="微软雅黑" panose="020B0503020204020204" pitchFamily="34" charset="-122"/>
                  </a:endParaRPr>
                </a:p>
              </p:txBody>
            </p:sp>
            <p:sp>
              <p:nvSpPr>
                <p:cNvPr id="20" name="Freeform 8"/>
                <p:cNvSpPr/>
                <p:nvPr/>
              </p:nvSpPr>
              <p:spPr bwMode="gray">
                <a:xfrm rot="7200000">
                  <a:off x="1961" y="1810"/>
                  <a:ext cx="948" cy="508"/>
                </a:xfrm>
                <a:custGeom>
                  <a:avLst/>
                  <a:gdLst>
                    <a:gd name="T0" fmla="*/ 9866 w 750"/>
                    <a:gd name="T1" fmla="*/ 0 h 378"/>
                    <a:gd name="T2" fmla="*/ 0 w 750"/>
                    <a:gd name="T3" fmla="*/ 0 h 378"/>
                    <a:gd name="T4" fmla="*/ 32 w 750"/>
                    <a:gd name="T5" fmla="*/ 5020 h 378"/>
                    <a:gd name="T6" fmla="*/ 368 w 750"/>
                    <a:gd name="T7" fmla="*/ 9768 h 378"/>
                    <a:gd name="T8" fmla="*/ 9866 w 750"/>
                    <a:gd name="T9" fmla="*/ 9768 h 378"/>
                    <a:gd name="T10" fmla="*/ 9866 w 750"/>
                    <a:gd name="T11" fmla="*/ 0 h 378"/>
                    <a:gd name="T12" fmla="*/ 9866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dirty="0">
                    <a:solidFill>
                      <a:schemeClr val="bg1"/>
                    </a:solidFill>
                    <a:latin typeface="微软雅黑" panose="020B0503020204020204" pitchFamily="34" charset="-122"/>
                    <a:ea typeface="微软雅黑" panose="020B0503020204020204" pitchFamily="34" charset="-122"/>
                  </a:endParaRPr>
                </a:p>
              </p:txBody>
            </p:sp>
            <p:sp>
              <p:nvSpPr>
                <p:cNvPr id="19" name="AutoShape 7"/>
                <p:cNvSpPr>
                  <a:spLocks noChangeArrowheads="1"/>
                </p:cNvSpPr>
                <p:nvPr/>
              </p:nvSpPr>
              <p:spPr bwMode="gray">
                <a:xfrm rot="-9000000">
                  <a:off x="1712" y="2311"/>
                  <a:ext cx="908" cy="380"/>
                </a:xfrm>
                <a:prstGeom prst="triangle">
                  <a:avLst>
                    <a:gd name="adj" fmla="val 50000"/>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dirty="0">
                    <a:solidFill>
                      <a:schemeClr val="bg1"/>
                    </a:solidFill>
                    <a:latin typeface="微软雅黑" panose="020B0503020204020204" pitchFamily="34" charset="-122"/>
                    <a:ea typeface="微软雅黑" panose="020B0503020204020204" pitchFamily="34" charset="-122"/>
                  </a:endParaRPr>
                </a:p>
              </p:txBody>
            </p:sp>
          </p:grpSp>
          <p:grpSp>
            <p:nvGrpSpPr>
              <p:cNvPr id="10" name="Group 11"/>
              <p:cNvGrpSpPr/>
              <p:nvPr/>
            </p:nvGrpSpPr>
            <p:grpSpPr bwMode="auto">
              <a:xfrm>
                <a:off x="5745759" y="3129204"/>
                <a:ext cx="1974832" cy="2104683"/>
                <a:chOff x="2854" y="1996"/>
                <a:chExt cx="1296" cy="1381"/>
              </a:xfrm>
              <a:grpFill/>
            </p:grpSpPr>
            <p:sp>
              <p:nvSpPr>
                <p:cNvPr id="16" name="Freeform 13"/>
                <p:cNvSpPr/>
                <p:nvPr/>
              </p:nvSpPr>
              <p:spPr bwMode="gray">
                <a:xfrm rot="-7200000">
                  <a:off x="3102" y="2371"/>
                  <a:ext cx="948" cy="507"/>
                </a:xfrm>
                <a:custGeom>
                  <a:avLst/>
                  <a:gdLst>
                    <a:gd name="T0" fmla="*/ 9866 w 750"/>
                    <a:gd name="T1" fmla="*/ 0 h 378"/>
                    <a:gd name="T2" fmla="*/ 0 w 750"/>
                    <a:gd name="T3" fmla="*/ 0 h 378"/>
                    <a:gd name="T4" fmla="*/ 32 w 750"/>
                    <a:gd name="T5" fmla="*/ 4901 h 378"/>
                    <a:gd name="T6" fmla="*/ 368 w 750"/>
                    <a:gd name="T7" fmla="*/ 9551 h 378"/>
                    <a:gd name="T8" fmla="*/ 9866 w 750"/>
                    <a:gd name="T9" fmla="*/ 9551 h 378"/>
                    <a:gd name="T10" fmla="*/ 9866 w 750"/>
                    <a:gd name="T11" fmla="*/ 0 h 378"/>
                    <a:gd name="T12" fmla="*/ 9866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dirty="0">
                    <a:solidFill>
                      <a:schemeClr val="bg1"/>
                    </a:solidFill>
                    <a:latin typeface="微软雅黑" panose="020B0503020204020204" pitchFamily="34" charset="-122"/>
                    <a:ea typeface="微软雅黑" panose="020B0503020204020204" pitchFamily="34" charset="-122"/>
                  </a:endParaRPr>
                </a:p>
              </p:txBody>
            </p:sp>
            <p:sp>
              <p:nvSpPr>
                <p:cNvPr id="17" name="Freeform 14"/>
                <p:cNvSpPr/>
                <p:nvPr/>
              </p:nvSpPr>
              <p:spPr bwMode="gray">
                <a:xfrm rot="-7200000">
                  <a:off x="3618" y="2845"/>
                  <a:ext cx="346" cy="718"/>
                </a:xfrm>
                <a:custGeom>
                  <a:avLst/>
                  <a:gdLst>
                    <a:gd name="T0" fmla="*/ 10 w 495"/>
                    <a:gd name="T1" fmla="*/ 10 h 971"/>
                    <a:gd name="T2" fmla="*/ 10 w 495"/>
                    <a:gd name="T3" fmla="*/ 35 h 971"/>
                    <a:gd name="T4" fmla="*/ 9 w 495"/>
                    <a:gd name="T5" fmla="*/ 35 h 971"/>
                    <a:gd name="T6" fmla="*/ 8 w 495"/>
                    <a:gd name="T7" fmla="*/ 35 h 971"/>
                    <a:gd name="T8" fmla="*/ 8 w 495"/>
                    <a:gd name="T9" fmla="*/ 33 h 971"/>
                    <a:gd name="T10" fmla="*/ 7 w 495"/>
                    <a:gd name="T11" fmla="*/ 33 h 971"/>
                    <a:gd name="T12" fmla="*/ 7 w 495"/>
                    <a:gd name="T13" fmla="*/ 31 h 971"/>
                    <a:gd name="T14" fmla="*/ 6 w 495"/>
                    <a:gd name="T15" fmla="*/ 29 h 971"/>
                    <a:gd name="T16" fmla="*/ 5 w 495"/>
                    <a:gd name="T17" fmla="*/ 27 h 971"/>
                    <a:gd name="T18" fmla="*/ 4 w 495"/>
                    <a:gd name="T19" fmla="*/ 24 h 971"/>
                    <a:gd name="T20" fmla="*/ 3 w 495"/>
                    <a:gd name="T21" fmla="*/ 20 h 971"/>
                    <a:gd name="T22" fmla="*/ 2 w 495"/>
                    <a:gd name="T23" fmla="*/ 16 h 971"/>
                    <a:gd name="T24" fmla="*/ 2 w 495"/>
                    <a:gd name="T25" fmla="*/ 13 h 971"/>
                    <a:gd name="T26" fmla="*/ 1 w 495"/>
                    <a:gd name="T27" fmla="*/ 7 h 971"/>
                    <a:gd name="T28" fmla="*/ 1 w 495"/>
                    <a:gd name="T29" fmla="*/ 5 h 971"/>
                    <a:gd name="T30" fmla="*/ 0 w 495"/>
                    <a:gd name="T31" fmla="*/ 2 h 971"/>
                    <a:gd name="T32" fmla="*/ 1 w 495"/>
                    <a:gd name="T33" fmla="*/ 0 h 971"/>
                    <a:gd name="T34" fmla="*/ 1 w 495"/>
                    <a:gd name="T35" fmla="*/ 1 h 971"/>
                    <a:gd name="T36" fmla="*/ 1 w 495"/>
                    <a:gd name="T37" fmla="*/ 3 h 971"/>
                    <a:gd name="T38" fmla="*/ 1 w 495"/>
                    <a:gd name="T39" fmla="*/ 4 h 971"/>
                    <a:gd name="T40" fmla="*/ 1 w 495"/>
                    <a:gd name="T41" fmla="*/ 5 h 971"/>
                    <a:gd name="T42" fmla="*/ 1 w 495"/>
                    <a:gd name="T43" fmla="*/ 6 h 971"/>
                    <a:gd name="T44" fmla="*/ 1 w 495"/>
                    <a:gd name="T45" fmla="*/ 7 h 971"/>
                    <a:gd name="T46" fmla="*/ 1 w 495"/>
                    <a:gd name="T47" fmla="*/ 9 h 971"/>
                    <a:gd name="T48" fmla="*/ 2 w 495"/>
                    <a:gd name="T49" fmla="*/ 10 h 971"/>
                    <a:gd name="T50" fmla="*/ 3 w 495"/>
                    <a:gd name="T51" fmla="*/ 10 h 971"/>
                    <a:gd name="T52" fmla="*/ 5 w 495"/>
                    <a:gd name="T53" fmla="*/ 10 h 971"/>
                    <a:gd name="T54" fmla="*/ 10 w 495"/>
                    <a:gd name="T55" fmla="*/ 10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dirty="0">
                    <a:solidFill>
                      <a:schemeClr val="bg1"/>
                    </a:solidFill>
                    <a:latin typeface="微软雅黑" panose="020B0503020204020204" pitchFamily="34" charset="-122"/>
                    <a:ea typeface="微软雅黑" panose="020B0503020204020204" pitchFamily="34" charset="-122"/>
                  </a:endParaRPr>
                </a:p>
              </p:txBody>
            </p:sp>
            <p:sp>
              <p:nvSpPr>
                <p:cNvPr id="15" name="AutoShape 12"/>
                <p:cNvSpPr>
                  <a:spLocks noChangeArrowheads="1"/>
                </p:cNvSpPr>
                <p:nvPr/>
              </p:nvSpPr>
              <p:spPr bwMode="gray">
                <a:xfrm rot="-1800000">
                  <a:off x="2854" y="1996"/>
                  <a:ext cx="906" cy="380"/>
                </a:xfrm>
                <a:prstGeom prst="triangle">
                  <a:avLst>
                    <a:gd name="adj" fmla="val 50000"/>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dirty="0">
                    <a:solidFill>
                      <a:schemeClr val="bg1"/>
                    </a:solidFill>
                    <a:latin typeface="微软雅黑" panose="020B0503020204020204" pitchFamily="34" charset="-122"/>
                    <a:ea typeface="微软雅黑" panose="020B0503020204020204" pitchFamily="34" charset="-122"/>
                  </a:endParaRPr>
                </a:p>
              </p:txBody>
            </p:sp>
          </p:grpSp>
          <p:grpSp>
            <p:nvGrpSpPr>
              <p:cNvPr id="11" name="Group 15"/>
              <p:cNvGrpSpPr/>
              <p:nvPr/>
            </p:nvGrpSpPr>
            <p:grpSpPr bwMode="auto">
              <a:xfrm>
                <a:off x="3926354" y="4418531"/>
                <a:ext cx="2393874" cy="1339621"/>
                <a:chOff x="1655" y="2837"/>
                <a:chExt cx="1571" cy="879"/>
              </a:xfrm>
              <a:grpFill/>
            </p:grpSpPr>
            <p:sp>
              <p:nvSpPr>
                <p:cNvPr id="12" name="Freeform 16"/>
                <p:cNvSpPr/>
                <p:nvPr/>
              </p:nvSpPr>
              <p:spPr bwMode="gray">
                <a:xfrm>
                  <a:off x="1655" y="2837"/>
                  <a:ext cx="366" cy="692"/>
                </a:xfrm>
                <a:custGeom>
                  <a:avLst/>
                  <a:gdLst>
                    <a:gd name="T0" fmla="*/ 18 w 495"/>
                    <a:gd name="T1" fmla="*/ 7 h 971"/>
                    <a:gd name="T2" fmla="*/ 18 w 495"/>
                    <a:gd name="T3" fmla="*/ 24 h 971"/>
                    <a:gd name="T4" fmla="*/ 16 w 495"/>
                    <a:gd name="T5" fmla="*/ 24 h 971"/>
                    <a:gd name="T6" fmla="*/ 16 w 495"/>
                    <a:gd name="T7" fmla="*/ 23 h 971"/>
                    <a:gd name="T8" fmla="*/ 15 w 495"/>
                    <a:gd name="T9" fmla="*/ 22 h 971"/>
                    <a:gd name="T10" fmla="*/ 13 w 495"/>
                    <a:gd name="T11" fmla="*/ 22 h 971"/>
                    <a:gd name="T12" fmla="*/ 12 w 495"/>
                    <a:gd name="T13" fmla="*/ 21 h 971"/>
                    <a:gd name="T14" fmla="*/ 11 w 495"/>
                    <a:gd name="T15" fmla="*/ 19 h 971"/>
                    <a:gd name="T16" fmla="*/ 10 w 495"/>
                    <a:gd name="T17" fmla="*/ 17 h 971"/>
                    <a:gd name="T18" fmla="*/ 8 w 495"/>
                    <a:gd name="T19" fmla="*/ 16 h 971"/>
                    <a:gd name="T20" fmla="*/ 7 w 495"/>
                    <a:gd name="T21" fmla="*/ 14 h 971"/>
                    <a:gd name="T22" fmla="*/ 5 w 495"/>
                    <a:gd name="T23" fmla="*/ 11 h 971"/>
                    <a:gd name="T24" fmla="*/ 4 w 495"/>
                    <a:gd name="T25" fmla="*/ 9 h 971"/>
                    <a:gd name="T26" fmla="*/ 1 w 495"/>
                    <a:gd name="T27" fmla="*/ 5 h 971"/>
                    <a:gd name="T28" fmla="*/ 1 w 495"/>
                    <a:gd name="T29" fmla="*/ 3 h 971"/>
                    <a:gd name="T30" fmla="*/ 0 w 495"/>
                    <a:gd name="T31" fmla="*/ 1 h 971"/>
                    <a:gd name="T32" fmla="*/ 1 w 495"/>
                    <a:gd name="T33" fmla="*/ 0 h 971"/>
                    <a:gd name="T34" fmla="*/ 1 w 495"/>
                    <a:gd name="T35" fmla="*/ 1 h 971"/>
                    <a:gd name="T36" fmla="*/ 1 w 495"/>
                    <a:gd name="T37" fmla="*/ 2 h 971"/>
                    <a:gd name="T38" fmla="*/ 1 w 495"/>
                    <a:gd name="T39" fmla="*/ 3 h 971"/>
                    <a:gd name="T40" fmla="*/ 1 w 495"/>
                    <a:gd name="T41" fmla="*/ 3 h 971"/>
                    <a:gd name="T42" fmla="*/ 1 w 495"/>
                    <a:gd name="T43" fmla="*/ 4 h 971"/>
                    <a:gd name="T44" fmla="*/ 2 w 495"/>
                    <a:gd name="T45" fmla="*/ 5 h 971"/>
                    <a:gd name="T46" fmla="*/ 3 w 495"/>
                    <a:gd name="T47" fmla="*/ 6 h 971"/>
                    <a:gd name="T48" fmla="*/ 4 w 495"/>
                    <a:gd name="T49" fmla="*/ 6 h 971"/>
                    <a:gd name="T50" fmla="*/ 7 w 495"/>
                    <a:gd name="T51" fmla="*/ 7 h 971"/>
                    <a:gd name="T52" fmla="*/ 9 w 495"/>
                    <a:gd name="T53" fmla="*/ 7 h 971"/>
                    <a:gd name="T54" fmla="*/ 18 w 495"/>
                    <a:gd name="T55" fmla="*/ 7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solidFill>
                  <a:srgbClr val="C00000"/>
                </a:solidFill>
                <a:ln w="0">
                  <a:noFill/>
                  <a:round/>
                </a:ln>
              </p:spPr>
              <p:txBody>
                <a:bodyPr/>
                <a:lstStyle/>
                <a:p>
                  <a:endParaRPr lang="zh-CN" altLang="en-US" sz="1472" dirty="0">
                    <a:solidFill>
                      <a:srgbClr val="000000"/>
                    </a:solidFill>
                    <a:latin typeface="微软雅黑" panose="020B0503020204020204" pitchFamily="34" charset="-122"/>
                    <a:ea typeface="微软雅黑" panose="020B0503020204020204" pitchFamily="34" charset="-122"/>
                  </a:endParaRPr>
                </a:p>
              </p:txBody>
            </p:sp>
            <p:sp>
              <p:nvSpPr>
                <p:cNvPr id="13" name="AutoShape 17"/>
                <p:cNvSpPr>
                  <a:spLocks noChangeArrowheads="1"/>
                </p:cNvSpPr>
                <p:nvPr/>
              </p:nvSpPr>
              <p:spPr bwMode="gray">
                <a:xfrm rot="5400000">
                  <a:off x="2589" y="3078"/>
                  <a:ext cx="872" cy="403"/>
                </a:xfrm>
                <a:prstGeom prst="triangle">
                  <a:avLst>
                    <a:gd name="adj" fmla="val 50000"/>
                  </a:avLst>
                </a:prstGeom>
                <a:solidFill>
                  <a:srgbClr val="C00000"/>
                </a:solidFill>
                <a:ln w="9525" algn="ctr">
                  <a:noFill/>
                  <a:miter lim="800000"/>
                </a:ln>
              </p:spPr>
              <p:txBody>
                <a:bodyPr wrap="none" anchor="ctr"/>
                <a:lstStyle/>
                <a:p>
                  <a:endParaRPr lang="zh-CN" altLang="en-US" sz="1472" dirty="0">
                    <a:solidFill>
                      <a:srgbClr val="000000"/>
                    </a:solidFill>
                    <a:latin typeface="微软雅黑" panose="020B0503020204020204" pitchFamily="34" charset="-122"/>
                    <a:ea typeface="微软雅黑" panose="020B0503020204020204" pitchFamily="34" charset="-122"/>
                  </a:endParaRPr>
                </a:p>
              </p:txBody>
            </p:sp>
            <p:sp>
              <p:nvSpPr>
                <p:cNvPr id="14" name="Freeform 18"/>
                <p:cNvSpPr/>
                <p:nvPr/>
              </p:nvSpPr>
              <p:spPr bwMode="gray">
                <a:xfrm>
                  <a:off x="1985" y="3040"/>
                  <a:ext cx="1005" cy="489"/>
                </a:xfrm>
                <a:custGeom>
                  <a:avLst/>
                  <a:gdLst>
                    <a:gd name="T0" fmla="*/ 18765 w 750"/>
                    <a:gd name="T1" fmla="*/ 0 h 378"/>
                    <a:gd name="T2" fmla="*/ 0 w 750"/>
                    <a:gd name="T3" fmla="*/ 0 h 378"/>
                    <a:gd name="T4" fmla="*/ 51 w 750"/>
                    <a:gd name="T5" fmla="*/ 3290 h 378"/>
                    <a:gd name="T6" fmla="*/ 702 w 750"/>
                    <a:gd name="T7" fmla="*/ 6419 h 378"/>
                    <a:gd name="T8" fmla="*/ 18765 w 750"/>
                    <a:gd name="T9" fmla="*/ 6419 h 378"/>
                    <a:gd name="T10" fmla="*/ 18765 w 750"/>
                    <a:gd name="T11" fmla="*/ 0 h 378"/>
                    <a:gd name="T12" fmla="*/ 18765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solidFill>
                  <a:srgbClr val="C00000"/>
                </a:solidFill>
                <a:ln w="0">
                  <a:noFill/>
                  <a:round/>
                </a:ln>
              </p:spPr>
              <p:txBody>
                <a:bodyPr/>
                <a:lstStyle/>
                <a:p>
                  <a:endParaRPr lang="zh-CN" altLang="en-US" sz="1472" dirty="0">
                    <a:solidFill>
                      <a:srgbClr val="000000"/>
                    </a:solidFill>
                    <a:latin typeface="微软雅黑" panose="020B0503020204020204" pitchFamily="34" charset="-122"/>
                    <a:ea typeface="微软雅黑" panose="020B0503020204020204" pitchFamily="34" charset="-122"/>
                  </a:endParaRPr>
                </a:p>
              </p:txBody>
            </p:sp>
          </p:grpSp>
        </p:grpSp>
      </p:grpSp>
      <p:sp>
        <p:nvSpPr>
          <p:cNvPr id="22" name="Text Box 19"/>
          <p:cNvSpPr txBox="1">
            <a:spLocks noChangeArrowheads="1"/>
          </p:cNvSpPr>
          <p:nvPr/>
        </p:nvSpPr>
        <p:spPr bwMode="auto">
          <a:xfrm>
            <a:off x="1475656" y="3240236"/>
            <a:ext cx="1903595" cy="309385"/>
          </a:xfrm>
          <a:prstGeom prst="rect">
            <a:avLst/>
          </a:prstGeom>
          <a:noFill/>
          <a:ln w="9525" algn="ctr">
            <a:noFill/>
            <a:miter lim="800000"/>
          </a:ln>
        </p:spPr>
        <p:txBody>
          <a:bodyPr wrap="square" lIns="61347" tIns="30673" rIns="61347" bIns="30673">
            <a:spAutoFit/>
          </a:bodyPr>
          <a:lstStyle/>
          <a:p>
            <a:pPr algn="r" eaLnBrk="0" hangingPunct="0"/>
            <a:r>
              <a:rPr lang="zh-CN" altLang="en-US" sz="1608" dirty="0">
                <a:solidFill>
                  <a:sysClr val="windowText" lastClr="000000"/>
                </a:solidFill>
                <a:latin typeface="微软雅黑" panose="020B0503020204020204" pitchFamily="34" charset="-122"/>
                <a:ea typeface="微软雅黑" panose="020B0503020204020204" pitchFamily="34" charset="-122"/>
              </a:rPr>
              <a:t>这里输入您的文本</a:t>
            </a:r>
            <a:endParaRPr lang="en-US" altLang="zh-CN" sz="1608" dirty="0">
              <a:solidFill>
                <a:sysClr val="windowText" lastClr="000000"/>
              </a:solidFill>
              <a:latin typeface="微软雅黑" panose="020B0503020204020204" pitchFamily="34" charset="-122"/>
              <a:ea typeface="微软雅黑" panose="020B0503020204020204" pitchFamily="34" charset="-122"/>
            </a:endParaRPr>
          </a:p>
        </p:txBody>
      </p:sp>
      <p:sp>
        <p:nvSpPr>
          <p:cNvPr id="23" name="Text Box 20"/>
          <p:cNvSpPr txBox="1">
            <a:spLocks noChangeArrowheads="1"/>
          </p:cNvSpPr>
          <p:nvPr/>
        </p:nvSpPr>
        <p:spPr bwMode="auto">
          <a:xfrm>
            <a:off x="5364088" y="3816300"/>
            <a:ext cx="1903595" cy="309385"/>
          </a:xfrm>
          <a:prstGeom prst="rect">
            <a:avLst/>
          </a:prstGeom>
          <a:noFill/>
          <a:ln w="9525" algn="ctr">
            <a:noFill/>
            <a:miter lim="800000"/>
          </a:ln>
        </p:spPr>
        <p:txBody>
          <a:bodyPr wrap="square" lIns="61347" tIns="30673" rIns="61347" bIns="30673">
            <a:spAutoFit/>
          </a:bodyPr>
          <a:lstStyle/>
          <a:p>
            <a:pPr eaLnBrk="0" hangingPunct="0"/>
            <a:r>
              <a:rPr lang="zh-CN" altLang="en-US" sz="1608" dirty="0">
                <a:solidFill>
                  <a:sysClr val="windowText" lastClr="000000"/>
                </a:solidFill>
                <a:latin typeface="微软雅黑" panose="020B0503020204020204" pitchFamily="34" charset="-122"/>
                <a:ea typeface="微软雅黑" panose="020B0503020204020204" pitchFamily="34" charset="-122"/>
              </a:rPr>
              <a:t>这里输入您的文本</a:t>
            </a:r>
            <a:endParaRPr lang="en-US" altLang="zh-CN" sz="1608" dirty="0">
              <a:solidFill>
                <a:sysClr val="windowText" lastClr="000000"/>
              </a:solidFill>
              <a:latin typeface="微软雅黑" panose="020B0503020204020204" pitchFamily="34" charset="-122"/>
              <a:ea typeface="微软雅黑" panose="020B0503020204020204" pitchFamily="34" charset="-122"/>
            </a:endParaRPr>
          </a:p>
        </p:txBody>
      </p:sp>
      <p:sp>
        <p:nvSpPr>
          <p:cNvPr id="24" name="Text Box 21"/>
          <p:cNvSpPr txBox="1">
            <a:spLocks noChangeArrowheads="1"/>
          </p:cNvSpPr>
          <p:nvPr/>
        </p:nvSpPr>
        <p:spPr bwMode="auto">
          <a:xfrm>
            <a:off x="3120916" y="1261496"/>
            <a:ext cx="2786873" cy="309385"/>
          </a:xfrm>
          <a:prstGeom prst="rect">
            <a:avLst/>
          </a:prstGeom>
          <a:noFill/>
          <a:ln w="9525" algn="ctr">
            <a:noFill/>
            <a:miter lim="800000"/>
          </a:ln>
        </p:spPr>
        <p:txBody>
          <a:bodyPr wrap="square" lIns="61347" tIns="30673" rIns="61347" bIns="30673">
            <a:spAutoFit/>
          </a:bodyPr>
          <a:lstStyle/>
          <a:p>
            <a:pPr algn="ctr" eaLnBrk="0" hangingPunct="0"/>
            <a:r>
              <a:rPr lang="zh-CN" altLang="en-US" sz="1608" dirty="0">
                <a:solidFill>
                  <a:sysClr val="windowText" lastClr="000000"/>
                </a:solidFill>
                <a:latin typeface="微软雅黑" panose="020B0503020204020204" pitchFamily="34" charset="-122"/>
                <a:ea typeface="微软雅黑" panose="020B0503020204020204" pitchFamily="34" charset="-122"/>
              </a:rPr>
              <a:t>这里输入您的文本</a:t>
            </a:r>
            <a:endParaRPr lang="en-US" altLang="zh-CN" sz="1608" dirty="0">
              <a:solidFill>
                <a:sysClr val="windowText" lastClr="0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52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52000">
                                          <p:cBhvr additive="base">
                                            <p:cTn id="7" dur="500" fill="hold"/>
                                            <p:tgtEl>
                                              <p:spTgt spid="25"/>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style.rotation</p:attrName>
                                            </p:attrNameLst>
                                          </p:cBhvr>
                                          <p:tavLst>
                                            <p:tav tm="0">
                                              <p:val>
                                                <p:fltVal val="360"/>
                                              </p:val>
                                            </p:tav>
                                            <p:tav tm="100000">
                                              <p:val>
                                                <p:fltVal val="0"/>
                                              </p:val>
                                            </p:tav>
                                          </p:tavLst>
                                        </p:anim>
                                        <p:animEffect transition="in" filter="fade">
                                          <p:cBhvr>
                                            <p:cTn id="15" dur="500"/>
                                            <p:tgtEl>
                                              <p:spTgt spid="3"/>
                                            </p:tgtEl>
                                          </p:cBhvr>
                                        </p:animEffect>
                                      </p:childTnLst>
                                    </p:cTn>
                                  </p:par>
                                </p:childTnLst>
                              </p:cTn>
                            </p:par>
                            <p:par>
                              <p:cTn id="16" fill="hold">
                                <p:stCondLst>
                                  <p:cond delay="1000"/>
                                </p:stCondLst>
                                <p:childTnLst>
                                  <p:par>
                                    <p:cTn id="17" presetID="2" presetClass="entr" presetSubtype="4"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2" presetClass="entr" presetSubtype="4"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ppt_x"/>
                                              </p:val>
                                            </p:tav>
                                            <p:tav tm="100000">
                                              <p:val>
                                                <p:strVal val="#ppt_x"/>
                                              </p:val>
                                            </p:tav>
                                          </p:tavLst>
                                        </p:anim>
                                        <p:anim calcmode="lin" valueType="num">
                                          <p:cBhvr additive="base">
                                            <p:cTn id="3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style.rotation</p:attrName>
                                            </p:attrNameLst>
                                          </p:cBhvr>
                                          <p:tavLst>
                                            <p:tav tm="0">
                                              <p:val>
                                                <p:fltVal val="360"/>
                                              </p:val>
                                            </p:tav>
                                            <p:tav tm="100000">
                                              <p:val>
                                                <p:fltVal val="0"/>
                                              </p:val>
                                            </p:tav>
                                          </p:tavLst>
                                        </p:anim>
                                        <p:animEffect transition="in" filter="fade">
                                          <p:cBhvr>
                                            <p:cTn id="15" dur="500"/>
                                            <p:tgtEl>
                                              <p:spTgt spid="3"/>
                                            </p:tgtEl>
                                          </p:cBhvr>
                                        </p:animEffect>
                                      </p:childTnLst>
                                    </p:cTn>
                                  </p:par>
                                </p:childTnLst>
                              </p:cTn>
                            </p:par>
                            <p:par>
                              <p:cTn id="16" fill="hold">
                                <p:stCondLst>
                                  <p:cond delay="1000"/>
                                </p:stCondLst>
                                <p:childTnLst>
                                  <p:par>
                                    <p:cTn id="17" presetID="2" presetClass="entr" presetSubtype="4"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2" presetClass="entr" presetSubtype="4"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ppt_x"/>
                                              </p:val>
                                            </p:tav>
                                            <p:tav tm="100000">
                                              <p:val>
                                                <p:strVal val="#ppt_x"/>
                                              </p:val>
                                            </p:tav>
                                          </p:tavLst>
                                        </p:anim>
                                        <p:anim calcmode="lin" valueType="num">
                                          <p:cBhvr additive="base">
                                            <p:cTn id="3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2" grpId="0"/>
          <p:bldP spid="23" grpId="0"/>
          <p:bldP spid="24"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44"/>
          <p:cNvSpPr>
            <a:spLocks noChangeArrowheads="1"/>
          </p:cNvSpPr>
          <p:nvPr/>
        </p:nvSpPr>
        <p:spPr bwMode="auto">
          <a:xfrm>
            <a:off x="1563862" y="352490"/>
            <a:ext cx="2974779" cy="378429"/>
          </a:xfrm>
          <a:prstGeom prst="rect">
            <a:avLst/>
          </a:prstGeom>
          <a:noFill/>
          <a:ln w="9525" algn="ctr">
            <a:noFill/>
            <a:miter lim="800000"/>
          </a:ln>
        </p:spPr>
        <p:txBody>
          <a:bodyPr wrap="square" lIns="76701" tIns="38350" rIns="76701" bIns="38350">
            <a:spAutoFit/>
          </a:bodyPr>
          <a:lstStyle/>
          <a:p>
            <a:pPr eaLnBrk="0" hangingPunct="0"/>
            <a:r>
              <a:rPr lang="zh-CN" altLang="en-US" sz="1956" b="1" dirty="0">
                <a:solidFill>
                  <a:srgbClr val="000000"/>
                </a:solidFill>
                <a:latin typeface="微软雅黑" panose="020B0503020204020204" pitchFamily="34" charset="-122"/>
                <a:ea typeface="微软雅黑" panose="020B0503020204020204" pitchFamily="34" charset="-122"/>
              </a:rPr>
              <a:t>工作存在不足</a:t>
            </a:r>
            <a:endParaRPr lang="en-US" altLang="zh-CN" sz="1956" b="1" dirty="0">
              <a:solidFill>
                <a:srgbClr val="000000"/>
              </a:solidFill>
              <a:latin typeface="微软雅黑" panose="020B0503020204020204" pitchFamily="34" charset="-122"/>
              <a:ea typeface="微软雅黑" panose="020B0503020204020204" pitchFamily="34" charset="-122"/>
            </a:endParaRPr>
          </a:p>
        </p:txBody>
      </p:sp>
      <p:sp>
        <p:nvSpPr>
          <p:cNvPr id="26" name="Line 45"/>
          <p:cNvSpPr>
            <a:spLocks noChangeShapeType="1"/>
          </p:cNvSpPr>
          <p:nvPr/>
        </p:nvSpPr>
        <p:spPr bwMode="auto">
          <a:xfrm>
            <a:off x="1449824" y="698231"/>
            <a:ext cx="3147005" cy="0"/>
          </a:xfrm>
          <a:prstGeom prst="line">
            <a:avLst/>
          </a:prstGeom>
          <a:solidFill>
            <a:schemeClr val="accent1">
              <a:lumMod val="75000"/>
            </a:schemeClr>
          </a:solidFill>
          <a:ln w="9525">
            <a:solidFill>
              <a:srgbClr val="760000"/>
            </a:solidFill>
            <a:round/>
          </a:ln>
        </p:spPr>
        <p:txBody>
          <a:bodyPr wrap="none" lIns="76701" tIns="38350" rIns="76701" bIns="38350" anchor="ctr"/>
          <a:lstStyle/>
          <a:p>
            <a:endParaRPr lang="zh-CN" altLang="en-US" sz="1472" dirty="0">
              <a:latin typeface="微软雅黑" panose="020B0503020204020204" pitchFamily="34" charset="-122"/>
              <a:ea typeface="微软雅黑" panose="020B0503020204020204" pitchFamily="34" charset="-122"/>
            </a:endParaRPr>
          </a:p>
        </p:txBody>
      </p:sp>
      <p:sp>
        <p:nvSpPr>
          <p:cNvPr id="18" name="流程图: 延期 8"/>
          <p:cNvSpPr/>
          <p:nvPr/>
        </p:nvSpPr>
        <p:spPr>
          <a:xfrm>
            <a:off x="514676" y="242577"/>
            <a:ext cx="985507" cy="625258"/>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1" fmla="*/ 0 w 3204064"/>
              <a:gd name="connsiteY0-2" fmla="*/ 0 h 1887198"/>
              <a:gd name="connsiteX1-3" fmla="*/ 2051737 w 3204064"/>
              <a:gd name="connsiteY1-4" fmla="*/ 14990 h 1887198"/>
              <a:gd name="connsiteX2-5" fmla="*/ 3204064 w 3204064"/>
              <a:gd name="connsiteY2-6" fmla="*/ 951094 h 1887198"/>
              <a:gd name="connsiteX3-7" fmla="*/ 2051737 w 3204064"/>
              <a:gd name="connsiteY3-8" fmla="*/ 1887198 h 1887198"/>
              <a:gd name="connsiteX4-9" fmla="*/ 899410 w 3204064"/>
              <a:gd name="connsiteY4-10" fmla="*/ 1887198 h 1887198"/>
              <a:gd name="connsiteX5-11" fmla="*/ 0 w 3204064"/>
              <a:gd name="connsiteY5-12" fmla="*/ 0 h 1887198"/>
              <a:gd name="connsiteX0-13" fmla="*/ 0 w 3204064"/>
              <a:gd name="connsiteY0-14" fmla="*/ 0 h 1887198"/>
              <a:gd name="connsiteX1-15" fmla="*/ 2051737 w 3204064"/>
              <a:gd name="connsiteY1-16" fmla="*/ 14990 h 1887198"/>
              <a:gd name="connsiteX2-17" fmla="*/ 3204064 w 3204064"/>
              <a:gd name="connsiteY2-18" fmla="*/ 951094 h 1887198"/>
              <a:gd name="connsiteX3-19" fmla="*/ 2051737 w 3204064"/>
              <a:gd name="connsiteY3-20" fmla="*/ 1887198 h 1887198"/>
              <a:gd name="connsiteX4-21" fmla="*/ 29980 w 3204064"/>
              <a:gd name="connsiteY4-22" fmla="*/ 1887198 h 1887198"/>
              <a:gd name="connsiteX5-23" fmla="*/ 0 w 3204064"/>
              <a:gd name="connsiteY5-24" fmla="*/ 0 h 1887198"/>
              <a:gd name="connsiteX0-25" fmla="*/ 0 w 3189073"/>
              <a:gd name="connsiteY0-26" fmla="*/ 0 h 1872208"/>
              <a:gd name="connsiteX1-27" fmla="*/ 2036746 w 3189073"/>
              <a:gd name="connsiteY1-28" fmla="*/ 0 h 1872208"/>
              <a:gd name="connsiteX2-29" fmla="*/ 3189073 w 3189073"/>
              <a:gd name="connsiteY2-30" fmla="*/ 936104 h 1872208"/>
              <a:gd name="connsiteX3-31" fmla="*/ 2036746 w 3189073"/>
              <a:gd name="connsiteY3-32" fmla="*/ 1872208 h 1872208"/>
              <a:gd name="connsiteX4-33" fmla="*/ 14989 w 3189073"/>
              <a:gd name="connsiteY4-34" fmla="*/ 1872208 h 1872208"/>
              <a:gd name="connsiteX5-35" fmla="*/ 0 w 3189073"/>
              <a:gd name="connsiteY5-36" fmla="*/ 0 h 1872208"/>
              <a:gd name="connsiteX0-37" fmla="*/ 0 w 3848302"/>
              <a:gd name="connsiteY0-38" fmla="*/ 14991 h 1872208"/>
              <a:gd name="connsiteX1-39" fmla="*/ 2695975 w 3848302"/>
              <a:gd name="connsiteY1-40" fmla="*/ 0 h 1872208"/>
              <a:gd name="connsiteX2-41" fmla="*/ 3848302 w 3848302"/>
              <a:gd name="connsiteY2-42" fmla="*/ 936104 h 1872208"/>
              <a:gd name="connsiteX3-43" fmla="*/ 2695975 w 3848302"/>
              <a:gd name="connsiteY3-44" fmla="*/ 1872208 h 1872208"/>
              <a:gd name="connsiteX4-45" fmla="*/ 674218 w 3848302"/>
              <a:gd name="connsiteY4-46" fmla="*/ 1872208 h 1872208"/>
              <a:gd name="connsiteX5-47" fmla="*/ 0 w 3848302"/>
              <a:gd name="connsiteY5-48" fmla="*/ 14991 h 1872208"/>
              <a:gd name="connsiteX0-49" fmla="*/ 0 w 3848302"/>
              <a:gd name="connsiteY0-50" fmla="*/ 14991 h 1902188"/>
              <a:gd name="connsiteX1-51" fmla="*/ 2695975 w 3848302"/>
              <a:gd name="connsiteY1-52" fmla="*/ 0 h 1902188"/>
              <a:gd name="connsiteX2-53" fmla="*/ 3848302 w 3848302"/>
              <a:gd name="connsiteY2-54" fmla="*/ 936104 h 1902188"/>
              <a:gd name="connsiteX3-55" fmla="*/ 2695975 w 3848302"/>
              <a:gd name="connsiteY3-56" fmla="*/ 1872208 h 1902188"/>
              <a:gd name="connsiteX4-57" fmla="*/ 31469 w 3848302"/>
              <a:gd name="connsiteY4-58" fmla="*/ 1902188 h 1902188"/>
              <a:gd name="connsiteX5-59" fmla="*/ 0 w 3848302"/>
              <a:gd name="connsiteY5-60" fmla="*/ 14991 h 1902188"/>
              <a:gd name="connsiteX0-61" fmla="*/ 0 w 3864784"/>
              <a:gd name="connsiteY0-62" fmla="*/ 29981 h 1902188"/>
              <a:gd name="connsiteX1-63" fmla="*/ 2712457 w 3864784"/>
              <a:gd name="connsiteY1-64" fmla="*/ 0 h 1902188"/>
              <a:gd name="connsiteX2-65" fmla="*/ 3864784 w 3864784"/>
              <a:gd name="connsiteY2-66" fmla="*/ 936104 h 1902188"/>
              <a:gd name="connsiteX3-67" fmla="*/ 2712457 w 3864784"/>
              <a:gd name="connsiteY3-68" fmla="*/ 1872208 h 1902188"/>
              <a:gd name="connsiteX4-69" fmla="*/ 47951 w 3864784"/>
              <a:gd name="connsiteY4-70" fmla="*/ 1902188 h 1902188"/>
              <a:gd name="connsiteX5-71" fmla="*/ 0 w 3864784"/>
              <a:gd name="connsiteY5-72" fmla="*/ 29981 h 1902188"/>
              <a:gd name="connsiteX0-73" fmla="*/ 0 w 3831822"/>
              <a:gd name="connsiteY0-74" fmla="*/ 14990 h 1902188"/>
              <a:gd name="connsiteX1-75" fmla="*/ 2679495 w 3831822"/>
              <a:gd name="connsiteY1-76" fmla="*/ 0 h 1902188"/>
              <a:gd name="connsiteX2-77" fmla="*/ 3831822 w 3831822"/>
              <a:gd name="connsiteY2-78" fmla="*/ 936104 h 1902188"/>
              <a:gd name="connsiteX3-79" fmla="*/ 2679495 w 3831822"/>
              <a:gd name="connsiteY3-80" fmla="*/ 1872208 h 1902188"/>
              <a:gd name="connsiteX4-81" fmla="*/ 14989 w 3831822"/>
              <a:gd name="connsiteY4-82" fmla="*/ 1902188 h 1902188"/>
              <a:gd name="connsiteX5-83" fmla="*/ 0 w 3831822"/>
              <a:gd name="connsiteY5-84" fmla="*/ 14990 h 1902188"/>
            </a:gdLst>
            <a:ahLst/>
            <a:cxnLst>
              <a:cxn ang="0">
                <a:pos x="connsiteX0-73" y="connsiteY0-74"/>
              </a:cxn>
              <a:cxn ang="0">
                <a:pos x="connsiteX1-75" y="connsiteY1-76"/>
              </a:cxn>
              <a:cxn ang="0">
                <a:pos x="connsiteX2-77" y="connsiteY2-78"/>
              </a:cxn>
              <a:cxn ang="0">
                <a:pos x="connsiteX3-79" y="connsiteY3-80"/>
              </a:cxn>
              <a:cxn ang="0">
                <a:pos x="connsiteX4-81" y="connsiteY4-82"/>
              </a:cxn>
              <a:cxn ang="0">
                <a:pos x="connsiteX5-83" y="connsiteY5-84"/>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solidFill>
                  <a:schemeClr val="bg1"/>
                </a:solidFill>
                <a:latin typeface="微软雅黑" panose="020B0503020204020204" pitchFamily="34" charset="-122"/>
                <a:ea typeface="微软雅黑" panose="020B0503020204020204" pitchFamily="34" charset="-122"/>
              </a:rPr>
              <a:t>LOGO</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2759123" y="1110423"/>
            <a:ext cx="5186841" cy="780727"/>
          </a:xfrm>
          <a:prstGeom prst="rect">
            <a:avLst/>
          </a:prstGeom>
          <a:noFill/>
        </p:spPr>
        <p:txBody>
          <a:bodyPr wrap="square" rtlCol="0">
            <a:spAutoFit/>
          </a:bodyPr>
          <a:lstStyle/>
          <a:p>
            <a:pPr defTabSz="894759"/>
            <a:r>
              <a:rPr lang="zh-CN" altLang="en-US" sz="1679" b="1" dirty="0">
                <a:solidFill>
                  <a:srgbClr val="760000"/>
                </a:solidFill>
                <a:latin typeface="微软雅黑" panose="020B0503020204020204" pitchFamily="34" charset="-122"/>
                <a:ea typeface="微软雅黑" panose="020B0503020204020204" pitchFamily="34" charset="-122"/>
              </a:rPr>
              <a:t>某某方面：</a:t>
            </a:r>
            <a:endParaRPr lang="en-US" altLang="zh-CN" sz="1679" b="1" dirty="0">
              <a:solidFill>
                <a:srgbClr val="760000"/>
              </a:solidFill>
              <a:latin typeface="微软雅黑" panose="020B0503020204020204" pitchFamily="34" charset="-122"/>
              <a:ea typeface="微软雅黑" panose="020B0503020204020204" pitchFamily="34" charset="-122"/>
            </a:endParaRPr>
          </a:p>
          <a:p>
            <a:pPr defTabSz="894759"/>
            <a:r>
              <a:rPr lang="zh-CN" altLang="en-US" sz="1397" dirty="0">
                <a:solidFill>
                  <a:srgbClr val="394C53"/>
                </a:solidFill>
                <a:latin typeface="微软雅黑" panose="020B0503020204020204" pitchFamily="34" charset="-122"/>
                <a:ea typeface="微软雅黑" panose="020B0503020204020204" pitchFamily="34" charset="-122"/>
              </a:rPr>
              <a:t>这里输入你的文本内容这里输入你的文本内容这里输入你的文本内容这里输入你的文本内容你的文本内容</a:t>
            </a:r>
          </a:p>
        </p:txBody>
      </p:sp>
      <p:cxnSp>
        <p:nvCxnSpPr>
          <p:cNvPr id="23" name="直接连接符 22"/>
          <p:cNvCxnSpPr/>
          <p:nvPr/>
        </p:nvCxnSpPr>
        <p:spPr>
          <a:xfrm>
            <a:off x="1648211" y="1863758"/>
            <a:ext cx="6045966" cy="0"/>
          </a:xfrm>
          <a:prstGeom prst="line">
            <a:avLst/>
          </a:prstGeom>
          <a:ln>
            <a:solidFill>
              <a:srgbClr val="394C53"/>
            </a:solidFill>
            <a:prstDash val="dash"/>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759123" y="1914117"/>
            <a:ext cx="5186841" cy="780727"/>
          </a:xfrm>
          <a:prstGeom prst="rect">
            <a:avLst/>
          </a:prstGeom>
          <a:noFill/>
        </p:spPr>
        <p:txBody>
          <a:bodyPr wrap="square" rtlCol="0">
            <a:spAutoFit/>
          </a:bodyPr>
          <a:lstStyle/>
          <a:p>
            <a:pPr defTabSz="894759"/>
            <a:r>
              <a:rPr lang="zh-CN" altLang="en-US" sz="1679" b="1" dirty="0">
                <a:solidFill>
                  <a:srgbClr val="760000"/>
                </a:solidFill>
                <a:latin typeface="微软雅黑" panose="020B0503020204020204" pitchFamily="34" charset="-122"/>
                <a:ea typeface="微软雅黑" panose="020B0503020204020204" pitchFamily="34" charset="-122"/>
              </a:rPr>
              <a:t>某某方面：</a:t>
            </a:r>
            <a:endParaRPr lang="en-US" altLang="zh-CN" sz="1679" b="1" dirty="0">
              <a:solidFill>
                <a:srgbClr val="760000"/>
              </a:solidFill>
              <a:latin typeface="微软雅黑" panose="020B0503020204020204" pitchFamily="34" charset="-122"/>
              <a:ea typeface="微软雅黑" panose="020B0503020204020204" pitchFamily="34" charset="-122"/>
            </a:endParaRPr>
          </a:p>
          <a:p>
            <a:pPr defTabSz="894759"/>
            <a:r>
              <a:rPr lang="zh-CN" altLang="en-US" sz="1397" dirty="0">
                <a:solidFill>
                  <a:srgbClr val="394C53"/>
                </a:solidFill>
                <a:latin typeface="微软雅黑" panose="020B0503020204020204" pitchFamily="34" charset="-122"/>
                <a:ea typeface="微软雅黑" panose="020B0503020204020204" pitchFamily="34" charset="-122"/>
              </a:rPr>
              <a:t>这里输入你的文本内容这里输入你的文本内容这里输入你的文本内容这里输入你的文本内容你的文本内容</a:t>
            </a:r>
          </a:p>
        </p:txBody>
      </p:sp>
      <p:cxnSp>
        <p:nvCxnSpPr>
          <p:cNvPr id="27" name="直接连接符 26"/>
          <p:cNvCxnSpPr/>
          <p:nvPr/>
        </p:nvCxnSpPr>
        <p:spPr>
          <a:xfrm>
            <a:off x="1648211" y="2667451"/>
            <a:ext cx="6045966" cy="0"/>
          </a:xfrm>
          <a:prstGeom prst="line">
            <a:avLst/>
          </a:prstGeom>
          <a:ln>
            <a:solidFill>
              <a:srgbClr val="394C53"/>
            </a:solidFill>
            <a:prstDash val="dash"/>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2759123" y="2719840"/>
            <a:ext cx="5186841" cy="780727"/>
          </a:xfrm>
          <a:prstGeom prst="rect">
            <a:avLst/>
          </a:prstGeom>
          <a:noFill/>
        </p:spPr>
        <p:txBody>
          <a:bodyPr wrap="square" rtlCol="0">
            <a:spAutoFit/>
          </a:bodyPr>
          <a:lstStyle/>
          <a:p>
            <a:pPr defTabSz="894759"/>
            <a:r>
              <a:rPr lang="zh-CN" altLang="en-US" sz="1679" b="1" dirty="0">
                <a:solidFill>
                  <a:srgbClr val="760000"/>
                </a:solidFill>
                <a:latin typeface="微软雅黑" panose="020B0503020204020204" pitchFamily="34" charset="-122"/>
                <a:ea typeface="微软雅黑" panose="020B0503020204020204" pitchFamily="34" charset="-122"/>
              </a:rPr>
              <a:t>某某方面：</a:t>
            </a:r>
            <a:endParaRPr lang="en-US" altLang="zh-CN" sz="1679" b="1" dirty="0">
              <a:solidFill>
                <a:srgbClr val="760000"/>
              </a:solidFill>
              <a:latin typeface="微软雅黑" panose="020B0503020204020204" pitchFamily="34" charset="-122"/>
              <a:ea typeface="微软雅黑" panose="020B0503020204020204" pitchFamily="34" charset="-122"/>
            </a:endParaRPr>
          </a:p>
          <a:p>
            <a:pPr defTabSz="894759"/>
            <a:r>
              <a:rPr lang="zh-CN" altLang="en-US" sz="1397" dirty="0">
                <a:solidFill>
                  <a:srgbClr val="394C53"/>
                </a:solidFill>
                <a:latin typeface="微软雅黑" panose="020B0503020204020204" pitchFamily="34" charset="-122"/>
                <a:ea typeface="微软雅黑" panose="020B0503020204020204" pitchFamily="34" charset="-122"/>
              </a:rPr>
              <a:t>这里输入你的文本内容这里输入你的文本内容这里输入你的文本内容这里输入你的文本内容你的文本内容</a:t>
            </a:r>
          </a:p>
        </p:txBody>
      </p:sp>
      <p:cxnSp>
        <p:nvCxnSpPr>
          <p:cNvPr id="35" name="直接连接符 34"/>
          <p:cNvCxnSpPr/>
          <p:nvPr/>
        </p:nvCxnSpPr>
        <p:spPr>
          <a:xfrm>
            <a:off x="1648211" y="3473175"/>
            <a:ext cx="6045966" cy="0"/>
          </a:xfrm>
          <a:prstGeom prst="line">
            <a:avLst/>
          </a:prstGeom>
          <a:ln>
            <a:solidFill>
              <a:srgbClr val="394C53"/>
            </a:solidFill>
            <a:prstDash val="dash"/>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1648213" y="3547490"/>
            <a:ext cx="901681" cy="668804"/>
          </a:xfrm>
          <a:prstGeom prst="rect">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98" dirty="0">
                <a:solidFill>
                  <a:schemeClr val="bg1"/>
                </a:solidFill>
                <a:latin typeface="微软雅黑" panose="020B0503020204020204" pitchFamily="34" charset="-122"/>
                <a:ea typeface="微软雅黑" panose="020B0503020204020204" pitchFamily="34" charset="-122"/>
              </a:rPr>
              <a:t>04</a:t>
            </a:r>
            <a:endParaRPr lang="zh-CN" altLang="en-US" sz="2798" dirty="0">
              <a:solidFill>
                <a:schemeClr val="bg1"/>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2759123" y="3525563"/>
            <a:ext cx="5186841" cy="780727"/>
          </a:xfrm>
          <a:prstGeom prst="rect">
            <a:avLst/>
          </a:prstGeom>
          <a:noFill/>
        </p:spPr>
        <p:txBody>
          <a:bodyPr wrap="square" rtlCol="0">
            <a:spAutoFit/>
          </a:bodyPr>
          <a:lstStyle/>
          <a:p>
            <a:pPr defTabSz="894759"/>
            <a:r>
              <a:rPr lang="zh-CN" altLang="en-US" sz="1679" b="1" dirty="0">
                <a:solidFill>
                  <a:srgbClr val="760000"/>
                </a:solidFill>
                <a:latin typeface="微软雅黑" panose="020B0503020204020204" pitchFamily="34" charset="-122"/>
                <a:ea typeface="微软雅黑" panose="020B0503020204020204" pitchFamily="34" charset="-122"/>
              </a:rPr>
              <a:t>某某方面：</a:t>
            </a:r>
            <a:endParaRPr lang="en-US" altLang="zh-CN" sz="1679" b="1" dirty="0">
              <a:solidFill>
                <a:srgbClr val="760000"/>
              </a:solidFill>
              <a:latin typeface="微软雅黑" panose="020B0503020204020204" pitchFamily="34" charset="-122"/>
              <a:ea typeface="微软雅黑" panose="020B0503020204020204" pitchFamily="34" charset="-122"/>
            </a:endParaRPr>
          </a:p>
          <a:p>
            <a:pPr defTabSz="894759"/>
            <a:r>
              <a:rPr lang="zh-CN" altLang="en-US" sz="1397" dirty="0">
                <a:solidFill>
                  <a:srgbClr val="394C53"/>
                </a:solidFill>
                <a:latin typeface="微软雅黑" panose="020B0503020204020204" pitchFamily="34" charset="-122"/>
                <a:ea typeface="微软雅黑" panose="020B0503020204020204" pitchFamily="34" charset="-122"/>
              </a:rPr>
              <a:t>这里输入你的文本内容这里输入你的文本内容这里输入你的文本内容这里输入你的文本内容你的文本内容</a:t>
            </a:r>
          </a:p>
        </p:txBody>
      </p:sp>
      <p:cxnSp>
        <p:nvCxnSpPr>
          <p:cNvPr id="44" name="直接连接符 43"/>
          <p:cNvCxnSpPr/>
          <p:nvPr/>
        </p:nvCxnSpPr>
        <p:spPr>
          <a:xfrm>
            <a:off x="1648211" y="4278897"/>
            <a:ext cx="6045966" cy="0"/>
          </a:xfrm>
          <a:prstGeom prst="line">
            <a:avLst/>
          </a:prstGeom>
          <a:ln>
            <a:solidFill>
              <a:srgbClr val="394C53"/>
            </a:solidFill>
            <a:prstDash val="dash"/>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1648213" y="1132350"/>
            <a:ext cx="901681" cy="668804"/>
            <a:chOff x="1580220" y="1615580"/>
            <a:chExt cx="1289343" cy="956344"/>
          </a:xfrm>
          <a:solidFill>
            <a:srgbClr val="C00000"/>
          </a:solidFill>
        </p:grpSpPr>
        <p:sp>
          <p:nvSpPr>
            <p:cNvPr id="46" name="矩形 45"/>
            <p:cNvSpPr/>
            <p:nvPr/>
          </p:nvSpPr>
          <p:spPr>
            <a:xfrm>
              <a:off x="1580220" y="1615580"/>
              <a:ext cx="1289343" cy="956344"/>
            </a:xfrm>
            <a:prstGeom prst="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1723604" y="1694685"/>
              <a:ext cx="1013097" cy="681629"/>
            </a:xfrm>
            <a:prstGeom prst="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98" dirty="0">
                  <a:solidFill>
                    <a:schemeClr val="bg1"/>
                  </a:solidFill>
                  <a:latin typeface="微软雅黑" panose="020B0503020204020204" pitchFamily="34" charset="-122"/>
                  <a:ea typeface="微软雅黑" panose="020B0503020204020204" pitchFamily="34" charset="-122"/>
                </a:rPr>
                <a:t>01</a:t>
              </a:r>
              <a:endParaRPr lang="zh-CN" altLang="en-US" sz="2798" dirty="0">
                <a:solidFill>
                  <a:schemeClr val="bg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1651256" y="1952349"/>
            <a:ext cx="901681" cy="668804"/>
            <a:chOff x="1580220" y="1615580"/>
            <a:chExt cx="1289343" cy="956344"/>
          </a:xfrm>
          <a:solidFill>
            <a:srgbClr val="C00000"/>
          </a:solidFill>
        </p:grpSpPr>
        <p:sp>
          <p:nvSpPr>
            <p:cNvPr id="49" name="矩形 48"/>
            <p:cNvSpPr/>
            <p:nvPr/>
          </p:nvSpPr>
          <p:spPr>
            <a:xfrm>
              <a:off x="1580220" y="1615580"/>
              <a:ext cx="1289343" cy="956344"/>
            </a:xfrm>
            <a:prstGeom prst="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dirty="0">
                <a:solidFill>
                  <a:schemeClr val="bg1"/>
                </a:solidFill>
                <a:latin typeface="微软雅黑" panose="020B0503020204020204" pitchFamily="34" charset="-122"/>
                <a:ea typeface="微软雅黑" panose="020B0503020204020204" pitchFamily="34" charset="-122"/>
              </a:endParaRPr>
            </a:p>
          </p:txBody>
        </p:sp>
        <p:sp>
          <p:nvSpPr>
            <p:cNvPr id="50" name="矩形 49"/>
            <p:cNvSpPr/>
            <p:nvPr/>
          </p:nvSpPr>
          <p:spPr>
            <a:xfrm>
              <a:off x="1723604" y="1694685"/>
              <a:ext cx="1013097" cy="681629"/>
            </a:xfrm>
            <a:prstGeom prst="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98" dirty="0">
                  <a:solidFill>
                    <a:schemeClr val="bg1"/>
                  </a:solidFill>
                  <a:latin typeface="微软雅黑" panose="020B0503020204020204" pitchFamily="34" charset="-122"/>
                  <a:ea typeface="微软雅黑" panose="020B0503020204020204" pitchFamily="34" charset="-122"/>
                </a:rPr>
                <a:t>02</a:t>
              </a:r>
              <a:endParaRPr lang="zh-CN" altLang="en-US" sz="2798" dirty="0">
                <a:solidFill>
                  <a:schemeClr val="bg1"/>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1651256" y="2758073"/>
            <a:ext cx="901681" cy="668804"/>
            <a:chOff x="1580220" y="1615580"/>
            <a:chExt cx="1289343" cy="956344"/>
          </a:xfrm>
          <a:solidFill>
            <a:srgbClr val="C00000"/>
          </a:solidFill>
        </p:grpSpPr>
        <p:sp>
          <p:nvSpPr>
            <p:cNvPr id="52" name="矩形 51"/>
            <p:cNvSpPr/>
            <p:nvPr/>
          </p:nvSpPr>
          <p:spPr>
            <a:xfrm>
              <a:off x="1580220" y="1615580"/>
              <a:ext cx="1289343" cy="956344"/>
            </a:xfrm>
            <a:prstGeom prst="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1723604" y="1694685"/>
              <a:ext cx="1013097" cy="681629"/>
            </a:xfrm>
            <a:prstGeom prst="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98" dirty="0">
                  <a:solidFill>
                    <a:schemeClr val="bg1"/>
                  </a:solidFill>
                  <a:latin typeface="微软雅黑" panose="020B0503020204020204" pitchFamily="34" charset="-122"/>
                  <a:ea typeface="微软雅黑" panose="020B0503020204020204" pitchFamily="34" charset="-122"/>
                </a:rPr>
                <a:t>03</a:t>
              </a:r>
              <a:endParaRPr lang="zh-CN" altLang="en-US" sz="2798"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med"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52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52000">
                                          <p:cBhvr additive="base">
                                            <p:cTn id="7" dur="500" fill="hold"/>
                                            <p:tgtEl>
                                              <p:spTgt spid="25"/>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500" fill="hold"/>
                                            <p:tgtEl>
                                              <p:spTgt spid="45"/>
                                            </p:tgtEl>
                                            <p:attrNameLst>
                                              <p:attrName>ppt_x</p:attrName>
                                            </p:attrNameLst>
                                          </p:cBhvr>
                                          <p:tavLst>
                                            <p:tav tm="0">
                                              <p:val>
                                                <p:strVal val="#ppt_x"/>
                                              </p:val>
                                            </p:tav>
                                            <p:tav tm="100000">
                                              <p:val>
                                                <p:strVal val="#ppt_x"/>
                                              </p:val>
                                            </p:tav>
                                          </p:tavLst>
                                        </p:anim>
                                        <p:anim calcmode="lin" valueType="num">
                                          <p:cBhvr additive="base">
                                            <p:cTn id="13" dur="500" fill="hold"/>
                                            <p:tgtEl>
                                              <p:spTgt spid="45"/>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additive="base">
                                            <p:cTn id="16" dur="500" fill="hold"/>
                                            <p:tgtEl>
                                              <p:spTgt spid="48"/>
                                            </p:tgtEl>
                                            <p:attrNameLst>
                                              <p:attrName>ppt_x</p:attrName>
                                            </p:attrNameLst>
                                          </p:cBhvr>
                                          <p:tavLst>
                                            <p:tav tm="0">
                                              <p:val>
                                                <p:strVal val="#ppt_x"/>
                                              </p:val>
                                            </p:tav>
                                            <p:tav tm="100000">
                                              <p:val>
                                                <p:strVal val="#ppt_x"/>
                                              </p:val>
                                            </p:tav>
                                          </p:tavLst>
                                        </p:anim>
                                        <p:anim calcmode="lin" valueType="num">
                                          <p:cBhvr additive="base">
                                            <p:cTn id="17" dur="500" fill="hold"/>
                                            <p:tgtEl>
                                              <p:spTgt spid="48"/>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additive="base">
                                            <p:cTn id="20" dur="500" fill="hold"/>
                                            <p:tgtEl>
                                              <p:spTgt spid="51"/>
                                            </p:tgtEl>
                                            <p:attrNameLst>
                                              <p:attrName>ppt_x</p:attrName>
                                            </p:attrNameLst>
                                          </p:cBhvr>
                                          <p:tavLst>
                                            <p:tav tm="0">
                                              <p:val>
                                                <p:strVal val="#ppt_x"/>
                                              </p:val>
                                            </p:tav>
                                            <p:tav tm="100000">
                                              <p:val>
                                                <p:strVal val="#ppt_x"/>
                                              </p:val>
                                            </p:tav>
                                          </p:tavLst>
                                        </p:anim>
                                        <p:anim calcmode="lin" valueType="num">
                                          <p:cBhvr additive="base">
                                            <p:cTn id="21" dur="500" fill="hold"/>
                                            <p:tgtEl>
                                              <p:spTgt spid="51"/>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ppt_x"/>
                                              </p:val>
                                            </p:tav>
                                            <p:tav tm="100000">
                                              <p:val>
                                                <p:strVal val="#ppt_x"/>
                                              </p:val>
                                            </p:tav>
                                          </p:tavLst>
                                        </p:anim>
                                        <p:anim calcmode="lin" valueType="num">
                                          <p:cBhvr additive="base">
                                            <p:cTn id="25" dur="500" fill="hold"/>
                                            <p:tgtEl>
                                              <p:spTgt spid="39"/>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22" presetClass="entr" presetSubtype="8"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childTnLst>
                              </p:cTn>
                            </p:par>
                            <p:par>
                              <p:cTn id="30" fill="hold">
                                <p:stCondLst>
                                  <p:cond delay="1500"/>
                                </p:stCondLst>
                                <p:childTnLst>
                                  <p:par>
                                    <p:cTn id="31" presetID="22" presetClass="entr" presetSubtype="8"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500"/>
                                            <p:tgtEl>
                                              <p:spTgt spid="27"/>
                                            </p:tgtEl>
                                          </p:cBhvr>
                                        </p:animEffect>
                                      </p:childTnLst>
                                    </p:cTn>
                                  </p:par>
                                </p:childTnLst>
                              </p:cTn>
                            </p:par>
                            <p:par>
                              <p:cTn id="34" fill="hold">
                                <p:stCondLst>
                                  <p:cond delay="2000"/>
                                </p:stCondLst>
                                <p:childTnLst>
                                  <p:par>
                                    <p:cTn id="35" presetID="22" presetClass="entr" presetSubtype="8"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left)">
                                          <p:cBhvr>
                                            <p:cTn id="37" dur="500"/>
                                            <p:tgtEl>
                                              <p:spTgt spid="35"/>
                                            </p:tgtEl>
                                          </p:cBhvr>
                                        </p:animEffect>
                                      </p:childTnLst>
                                    </p:cTn>
                                  </p:par>
                                </p:childTnLst>
                              </p:cTn>
                            </p:par>
                            <p:par>
                              <p:cTn id="38" fill="hold">
                                <p:stCondLst>
                                  <p:cond delay="2500"/>
                                </p:stCondLst>
                                <p:childTnLst>
                                  <p:par>
                                    <p:cTn id="39" presetID="22" presetClass="entr" presetSubtype="8"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wipe(left)">
                                          <p:cBhvr>
                                            <p:cTn id="41" dur="500"/>
                                            <p:tgtEl>
                                              <p:spTgt spid="44"/>
                                            </p:tgtEl>
                                          </p:cBhvr>
                                        </p:animEffect>
                                      </p:childTnLst>
                                    </p:cTn>
                                  </p:par>
                                </p:childTnLst>
                              </p:cTn>
                            </p:par>
                            <p:par>
                              <p:cTn id="42" fill="hold">
                                <p:stCondLst>
                                  <p:cond delay="3000"/>
                                </p:stCondLst>
                                <p:childTnLst>
                                  <p:par>
                                    <p:cTn id="43" presetID="2" presetClass="entr" presetSubtype="4"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ppt_x"/>
                                              </p:val>
                                            </p:tav>
                                            <p:tav tm="100000">
                                              <p:val>
                                                <p:strVal val="#ppt_x"/>
                                              </p:val>
                                            </p:tav>
                                          </p:tavLst>
                                        </p:anim>
                                        <p:anim calcmode="lin" valueType="num">
                                          <p:cBhvr additive="base">
                                            <p:cTn id="46" dur="500" fill="hold"/>
                                            <p:tgtEl>
                                              <p:spTgt spid="22"/>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ppt_x"/>
                                              </p:val>
                                            </p:tav>
                                            <p:tav tm="100000">
                                              <p:val>
                                                <p:strVal val="#ppt_x"/>
                                              </p:val>
                                            </p:tav>
                                          </p:tavLst>
                                        </p:anim>
                                        <p:anim calcmode="lin" valueType="num">
                                          <p:cBhvr additive="base">
                                            <p:cTn id="50" dur="500" fill="hold"/>
                                            <p:tgtEl>
                                              <p:spTgt spid="24"/>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500" fill="hold"/>
                                            <p:tgtEl>
                                              <p:spTgt spid="31"/>
                                            </p:tgtEl>
                                            <p:attrNameLst>
                                              <p:attrName>ppt_x</p:attrName>
                                            </p:attrNameLst>
                                          </p:cBhvr>
                                          <p:tavLst>
                                            <p:tav tm="0">
                                              <p:val>
                                                <p:strVal val="#ppt_x"/>
                                              </p:val>
                                            </p:tav>
                                            <p:tav tm="100000">
                                              <p:val>
                                                <p:strVal val="#ppt_x"/>
                                              </p:val>
                                            </p:tav>
                                          </p:tavLst>
                                        </p:anim>
                                        <p:anim calcmode="lin" valueType="num">
                                          <p:cBhvr additive="base">
                                            <p:cTn id="54" dur="500" fill="hold"/>
                                            <p:tgtEl>
                                              <p:spTgt spid="31"/>
                                            </p:tgtEl>
                                            <p:attrNameLst>
                                              <p:attrName>ppt_y</p:attrName>
                                            </p:attrNameLst>
                                          </p:cBhvr>
                                          <p:tavLst>
                                            <p:tav tm="0">
                                              <p:val>
                                                <p:strVal val="1+#ppt_h/2"/>
                                              </p:val>
                                            </p:tav>
                                            <p:tav tm="100000">
                                              <p:val>
                                                <p:strVal val="#ppt_y"/>
                                              </p:val>
                                            </p:tav>
                                          </p:tavLst>
                                        </p:anim>
                                      </p:childTnLst>
                                    </p:cTn>
                                  </p:par>
                                </p:childTnLst>
                              </p:cTn>
                            </p:par>
                            <p:par>
                              <p:cTn id="55" fill="hold">
                                <p:stCondLst>
                                  <p:cond delay="3500"/>
                                </p:stCondLst>
                                <p:childTnLst>
                                  <p:par>
                                    <p:cTn id="56" presetID="2" presetClass="entr" presetSubtype="4" fill="hold" grpId="0" nodeType="after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additive="base">
                                            <p:cTn id="58" dur="500" fill="hold"/>
                                            <p:tgtEl>
                                              <p:spTgt spid="43"/>
                                            </p:tgtEl>
                                            <p:attrNameLst>
                                              <p:attrName>ppt_x</p:attrName>
                                            </p:attrNameLst>
                                          </p:cBhvr>
                                          <p:tavLst>
                                            <p:tav tm="0">
                                              <p:val>
                                                <p:strVal val="#ppt_x"/>
                                              </p:val>
                                            </p:tav>
                                            <p:tav tm="100000">
                                              <p:val>
                                                <p:strVal val="#ppt_x"/>
                                              </p:val>
                                            </p:tav>
                                          </p:tavLst>
                                        </p:anim>
                                        <p:anim calcmode="lin" valueType="num">
                                          <p:cBhvr additive="base">
                                            <p:cTn id="59"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2" grpId="0"/>
          <p:bldP spid="24" grpId="0"/>
          <p:bldP spid="31" grpId="0"/>
          <p:bldP spid="39" grpId="0" bldLvl="0" animBg="1"/>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500" fill="hold"/>
                                            <p:tgtEl>
                                              <p:spTgt spid="45"/>
                                            </p:tgtEl>
                                            <p:attrNameLst>
                                              <p:attrName>ppt_x</p:attrName>
                                            </p:attrNameLst>
                                          </p:cBhvr>
                                          <p:tavLst>
                                            <p:tav tm="0">
                                              <p:val>
                                                <p:strVal val="#ppt_x"/>
                                              </p:val>
                                            </p:tav>
                                            <p:tav tm="100000">
                                              <p:val>
                                                <p:strVal val="#ppt_x"/>
                                              </p:val>
                                            </p:tav>
                                          </p:tavLst>
                                        </p:anim>
                                        <p:anim calcmode="lin" valueType="num">
                                          <p:cBhvr additive="base">
                                            <p:cTn id="13" dur="500" fill="hold"/>
                                            <p:tgtEl>
                                              <p:spTgt spid="45"/>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additive="base">
                                            <p:cTn id="16" dur="500" fill="hold"/>
                                            <p:tgtEl>
                                              <p:spTgt spid="48"/>
                                            </p:tgtEl>
                                            <p:attrNameLst>
                                              <p:attrName>ppt_x</p:attrName>
                                            </p:attrNameLst>
                                          </p:cBhvr>
                                          <p:tavLst>
                                            <p:tav tm="0">
                                              <p:val>
                                                <p:strVal val="#ppt_x"/>
                                              </p:val>
                                            </p:tav>
                                            <p:tav tm="100000">
                                              <p:val>
                                                <p:strVal val="#ppt_x"/>
                                              </p:val>
                                            </p:tav>
                                          </p:tavLst>
                                        </p:anim>
                                        <p:anim calcmode="lin" valueType="num">
                                          <p:cBhvr additive="base">
                                            <p:cTn id="17" dur="500" fill="hold"/>
                                            <p:tgtEl>
                                              <p:spTgt spid="48"/>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additive="base">
                                            <p:cTn id="20" dur="500" fill="hold"/>
                                            <p:tgtEl>
                                              <p:spTgt spid="51"/>
                                            </p:tgtEl>
                                            <p:attrNameLst>
                                              <p:attrName>ppt_x</p:attrName>
                                            </p:attrNameLst>
                                          </p:cBhvr>
                                          <p:tavLst>
                                            <p:tav tm="0">
                                              <p:val>
                                                <p:strVal val="#ppt_x"/>
                                              </p:val>
                                            </p:tav>
                                            <p:tav tm="100000">
                                              <p:val>
                                                <p:strVal val="#ppt_x"/>
                                              </p:val>
                                            </p:tav>
                                          </p:tavLst>
                                        </p:anim>
                                        <p:anim calcmode="lin" valueType="num">
                                          <p:cBhvr additive="base">
                                            <p:cTn id="21" dur="500" fill="hold"/>
                                            <p:tgtEl>
                                              <p:spTgt spid="51"/>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ppt_x"/>
                                              </p:val>
                                            </p:tav>
                                            <p:tav tm="100000">
                                              <p:val>
                                                <p:strVal val="#ppt_x"/>
                                              </p:val>
                                            </p:tav>
                                          </p:tavLst>
                                        </p:anim>
                                        <p:anim calcmode="lin" valueType="num">
                                          <p:cBhvr additive="base">
                                            <p:cTn id="25" dur="500" fill="hold"/>
                                            <p:tgtEl>
                                              <p:spTgt spid="39"/>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22" presetClass="entr" presetSubtype="8"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childTnLst>
                              </p:cTn>
                            </p:par>
                            <p:par>
                              <p:cTn id="30" fill="hold">
                                <p:stCondLst>
                                  <p:cond delay="1500"/>
                                </p:stCondLst>
                                <p:childTnLst>
                                  <p:par>
                                    <p:cTn id="31" presetID="22" presetClass="entr" presetSubtype="8"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500"/>
                                            <p:tgtEl>
                                              <p:spTgt spid="27"/>
                                            </p:tgtEl>
                                          </p:cBhvr>
                                        </p:animEffect>
                                      </p:childTnLst>
                                    </p:cTn>
                                  </p:par>
                                </p:childTnLst>
                              </p:cTn>
                            </p:par>
                            <p:par>
                              <p:cTn id="34" fill="hold">
                                <p:stCondLst>
                                  <p:cond delay="2000"/>
                                </p:stCondLst>
                                <p:childTnLst>
                                  <p:par>
                                    <p:cTn id="35" presetID="22" presetClass="entr" presetSubtype="8"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left)">
                                          <p:cBhvr>
                                            <p:cTn id="37" dur="500"/>
                                            <p:tgtEl>
                                              <p:spTgt spid="35"/>
                                            </p:tgtEl>
                                          </p:cBhvr>
                                        </p:animEffect>
                                      </p:childTnLst>
                                    </p:cTn>
                                  </p:par>
                                </p:childTnLst>
                              </p:cTn>
                            </p:par>
                            <p:par>
                              <p:cTn id="38" fill="hold">
                                <p:stCondLst>
                                  <p:cond delay="2500"/>
                                </p:stCondLst>
                                <p:childTnLst>
                                  <p:par>
                                    <p:cTn id="39" presetID="22" presetClass="entr" presetSubtype="8"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wipe(left)">
                                          <p:cBhvr>
                                            <p:cTn id="41" dur="500"/>
                                            <p:tgtEl>
                                              <p:spTgt spid="44"/>
                                            </p:tgtEl>
                                          </p:cBhvr>
                                        </p:animEffect>
                                      </p:childTnLst>
                                    </p:cTn>
                                  </p:par>
                                </p:childTnLst>
                              </p:cTn>
                            </p:par>
                            <p:par>
                              <p:cTn id="42" fill="hold">
                                <p:stCondLst>
                                  <p:cond delay="3000"/>
                                </p:stCondLst>
                                <p:childTnLst>
                                  <p:par>
                                    <p:cTn id="43" presetID="2" presetClass="entr" presetSubtype="4"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ppt_x"/>
                                              </p:val>
                                            </p:tav>
                                            <p:tav tm="100000">
                                              <p:val>
                                                <p:strVal val="#ppt_x"/>
                                              </p:val>
                                            </p:tav>
                                          </p:tavLst>
                                        </p:anim>
                                        <p:anim calcmode="lin" valueType="num">
                                          <p:cBhvr additive="base">
                                            <p:cTn id="46" dur="500" fill="hold"/>
                                            <p:tgtEl>
                                              <p:spTgt spid="22"/>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ppt_x"/>
                                              </p:val>
                                            </p:tav>
                                            <p:tav tm="100000">
                                              <p:val>
                                                <p:strVal val="#ppt_x"/>
                                              </p:val>
                                            </p:tav>
                                          </p:tavLst>
                                        </p:anim>
                                        <p:anim calcmode="lin" valueType="num">
                                          <p:cBhvr additive="base">
                                            <p:cTn id="50" dur="500" fill="hold"/>
                                            <p:tgtEl>
                                              <p:spTgt spid="24"/>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500" fill="hold"/>
                                            <p:tgtEl>
                                              <p:spTgt spid="31"/>
                                            </p:tgtEl>
                                            <p:attrNameLst>
                                              <p:attrName>ppt_x</p:attrName>
                                            </p:attrNameLst>
                                          </p:cBhvr>
                                          <p:tavLst>
                                            <p:tav tm="0">
                                              <p:val>
                                                <p:strVal val="#ppt_x"/>
                                              </p:val>
                                            </p:tav>
                                            <p:tav tm="100000">
                                              <p:val>
                                                <p:strVal val="#ppt_x"/>
                                              </p:val>
                                            </p:tav>
                                          </p:tavLst>
                                        </p:anim>
                                        <p:anim calcmode="lin" valueType="num">
                                          <p:cBhvr additive="base">
                                            <p:cTn id="54" dur="500" fill="hold"/>
                                            <p:tgtEl>
                                              <p:spTgt spid="31"/>
                                            </p:tgtEl>
                                            <p:attrNameLst>
                                              <p:attrName>ppt_y</p:attrName>
                                            </p:attrNameLst>
                                          </p:cBhvr>
                                          <p:tavLst>
                                            <p:tav tm="0">
                                              <p:val>
                                                <p:strVal val="1+#ppt_h/2"/>
                                              </p:val>
                                            </p:tav>
                                            <p:tav tm="100000">
                                              <p:val>
                                                <p:strVal val="#ppt_y"/>
                                              </p:val>
                                            </p:tav>
                                          </p:tavLst>
                                        </p:anim>
                                      </p:childTnLst>
                                    </p:cTn>
                                  </p:par>
                                </p:childTnLst>
                              </p:cTn>
                            </p:par>
                            <p:par>
                              <p:cTn id="55" fill="hold">
                                <p:stCondLst>
                                  <p:cond delay="3500"/>
                                </p:stCondLst>
                                <p:childTnLst>
                                  <p:par>
                                    <p:cTn id="56" presetID="2" presetClass="entr" presetSubtype="4" fill="hold" grpId="0" nodeType="after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additive="base">
                                            <p:cTn id="58" dur="500" fill="hold"/>
                                            <p:tgtEl>
                                              <p:spTgt spid="43"/>
                                            </p:tgtEl>
                                            <p:attrNameLst>
                                              <p:attrName>ppt_x</p:attrName>
                                            </p:attrNameLst>
                                          </p:cBhvr>
                                          <p:tavLst>
                                            <p:tav tm="0">
                                              <p:val>
                                                <p:strVal val="#ppt_x"/>
                                              </p:val>
                                            </p:tav>
                                            <p:tav tm="100000">
                                              <p:val>
                                                <p:strVal val="#ppt_x"/>
                                              </p:val>
                                            </p:tav>
                                          </p:tavLst>
                                        </p:anim>
                                        <p:anim calcmode="lin" valueType="num">
                                          <p:cBhvr additive="base">
                                            <p:cTn id="59"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2" grpId="0"/>
          <p:bldP spid="24" grpId="0"/>
          <p:bldP spid="31" grpId="0"/>
          <p:bldP spid="39" grpId="0" bldLvl="0" animBg="1"/>
          <p:bldP spid="43"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spTree>
  </p:cSld>
  <p:clrMapOvr>
    <a:masterClrMapping/>
  </p:clrMapOvr>
  <p:transition spd="med" advTm="0">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4BA1B145-104D-4CBB-9635-53B68023ADDA}"/>
              </a:ext>
            </a:extLst>
          </p:cNvPr>
          <p:cNvGrpSpPr/>
          <p:nvPr/>
        </p:nvGrpSpPr>
        <p:grpSpPr>
          <a:xfrm rot="5400000">
            <a:off x="5990468" y="1317712"/>
            <a:ext cx="1860365" cy="1672965"/>
            <a:chOff x="6010431" y="1252892"/>
            <a:chExt cx="2117725" cy="1904400"/>
          </a:xfrm>
        </p:grpSpPr>
        <p:sp>
          <p:nvSpPr>
            <p:cNvPr id="3" name="Freeform 40">
              <a:extLst>
                <a:ext uri="{FF2B5EF4-FFF2-40B4-BE49-F238E27FC236}">
                  <a16:creationId xmlns="" xmlns:a16="http://schemas.microsoft.com/office/drawing/2014/main" id="{7FE21B9E-6612-40CB-BE18-FC33C8E05185}"/>
                </a:ext>
              </a:extLst>
            </p:cNvPr>
            <p:cNvSpPr/>
            <p:nvPr/>
          </p:nvSpPr>
          <p:spPr bwMode="auto">
            <a:xfrm>
              <a:off x="6011161" y="1252892"/>
              <a:ext cx="2116800" cy="1904400"/>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solidFill>
              <a:srgbClr val="C00000"/>
            </a:soli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64">
                <a:solidFill>
                  <a:schemeClr val="bg1"/>
                </a:solidFill>
              </a:endParaRPr>
            </a:p>
          </p:txBody>
        </p:sp>
        <p:sp>
          <p:nvSpPr>
            <p:cNvPr id="4" name="Freeform 41">
              <a:extLst>
                <a:ext uri="{FF2B5EF4-FFF2-40B4-BE49-F238E27FC236}">
                  <a16:creationId xmlns="" xmlns:a16="http://schemas.microsoft.com/office/drawing/2014/main" id="{476FD8C9-0B4C-4591-B7D6-5AF423F5BB8B}"/>
                </a:ext>
              </a:extLst>
            </p:cNvPr>
            <p:cNvSpPr>
              <a:spLocks noEditPoints="1"/>
            </p:cNvSpPr>
            <p:nvPr/>
          </p:nvSpPr>
          <p:spPr bwMode="auto">
            <a:xfrm>
              <a:off x="6010431" y="1253469"/>
              <a:ext cx="2117725" cy="1903413"/>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100000">
                  <a:srgbClr val="FFFFFF">
                    <a:lumMod val="100000"/>
                  </a:srgbClr>
                </a:gs>
                <a:gs pos="0">
                  <a:srgbClr val="D9D9DA"/>
                </a:gs>
              </a:gsLst>
              <a:lin ang="2700000" scaled="1"/>
            </a:gradFill>
            <a:ln>
              <a:noFill/>
            </a:ln>
            <a:effectLst>
              <a:outerShdw dist="88900" dir="13500000" algn="l" rotWithShape="0">
                <a:prstClr val="black">
                  <a:alpha val="40000"/>
                </a:prstClr>
              </a:outerShdw>
            </a:effectLst>
          </p:spPr>
          <p:txBody>
            <a:bodyPr/>
            <a:lstStyle/>
            <a:p>
              <a:pPr>
                <a:defRPr/>
              </a:pPr>
              <a:endParaRPr lang="zh-CN" altLang="en-US" sz="1764">
                <a:solidFill>
                  <a:schemeClr val="bg1"/>
                </a:solidFill>
              </a:endParaRPr>
            </a:p>
          </p:txBody>
        </p:sp>
        <p:sp>
          <p:nvSpPr>
            <p:cNvPr id="5" name="Freeform 50">
              <a:extLst>
                <a:ext uri="{FF2B5EF4-FFF2-40B4-BE49-F238E27FC236}">
                  <a16:creationId xmlns="" xmlns:a16="http://schemas.microsoft.com/office/drawing/2014/main" id="{1A0087D7-93FB-4BF5-B328-375E0CBFB1DE}"/>
                </a:ext>
              </a:extLst>
            </p:cNvPr>
            <p:cNvSpPr/>
            <p:nvPr/>
          </p:nvSpPr>
          <p:spPr bwMode="auto">
            <a:xfrm>
              <a:off x="6816881" y="1686857"/>
              <a:ext cx="400050" cy="469900"/>
            </a:xfrm>
            <a:custGeom>
              <a:avLst/>
              <a:gdLst>
                <a:gd name="T0" fmla="*/ 2147483647 w 120"/>
                <a:gd name="T1" fmla="*/ 2147483647 h 140"/>
                <a:gd name="T2" fmla="*/ 2147483647 w 120"/>
                <a:gd name="T3" fmla="*/ 2147483647 h 140"/>
                <a:gd name="T4" fmla="*/ 2147483647 w 120"/>
                <a:gd name="T5" fmla="*/ 0 h 140"/>
                <a:gd name="T6" fmla="*/ 2147483647 w 120"/>
                <a:gd name="T7" fmla="*/ 2147483647 h 140"/>
                <a:gd name="T8" fmla="*/ 2147483647 w 120"/>
                <a:gd name="T9" fmla="*/ 2147483647 h 140"/>
                <a:gd name="T10" fmla="*/ 2147483647 w 120"/>
                <a:gd name="T11" fmla="*/ 2147483647 h 140"/>
                <a:gd name="T12" fmla="*/ 2147483647 w 120"/>
                <a:gd name="T13" fmla="*/ 2147483647 h 140"/>
                <a:gd name="T14" fmla="*/ 2147483647 w 120"/>
                <a:gd name="T15" fmla="*/ 2147483647 h 140"/>
                <a:gd name="T16" fmla="*/ 2147483647 w 120"/>
                <a:gd name="T17" fmla="*/ 2147483647 h 140"/>
                <a:gd name="T18" fmla="*/ 2147483647 w 120"/>
                <a:gd name="T19" fmla="*/ 2147483647 h 140"/>
                <a:gd name="T20" fmla="*/ 2147483647 w 120"/>
                <a:gd name="T21" fmla="*/ 2147483647 h 140"/>
                <a:gd name="T22" fmla="*/ 2147483647 w 120"/>
                <a:gd name="T23" fmla="*/ 2147483647 h 140"/>
                <a:gd name="T24" fmla="*/ 2147483647 w 120"/>
                <a:gd name="T25" fmla="*/ 2147483647 h 140"/>
                <a:gd name="T26" fmla="*/ 2147483647 w 120"/>
                <a:gd name="T27" fmla="*/ 2147483647 h 140"/>
                <a:gd name="T28" fmla="*/ 2147483647 w 120"/>
                <a:gd name="T29" fmla="*/ 2147483647 h 1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0"/>
                <a:gd name="T46" fmla="*/ 0 h 140"/>
                <a:gd name="T47" fmla="*/ 120 w 120"/>
                <a:gd name="T48" fmla="*/ 140 h 1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bg1"/>
            </a:solidFill>
            <a:ln w="9525">
              <a:noFill/>
              <a:round/>
            </a:ln>
          </p:spPr>
          <p:txBody>
            <a:bodyPr/>
            <a:lstStyle/>
            <a:p>
              <a:endParaRPr lang="zh-CN" altLang="en-US" sz="1764">
                <a:solidFill>
                  <a:schemeClr val="bg1"/>
                </a:solidFill>
              </a:endParaRPr>
            </a:p>
          </p:txBody>
        </p:sp>
        <p:sp>
          <p:nvSpPr>
            <p:cNvPr id="6" name="文本框 29">
              <a:extLst>
                <a:ext uri="{FF2B5EF4-FFF2-40B4-BE49-F238E27FC236}">
                  <a16:creationId xmlns="" xmlns:a16="http://schemas.microsoft.com/office/drawing/2014/main" id="{9A990F0E-2222-4BF6-ACA8-69390295E100}"/>
                </a:ext>
              </a:extLst>
            </p:cNvPr>
            <p:cNvSpPr txBox="1">
              <a:spLocks noChangeArrowheads="1"/>
            </p:cNvSpPr>
            <p:nvPr/>
          </p:nvSpPr>
          <p:spPr bwMode="auto">
            <a:xfrm rot="16200000">
              <a:off x="6856168" y="2137471"/>
              <a:ext cx="438308" cy="654286"/>
            </a:xfrm>
            <a:prstGeom prst="rect">
              <a:avLst/>
            </a:prstGeom>
            <a:noFill/>
            <a:ln w="9525">
              <a:noFill/>
              <a:miter lim="800000"/>
            </a:ln>
          </p:spPr>
          <p:txBody>
            <a:bodyPr wrap="none">
              <a:spAutoFit/>
            </a:bodyPr>
            <a:lstStyle/>
            <a:p>
              <a:pPr algn="ctr"/>
              <a:r>
                <a:rPr lang="en-US" altLang="zh-CN" sz="3135" dirty="0">
                  <a:solidFill>
                    <a:schemeClr val="bg1"/>
                  </a:solidFill>
                  <a:latin typeface="Impact" panose="020B0806030902050204" pitchFamily="34" charset="0"/>
                  <a:ea typeface="宋体" panose="02010600030101010101" pitchFamily="2" charset="-122"/>
                  <a:cs typeface="Aharoni" panose="02010803020104030203" pitchFamily="2" charset="-79"/>
                </a:rPr>
                <a:t>4</a:t>
              </a:r>
              <a:endParaRPr lang="zh-CN" altLang="en-US" sz="3135" dirty="0">
                <a:solidFill>
                  <a:schemeClr val="bg1"/>
                </a:solidFill>
                <a:latin typeface="Impact" panose="020B0806030902050204" pitchFamily="34" charset="0"/>
                <a:ea typeface="宋体" panose="02010600030101010101" pitchFamily="2" charset="-122"/>
                <a:cs typeface="Aharoni" panose="02010803020104030203" pitchFamily="2" charset="-79"/>
              </a:endParaRPr>
            </a:p>
          </p:txBody>
        </p:sp>
      </p:grpSp>
      <p:grpSp>
        <p:nvGrpSpPr>
          <p:cNvPr id="7" name="组合 6">
            <a:extLst>
              <a:ext uri="{FF2B5EF4-FFF2-40B4-BE49-F238E27FC236}">
                <a16:creationId xmlns="" xmlns:a16="http://schemas.microsoft.com/office/drawing/2014/main" id="{59B09B93-4235-48D0-A621-344147548FC5}"/>
              </a:ext>
            </a:extLst>
          </p:cNvPr>
          <p:cNvGrpSpPr/>
          <p:nvPr/>
        </p:nvGrpSpPr>
        <p:grpSpPr>
          <a:xfrm>
            <a:off x="975847" y="3084376"/>
            <a:ext cx="1768561" cy="784591"/>
            <a:chOff x="1092369" y="3397543"/>
            <a:chExt cx="1804768" cy="800653"/>
          </a:xfrm>
        </p:grpSpPr>
        <p:sp>
          <p:nvSpPr>
            <p:cNvPr id="8" name="文本框 108">
              <a:extLst>
                <a:ext uri="{FF2B5EF4-FFF2-40B4-BE49-F238E27FC236}">
                  <a16:creationId xmlns="" xmlns:a16="http://schemas.microsoft.com/office/drawing/2014/main" id="{C6EC8180-BE84-46F3-B422-6DD1C943A710}"/>
                </a:ext>
              </a:extLst>
            </p:cNvPr>
            <p:cNvSpPr txBox="1"/>
            <p:nvPr/>
          </p:nvSpPr>
          <p:spPr bwMode="auto">
            <a:xfrm>
              <a:off x="1092369" y="3637568"/>
              <a:ext cx="1804768" cy="560628"/>
            </a:xfrm>
            <a:prstGeom prst="rect">
              <a:avLst/>
            </a:prstGeom>
            <a:noFill/>
          </p:spPr>
          <p:txBody>
            <a:bodyPr wrap="square">
              <a:spAutoFit/>
            </a:bodyPr>
            <a:lstStyle/>
            <a:p>
              <a:pPr algn="ctr">
                <a:lnSpc>
                  <a:spcPct val="110000"/>
                </a:lnSpc>
                <a:defRPr/>
              </a:pPr>
              <a:r>
                <a:rPr lang="zh-CN" altLang="en-US" sz="900" dirty="0">
                  <a:latin typeface="微软雅黑" panose="020B0503020204020204" pitchFamily="34" charset="-122"/>
                  <a:ea typeface="微软雅黑" panose="020B0503020204020204" pitchFamily="34" charset="-122"/>
                </a:rPr>
                <a:t>单击此处添加文本内容</a:t>
              </a:r>
              <a:endParaRPr lang="en-US" altLang="zh-CN" sz="900" dirty="0">
                <a:latin typeface="微软雅黑" panose="020B0503020204020204" pitchFamily="34" charset="-122"/>
                <a:ea typeface="微软雅黑" panose="020B0503020204020204" pitchFamily="34" charset="-122"/>
              </a:endParaRPr>
            </a:p>
            <a:p>
              <a:pPr algn="ctr">
                <a:lnSpc>
                  <a:spcPct val="110000"/>
                </a:lnSpc>
                <a:defRPr/>
              </a:pPr>
              <a:r>
                <a:rPr lang="zh-CN" altLang="en-US" sz="900" dirty="0">
                  <a:latin typeface="微软雅黑" panose="020B0503020204020204" pitchFamily="34" charset="-122"/>
                  <a:ea typeface="微软雅黑" panose="020B0503020204020204" pitchFamily="34" charset="-122"/>
                </a:rPr>
                <a:t>单击此处添加文本内容</a:t>
              </a:r>
              <a:endParaRPr lang="en-US" altLang="zh-CN" sz="900" dirty="0">
                <a:latin typeface="微软雅黑" panose="020B0503020204020204" pitchFamily="34" charset="-122"/>
                <a:ea typeface="微软雅黑" panose="020B0503020204020204" pitchFamily="34" charset="-122"/>
              </a:endParaRPr>
            </a:p>
            <a:p>
              <a:pPr algn="ctr">
                <a:lnSpc>
                  <a:spcPct val="110000"/>
                </a:lnSpc>
                <a:defRPr/>
              </a:pPr>
              <a:r>
                <a:rPr lang="zh-CN" altLang="en-US" sz="900" dirty="0">
                  <a:latin typeface="微软雅黑" panose="020B0503020204020204" pitchFamily="34" charset="-122"/>
                  <a:ea typeface="微软雅黑" panose="020B0503020204020204" pitchFamily="34" charset="-122"/>
                </a:rPr>
                <a:t>单击此处添加文本内容</a:t>
              </a:r>
              <a:endParaRPr lang="en-US" altLang="zh-CN" sz="900" dirty="0">
                <a:latin typeface="微软雅黑" panose="020B0503020204020204" pitchFamily="34" charset="-122"/>
                <a:ea typeface="微软雅黑" panose="020B0503020204020204" pitchFamily="34" charset="-122"/>
              </a:endParaRPr>
            </a:p>
          </p:txBody>
        </p:sp>
        <p:sp>
          <p:nvSpPr>
            <p:cNvPr id="9" name="文本框 109">
              <a:extLst>
                <a:ext uri="{FF2B5EF4-FFF2-40B4-BE49-F238E27FC236}">
                  <a16:creationId xmlns="" xmlns:a16="http://schemas.microsoft.com/office/drawing/2014/main" id="{FC410068-2AFB-47D4-A9CB-596F0D2ADAA0}"/>
                </a:ext>
              </a:extLst>
            </p:cNvPr>
            <p:cNvSpPr txBox="1"/>
            <p:nvPr/>
          </p:nvSpPr>
          <p:spPr bwMode="auto">
            <a:xfrm>
              <a:off x="1273704" y="3397543"/>
              <a:ext cx="1442098" cy="325070"/>
            </a:xfrm>
            <a:prstGeom prst="rect">
              <a:avLst/>
            </a:prstGeom>
            <a:noFill/>
          </p:spPr>
          <p:txBody>
            <a:bodyPr>
              <a:spAutoFit/>
            </a:bodyPr>
            <a:lstStyle/>
            <a:p>
              <a:pPr algn="ctr">
                <a:defRPr/>
              </a:pPr>
              <a:r>
                <a:rPr lang="zh-CN" altLang="en-US" sz="1400" dirty="0">
                  <a:latin typeface="微软雅黑" panose="020B0503020204020204" pitchFamily="34" charset="-122"/>
                  <a:ea typeface="微软雅黑" panose="020B0503020204020204" pitchFamily="34" charset="-122"/>
                </a:rPr>
                <a:t>在此添加标题</a:t>
              </a:r>
            </a:p>
          </p:txBody>
        </p:sp>
      </p:grpSp>
      <p:grpSp>
        <p:nvGrpSpPr>
          <p:cNvPr id="10" name="组合 9">
            <a:extLst>
              <a:ext uri="{FF2B5EF4-FFF2-40B4-BE49-F238E27FC236}">
                <a16:creationId xmlns="" xmlns:a16="http://schemas.microsoft.com/office/drawing/2014/main" id="{50EA76A0-9724-4E9F-BF39-3FC4C874B9EC}"/>
              </a:ext>
            </a:extLst>
          </p:cNvPr>
          <p:cNvGrpSpPr/>
          <p:nvPr/>
        </p:nvGrpSpPr>
        <p:grpSpPr>
          <a:xfrm>
            <a:off x="2645839" y="3084377"/>
            <a:ext cx="1768561" cy="784591"/>
            <a:chOff x="1092369" y="3397543"/>
            <a:chExt cx="1804768" cy="800653"/>
          </a:xfrm>
        </p:grpSpPr>
        <p:sp>
          <p:nvSpPr>
            <p:cNvPr id="11" name="文本框 108">
              <a:extLst>
                <a:ext uri="{FF2B5EF4-FFF2-40B4-BE49-F238E27FC236}">
                  <a16:creationId xmlns="" xmlns:a16="http://schemas.microsoft.com/office/drawing/2014/main" id="{3A417CA6-B7A9-4B06-AC61-3FA141E1894A}"/>
                </a:ext>
              </a:extLst>
            </p:cNvPr>
            <p:cNvSpPr txBox="1"/>
            <p:nvPr/>
          </p:nvSpPr>
          <p:spPr bwMode="auto">
            <a:xfrm>
              <a:off x="1092369" y="3637568"/>
              <a:ext cx="1804768" cy="560628"/>
            </a:xfrm>
            <a:prstGeom prst="rect">
              <a:avLst/>
            </a:prstGeom>
            <a:noFill/>
          </p:spPr>
          <p:txBody>
            <a:bodyPr wrap="square">
              <a:spAutoFit/>
            </a:bodyPr>
            <a:lstStyle/>
            <a:p>
              <a:pPr algn="ctr">
                <a:lnSpc>
                  <a:spcPct val="110000"/>
                </a:lnSpc>
                <a:defRPr/>
              </a:pPr>
              <a:r>
                <a:rPr lang="zh-CN" altLang="en-US" sz="900" dirty="0">
                  <a:latin typeface="微软雅黑" panose="020B0503020204020204" pitchFamily="34" charset="-122"/>
                  <a:ea typeface="微软雅黑" panose="020B0503020204020204" pitchFamily="34" charset="-122"/>
                </a:rPr>
                <a:t>单击此处添加文本内容</a:t>
              </a:r>
              <a:endParaRPr lang="en-US" altLang="zh-CN" sz="900" dirty="0">
                <a:latin typeface="微软雅黑" panose="020B0503020204020204" pitchFamily="34" charset="-122"/>
                <a:ea typeface="微软雅黑" panose="020B0503020204020204" pitchFamily="34" charset="-122"/>
              </a:endParaRPr>
            </a:p>
            <a:p>
              <a:pPr algn="ctr">
                <a:lnSpc>
                  <a:spcPct val="110000"/>
                </a:lnSpc>
                <a:defRPr/>
              </a:pPr>
              <a:r>
                <a:rPr lang="zh-CN" altLang="en-US" sz="900" dirty="0">
                  <a:latin typeface="微软雅黑" panose="020B0503020204020204" pitchFamily="34" charset="-122"/>
                  <a:ea typeface="微软雅黑" panose="020B0503020204020204" pitchFamily="34" charset="-122"/>
                </a:rPr>
                <a:t>单击此处添加文本内容</a:t>
              </a:r>
              <a:endParaRPr lang="en-US" altLang="zh-CN" sz="900" dirty="0">
                <a:latin typeface="微软雅黑" panose="020B0503020204020204" pitchFamily="34" charset="-122"/>
                <a:ea typeface="微软雅黑" panose="020B0503020204020204" pitchFamily="34" charset="-122"/>
              </a:endParaRPr>
            </a:p>
            <a:p>
              <a:pPr algn="ctr">
                <a:lnSpc>
                  <a:spcPct val="110000"/>
                </a:lnSpc>
                <a:defRPr/>
              </a:pPr>
              <a:r>
                <a:rPr lang="zh-CN" altLang="en-US" sz="900" dirty="0">
                  <a:latin typeface="微软雅黑" panose="020B0503020204020204" pitchFamily="34" charset="-122"/>
                  <a:ea typeface="微软雅黑" panose="020B0503020204020204" pitchFamily="34" charset="-122"/>
                </a:rPr>
                <a:t>单击此处添加文本内容</a:t>
              </a:r>
              <a:endParaRPr lang="en-US" altLang="zh-CN" sz="900" dirty="0">
                <a:latin typeface="微软雅黑" panose="020B0503020204020204" pitchFamily="34" charset="-122"/>
                <a:ea typeface="微软雅黑" panose="020B0503020204020204" pitchFamily="34" charset="-122"/>
              </a:endParaRPr>
            </a:p>
          </p:txBody>
        </p:sp>
        <p:sp>
          <p:nvSpPr>
            <p:cNvPr id="12" name="文本框 109">
              <a:extLst>
                <a:ext uri="{FF2B5EF4-FFF2-40B4-BE49-F238E27FC236}">
                  <a16:creationId xmlns="" xmlns:a16="http://schemas.microsoft.com/office/drawing/2014/main" id="{D1F2B9DD-2139-4222-BD39-8DE9C54375B2}"/>
                </a:ext>
              </a:extLst>
            </p:cNvPr>
            <p:cNvSpPr txBox="1"/>
            <p:nvPr/>
          </p:nvSpPr>
          <p:spPr bwMode="auto">
            <a:xfrm>
              <a:off x="1273704" y="3397543"/>
              <a:ext cx="1442098" cy="325070"/>
            </a:xfrm>
            <a:prstGeom prst="rect">
              <a:avLst/>
            </a:prstGeom>
            <a:noFill/>
          </p:spPr>
          <p:txBody>
            <a:bodyPr>
              <a:spAutoFit/>
            </a:bodyPr>
            <a:lstStyle/>
            <a:p>
              <a:pPr algn="ctr">
                <a:defRPr/>
              </a:pPr>
              <a:r>
                <a:rPr lang="zh-CN" altLang="en-US" sz="1400" dirty="0">
                  <a:latin typeface="微软雅黑" panose="020B0503020204020204" pitchFamily="34" charset="-122"/>
                  <a:ea typeface="微软雅黑" panose="020B0503020204020204" pitchFamily="34" charset="-122"/>
                </a:rPr>
                <a:t>在此添加标题</a:t>
              </a:r>
            </a:p>
          </p:txBody>
        </p:sp>
      </p:grpSp>
      <p:grpSp>
        <p:nvGrpSpPr>
          <p:cNvPr id="13" name="组合 12">
            <a:extLst>
              <a:ext uri="{FF2B5EF4-FFF2-40B4-BE49-F238E27FC236}">
                <a16:creationId xmlns="" xmlns:a16="http://schemas.microsoft.com/office/drawing/2014/main" id="{B824C53E-AFD0-43A7-BFAE-04E4AA16015E}"/>
              </a:ext>
            </a:extLst>
          </p:cNvPr>
          <p:cNvGrpSpPr/>
          <p:nvPr/>
        </p:nvGrpSpPr>
        <p:grpSpPr>
          <a:xfrm>
            <a:off x="4297941" y="3084377"/>
            <a:ext cx="1768561" cy="784591"/>
            <a:chOff x="1092369" y="3397543"/>
            <a:chExt cx="1804768" cy="800653"/>
          </a:xfrm>
        </p:grpSpPr>
        <p:sp>
          <p:nvSpPr>
            <p:cNvPr id="14" name="文本框 108">
              <a:extLst>
                <a:ext uri="{FF2B5EF4-FFF2-40B4-BE49-F238E27FC236}">
                  <a16:creationId xmlns="" xmlns:a16="http://schemas.microsoft.com/office/drawing/2014/main" id="{89C8A197-20BB-4CDD-8096-09133509E4D2}"/>
                </a:ext>
              </a:extLst>
            </p:cNvPr>
            <p:cNvSpPr txBox="1"/>
            <p:nvPr/>
          </p:nvSpPr>
          <p:spPr bwMode="auto">
            <a:xfrm>
              <a:off x="1092369" y="3637568"/>
              <a:ext cx="1804768" cy="560628"/>
            </a:xfrm>
            <a:prstGeom prst="rect">
              <a:avLst/>
            </a:prstGeom>
            <a:noFill/>
          </p:spPr>
          <p:txBody>
            <a:bodyPr wrap="square">
              <a:spAutoFit/>
            </a:bodyPr>
            <a:lstStyle/>
            <a:p>
              <a:pPr algn="ctr">
                <a:lnSpc>
                  <a:spcPct val="110000"/>
                </a:lnSpc>
                <a:defRPr/>
              </a:pPr>
              <a:r>
                <a:rPr lang="zh-CN" altLang="en-US" sz="900" dirty="0">
                  <a:latin typeface="微软雅黑" panose="020B0503020204020204" pitchFamily="34" charset="-122"/>
                  <a:ea typeface="微软雅黑" panose="020B0503020204020204" pitchFamily="34" charset="-122"/>
                </a:rPr>
                <a:t>单击此处添加文本内容</a:t>
              </a:r>
              <a:endParaRPr lang="en-US" altLang="zh-CN" sz="900" dirty="0">
                <a:latin typeface="微软雅黑" panose="020B0503020204020204" pitchFamily="34" charset="-122"/>
                <a:ea typeface="微软雅黑" panose="020B0503020204020204" pitchFamily="34" charset="-122"/>
              </a:endParaRPr>
            </a:p>
            <a:p>
              <a:pPr algn="ctr">
                <a:lnSpc>
                  <a:spcPct val="110000"/>
                </a:lnSpc>
                <a:defRPr/>
              </a:pPr>
              <a:r>
                <a:rPr lang="zh-CN" altLang="en-US" sz="900" dirty="0">
                  <a:latin typeface="微软雅黑" panose="020B0503020204020204" pitchFamily="34" charset="-122"/>
                  <a:ea typeface="微软雅黑" panose="020B0503020204020204" pitchFamily="34" charset="-122"/>
                </a:rPr>
                <a:t>单击此处添加文本内容</a:t>
              </a:r>
              <a:endParaRPr lang="en-US" altLang="zh-CN" sz="900" dirty="0">
                <a:latin typeface="微软雅黑" panose="020B0503020204020204" pitchFamily="34" charset="-122"/>
                <a:ea typeface="微软雅黑" panose="020B0503020204020204" pitchFamily="34" charset="-122"/>
              </a:endParaRPr>
            </a:p>
            <a:p>
              <a:pPr algn="ctr">
                <a:lnSpc>
                  <a:spcPct val="110000"/>
                </a:lnSpc>
                <a:defRPr/>
              </a:pPr>
              <a:r>
                <a:rPr lang="zh-CN" altLang="en-US" sz="900" dirty="0">
                  <a:latin typeface="微软雅黑" panose="020B0503020204020204" pitchFamily="34" charset="-122"/>
                  <a:ea typeface="微软雅黑" panose="020B0503020204020204" pitchFamily="34" charset="-122"/>
                </a:rPr>
                <a:t>单击此处添加文本内容</a:t>
              </a:r>
              <a:endParaRPr lang="en-US" altLang="zh-CN" sz="900" dirty="0">
                <a:latin typeface="微软雅黑" panose="020B0503020204020204" pitchFamily="34" charset="-122"/>
                <a:ea typeface="微软雅黑" panose="020B0503020204020204" pitchFamily="34" charset="-122"/>
              </a:endParaRPr>
            </a:p>
          </p:txBody>
        </p:sp>
        <p:sp>
          <p:nvSpPr>
            <p:cNvPr id="15" name="文本框 109">
              <a:extLst>
                <a:ext uri="{FF2B5EF4-FFF2-40B4-BE49-F238E27FC236}">
                  <a16:creationId xmlns="" xmlns:a16="http://schemas.microsoft.com/office/drawing/2014/main" id="{49E13A70-6A00-482B-A865-74386BCB8544}"/>
                </a:ext>
              </a:extLst>
            </p:cNvPr>
            <p:cNvSpPr txBox="1"/>
            <p:nvPr/>
          </p:nvSpPr>
          <p:spPr bwMode="auto">
            <a:xfrm>
              <a:off x="1273704" y="3397543"/>
              <a:ext cx="1442098" cy="325070"/>
            </a:xfrm>
            <a:prstGeom prst="rect">
              <a:avLst/>
            </a:prstGeom>
            <a:noFill/>
          </p:spPr>
          <p:txBody>
            <a:bodyPr>
              <a:spAutoFit/>
            </a:bodyPr>
            <a:lstStyle/>
            <a:p>
              <a:pPr algn="ctr">
                <a:defRPr/>
              </a:pPr>
              <a:r>
                <a:rPr lang="zh-CN" altLang="en-US" sz="1400" dirty="0">
                  <a:latin typeface="微软雅黑" panose="020B0503020204020204" pitchFamily="34" charset="-122"/>
                  <a:ea typeface="微软雅黑" panose="020B0503020204020204" pitchFamily="34" charset="-122"/>
                </a:rPr>
                <a:t>在此添加标题</a:t>
              </a:r>
            </a:p>
          </p:txBody>
        </p:sp>
      </p:grpSp>
      <p:grpSp>
        <p:nvGrpSpPr>
          <p:cNvPr id="16" name="组合 15">
            <a:extLst>
              <a:ext uri="{FF2B5EF4-FFF2-40B4-BE49-F238E27FC236}">
                <a16:creationId xmlns="" xmlns:a16="http://schemas.microsoft.com/office/drawing/2014/main" id="{EFD0C9A0-D11A-4C54-865B-793BA4BCB954}"/>
              </a:ext>
            </a:extLst>
          </p:cNvPr>
          <p:cNvGrpSpPr/>
          <p:nvPr/>
        </p:nvGrpSpPr>
        <p:grpSpPr>
          <a:xfrm>
            <a:off x="5945640" y="3084377"/>
            <a:ext cx="1768561" cy="784591"/>
            <a:chOff x="1092369" y="3397543"/>
            <a:chExt cx="1804768" cy="800653"/>
          </a:xfrm>
        </p:grpSpPr>
        <p:sp>
          <p:nvSpPr>
            <p:cNvPr id="17" name="文本框 108">
              <a:extLst>
                <a:ext uri="{FF2B5EF4-FFF2-40B4-BE49-F238E27FC236}">
                  <a16:creationId xmlns="" xmlns:a16="http://schemas.microsoft.com/office/drawing/2014/main" id="{F2C8B0B6-0D94-4770-991D-3E3D131D9760}"/>
                </a:ext>
              </a:extLst>
            </p:cNvPr>
            <p:cNvSpPr txBox="1"/>
            <p:nvPr/>
          </p:nvSpPr>
          <p:spPr bwMode="auto">
            <a:xfrm>
              <a:off x="1092369" y="3637568"/>
              <a:ext cx="1804768" cy="560628"/>
            </a:xfrm>
            <a:prstGeom prst="rect">
              <a:avLst/>
            </a:prstGeom>
            <a:noFill/>
          </p:spPr>
          <p:txBody>
            <a:bodyPr wrap="square">
              <a:spAutoFit/>
            </a:bodyPr>
            <a:lstStyle/>
            <a:p>
              <a:pPr algn="ctr">
                <a:lnSpc>
                  <a:spcPct val="110000"/>
                </a:lnSpc>
                <a:defRPr/>
              </a:pPr>
              <a:r>
                <a:rPr lang="zh-CN" altLang="en-US" sz="900" dirty="0">
                  <a:latin typeface="微软雅黑" panose="020B0503020204020204" pitchFamily="34" charset="-122"/>
                  <a:ea typeface="微软雅黑" panose="020B0503020204020204" pitchFamily="34" charset="-122"/>
                </a:rPr>
                <a:t>单击此处添加文本内容</a:t>
              </a:r>
              <a:endParaRPr lang="en-US" altLang="zh-CN" sz="900" dirty="0">
                <a:latin typeface="微软雅黑" panose="020B0503020204020204" pitchFamily="34" charset="-122"/>
                <a:ea typeface="微软雅黑" panose="020B0503020204020204" pitchFamily="34" charset="-122"/>
              </a:endParaRPr>
            </a:p>
            <a:p>
              <a:pPr algn="ctr">
                <a:lnSpc>
                  <a:spcPct val="110000"/>
                </a:lnSpc>
                <a:defRPr/>
              </a:pPr>
              <a:r>
                <a:rPr lang="zh-CN" altLang="en-US" sz="900" dirty="0">
                  <a:latin typeface="微软雅黑" panose="020B0503020204020204" pitchFamily="34" charset="-122"/>
                  <a:ea typeface="微软雅黑" panose="020B0503020204020204" pitchFamily="34" charset="-122"/>
                </a:rPr>
                <a:t>单击此处添加文本内容</a:t>
              </a:r>
              <a:endParaRPr lang="en-US" altLang="zh-CN" sz="900" dirty="0">
                <a:latin typeface="微软雅黑" panose="020B0503020204020204" pitchFamily="34" charset="-122"/>
                <a:ea typeface="微软雅黑" panose="020B0503020204020204" pitchFamily="34" charset="-122"/>
              </a:endParaRPr>
            </a:p>
            <a:p>
              <a:pPr algn="ctr">
                <a:lnSpc>
                  <a:spcPct val="110000"/>
                </a:lnSpc>
                <a:defRPr/>
              </a:pPr>
              <a:r>
                <a:rPr lang="zh-CN" altLang="en-US" sz="900" dirty="0">
                  <a:latin typeface="微软雅黑" panose="020B0503020204020204" pitchFamily="34" charset="-122"/>
                  <a:ea typeface="微软雅黑" panose="020B0503020204020204" pitchFamily="34" charset="-122"/>
                </a:rPr>
                <a:t>单击此处添加文本内容</a:t>
              </a:r>
              <a:endParaRPr lang="en-US" altLang="zh-CN" sz="900" dirty="0">
                <a:latin typeface="微软雅黑" panose="020B0503020204020204" pitchFamily="34" charset="-122"/>
                <a:ea typeface="微软雅黑" panose="020B0503020204020204" pitchFamily="34" charset="-122"/>
              </a:endParaRPr>
            </a:p>
          </p:txBody>
        </p:sp>
        <p:sp>
          <p:nvSpPr>
            <p:cNvPr id="18" name="文本框 109">
              <a:extLst>
                <a:ext uri="{FF2B5EF4-FFF2-40B4-BE49-F238E27FC236}">
                  <a16:creationId xmlns="" xmlns:a16="http://schemas.microsoft.com/office/drawing/2014/main" id="{17A3C221-4C48-4C81-9660-45C8677D2136}"/>
                </a:ext>
              </a:extLst>
            </p:cNvPr>
            <p:cNvSpPr txBox="1"/>
            <p:nvPr/>
          </p:nvSpPr>
          <p:spPr bwMode="auto">
            <a:xfrm>
              <a:off x="1273704" y="3397543"/>
              <a:ext cx="1442098" cy="325070"/>
            </a:xfrm>
            <a:prstGeom prst="rect">
              <a:avLst/>
            </a:prstGeom>
            <a:noFill/>
          </p:spPr>
          <p:txBody>
            <a:bodyPr>
              <a:spAutoFit/>
            </a:bodyPr>
            <a:lstStyle/>
            <a:p>
              <a:pPr algn="ctr">
                <a:defRPr/>
              </a:pPr>
              <a:r>
                <a:rPr lang="zh-CN" altLang="en-US" sz="1400" dirty="0">
                  <a:latin typeface="微软雅黑" panose="020B0503020204020204" pitchFamily="34" charset="-122"/>
                  <a:ea typeface="微软雅黑" panose="020B0503020204020204" pitchFamily="34" charset="-122"/>
                </a:rPr>
                <a:t>在此添加标题</a:t>
              </a:r>
            </a:p>
          </p:txBody>
        </p:sp>
      </p:grpSp>
      <p:grpSp>
        <p:nvGrpSpPr>
          <p:cNvPr id="19" name="组合 18">
            <a:extLst>
              <a:ext uri="{FF2B5EF4-FFF2-40B4-BE49-F238E27FC236}">
                <a16:creationId xmlns="" xmlns:a16="http://schemas.microsoft.com/office/drawing/2014/main" id="{52231BFD-885A-499B-9C78-8147FF07AAB1}"/>
              </a:ext>
            </a:extLst>
          </p:cNvPr>
          <p:cNvGrpSpPr/>
          <p:nvPr/>
        </p:nvGrpSpPr>
        <p:grpSpPr>
          <a:xfrm rot="5400000">
            <a:off x="4273670" y="1317947"/>
            <a:ext cx="1859553" cy="1672965"/>
            <a:chOff x="4363946" y="1252892"/>
            <a:chExt cx="2116800" cy="1904400"/>
          </a:xfrm>
        </p:grpSpPr>
        <p:sp>
          <p:nvSpPr>
            <p:cNvPr id="20" name="Freeform 42">
              <a:extLst>
                <a:ext uri="{FF2B5EF4-FFF2-40B4-BE49-F238E27FC236}">
                  <a16:creationId xmlns="" xmlns:a16="http://schemas.microsoft.com/office/drawing/2014/main" id="{BF849093-305C-4199-B630-8ED83FAF3CEC}"/>
                </a:ext>
              </a:extLst>
            </p:cNvPr>
            <p:cNvSpPr/>
            <p:nvPr/>
          </p:nvSpPr>
          <p:spPr bwMode="auto">
            <a:xfrm>
              <a:off x="4363946" y="1252892"/>
              <a:ext cx="2116800" cy="1904400"/>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solidFill>
              <a:srgbClr val="C00000"/>
            </a:soli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64">
                <a:solidFill>
                  <a:schemeClr val="bg1"/>
                </a:solidFill>
              </a:endParaRPr>
            </a:p>
          </p:txBody>
        </p:sp>
        <p:sp>
          <p:nvSpPr>
            <p:cNvPr id="21" name="Freeform 43">
              <a:extLst>
                <a:ext uri="{FF2B5EF4-FFF2-40B4-BE49-F238E27FC236}">
                  <a16:creationId xmlns="" xmlns:a16="http://schemas.microsoft.com/office/drawing/2014/main" id="{3077C560-E500-49BE-90DF-DA92357BA3A2}"/>
                </a:ext>
              </a:extLst>
            </p:cNvPr>
            <p:cNvSpPr>
              <a:spLocks noEditPoints="1"/>
            </p:cNvSpPr>
            <p:nvPr/>
          </p:nvSpPr>
          <p:spPr bwMode="auto">
            <a:xfrm>
              <a:off x="4364193" y="1253469"/>
              <a:ext cx="2116138" cy="1903413"/>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100000">
                  <a:srgbClr val="FFFFFF">
                    <a:lumMod val="100000"/>
                  </a:srgbClr>
                </a:gs>
                <a:gs pos="0">
                  <a:srgbClr val="D9D9DA"/>
                </a:gs>
              </a:gsLst>
              <a:lin ang="2700000" scaled="1"/>
            </a:gradFill>
            <a:ln>
              <a:noFill/>
            </a:ln>
            <a:effectLst>
              <a:outerShdw dist="88900" dir="13500000" algn="l" rotWithShape="0">
                <a:prstClr val="black">
                  <a:alpha val="40000"/>
                </a:prstClr>
              </a:outerShdw>
            </a:effectLst>
          </p:spPr>
          <p:txBody>
            <a:bodyPr/>
            <a:lstStyle/>
            <a:p>
              <a:pPr>
                <a:defRPr/>
              </a:pPr>
              <a:endParaRPr lang="zh-CN" altLang="en-US" sz="1764">
                <a:solidFill>
                  <a:schemeClr val="bg1"/>
                </a:solidFill>
              </a:endParaRPr>
            </a:p>
          </p:txBody>
        </p:sp>
        <p:sp>
          <p:nvSpPr>
            <p:cNvPr id="22" name="Freeform 49">
              <a:extLst>
                <a:ext uri="{FF2B5EF4-FFF2-40B4-BE49-F238E27FC236}">
                  <a16:creationId xmlns="" xmlns:a16="http://schemas.microsoft.com/office/drawing/2014/main" id="{0870D1AA-4F46-4831-8516-EF6D7E1E5447}"/>
                </a:ext>
              </a:extLst>
            </p:cNvPr>
            <p:cNvSpPr>
              <a:spLocks noEditPoints="1"/>
            </p:cNvSpPr>
            <p:nvPr/>
          </p:nvSpPr>
          <p:spPr bwMode="auto">
            <a:xfrm>
              <a:off x="5142068" y="1691619"/>
              <a:ext cx="481013" cy="427038"/>
            </a:xfrm>
            <a:custGeom>
              <a:avLst/>
              <a:gdLst>
                <a:gd name="T0" fmla="*/ 2147483647 w 144"/>
                <a:gd name="T1" fmla="*/ 2147483647 h 127"/>
                <a:gd name="T2" fmla="*/ 2147483647 w 144"/>
                <a:gd name="T3" fmla="*/ 2147483647 h 127"/>
                <a:gd name="T4" fmla="*/ 2147483647 w 144"/>
                <a:gd name="T5" fmla="*/ 2147483647 h 127"/>
                <a:gd name="T6" fmla="*/ 2147483647 w 144"/>
                <a:gd name="T7" fmla="*/ 2147483647 h 127"/>
                <a:gd name="T8" fmla="*/ 2147483647 w 144"/>
                <a:gd name="T9" fmla="*/ 2147483647 h 127"/>
                <a:gd name="T10" fmla="*/ 2147483647 w 144"/>
                <a:gd name="T11" fmla="*/ 0 h 127"/>
                <a:gd name="T12" fmla="*/ 2147483647 w 144"/>
                <a:gd name="T13" fmla="*/ 2147483647 h 127"/>
                <a:gd name="T14" fmla="*/ 2147483647 w 144"/>
                <a:gd name="T15" fmla="*/ 2147483647 h 127"/>
                <a:gd name="T16" fmla="*/ 2147483647 w 144"/>
                <a:gd name="T17" fmla="*/ 2147483647 h 127"/>
                <a:gd name="T18" fmla="*/ 2147483647 w 144"/>
                <a:gd name="T19" fmla="*/ 2147483647 h 127"/>
                <a:gd name="T20" fmla="*/ 2147483647 w 144"/>
                <a:gd name="T21" fmla="*/ 0 h 127"/>
                <a:gd name="T22" fmla="*/ 2147483647 w 144"/>
                <a:gd name="T23" fmla="*/ 2147483647 h 127"/>
                <a:gd name="T24" fmla="*/ 2147483647 w 144"/>
                <a:gd name="T25" fmla="*/ 2147483647 h 127"/>
                <a:gd name="T26" fmla="*/ 0 w 144"/>
                <a:gd name="T27" fmla="*/ 2147483647 h 127"/>
                <a:gd name="T28" fmla="*/ 2147483647 w 144"/>
                <a:gd name="T29" fmla="*/ 2147483647 h 127"/>
                <a:gd name="T30" fmla="*/ 2147483647 w 144"/>
                <a:gd name="T31" fmla="*/ 2147483647 h 127"/>
                <a:gd name="T32" fmla="*/ 2147483647 w 144"/>
                <a:gd name="T33" fmla="*/ 2147483647 h 127"/>
                <a:gd name="T34" fmla="*/ 2147483647 w 144"/>
                <a:gd name="T35" fmla="*/ 2147483647 h 127"/>
                <a:gd name="T36" fmla="*/ 2147483647 w 144"/>
                <a:gd name="T37" fmla="*/ 2147483647 h 127"/>
                <a:gd name="T38" fmla="*/ 2147483647 w 144"/>
                <a:gd name="T39" fmla="*/ 2147483647 h 127"/>
                <a:gd name="T40" fmla="*/ 2147483647 w 144"/>
                <a:gd name="T41" fmla="*/ 2147483647 h 1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4"/>
                <a:gd name="T64" fmla="*/ 0 h 127"/>
                <a:gd name="T65" fmla="*/ 144 w 144"/>
                <a:gd name="T66" fmla="*/ 127 h 1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chemeClr val="bg1"/>
            </a:solidFill>
            <a:ln w="9525">
              <a:noFill/>
              <a:round/>
            </a:ln>
          </p:spPr>
          <p:txBody>
            <a:bodyPr/>
            <a:lstStyle/>
            <a:p>
              <a:endParaRPr lang="zh-CN" altLang="en-US" sz="1764">
                <a:solidFill>
                  <a:schemeClr val="bg1"/>
                </a:solidFill>
              </a:endParaRPr>
            </a:p>
          </p:txBody>
        </p:sp>
        <p:sp>
          <p:nvSpPr>
            <p:cNvPr id="23" name="文本框 28">
              <a:extLst>
                <a:ext uri="{FF2B5EF4-FFF2-40B4-BE49-F238E27FC236}">
                  <a16:creationId xmlns="" xmlns:a16="http://schemas.microsoft.com/office/drawing/2014/main" id="{AF9398D9-03F3-48DB-A374-B62869C95722}"/>
                </a:ext>
              </a:extLst>
            </p:cNvPr>
            <p:cNvSpPr txBox="1">
              <a:spLocks noChangeArrowheads="1"/>
            </p:cNvSpPr>
            <p:nvPr/>
          </p:nvSpPr>
          <p:spPr bwMode="auto">
            <a:xfrm rot="16200000">
              <a:off x="5175645" y="2137472"/>
              <a:ext cx="452906" cy="654286"/>
            </a:xfrm>
            <a:prstGeom prst="rect">
              <a:avLst/>
            </a:prstGeom>
            <a:noFill/>
            <a:ln w="9525">
              <a:noFill/>
              <a:miter lim="800000"/>
            </a:ln>
          </p:spPr>
          <p:txBody>
            <a:bodyPr wrap="none">
              <a:spAutoFit/>
            </a:bodyPr>
            <a:lstStyle/>
            <a:p>
              <a:pPr algn="ctr"/>
              <a:r>
                <a:rPr lang="en-US" altLang="zh-CN" sz="3135" dirty="0">
                  <a:solidFill>
                    <a:schemeClr val="bg1"/>
                  </a:solidFill>
                  <a:latin typeface="Impact" panose="020B0806030902050204" pitchFamily="34" charset="0"/>
                  <a:ea typeface="宋体" panose="02010600030101010101" pitchFamily="2" charset="-122"/>
                  <a:cs typeface="Aharoni" panose="02010803020104030203" pitchFamily="2" charset="-79"/>
                </a:rPr>
                <a:t>3</a:t>
              </a:r>
              <a:endParaRPr lang="zh-CN" altLang="en-US" sz="3135" dirty="0">
                <a:solidFill>
                  <a:schemeClr val="bg1"/>
                </a:solidFill>
                <a:latin typeface="Impact" panose="020B0806030902050204" pitchFamily="34" charset="0"/>
                <a:ea typeface="宋体" panose="02010600030101010101" pitchFamily="2" charset="-122"/>
                <a:cs typeface="Aharoni" panose="02010803020104030203" pitchFamily="2" charset="-79"/>
              </a:endParaRPr>
            </a:p>
          </p:txBody>
        </p:sp>
      </p:grpSp>
      <p:grpSp>
        <p:nvGrpSpPr>
          <p:cNvPr id="24" name="组合 23">
            <a:extLst>
              <a:ext uri="{FF2B5EF4-FFF2-40B4-BE49-F238E27FC236}">
                <a16:creationId xmlns="" xmlns:a16="http://schemas.microsoft.com/office/drawing/2014/main" id="{928C085D-1D3E-4B86-A229-2FC34B1767A1}"/>
              </a:ext>
            </a:extLst>
          </p:cNvPr>
          <p:cNvGrpSpPr/>
          <p:nvPr/>
        </p:nvGrpSpPr>
        <p:grpSpPr>
          <a:xfrm rot="5400000">
            <a:off x="2470443" y="1286776"/>
            <a:ext cx="1859553" cy="1672965"/>
            <a:chOff x="2715802" y="1252892"/>
            <a:chExt cx="2116800" cy="1904400"/>
          </a:xfrm>
        </p:grpSpPr>
        <p:sp>
          <p:nvSpPr>
            <p:cNvPr id="25" name="Freeform 44">
              <a:extLst>
                <a:ext uri="{FF2B5EF4-FFF2-40B4-BE49-F238E27FC236}">
                  <a16:creationId xmlns="" xmlns:a16="http://schemas.microsoft.com/office/drawing/2014/main" id="{DC2C71EB-652F-4B87-B34E-8E4C93D1FA85}"/>
                </a:ext>
              </a:extLst>
            </p:cNvPr>
            <p:cNvSpPr/>
            <p:nvPr/>
          </p:nvSpPr>
          <p:spPr bwMode="auto">
            <a:xfrm>
              <a:off x="2715802" y="1252892"/>
              <a:ext cx="2116800" cy="1904400"/>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solidFill>
              <a:srgbClr val="C00000"/>
            </a:soli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64">
                <a:solidFill>
                  <a:schemeClr val="bg1"/>
                </a:solidFill>
              </a:endParaRPr>
            </a:p>
          </p:txBody>
        </p:sp>
        <p:sp>
          <p:nvSpPr>
            <p:cNvPr id="26" name="Freeform 45">
              <a:extLst>
                <a:ext uri="{FF2B5EF4-FFF2-40B4-BE49-F238E27FC236}">
                  <a16:creationId xmlns="" xmlns:a16="http://schemas.microsoft.com/office/drawing/2014/main" id="{09C1AE18-DA65-4A29-B303-B50B7D3F8650}"/>
                </a:ext>
              </a:extLst>
            </p:cNvPr>
            <p:cNvSpPr>
              <a:spLocks noEditPoints="1"/>
            </p:cNvSpPr>
            <p:nvPr/>
          </p:nvSpPr>
          <p:spPr bwMode="auto">
            <a:xfrm>
              <a:off x="2716368" y="1253469"/>
              <a:ext cx="2116138" cy="1903413"/>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gradFill>
              <a:gsLst>
                <a:gs pos="100000">
                  <a:srgbClr val="FFFFFF">
                    <a:lumMod val="100000"/>
                  </a:srgbClr>
                </a:gs>
                <a:gs pos="0">
                  <a:srgbClr val="D9D9DA"/>
                </a:gs>
              </a:gsLst>
              <a:lin ang="2700000" scaled="1"/>
            </a:gradFill>
            <a:ln>
              <a:noFill/>
            </a:ln>
            <a:effectLst>
              <a:outerShdw dist="88900" dir="13500000" algn="l" rotWithShape="0">
                <a:prstClr val="black">
                  <a:alpha val="50000"/>
                </a:prstClr>
              </a:outerShdw>
            </a:effectLst>
          </p:spPr>
          <p:txBody>
            <a:bodyPr/>
            <a:lstStyle/>
            <a:p>
              <a:pPr>
                <a:defRPr/>
              </a:pPr>
              <a:endParaRPr lang="zh-CN" altLang="en-US" sz="1764">
                <a:solidFill>
                  <a:schemeClr val="bg1"/>
                </a:solidFill>
              </a:endParaRPr>
            </a:p>
          </p:txBody>
        </p:sp>
        <p:sp>
          <p:nvSpPr>
            <p:cNvPr id="27" name="Freeform 48">
              <a:extLst>
                <a:ext uri="{FF2B5EF4-FFF2-40B4-BE49-F238E27FC236}">
                  <a16:creationId xmlns="" xmlns:a16="http://schemas.microsoft.com/office/drawing/2014/main" id="{2187D7B7-D3B6-49C5-88F9-5B27F7706FF7}"/>
                </a:ext>
              </a:extLst>
            </p:cNvPr>
            <p:cNvSpPr>
              <a:spLocks noEditPoints="1"/>
            </p:cNvSpPr>
            <p:nvPr/>
          </p:nvSpPr>
          <p:spPr bwMode="auto">
            <a:xfrm>
              <a:off x="3491068" y="1664632"/>
              <a:ext cx="509588" cy="509587"/>
            </a:xfrm>
            <a:custGeom>
              <a:avLst/>
              <a:gdLst>
                <a:gd name="T0" fmla="*/ 2147483647 w 152"/>
                <a:gd name="T1" fmla="*/ 2147483647 h 152"/>
                <a:gd name="T2" fmla="*/ 2147483647 w 152"/>
                <a:gd name="T3" fmla="*/ 2147483647 h 152"/>
                <a:gd name="T4" fmla="*/ 2147483647 w 152"/>
                <a:gd name="T5" fmla="*/ 2147483647 h 152"/>
                <a:gd name="T6" fmla="*/ 2147483647 w 152"/>
                <a:gd name="T7" fmla="*/ 2147483647 h 152"/>
                <a:gd name="T8" fmla="*/ 2147483647 w 152"/>
                <a:gd name="T9" fmla="*/ 2147483647 h 152"/>
                <a:gd name="T10" fmla="*/ 2147483647 w 152"/>
                <a:gd name="T11" fmla="*/ 2147483647 h 152"/>
                <a:gd name="T12" fmla="*/ 2147483647 w 152"/>
                <a:gd name="T13" fmla="*/ 2147483647 h 152"/>
                <a:gd name="T14" fmla="*/ 2147483647 w 152"/>
                <a:gd name="T15" fmla="*/ 2147483647 h 152"/>
                <a:gd name="T16" fmla="*/ 2147483647 w 152"/>
                <a:gd name="T17" fmla="*/ 0 h 152"/>
                <a:gd name="T18" fmla="*/ 2147483647 w 152"/>
                <a:gd name="T19" fmla="*/ 0 h 152"/>
                <a:gd name="T20" fmla="*/ 2147483647 w 152"/>
                <a:gd name="T21" fmla="*/ 2147483647 h 152"/>
                <a:gd name="T22" fmla="*/ 2147483647 w 152"/>
                <a:gd name="T23" fmla="*/ 2147483647 h 152"/>
                <a:gd name="T24" fmla="*/ 2147483647 w 152"/>
                <a:gd name="T25" fmla="*/ 2147483647 h 152"/>
                <a:gd name="T26" fmla="*/ 2147483647 w 152"/>
                <a:gd name="T27" fmla="*/ 2147483647 h 152"/>
                <a:gd name="T28" fmla="*/ 2147483647 w 152"/>
                <a:gd name="T29" fmla="*/ 2147483647 h 152"/>
                <a:gd name="T30" fmla="*/ 2147483647 w 152"/>
                <a:gd name="T31" fmla="*/ 2147483647 h 152"/>
                <a:gd name="T32" fmla="*/ 0 w 152"/>
                <a:gd name="T33" fmla="*/ 2147483647 h 152"/>
                <a:gd name="T34" fmla="*/ 0 w 152"/>
                <a:gd name="T35" fmla="*/ 2147483647 h 152"/>
                <a:gd name="T36" fmla="*/ 2147483647 w 152"/>
                <a:gd name="T37" fmla="*/ 2147483647 h 152"/>
                <a:gd name="T38" fmla="*/ 2147483647 w 152"/>
                <a:gd name="T39" fmla="*/ 2147483647 h 152"/>
                <a:gd name="T40" fmla="*/ 2147483647 w 152"/>
                <a:gd name="T41" fmla="*/ 2147483647 h 152"/>
                <a:gd name="T42" fmla="*/ 2147483647 w 152"/>
                <a:gd name="T43" fmla="*/ 2147483647 h 152"/>
                <a:gd name="T44" fmla="*/ 2147483647 w 152"/>
                <a:gd name="T45" fmla="*/ 2147483647 h 152"/>
                <a:gd name="T46" fmla="*/ 2147483647 w 152"/>
                <a:gd name="T47" fmla="*/ 2147483647 h 152"/>
                <a:gd name="T48" fmla="*/ 2147483647 w 152"/>
                <a:gd name="T49" fmla="*/ 2147483647 h 152"/>
                <a:gd name="T50" fmla="*/ 2147483647 w 152"/>
                <a:gd name="T51" fmla="*/ 2147483647 h 152"/>
                <a:gd name="T52" fmla="*/ 2147483647 w 152"/>
                <a:gd name="T53" fmla="*/ 2147483647 h 152"/>
                <a:gd name="T54" fmla="*/ 2147483647 w 152"/>
                <a:gd name="T55" fmla="*/ 2147483647 h 152"/>
                <a:gd name="T56" fmla="*/ 2147483647 w 152"/>
                <a:gd name="T57" fmla="*/ 2147483647 h 152"/>
                <a:gd name="T58" fmla="*/ 2147483647 w 152"/>
                <a:gd name="T59" fmla="*/ 2147483647 h 152"/>
                <a:gd name="T60" fmla="*/ 2147483647 w 152"/>
                <a:gd name="T61" fmla="*/ 2147483647 h 152"/>
                <a:gd name="T62" fmla="*/ 2147483647 w 152"/>
                <a:gd name="T63" fmla="*/ 2147483647 h 152"/>
                <a:gd name="T64" fmla="*/ 2147483647 w 152"/>
                <a:gd name="T65" fmla="*/ 2147483647 h 152"/>
                <a:gd name="T66" fmla="*/ 2147483647 w 152"/>
                <a:gd name="T67" fmla="*/ 2147483647 h 152"/>
                <a:gd name="T68" fmla="*/ 2147483647 w 152"/>
                <a:gd name="T69" fmla="*/ 2147483647 h 152"/>
                <a:gd name="T70" fmla="*/ 2147483647 w 152"/>
                <a:gd name="T71" fmla="*/ 2147483647 h 152"/>
                <a:gd name="T72" fmla="*/ 2147483647 w 152"/>
                <a:gd name="T73" fmla="*/ 2147483647 h 152"/>
                <a:gd name="T74" fmla="*/ 2147483647 w 152"/>
                <a:gd name="T75" fmla="*/ 2147483647 h 1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2"/>
                <a:gd name="T115" fmla="*/ 0 h 152"/>
                <a:gd name="T116" fmla="*/ 152 w 152"/>
                <a:gd name="T117" fmla="*/ 152 h 15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chemeClr val="bg1"/>
            </a:solidFill>
            <a:ln w="9525">
              <a:noFill/>
              <a:round/>
            </a:ln>
          </p:spPr>
          <p:txBody>
            <a:bodyPr/>
            <a:lstStyle/>
            <a:p>
              <a:endParaRPr lang="zh-CN" altLang="en-US" sz="1764">
                <a:solidFill>
                  <a:schemeClr val="bg1"/>
                </a:solidFill>
              </a:endParaRPr>
            </a:p>
          </p:txBody>
        </p:sp>
        <p:sp>
          <p:nvSpPr>
            <p:cNvPr id="28" name="文本框 27">
              <a:extLst>
                <a:ext uri="{FF2B5EF4-FFF2-40B4-BE49-F238E27FC236}">
                  <a16:creationId xmlns="" xmlns:a16="http://schemas.microsoft.com/office/drawing/2014/main" id="{F6EE173F-090B-4158-A97D-5DCB15E3CED1}"/>
                </a:ext>
              </a:extLst>
            </p:cNvPr>
            <p:cNvSpPr txBox="1">
              <a:spLocks noChangeArrowheads="1"/>
            </p:cNvSpPr>
            <p:nvPr/>
          </p:nvSpPr>
          <p:spPr bwMode="auto">
            <a:xfrm rot="16200000">
              <a:off x="3496104" y="2137472"/>
              <a:ext cx="440133" cy="654286"/>
            </a:xfrm>
            <a:prstGeom prst="rect">
              <a:avLst/>
            </a:prstGeom>
            <a:noFill/>
            <a:ln w="9525">
              <a:noFill/>
              <a:miter lim="800000"/>
            </a:ln>
          </p:spPr>
          <p:txBody>
            <a:bodyPr wrap="none">
              <a:spAutoFit/>
            </a:bodyPr>
            <a:lstStyle/>
            <a:p>
              <a:pPr algn="ctr"/>
              <a:r>
                <a:rPr lang="en-US" altLang="zh-CN" sz="3135" dirty="0">
                  <a:solidFill>
                    <a:schemeClr val="bg1"/>
                  </a:solidFill>
                  <a:latin typeface="Impact" panose="020B0806030902050204" pitchFamily="34" charset="0"/>
                  <a:ea typeface="宋体" panose="02010600030101010101" pitchFamily="2" charset="-122"/>
                  <a:cs typeface="Aharoni" panose="02010803020104030203" pitchFamily="2" charset="-79"/>
                </a:rPr>
                <a:t>2</a:t>
              </a:r>
              <a:endParaRPr lang="zh-CN" altLang="en-US" sz="3135" dirty="0">
                <a:solidFill>
                  <a:schemeClr val="bg1"/>
                </a:solidFill>
                <a:latin typeface="Impact" panose="020B0806030902050204" pitchFamily="34" charset="0"/>
                <a:ea typeface="宋体" panose="02010600030101010101" pitchFamily="2" charset="-122"/>
                <a:cs typeface="Aharoni" panose="02010803020104030203" pitchFamily="2" charset="-79"/>
              </a:endParaRPr>
            </a:p>
          </p:txBody>
        </p:sp>
      </p:grpSp>
      <p:grpSp>
        <p:nvGrpSpPr>
          <p:cNvPr id="29" name="组合 28">
            <a:extLst>
              <a:ext uri="{FF2B5EF4-FFF2-40B4-BE49-F238E27FC236}">
                <a16:creationId xmlns="" xmlns:a16="http://schemas.microsoft.com/office/drawing/2014/main" id="{A8D3EFED-937E-4E89-A0EB-D18154511952}"/>
              </a:ext>
            </a:extLst>
          </p:cNvPr>
          <p:cNvGrpSpPr/>
          <p:nvPr/>
        </p:nvGrpSpPr>
        <p:grpSpPr>
          <a:xfrm rot="5400000">
            <a:off x="725976" y="1254686"/>
            <a:ext cx="1866357" cy="1673563"/>
            <a:chOff x="1058548" y="1252892"/>
            <a:chExt cx="2124545" cy="1905081"/>
          </a:xfrm>
        </p:grpSpPr>
        <p:sp>
          <p:nvSpPr>
            <p:cNvPr id="30" name="Freeform 46">
              <a:extLst>
                <a:ext uri="{FF2B5EF4-FFF2-40B4-BE49-F238E27FC236}">
                  <a16:creationId xmlns="" xmlns:a16="http://schemas.microsoft.com/office/drawing/2014/main" id="{4BB62628-39B1-4BF9-8368-FD89B9F8149A}"/>
                </a:ext>
              </a:extLst>
            </p:cNvPr>
            <p:cNvSpPr/>
            <p:nvPr/>
          </p:nvSpPr>
          <p:spPr bwMode="auto">
            <a:xfrm>
              <a:off x="1058548" y="1252892"/>
              <a:ext cx="2115261" cy="1905081"/>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solidFill>
              <a:srgbClr val="C00000"/>
            </a:solidFill>
            <a:ln w="19050">
              <a:gradFill flip="none" rotWithShape="1">
                <a:gsLst>
                  <a:gs pos="100000">
                    <a:srgbClr val="FFFFFF"/>
                  </a:gs>
                  <a:gs pos="0">
                    <a:srgbClr val="D9D9DA"/>
                  </a:gs>
                </a:gsLst>
                <a:lin ang="13500000" scaled="1"/>
                <a:tileRect/>
              </a:gra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64" dirty="0">
                <a:solidFill>
                  <a:schemeClr val="bg1"/>
                </a:solidFill>
              </a:endParaRPr>
            </a:p>
          </p:txBody>
        </p:sp>
        <p:sp>
          <p:nvSpPr>
            <p:cNvPr id="31" name="Freeform 51">
              <a:extLst>
                <a:ext uri="{FF2B5EF4-FFF2-40B4-BE49-F238E27FC236}">
                  <a16:creationId xmlns="" xmlns:a16="http://schemas.microsoft.com/office/drawing/2014/main" id="{C0ECD5D5-F93B-4DE5-8402-3403CD997BC2}"/>
                </a:ext>
              </a:extLst>
            </p:cNvPr>
            <p:cNvSpPr/>
            <p:nvPr/>
          </p:nvSpPr>
          <p:spPr bwMode="auto">
            <a:xfrm>
              <a:off x="1595593" y="1696382"/>
              <a:ext cx="949325" cy="450850"/>
            </a:xfrm>
            <a:custGeom>
              <a:avLst/>
              <a:gdLst>
                <a:gd name="T0" fmla="*/ 2147483647 w 584"/>
                <a:gd name="T1" fmla="*/ 0 h 278"/>
                <a:gd name="T2" fmla="*/ 2147483647 w 584"/>
                <a:gd name="T3" fmla="*/ 2147483647 h 278"/>
                <a:gd name="T4" fmla="*/ 2147483647 w 584"/>
                <a:gd name="T5" fmla="*/ 2147483647 h 278"/>
                <a:gd name="T6" fmla="*/ 2147483647 w 584"/>
                <a:gd name="T7" fmla="*/ 2147483647 h 278"/>
                <a:gd name="T8" fmla="*/ 2147483647 w 584"/>
                <a:gd name="T9" fmla="*/ 2147483647 h 278"/>
                <a:gd name="T10" fmla="*/ 2147483647 w 584"/>
                <a:gd name="T11" fmla="*/ 2147483647 h 278"/>
                <a:gd name="T12" fmla="*/ 2147483647 w 584"/>
                <a:gd name="T13" fmla="*/ 2147483647 h 278"/>
                <a:gd name="T14" fmla="*/ 0 w 584"/>
                <a:gd name="T15" fmla="*/ 2147483647 h 278"/>
                <a:gd name="T16" fmla="*/ 2147483647 w 584"/>
                <a:gd name="T17" fmla="*/ 2147483647 h 278"/>
                <a:gd name="T18" fmla="*/ 2147483647 w 584"/>
                <a:gd name="T19" fmla="*/ 2147483647 h 278"/>
                <a:gd name="T20" fmla="*/ 2147483647 w 584"/>
                <a:gd name="T21" fmla="*/ 2147483647 h 278"/>
                <a:gd name="T22" fmla="*/ 2147483647 w 584"/>
                <a:gd name="T23" fmla="*/ 2147483647 h 278"/>
                <a:gd name="T24" fmla="*/ 2147483647 w 584"/>
                <a:gd name="T25" fmla="*/ 2147483647 h 278"/>
                <a:gd name="T26" fmla="*/ 2147483647 w 584"/>
                <a:gd name="T27" fmla="*/ 2147483647 h 278"/>
                <a:gd name="T28" fmla="*/ 2147483647 w 584"/>
                <a:gd name="T29" fmla="*/ 2147483647 h 278"/>
                <a:gd name="T30" fmla="*/ 2147483647 w 584"/>
                <a:gd name="T31" fmla="*/ 2147483647 h 278"/>
                <a:gd name="T32" fmla="*/ 2147483647 w 584"/>
                <a:gd name="T33" fmla="*/ 0 h 27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84"/>
                <a:gd name="T52" fmla="*/ 0 h 278"/>
                <a:gd name="T53" fmla="*/ 584 w 584"/>
                <a:gd name="T54" fmla="*/ 278 h 27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512" y="120"/>
                  </a:lnTo>
                  <a:lnTo>
                    <a:pt x="584" y="0"/>
                  </a:lnTo>
                  <a:close/>
                </a:path>
              </a:pathLst>
            </a:custGeom>
            <a:solidFill>
              <a:schemeClr val="bg1"/>
            </a:solidFill>
            <a:ln w="9525">
              <a:noFill/>
              <a:round/>
            </a:ln>
          </p:spPr>
          <p:txBody>
            <a:bodyPr/>
            <a:lstStyle/>
            <a:p>
              <a:endParaRPr lang="zh-CN" altLang="en-US" sz="1764">
                <a:solidFill>
                  <a:schemeClr val="bg1"/>
                </a:solidFill>
              </a:endParaRPr>
            </a:p>
          </p:txBody>
        </p:sp>
        <p:sp>
          <p:nvSpPr>
            <p:cNvPr id="32" name="Freeform 47">
              <a:extLst>
                <a:ext uri="{FF2B5EF4-FFF2-40B4-BE49-F238E27FC236}">
                  <a16:creationId xmlns="" xmlns:a16="http://schemas.microsoft.com/office/drawing/2014/main" id="{889F1BF6-0374-4D42-AA1C-43AB61B5C030}"/>
                </a:ext>
              </a:extLst>
            </p:cNvPr>
            <p:cNvSpPr>
              <a:spLocks noEditPoints="1"/>
            </p:cNvSpPr>
            <p:nvPr/>
          </p:nvSpPr>
          <p:spPr bwMode="auto">
            <a:xfrm>
              <a:off x="1066956" y="1253469"/>
              <a:ext cx="2116137" cy="1903413"/>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100000">
                  <a:srgbClr val="FFFFFF"/>
                </a:gs>
                <a:gs pos="0">
                  <a:srgbClr val="D9D9DA"/>
                </a:gs>
              </a:gsLst>
              <a:lin ang="13500000" scaled="1"/>
            </a:gradFill>
            <a:ln>
              <a:noFill/>
            </a:ln>
            <a:effectLst>
              <a:outerShdw dist="88900" dir="13500000" algn="l" rotWithShape="0">
                <a:prstClr val="black">
                  <a:alpha val="50000"/>
                </a:prstClr>
              </a:outerShdw>
            </a:effectLst>
          </p:spPr>
          <p:txBody>
            <a:bodyPr/>
            <a:lstStyle/>
            <a:p>
              <a:pPr>
                <a:defRPr/>
              </a:pPr>
              <a:endParaRPr lang="zh-CN" altLang="en-US" sz="1764">
                <a:solidFill>
                  <a:schemeClr val="bg1"/>
                </a:solidFill>
              </a:endParaRPr>
            </a:p>
          </p:txBody>
        </p:sp>
        <p:sp>
          <p:nvSpPr>
            <p:cNvPr id="33" name="文本框 26">
              <a:extLst>
                <a:ext uri="{FF2B5EF4-FFF2-40B4-BE49-F238E27FC236}">
                  <a16:creationId xmlns="" xmlns:a16="http://schemas.microsoft.com/office/drawing/2014/main" id="{BD5EEDD1-0EFB-48D7-81D9-7E85A5F7CDC3}"/>
                </a:ext>
              </a:extLst>
            </p:cNvPr>
            <p:cNvSpPr txBox="1">
              <a:spLocks noChangeArrowheads="1"/>
            </p:cNvSpPr>
            <p:nvPr/>
          </p:nvSpPr>
          <p:spPr bwMode="auto">
            <a:xfrm rot="10800000">
              <a:off x="1618327" y="2324473"/>
              <a:ext cx="759392" cy="280283"/>
            </a:xfrm>
            <a:prstGeom prst="rect">
              <a:avLst/>
            </a:prstGeom>
            <a:noFill/>
            <a:ln w="9525">
              <a:noFill/>
              <a:miter lim="800000"/>
            </a:ln>
          </p:spPr>
          <p:txBody>
            <a:bodyPr vert="eaVert" wrap="none">
              <a:spAutoFit/>
            </a:bodyPr>
            <a:lstStyle/>
            <a:p>
              <a:pPr algn="ctr"/>
              <a:r>
                <a:rPr lang="en-US" altLang="zh-CN" sz="3135" dirty="0">
                  <a:solidFill>
                    <a:schemeClr val="bg1"/>
                  </a:solidFill>
                  <a:latin typeface="Impact" panose="020B0806030902050204" pitchFamily="34" charset="0"/>
                  <a:ea typeface="宋体" panose="02010600030101010101" pitchFamily="2" charset="-122"/>
                  <a:cs typeface="Aharoni" panose="02010803020104030203" pitchFamily="2" charset="-79"/>
                </a:rPr>
                <a:t>1</a:t>
              </a:r>
              <a:endParaRPr lang="zh-CN" altLang="en-US" sz="3135" dirty="0">
                <a:solidFill>
                  <a:schemeClr val="bg1"/>
                </a:solidFill>
                <a:latin typeface="Impact" panose="020B0806030902050204" pitchFamily="34" charset="0"/>
                <a:ea typeface="宋体" panose="02010600030101010101" pitchFamily="2" charset="-122"/>
                <a:cs typeface="Aharoni" panose="02010803020104030203" pitchFamily="2" charset="-79"/>
              </a:endParaRPr>
            </a:p>
          </p:txBody>
        </p:sp>
      </p:grpSp>
    </p:spTree>
    <p:extLst>
      <p:ext uri="{BB962C8B-B14F-4D97-AF65-F5344CB8AC3E}">
        <p14:creationId xmlns:p14="http://schemas.microsoft.com/office/powerpoint/2010/main" val="1710844466"/>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0-#ppt_w/2"/>
                                          </p:val>
                                        </p:tav>
                                        <p:tav tm="100000">
                                          <p:val>
                                            <p:strVal val="#ppt_x"/>
                                          </p:val>
                                        </p:tav>
                                      </p:tavLst>
                                    </p:anim>
                                    <p:anim calcmode="lin" valueType="num">
                                      <p:cBhvr additive="base">
                                        <p:cTn id="13" dur="500" fill="hold"/>
                                        <p:tgtEl>
                                          <p:spTgt spid="1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0-#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0-#ppt_w/2"/>
                                          </p:val>
                                        </p:tav>
                                        <p:tav tm="100000">
                                          <p:val>
                                            <p:strVal val="#ppt_x"/>
                                          </p:val>
                                        </p:tav>
                                      </p:tavLst>
                                    </p:anim>
                                    <p:anim calcmode="lin" valueType="num">
                                      <p:cBhvr additive="base">
                                        <p:cTn id="23" dur="500" fill="hold"/>
                                        <p:tgtEl>
                                          <p:spTgt spid="2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44"/>
          <p:cNvSpPr>
            <a:spLocks noChangeArrowheads="1"/>
          </p:cNvSpPr>
          <p:nvPr/>
        </p:nvSpPr>
        <p:spPr bwMode="auto">
          <a:xfrm>
            <a:off x="1563862" y="352490"/>
            <a:ext cx="2974779" cy="378429"/>
          </a:xfrm>
          <a:prstGeom prst="rect">
            <a:avLst/>
          </a:prstGeom>
          <a:noFill/>
          <a:ln w="9525" algn="ctr">
            <a:noFill/>
            <a:miter lim="800000"/>
          </a:ln>
        </p:spPr>
        <p:txBody>
          <a:bodyPr wrap="square" lIns="76701" tIns="38350" rIns="76701" bIns="38350">
            <a:spAutoFit/>
          </a:bodyPr>
          <a:lstStyle/>
          <a:p>
            <a:pPr eaLnBrk="0" hangingPunct="0"/>
            <a:r>
              <a:rPr lang="zh-CN" altLang="en-US" sz="1956" b="1" dirty="0">
                <a:solidFill>
                  <a:srgbClr val="000000"/>
                </a:solidFill>
                <a:latin typeface="微软雅黑" panose="020B0503020204020204" pitchFamily="34" charset="-122"/>
                <a:ea typeface="微软雅黑" panose="020B0503020204020204" pitchFamily="34" charset="-122"/>
              </a:rPr>
              <a:t>明年工作计划</a:t>
            </a:r>
            <a:endParaRPr lang="en-US" altLang="zh-CN" sz="1956" b="1" dirty="0">
              <a:solidFill>
                <a:srgbClr val="000000"/>
              </a:solidFill>
              <a:latin typeface="微软雅黑" panose="020B0503020204020204" pitchFamily="34" charset="-122"/>
              <a:ea typeface="微软雅黑" panose="020B0503020204020204" pitchFamily="34" charset="-122"/>
            </a:endParaRPr>
          </a:p>
        </p:txBody>
      </p:sp>
      <p:sp>
        <p:nvSpPr>
          <p:cNvPr id="26" name="Line 45"/>
          <p:cNvSpPr>
            <a:spLocks noChangeShapeType="1"/>
          </p:cNvSpPr>
          <p:nvPr/>
        </p:nvSpPr>
        <p:spPr bwMode="auto">
          <a:xfrm>
            <a:off x="1449824" y="698231"/>
            <a:ext cx="3147005" cy="0"/>
          </a:xfrm>
          <a:prstGeom prst="line">
            <a:avLst/>
          </a:prstGeom>
          <a:solidFill>
            <a:schemeClr val="accent1">
              <a:lumMod val="75000"/>
            </a:schemeClr>
          </a:solidFill>
          <a:ln w="9525">
            <a:solidFill>
              <a:srgbClr val="760000"/>
            </a:solidFill>
            <a:round/>
          </a:ln>
        </p:spPr>
        <p:txBody>
          <a:bodyPr wrap="none" lIns="76701" tIns="38350" rIns="76701" bIns="38350" anchor="ctr"/>
          <a:lstStyle/>
          <a:p>
            <a:endParaRPr lang="zh-CN" altLang="en-US" sz="1472" dirty="0">
              <a:latin typeface="微软雅黑" panose="020B0503020204020204" pitchFamily="34" charset="-122"/>
              <a:ea typeface="微软雅黑" panose="020B0503020204020204" pitchFamily="34" charset="-122"/>
            </a:endParaRPr>
          </a:p>
        </p:txBody>
      </p:sp>
      <p:sp>
        <p:nvSpPr>
          <p:cNvPr id="18" name="流程图: 延期 8"/>
          <p:cNvSpPr/>
          <p:nvPr/>
        </p:nvSpPr>
        <p:spPr>
          <a:xfrm>
            <a:off x="514676" y="242577"/>
            <a:ext cx="985507" cy="625258"/>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1" fmla="*/ 0 w 3204064"/>
              <a:gd name="connsiteY0-2" fmla="*/ 0 h 1887198"/>
              <a:gd name="connsiteX1-3" fmla="*/ 2051737 w 3204064"/>
              <a:gd name="connsiteY1-4" fmla="*/ 14990 h 1887198"/>
              <a:gd name="connsiteX2-5" fmla="*/ 3204064 w 3204064"/>
              <a:gd name="connsiteY2-6" fmla="*/ 951094 h 1887198"/>
              <a:gd name="connsiteX3-7" fmla="*/ 2051737 w 3204064"/>
              <a:gd name="connsiteY3-8" fmla="*/ 1887198 h 1887198"/>
              <a:gd name="connsiteX4-9" fmla="*/ 899410 w 3204064"/>
              <a:gd name="connsiteY4-10" fmla="*/ 1887198 h 1887198"/>
              <a:gd name="connsiteX5-11" fmla="*/ 0 w 3204064"/>
              <a:gd name="connsiteY5-12" fmla="*/ 0 h 1887198"/>
              <a:gd name="connsiteX0-13" fmla="*/ 0 w 3204064"/>
              <a:gd name="connsiteY0-14" fmla="*/ 0 h 1887198"/>
              <a:gd name="connsiteX1-15" fmla="*/ 2051737 w 3204064"/>
              <a:gd name="connsiteY1-16" fmla="*/ 14990 h 1887198"/>
              <a:gd name="connsiteX2-17" fmla="*/ 3204064 w 3204064"/>
              <a:gd name="connsiteY2-18" fmla="*/ 951094 h 1887198"/>
              <a:gd name="connsiteX3-19" fmla="*/ 2051737 w 3204064"/>
              <a:gd name="connsiteY3-20" fmla="*/ 1887198 h 1887198"/>
              <a:gd name="connsiteX4-21" fmla="*/ 29980 w 3204064"/>
              <a:gd name="connsiteY4-22" fmla="*/ 1887198 h 1887198"/>
              <a:gd name="connsiteX5-23" fmla="*/ 0 w 3204064"/>
              <a:gd name="connsiteY5-24" fmla="*/ 0 h 1887198"/>
              <a:gd name="connsiteX0-25" fmla="*/ 0 w 3189073"/>
              <a:gd name="connsiteY0-26" fmla="*/ 0 h 1872208"/>
              <a:gd name="connsiteX1-27" fmla="*/ 2036746 w 3189073"/>
              <a:gd name="connsiteY1-28" fmla="*/ 0 h 1872208"/>
              <a:gd name="connsiteX2-29" fmla="*/ 3189073 w 3189073"/>
              <a:gd name="connsiteY2-30" fmla="*/ 936104 h 1872208"/>
              <a:gd name="connsiteX3-31" fmla="*/ 2036746 w 3189073"/>
              <a:gd name="connsiteY3-32" fmla="*/ 1872208 h 1872208"/>
              <a:gd name="connsiteX4-33" fmla="*/ 14989 w 3189073"/>
              <a:gd name="connsiteY4-34" fmla="*/ 1872208 h 1872208"/>
              <a:gd name="connsiteX5-35" fmla="*/ 0 w 3189073"/>
              <a:gd name="connsiteY5-36" fmla="*/ 0 h 1872208"/>
              <a:gd name="connsiteX0-37" fmla="*/ 0 w 3848302"/>
              <a:gd name="connsiteY0-38" fmla="*/ 14991 h 1872208"/>
              <a:gd name="connsiteX1-39" fmla="*/ 2695975 w 3848302"/>
              <a:gd name="connsiteY1-40" fmla="*/ 0 h 1872208"/>
              <a:gd name="connsiteX2-41" fmla="*/ 3848302 w 3848302"/>
              <a:gd name="connsiteY2-42" fmla="*/ 936104 h 1872208"/>
              <a:gd name="connsiteX3-43" fmla="*/ 2695975 w 3848302"/>
              <a:gd name="connsiteY3-44" fmla="*/ 1872208 h 1872208"/>
              <a:gd name="connsiteX4-45" fmla="*/ 674218 w 3848302"/>
              <a:gd name="connsiteY4-46" fmla="*/ 1872208 h 1872208"/>
              <a:gd name="connsiteX5-47" fmla="*/ 0 w 3848302"/>
              <a:gd name="connsiteY5-48" fmla="*/ 14991 h 1872208"/>
              <a:gd name="connsiteX0-49" fmla="*/ 0 w 3848302"/>
              <a:gd name="connsiteY0-50" fmla="*/ 14991 h 1902188"/>
              <a:gd name="connsiteX1-51" fmla="*/ 2695975 w 3848302"/>
              <a:gd name="connsiteY1-52" fmla="*/ 0 h 1902188"/>
              <a:gd name="connsiteX2-53" fmla="*/ 3848302 w 3848302"/>
              <a:gd name="connsiteY2-54" fmla="*/ 936104 h 1902188"/>
              <a:gd name="connsiteX3-55" fmla="*/ 2695975 w 3848302"/>
              <a:gd name="connsiteY3-56" fmla="*/ 1872208 h 1902188"/>
              <a:gd name="connsiteX4-57" fmla="*/ 31469 w 3848302"/>
              <a:gd name="connsiteY4-58" fmla="*/ 1902188 h 1902188"/>
              <a:gd name="connsiteX5-59" fmla="*/ 0 w 3848302"/>
              <a:gd name="connsiteY5-60" fmla="*/ 14991 h 1902188"/>
              <a:gd name="connsiteX0-61" fmla="*/ 0 w 3864784"/>
              <a:gd name="connsiteY0-62" fmla="*/ 29981 h 1902188"/>
              <a:gd name="connsiteX1-63" fmla="*/ 2712457 w 3864784"/>
              <a:gd name="connsiteY1-64" fmla="*/ 0 h 1902188"/>
              <a:gd name="connsiteX2-65" fmla="*/ 3864784 w 3864784"/>
              <a:gd name="connsiteY2-66" fmla="*/ 936104 h 1902188"/>
              <a:gd name="connsiteX3-67" fmla="*/ 2712457 w 3864784"/>
              <a:gd name="connsiteY3-68" fmla="*/ 1872208 h 1902188"/>
              <a:gd name="connsiteX4-69" fmla="*/ 47951 w 3864784"/>
              <a:gd name="connsiteY4-70" fmla="*/ 1902188 h 1902188"/>
              <a:gd name="connsiteX5-71" fmla="*/ 0 w 3864784"/>
              <a:gd name="connsiteY5-72" fmla="*/ 29981 h 1902188"/>
              <a:gd name="connsiteX0-73" fmla="*/ 0 w 3831822"/>
              <a:gd name="connsiteY0-74" fmla="*/ 14990 h 1902188"/>
              <a:gd name="connsiteX1-75" fmla="*/ 2679495 w 3831822"/>
              <a:gd name="connsiteY1-76" fmla="*/ 0 h 1902188"/>
              <a:gd name="connsiteX2-77" fmla="*/ 3831822 w 3831822"/>
              <a:gd name="connsiteY2-78" fmla="*/ 936104 h 1902188"/>
              <a:gd name="connsiteX3-79" fmla="*/ 2679495 w 3831822"/>
              <a:gd name="connsiteY3-80" fmla="*/ 1872208 h 1902188"/>
              <a:gd name="connsiteX4-81" fmla="*/ 14989 w 3831822"/>
              <a:gd name="connsiteY4-82" fmla="*/ 1902188 h 1902188"/>
              <a:gd name="connsiteX5-83" fmla="*/ 0 w 3831822"/>
              <a:gd name="connsiteY5-84" fmla="*/ 14990 h 1902188"/>
            </a:gdLst>
            <a:ahLst/>
            <a:cxnLst>
              <a:cxn ang="0">
                <a:pos x="connsiteX0-73" y="connsiteY0-74"/>
              </a:cxn>
              <a:cxn ang="0">
                <a:pos x="connsiteX1-75" y="connsiteY1-76"/>
              </a:cxn>
              <a:cxn ang="0">
                <a:pos x="connsiteX2-77" y="connsiteY2-78"/>
              </a:cxn>
              <a:cxn ang="0">
                <a:pos x="connsiteX3-79" y="connsiteY3-80"/>
              </a:cxn>
              <a:cxn ang="0">
                <a:pos x="connsiteX4-81" y="connsiteY4-82"/>
              </a:cxn>
              <a:cxn ang="0">
                <a:pos x="connsiteX5-83" y="connsiteY5-84"/>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微软雅黑" panose="020B0503020204020204" pitchFamily="34" charset="-122"/>
                <a:ea typeface="微软雅黑" panose="020B0503020204020204" pitchFamily="34" charset="-122"/>
              </a:rPr>
              <a:t>LOGO</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9" name="Puzzle3"/>
          <p:cNvSpPr>
            <a:spLocks noEditPoints="1" noChangeArrowheads="1"/>
          </p:cNvSpPr>
          <p:nvPr/>
        </p:nvSpPr>
        <p:spPr bwMode="gray">
          <a:xfrm>
            <a:off x="4582288" y="1208739"/>
            <a:ext cx="1355914" cy="1610797"/>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rgbClr val="C00000"/>
          </a:solidFill>
          <a:ln w="57150">
            <a:solidFill>
              <a:srgbClr val="FFFFFF"/>
            </a:solidFill>
            <a:miter lim="800000"/>
          </a:ln>
          <a:effectLst/>
        </p:spPr>
        <p:txBody>
          <a:bodyPr/>
          <a:lstStyle/>
          <a:p>
            <a:endParaRPr lang="zh-CN" altLang="en-US" sz="1472" dirty="0">
              <a:latin typeface="微软雅黑" panose="020B0503020204020204" pitchFamily="34" charset="-122"/>
              <a:ea typeface="微软雅黑" panose="020B0503020204020204" pitchFamily="34" charset="-122"/>
            </a:endParaRPr>
          </a:p>
        </p:txBody>
      </p:sp>
      <p:sp>
        <p:nvSpPr>
          <p:cNvPr id="20" name="Puzzle2"/>
          <p:cNvSpPr>
            <a:spLocks noEditPoints="1" noChangeArrowheads="1"/>
          </p:cNvSpPr>
          <p:nvPr/>
        </p:nvSpPr>
        <p:spPr bwMode="gray">
          <a:xfrm>
            <a:off x="4187930" y="2382260"/>
            <a:ext cx="2164106" cy="1467166"/>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dirty="0">
              <a:solidFill>
                <a:schemeClr val="bg1"/>
              </a:solidFill>
              <a:latin typeface="微软雅黑" panose="020B0503020204020204" pitchFamily="34" charset="-122"/>
              <a:ea typeface="微软雅黑" panose="020B0503020204020204" pitchFamily="34" charset="-122"/>
            </a:endParaRPr>
          </a:p>
        </p:txBody>
      </p:sp>
      <p:sp>
        <p:nvSpPr>
          <p:cNvPr id="21" name="Puzzle4"/>
          <p:cNvSpPr>
            <a:spLocks noEditPoints="1" noChangeArrowheads="1"/>
          </p:cNvSpPr>
          <p:nvPr/>
        </p:nvSpPr>
        <p:spPr bwMode="gray">
          <a:xfrm>
            <a:off x="3350528" y="2364172"/>
            <a:ext cx="1304793" cy="1875717"/>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rgbClr val="C00000"/>
          </a:solidFill>
          <a:ln w="57150">
            <a:noFill/>
            <a:miter lim="800000"/>
          </a:ln>
          <a:effectLst/>
        </p:spPr>
        <p:txBody>
          <a:bodyPr/>
          <a:lstStyle/>
          <a:p>
            <a:endParaRPr lang="zh-CN" altLang="en-US" sz="1472" dirty="0">
              <a:latin typeface="微软雅黑" panose="020B0503020204020204" pitchFamily="34" charset="-122"/>
              <a:ea typeface="微软雅黑" panose="020B0503020204020204" pitchFamily="34" charset="-122"/>
            </a:endParaRPr>
          </a:p>
        </p:txBody>
      </p:sp>
      <p:sp>
        <p:nvSpPr>
          <p:cNvPr id="22" name="Puzzle1"/>
          <p:cNvSpPr>
            <a:spLocks noEditPoints="1" noChangeArrowheads="1"/>
          </p:cNvSpPr>
          <p:nvPr/>
        </p:nvSpPr>
        <p:spPr bwMode="gray">
          <a:xfrm>
            <a:off x="2902614" y="1668359"/>
            <a:ext cx="2190883" cy="1118195"/>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a:solidFill>
                <a:schemeClr val="bg1"/>
              </a:solidFill>
              <a:latin typeface="微软雅黑" panose="020B0503020204020204" pitchFamily="34" charset="-122"/>
              <a:ea typeface="微软雅黑" panose="020B0503020204020204" pitchFamily="34" charset="-122"/>
            </a:endParaRPr>
          </a:p>
        </p:txBody>
      </p:sp>
      <p:sp>
        <p:nvSpPr>
          <p:cNvPr id="23" name="Text Box 16"/>
          <p:cNvSpPr txBox="1">
            <a:spLocks noChangeArrowheads="1"/>
          </p:cNvSpPr>
          <p:nvPr/>
        </p:nvSpPr>
        <p:spPr bwMode="auto">
          <a:xfrm>
            <a:off x="6084168" y="2592164"/>
            <a:ext cx="1201110" cy="276940"/>
          </a:xfrm>
          <a:prstGeom prst="rect">
            <a:avLst/>
          </a:prstGeom>
          <a:noFill/>
          <a:ln w="9525">
            <a:noFill/>
            <a:miter lim="800000"/>
          </a:ln>
          <a:effectLst/>
        </p:spPr>
        <p:txBody>
          <a:bodyPr wrap="none" lIns="61347" tIns="30673" rIns="61347" bIns="30673">
            <a:spAutoFit/>
          </a:bodyPr>
          <a:lstStyle/>
          <a:p>
            <a:pPr eaLnBrk="0" hangingPunct="0"/>
            <a:r>
              <a:rPr lang="zh-CN" altLang="en-US" sz="1397" b="1" dirty="0">
                <a:solidFill>
                  <a:schemeClr val="bg2">
                    <a:lumMod val="10000"/>
                  </a:schemeClr>
                </a:solidFill>
                <a:latin typeface="微软雅黑" panose="020B0503020204020204" pitchFamily="34" charset="-122"/>
                <a:ea typeface="微软雅黑" panose="020B0503020204020204" pitchFamily="34" charset="-122"/>
              </a:rPr>
              <a:t>您的文本内容</a:t>
            </a:r>
          </a:p>
        </p:txBody>
      </p:sp>
      <p:sp>
        <p:nvSpPr>
          <p:cNvPr id="24" name="Text Box 17"/>
          <p:cNvSpPr txBox="1">
            <a:spLocks noChangeArrowheads="1"/>
          </p:cNvSpPr>
          <p:nvPr/>
        </p:nvSpPr>
        <p:spPr bwMode="auto">
          <a:xfrm>
            <a:off x="1651255" y="2447208"/>
            <a:ext cx="1241160" cy="276940"/>
          </a:xfrm>
          <a:prstGeom prst="rect">
            <a:avLst/>
          </a:prstGeom>
          <a:noFill/>
          <a:ln w="9525">
            <a:noFill/>
            <a:miter lim="800000"/>
          </a:ln>
          <a:effectLst/>
        </p:spPr>
        <p:txBody>
          <a:bodyPr lIns="61347" tIns="30673" rIns="61347" bIns="30673">
            <a:spAutoFit/>
          </a:bodyPr>
          <a:lstStyle/>
          <a:p>
            <a:pPr algn="r" eaLnBrk="0" hangingPunct="0"/>
            <a:r>
              <a:rPr lang="zh-CN" altLang="en-US" sz="1397" b="1" dirty="0">
                <a:solidFill>
                  <a:schemeClr val="bg2">
                    <a:lumMod val="10000"/>
                  </a:schemeClr>
                </a:solidFill>
                <a:latin typeface="微软雅黑" panose="020B0503020204020204" pitchFamily="34" charset="-122"/>
                <a:ea typeface="微软雅黑" panose="020B0503020204020204" pitchFamily="34" charset="-122"/>
              </a:rPr>
              <a:t>您的文本内容</a:t>
            </a:r>
          </a:p>
        </p:txBody>
      </p:sp>
      <p:sp>
        <p:nvSpPr>
          <p:cNvPr id="27" name="Text Box 18"/>
          <p:cNvSpPr txBox="1">
            <a:spLocks noChangeArrowheads="1"/>
          </p:cNvSpPr>
          <p:nvPr/>
        </p:nvSpPr>
        <p:spPr bwMode="auto">
          <a:xfrm>
            <a:off x="3039030" y="1160782"/>
            <a:ext cx="1870874" cy="276940"/>
          </a:xfrm>
          <a:prstGeom prst="rect">
            <a:avLst/>
          </a:prstGeom>
          <a:noFill/>
          <a:ln w="9525">
            <a:noFill/>
            <a:miter lim="800000"/>
          </a:ln>
          <a:effectLst/>
        </p:spPr>
        <p:txBody>
          <a:bodyPr lIns="61347" tIns="30673" rIns="61347" bIns="30673">
            <a:spAutoFit/>
          </a:bodyPr>
          <a:lstStyle/>
          <a:p>
            <a:pPr algn="r" eaLnBrk="0" hangingPunct="0"/>
            <a:r>
              <a:rPr lang="zh-CN" altLang="en-US" sz="1397" b="1" dirty="0">
                <a:solidFill>
                  <a:schemeClr val="bg2">
                    <a:lumMod val="10000"/>
                  </a:schemeClr>
                </a:solidFill>
                <a:latin typeface="微软雅黑" panose="020B0503020204020204" pitchFamily="34" charset="-122"/>
                <a:ea typeface="微软雅黑" panose="020B0503020204020204" pitchFamily="34" charset="-122"/>
              </a:rPr>
              <a:t>您的文本内容</a:t>
            </a:r>
          </a:p>
        </p:txBody>
      </p:sp>
      <p:sp>
        <p:nvSpPr>
          <p:cNvPr id="28" name="Text Box 19"/>
          <p:cNvSpPr txBox="1">
            <a:spLocks noChangeArrowheads="1"/>
          </p:cNvSpPr>
          <p:nvPr/>
        </p:nvSpPr>
        <p:spPr bwMode="auto">
          <a:xfrm>
            <a:off x="4428788" y="3981968"/>
            <a:ext cx="2157109" cy="276940"/>
          </a:xfrm>
          <a:prstGeom prst="rect">
            <a:avLst/>
          </a:prstGeom>
          <a:noFill/>
          <a:ln w="9525">
            <a:noFill/>
            <a:miter lim="800000"/>
          </a:ln>
          <a:effectLst/>
        </p:spPr>
        <p:txBody>
          <a:bodyPr lIns="61347" tIns="30673" rIns="61347" bIns="30673">
            <a:spAutoFit/>
          </a:bodyPr>
          <a:lstStyle/>
          <a:p>
            <a:pPr eaLnBrk="0" hangingPunct="0"/>
            <a:r>
              <a:rPr lang="zh-CN" altLang="en-US" sz="1397" b="1" dirty="0">
                <a:solidFill>
                  <a:schemeClr val="bg2">
                    <a:lumMod val="10000"/>
                  </a:schemeClr>
                </a:solidFill>
                <a:latin typeface="微软雅黑" panose="020B0503020204020204" pitchFamily="34" charset="-122"/>
                <a:ea typeface="微软雅黑" panose="020B0503020204020204" pitchFamily="34" charset="-122"/>
              </a:rPr>
              <a:t>您的文本内容</a:t>
            </a:r>
          </a:p>
        </p:txBody>
      </p:sp>
    </p:spTree>
  </p:cSld>
  <p:clrMapOvr>
    <a:masterClrMapping/>
  </p:clrMapOvr>
  <p:transition spd="med"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52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52000">
                                          <p:cBhvr additive="base">
                                            <p:cTn id="7" dur="500" fill="hold"/>
                                            <p:tgtEl>
                                              <p:spTgt spid="25"/>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anim calcmode="lin" valueType="num">
                                          <p:cBhvr>
                                            <p:cTn id="20" dur="500" fill="hold"/>
                                            <p:tgtEl>
                                              <p:spTgt spid="19"/>
                                            </p:tgtEl>
                                            <p:attrNameLst>
                                              <p:attrName>style.rotation</p:attrName>
                                            </p:attrNameLst>
                                          </p:cBhvr>
                                          <p:tavLst>
                                            <p:tav tm="0">
                                              <p:val>
                                                <p:fltVal val="360"/>
                                              </p:val>
                                            </p:tav>
                                            <p:tav tm="100000">
                                              <p:val>
                                                <p:fltVal val="0"/>
                                              </p:val>
                                            </p:tav>
                                          </p:tavLst>
                                        </p:anim>
                                        <p:animEffect transition="in" filter="fade">
                                          <p:cBhvr>
                                            <p:cTn id="21" dur="500"/>
                                            <p:tgtEl>
                                              <p:spTgt spid="19"/>
                                            </p:tgtEl>
                                          </p:cBhvr>
                                        </p:animEffect>
                                      </p:childTnLst>
                                    </p:cTn>
                                  </p:par>
                                  <p:par>
                                    <p:cTn id="22" presetID="49" presetClass="entr" presetSubtype="0" decel="10000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 calcmode="lin" valueType="num">
                                          <p:cBhvr>
                                            <p:cTn id="26" dur="500" fill="hold"/>
                                            <p:tgtEl>
                                              <p:spTgt spid="20"/>
                                            </p:tgtEl>
                                            <p:attrNameLst>
                                              <p:attrName>style.rotation</p:attrName>
                                            </p:attrNameLst>
                                          </p:cBhvr>
                                          <p:tavLst>
                                            <p:tav tm="0">
                                              <p:val>
                                                <p:fltVal val="360"/>
                                              </p:val>
                                            </p:tav>
                                            <p:tav tm="100000">
                                              <p:val>
                                                <p:fltVal val="0"/>
                                              </p:val>
                                            </p:tav>
                                          </p:tavLst>
                                        </p:anim>
                                        <p:animEffect transition="in" filter="fade">
                                          <p:cBhvr>
                                            <p:cTn id="27" dur="500"/>
                                            <p:tgtEl>
                                              <p:spTgt spid="20"/>
                                            </p:tgtEl>
                                          </p:cBhvr>
                                        </p:animEffect>
                                      </p:childTnLst>
                                    </p:cTn>
                                  </p:par>
                                  <p:par>
                                    <p:cTn id="28" presetID="49" presetClass="entr" presetSubtype="0" decel="10000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 calcmode="lin" valueType="num">
                                          <p:cBhvr>
                                            <p:cTn id="32" dur="500" fill="hold"/>
                                            <p:tgtEl>
                                              <p:spTgt spid="21"/>
                                            </p:tgtEl>
                                            <p:attrNameLst>
                                              <p:attrName>style.rotation</p:attrName>
                                            </p:attrNameLst>
                                          </p:cBhvr>
                                          <p:tavLst>
                                            <p:tav tm="0">
                                              <p:val>
                                                <p:fltVal val="360"/>
                                              </p:val>
                                            </p:tav>
                                            <p:tav tm="100000">
                                              <p:val>
                                                <p:fltVal val="0"/>
                                              </p:val>
                                            </p:tav>
                                          </p:tavLst>
                                        </p:anim>
                                        <p:animEffect transition="in" filter="fade">
                                          <p:cBhvr>
                                            <p:cTn id="33" dur="500"/>
                                            <p:tgtEl>
                                              <p:spTgt spid="21"/>
                                            </p:tgtEl>
                                          </p:cBhvr>
                                        </p:animEffect>
                                      </p:childTnLst>
                                    </p:cTn>
                                  </p:par>
                                </p:childTnLst>
                              </p:cTn>
                            </p:par>
                            <p:par>
                              <p:cTn id="34" fill="hold">
                                <p:stCondLst>
                                  <p:cond delay="1000"/>
                                </p:stCondLst>
                                <p:childTnLst>
                                  <p:par>
                                    <p:cTn id="35" presetID="42" presetClass="entr" presetSubtype="0" fill="hold" nodeType="afterEffect">
                                      <p:stCondLst>
                                        <p:cond delay="0"/>
                                      </p:stCondLst>
                                      <p:childTnLst>
                                        <p:set>
                                          <p:cBhvr>
                                            <p:cTn id="36" dur="1" fill="hold">
                                              <p:stCondLst>
                                                <p:cond delay="0"/>
                                              </p:stCondLst>
                                            </p:cTn>
                                            <p:tgtEl>
                                              <p:spTgt spid="27">
                                                <p:txEl>
                                                  <p:pRg st="0" end="0"/>
                                                </p:txEl>
                                              </p:spTgt>
                                            </p:tgtEl>
                                            <p:attrNameLst>
                                              <p:attrName>style.visibility</p:attrName>
                                            </p:attrNameLst>
                                          </p:cBhvr>
                                          <p:to>
                                            <p:strVal val="visible"/>
                                          </p:to>
                                        </p:set>
                                        <p:animEffect transition="in" filter="fade">
                                          <p:cBhvr>
                                            <p:cTn id="37" dur="500"/>
                                            <p:tgtEl>
                                              <p:spTgt spid="27">
                                                <p:txEl>
                                                  <p:pRg st="0" end="0"/>
                                                </p:txEl>
                                              </p:spTgt>
                                            </p:tgtEl>
                                          </p:cBhvr>
                                        </p:animEffect>
                                        <p:anim calcmode="lin" valueType="num">
                                          <p:cBhvr>
                                            <p:cTn id="38"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39" dur="500" fill="hold"/>
                                            <p:tgtEl>
                                              <p:spTgt spid="27">
                                                <p:txEl>
                                                  <p:pRg st="0" end="0"/>
                                                </p:txEl>
                                              </p:spTgt>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anim calcmode="lin" valueType="num">
                                          <p:cBhvr>
                                            <p:cTn id="44" dur="500" fill="hold"/>
                                            <p:tgtEl>
                                              <p:spTgt spid="24"/>
                                            </p:tgtEl>
                                            <p:attrNameLst>
                                              <p:attrName>ppt_x</p:attrName>
                                            </p:attrNameLst>
                                          </p:cBhvr>
                                          <p:tavLst>
                                            <p:tav tm="0">
                                              <p:val>
                                                <p:strVal val="#ppt_x"/>
                                              </p:val>
                                            </p:tav>
                                            <p:tav tm="100000">
                                              <p:val>
                                                <p:strVal val="#ppt_x"/>
                                              </p:val>
                                            </p:tav>
                                          </p:tavLst>
                                        </p:anim>
                                        <p:anim calcmode="lin" valueType="num">
                                          <p:cBhvr>
                                            <p:cTn id="45" dur="500" fill="hold"/>
                                            <p:tgtEl>
                                              <p:spTgt spid="24"/>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nodeType="afterEffect">
                                      <p:stCondLst>
                                        <p:cond delay="0"/>
                                      </p:stCondLst>
                                      <p:childTnLst>
                                        <p:set>
                                          <p:cBhvr>
                                            <p:cTn id="48" dur="1" fill="hold">
                                              <p:stCondLst>
                                                <p:cond delay="0"/>
                                              </p:stCondLst>
                                            </p:cTn>
                                            <p:tgtEl>
                                              <p:spTgt spid="23">
                                                <p:txEl>
                                                  <p:pRg st="0" end="0"/>
                                                </p:txEl>
                                              </p:spTgt>
                                            </p:tgtEl>
                                            <p:attrNameLst>
                                              <p:attrName>style.visibility</p:attrName>
                                            </p:attrNameLst>
                                          </p:cBhvr>
                                          <p:to>
                                            <p:strVal val="visible"/>
                                          </p:to>
                                        </p:set>
                                        <p:animEffect transition="in" filter="fade">
                                          <p:cBhvr>
                                            <p:cTn id="49" dur="500"/>
                                            <p:tgtEl>
                                              <p:spTgt spid="23">
                                                <p:txEl>
                                                  <p:pRg st="0" end="0"/>
                                                </p:txEl>
                                              </p:spTgt>
                                            </p:tgtEl>
                                          </p:cBhvr>
                                        </p:animEffect>
                                        <p:anim calcmode="lin" valueType="num">
                                          <p:cBhvr>
                                            <p:cTn id="50"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51" dur="50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nodeType="afterEffect">
                                      <p:stCondLst>
                                        <p:cond delay="0"/>
                                      </p:stCondLst>
                                      <p:childTnLst>
                                        <p:set>
                                          <p:cBhvr>
                                            <p:cTn id="54" dur="1" fill="hold">
                                              <p:stCondLst>
                                                <p:cond delay="0"/>
                                              </p:stCondLst>
                                            </p:cTn>
                                            <p:tgtEl>
                                              <p:spTgt spid="28">
                                                <p:txEl>
                                                  <p:pRg st="0" end="0"/>
                                                </p:txEl>
                                              </p:spTgt>
                                            </p:tgtEl>
                                            <p:attrNameLst>
                                              <p:attrName>style.visibility</p:attrName>
                                            </p:attrNameLst>
                                          </p:cBhvr>
                                          <p:to>
                                            <p:strVal val="visible"/>
                                          </p:to>
                                        </p:set>
                                        <p:animEffect transition="in" filter="fade">
                                          <p:cBhvr>
                                            <p:cTn id="55" dur="500"/>
                                            <p:tgtEl>
                                              <p:spTgt spid="28">
                                                <p:txEl>
                                                  <p:pRg st="0" end="0"/>
                                                </p:txEl>
                                              </p:spTgt>
                                            </p:tgtEl>
                                          </p:cBhvr>
                                        </p:animEffect>
                                        <p:anim calcmode="lin" valueType="num">
                                          <p:cBhvr>
                                            <p:cTn id="56"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57" dur="50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9" grpId="0" bldLvl="0" animBg="1"/>
          <p:bldP spid="20" grpId="0" bldLvl="0" animBg="1"/>
          <p:bldP spid="21" grpId="0" bldLvl="0" animBg="1"/>
          <p:bldP spid="22" grpId="0" bldLvl="0" animBg="1"/>
          <p:bldP spid="24" grpId="0" bldLvl="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anim calcmode="lin" valueType="num">
                                          <p:cBhvr>
                                            <p:cTn id="20" dur="500" fill="hold"/>
                                            <p:tgtEl>
                                              <p:spTgt spid="19"/>
                                            </p:tgtEl>
                                            <p:attrNameLst>
                                              <p:attrName>style.rotation</p:attrName>
                                            </p:attrNameLst>
                                          </p:cBhvr>
                                          <p:tavLst>
                                            <p:tav tm="0">
                                              <p:val>
                                                <p:fltVal val="360"/>
                                              </p:val>
                                            </p:tav>
                                            <p:tav tm="100000">
                                              <p:val>
                                                <p:fltVal val="0"/>
                                              </p:val>
                                            </p:tav>
                                          </p:tavLst>
                                        </p:anim>
                                        <p:animEffect transition="in" filter="fade">
                                          <p:cBhvr>
                                            <p:cTn id="21" dur="500"/>
                                            <p:tgtEl>
                                              <p:spTgt spid="19"/>
                                            </p:tgtEl>
                                          </p:cBhvr>
                                        </p:animEffect>
                                      </p:childTnLst>
                                    </p:cTn>
                                  </p:par>
                                  <p:par>
                                    <p:cTn id="22" presetID="49" presetClass="entr" presetSubtype="0" decel="10000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 calcmode="lin" valueType="num">
                                          <p:cBhvr>
                                            <p:cTn id="26" dur="500" fill="hold"/>
                                            <p:tgtEl>
                                              <p:spTgt spid="20"/>
                                            </p:tgtEl>
                                            <p:attrNameLst>
                                              <p:attrName>style.rotation</p:attrName>
                                            </p:attrNameLst>
                                          </p:cBhvr>
                                          <p:tavLst>
                                            <p:tav tm="0">
                                              <p:val>
                                                <p:fltVal val="360"/>
                                              </p:val>
                                            </p:tav>
                                            <p:tav tm="100000">
                                              <p:val>
                                                <p:fltVal val="0"/>
                                              </p:val>
                                            </p:tav>
                                          </p:tavLst>
                                        </p:anim>
                                        <p:animEffect transition="in" filter="fade">
                                          <p:cBhvr>
                                            <p:cTn id="27" dur="500"/>
                                            <p:tgtEl>
                                              <p:spTgt spid="20"/>
                                            </p:tgtEl>
                                          </p:cBhvr>
                                        </p:animEffect>
                                      </p:childTnLst>
                                    </p:cTn>
                                  </p:par>
                                  <p:par>
                                    <p:cTn id="28" presetID="49" presetClass="entr" presetSubtype="0" decel="10000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 calcmode="lin" valueType="num">
                                          <p:cBhvr>
                                            <p:cTn id="32" dur="500" fill="hold"/>
                                            <p:tgtEl>
                                              <p:spTgt spid="21"/>
                                            </p:tgtEl>
                                            <p:attrNameLst>
                                              <p:attrName>style.rotation</p:attrName>
                                            </p:attrNameLst>
                                          </p:cBhvr>
                                          <p:tavLst>
                                            <p:tav tm="0">
                                              <p:val>
                                                <p:fltVal val="360"/>
                                              </p:val>
                                            </p:tav>
                                            <p:tav tm="100000">
                                              <p:val>
                                                <p:fltVal val="0"/>
                                              </p:val>
                                            </p:tav>
                                          </p:tavLst>
                                        </p:anim>
                                        <p:animEffect transition="in" filter="fade">
                                          <p:cBhvr>
                                            <p:cTn id="33" dur="500"/>
                                            <p:tgtEl>
                                              <p:spTgt spid="21"/>
                                            </p:tgtEl>
                                          </p:cBhvr>
                                        </p:animEffect>
                                      </p:childTnLst>
                                    </p:cTn>
                                  </p:par>
                                </p:childTnLst>
                              </p:cTn>
                            </p:par>
                            <p:par>
                              <p:cTn id="34" fill="hold">
                                <p:stCondLst>
                                  <p:cond delay="1000"/>
                                </p:stCondLst>
                                <p:childTnLst>
                                  <p:par>
                                    <p:cTn id="35" presetID="42" presetClass="entr" presetSubtype="0" fill="hold" nodeType="afterEffect">
                                      <p:stCondLst>
                                        <p:cond delay="0"/>
                                      </p:stCondLst>
                                      <p:childTnLst>
                                        <p:set>
                                          <p:cBhvr>
                                            <p:cTn id="36" dur="1" fill="hold">
                                              <p:stCondLst>
                                                <p:cond delay="0"/>
                                              </p:stCondLst>
                                            </p:cTn>
                                            <p:tgtEl>
                                              <p:spTgt spid="27">
                                                <p:txEl>
                                                  <p:pRg st="0" end="0"/>
                                                </p:txEl>
                                              </p:spTgt>
                                            </p:tgtEl>
                                            <p:attrNameLst>
                                              <p:attrName>style.visibility</p:attrName>
                                            </p:attrNameLst>
                                          </p:cBhvr>
                                          <p:to>
                                            <p:strVal val="visible"/>
                                          </p:to>
                                        </p:set>
                                        <p:animEffect transition="in" filter="fade">
                                          <p:cBhvr>
                                            <p:cTn id="37" dur="500"/>
                                            <p:tgtEl>
                                              <p:spTgt spid="27">
                                                <p:txEl>
                                                  <p:pRg st="0" end="0"/>
                                                </p:txEl>
                                              </p:spTgt>
                                            </p:tgtEl>
                                          </p:cBhvr>
                                        </p:animEffect>
                                        <p:anim calcmode="lin" valueType="num">
                                          <p:cBhvr>
                                            <p:cTn id="38"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39" dur="500" fill="hold"/>
                                            <p:tgtEl>
                                              <p:spTgt spid="27">
                                                <p:txEl>
                                                  <p:pRg st="0" end="0"/>
                                                </p:txEl>
                                              </p:spTgt>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anim calcmode="lin" valueType="num">
                                          <p:cBhvr>
                                            <p:cTn id="44" dur="500" fill="hold"/>
                                            <p:tgtEl>
                                              <p:spTgt spid="24"/>
                                            </p:tgtEl>
                                            <p:attrNameLst>
                                              <p:attrName>ppt_x</p:attrName>
                                            </p:attrNameLst>
                                          </p:cBhvr>
                                          <p:tavLst>
                                            <p:tav tm="0">
                                              <p:val>
                                                <p:strVal val="#ppt_x"/>
                                              </p:val>
                                            </p:tav>
                                            <p:tav tm="100000">
                                              <p:val>
                                                <p:strVal val="#ppt_x"/>
                                              </p:val>
                                            </p:tav>
                                          </p:tavLst>
                                        </p:anim>
                                        <p:anim calcmode="lin" valueType="num">
                                          <p:cBhvr>
                                            <p:cTn id="45" dur="500" fill="hold"/>
                                            <p:tgtEl>
                                              <p:spTgt spid="24"/>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nodeType="afterEffect">
                                      <p:stCondLst>
                                        <p:cond delay="0"/>
                                      </p:stCondLst>
                                      <p:childTnLst>
                                        <p:set>
                                          <p:cBhvr>
                                            <p:cTn id="48" dur="1" fill="hold">
                                              <p:stCondLst>
                                                <p:cond delay="0"/>
                                              </p:stCondLst>
                                            </p:cTn>
                                            <p:tgtEl>
                                              <p:spTgt spid="23">
                                                <p:txEl>
                                                  <p:pRg st="0" end="0"/>
                                                </p:txEl>
                                              </p:spTgt>
                                            </p:tgtEl>
                                            <p:attrNameLst>
                                              <p:attrName>style.visibility</p:attrName>
                                            </p:attrNameLst>
                                          </p:cBhvr>
                                          <p:to>
                                            <p:strVal val="visible"/>
                                          </p:to>
                                        </p:set>
                                        <p:animEffect transition="in" filter="fade">
                                          <p:cBhvr>
                                            <p:cTn id="49" dur="500"/>
                                            <p:tgtEl>
                                              <p:spTgt spid="23">
                                                <p:txEl>
                                                  <p:pRg st="0" end="0"/>
                                                </p:txEl>
                                              </p:spTgt>
                                            </p:tgtEl>
                                          </p:cBhvr>
                                        </p:animEffect>
                                        <p:anim calcmode="lin" valueType="num">
                                          <p:cBhvr>
                                            <p:cTn id="50"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51" dur="50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nodeType="afterEffect">
                                      <p:stCondLst>
                                        <p:cond delay="0"/>
                                      </p:stCondLst>
                                      <p:childTnLst>
                                        <p:set>
                                          <p:cBhvr>
                                            <p:cTn id="54" dur="1" fill="hold">
                                              <p:stCondLst>
                                                <p:cond delay="0"/>
                                              </p:stCondLst>
                                            </p:cTn>
                                            <p:tgtEl>
                                              <p:spTgt spid="28">
                                                <p:txEl>
                                                  <p:pRg st="0" end="0"/>
                                                </p:txEl>
                                              </p:spTgt>
                                            </p:tgtEl>
                                            <p:attrNameLst>
                                              <p:attrName>style.visibility</p:attrName>
                                            </p:attrNameLst>
                                          </p:cBhvr>
                                          <p:to>
                                            <p:strVal val="visible"/>
                                          </p:to>
                                        </p:set>
                                        <p:animEffect transition="in" filter="fade">
                                          <p:cBhvr>
                                            <p:cTn id="55" dur="500"/>
                                            <p:tgtEl>
                                              <p:spTgt spid="28">
                                                <p:txEl>
                                                  <p:pRg st="0" end="0"/>
                                                </p:txEl>
                                              </p:spTgt>
                                            </p:tgtEl>
                                          </p:cBhvr>
                                        </p:animEffect>
                                        <p:anim calcmode="lin" valueType="num">
                                          <p:cBhvr>
                                            <p:cTn id="56"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57" dur="50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9" grpId="0" bldLvl="0" animBg="1"/>
          <p:bldP spid="20" grpId="0" bldLvl="0" animBg="1"/>
          <p:bldP spid="21" grpId="0" bldLvl="0" animBg="1"/>
          <p:bldP spid="22" grpId="0" bldLvl="0" animBg="1"/>
          <p:bldP spid="24" grpId="0" bldLvl="0" animBg="1"/>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44"/>
          <p:cNvSpPr>
            <a:spLocks noChangeArrowheads="1"/>
          </p:cNvSpPr>
          <p:nvPr/>
        </p:nvSpPr>
        <p:spPr bwMode="auto">
          <a:xfrm>
            <a:off x="1563862" y="352490"/>
            <a:ext cx="2974779" cy="378429"/>
          </a:xfrm>
          <a:prstGeom prst="rect">
            <a:avLst/>
          </a:prstGeom>
          <a:noFill/>
          <a:ln w="9525" algn="ctr">
            <a:noFill/>
            <a:miter lim="800000"/>
          </a:ln>
        </p:spPr>
        <p:txBody>
          <a:bodyPr wrap="square" lIns="76701" tIns="38350" rIns="76701" bIns="38350">
            <a:spAutoFit/>
          </a:bodyPr>
          <a:lstStyle/>
          <a:p>
            <a:pPr eaLnBrk="0" hangingPunct="0"/>
            <a:r>
              <a:rPr lang="zh-CN" altLang="en-US" sz="1956" b="1" dirty="0">
                <a:solidFill>
                  <a:srgbClr val="000000"/>
                </a:solidFill>
                <a:latin typeface="微软雅黑" panose="020B0503020204020204" pitchFamily="34" charset="-122"/>
                <a:ea typeface="微软雅黑" panose="020B0503020204020204" pitchFamily="34" charset="-122"/>
              </a:rPr>
              <a:t>明年工作计划</a:t>
            </a:r>
            <a:endParaRPr lang="en-US" altLang="zh-CN" sz="1956" b="1" dirty="0">
              <a:solidFill>
                <a:srgbClr val="000000"/>
              </a:solidFill>
              <a:latin typeface="微软雅黑" panose="020B0503020204020204" pitchFamily="34" charset="-122"/>
              <a:ea typeface="微软雅黑" panose="020B0503020204020204" pitchFamily="34" charset="-122"/>
            </a:endParaRPr>
          </a:p>
        </p:txBody>
      </p:sp>
      <p:sp>
        <p:nvSpPr>
          <p:cNvPr id="26" name="Line 45"/>
          <p:cNvSpPr>
            <a:spLocks noChangeShapeType="1"/>
          </p:cNvSpPr>
          <p:nvPr/>
        </p:nvSpPr>
        <p:spPr bwMode="auto">
          <a:xfrm>
            <a:off x="1449824" y="698231"/>
            <a:ext cx="3147005" cy="0"/>
          </a:xfrm>
          <a:prstGeom prst="line">
            <a:avLst/>
          </a:prstGeom>
          <a:solidFill>
            <a:schemeClr val="accent1">
              <a:lumMod val="75000"/>
            </a:schemeClr>
          </a:solidFill>
          <a:ln w="9525">
            <a:solidFill>
              <a:srgbClr val="760000"/>
            </a:solidFill>
            <a:round/>
          </a:ln>
        </p:spPr>
        <p:txBody>
          <a:bodyPr wrap="none" lIns="76701" tIns="38350" rIns="76701" bIns="38350" anchor="ctr"/>
          <a:lstStyle/>
          <a:p>
            <a:endParaRPr lang="zh-CN" altLang="en-US" sz="1472" dirty="0">
              <a:latin typeface="微软雅黑" panose="020B0503020204020204" pitchFamily="34" charset="-122"/>
              <a:ea typeface="微软雅黑" panose="020B0503020204020204" pitchFamily="34" charset="-122"/>
            </a:endParaRPr>
          </a:p>
        </p:txBody>
      </p:sp>
      <p:sp>
        <p:nvSpPr>
          <p:cNvPr id="18" name="流程图: 延期 8"/>
          <p:cNvSpPr/>
          <p:nvPr/>
        </p:nvSpPr>
        <p:spPr>
          <a:xfrm>
            <a:off x="514676" y="242577"/>
            <a:ext cx="985507" cy="625258"/>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1" fmla="*/ 0 w 3204064"/>
              <a:gd name="connsiteY0-2" fmla="*/ 0 h 1887198"/>
              <a:gd name="connsiteX1-3" fmla="*/ 2051737 w 3204064"/>
              <a:gd name="connsiteY1-4" fmla="*/ 14990 h 1887198"/>
              <a:gd name="connsiteX2-5" fmla="*/ 3204064 w 3204064"/>
              <a:gd name="connsiteY2-6" fmla="*/ 951094 h 1887198"/>
              <a:gd name="connsiteX3-7" fmla="*/ 2051737 w 3204064"/>
              <a:gd name="connsiteY3-8" fmla="*/ 1887198 h 1887198"/>
              <a:gd name="connsiteX4-9" fmla="*/ 899410 w 3204064"/>
              <a:gd name="connsiteY4-10" fmla="*/ 1887198 h 1887198"/>
              <a:gd name="connsiteX5-11" fmla="*/ 0 w 3204064"/>
              <a:gd name="connsiteY5-12" fmla="*/ 0 h 1887198"/>
              <a:gd name="connsiteX0-13" fmla="*/ 0 w 3204064"/>
              <a:gd name="connsiteY0-14" fmla="*/ 0 h 1887198"/>
              <a:gd name="connsiteX1-15" fmla="*/ 2051737 w 3204064"/>
              <a:gd name="connsiteY1-16" fmla="*/ 14990 h 1887198"/>
              <a:gd name="connsiteX2-17" fmla="*/ 3204064 w 3204064"/>
              <a:gd name="connsiteY2-18" fmla="*/ 951094 h 1887198"/>
              <a:gd name="connsiteX3-19" fmla="*/ 2051737 w 3204064"/>
              <a:gd name="connsiteY3-20" fmla="*/ 1887198 h 1887198"/>
              <a:gd name="connsiteX4-21" fmla="*/ 29980 w 3204064"/>
              <a:gd name="connsiteY4-22" fmla="*/ 1887198 h 1887198"/>
              <a:gd name="connsiteX5-23" fmla="*/ 0 w 3204064"/>
              <a:gd name="connsiteY5-24" fmla="*/ 0 h 1887198"/>
              <a:gd name="connsiteX0-25" fmla="*/ 0 w 3189073"/>
              <a:gd name="connsiteY0-26" fmla="*/ 0 h 1872208"/>
              <a:gd name="connsiteX1-27" fmla="*/ 2036746 w 3189073"/>
              <a:gd name="connsiteY1-28" fmla="*/ 0 h 1872208"/>
              <a:gd name="connsiteX2-29" fmla="*/ 3189073 w 3189073"/>
              <a:gd name="connsiteY2-30" fmla="*/ 936104 h 1872208"/>
              <a:gd name="connsiteX3-31" fmla="*/ 2036746 w 3189073"/>
              <a:gd name="connsiteY3-32" fmla="*/ 1872208 h 1872208"/>
              <a:gd name="connsiteX4-33" fmla="*/ 14989 w 3189073"/>
              <a:gd name="connsiteY4-34" fmla="*/ 1872208 h 1872208"/>
              <a:gd name="connsiteX5-35" fmla="*/ 0 w 3189073"/>
              <a:gd name="connsiteY5-36" fmla="*/ 0 h 1872208"/>
              <a:gd name="connsiteX0-37" fmla="*/ 0 w 3848302"/>
              <a:gd name="connsiteY0-38" fmla="*/ 14991 h 1872208"/>
              <a:gd name="connsiteX1-39" fmla="*/ 2695975 w 3848302"/>
              <a:gd name="connsiteY1-40" fmla="*/ 0 h 1872208"/>
              <a:gd name="connsiteX2-41" fmla="*/ 3848302 w 3848302"/>
              <a:gd name="connsiteY2-42" fmla="*/ 936104 h 1872208"/>
              <a:gd name="connsiteX3-43" fmla="*/ 2695975 w 3848302"/>
              <a:gd name="connsiteY3-44" fmla="*/ 1872208 h 1872208"/>
              <a:gd name="connsiteX4-45" fmla="*/ 674218 w 3848302"/>
              <a:gd name="connsiteY4-46" fmla="*/ 1872208 h 1872208"/>
              <a:gd name="connsiteX5-47" fmla="*/ 0 w 3848302"/>
              <a:gd name="connsiteY5-48" fmla="*/ 14991 h 1872208"/>
              <a:gd name="connsiteX0-49" fmla="*/ 0 w 3848302"/>
              <a:gd name="connsiteY0-50" fmla="*/ 14991 h 1902188"/>
              <a:gd name="connsiteX1-51" fmla="*/ 2695975 w 3848302"/>
              <a:gd name="connsiteY1-52" fmla="*/ 0 h 1902188"/>
              <a:gd name="connsiteX2-53" fmla="*/ 3848302 w 3848302"/>
              <a:gd name="connsiteY2-54" fmla="*/ 936104 h 1902188"/>
              <a:gd name="connsiteX3-55" fmla="*/ 2695975 w 3848302"/>
              <a:gd name="connsiteY3-56" fmla="*/ 1872208 h 1902188"/>
              <a:gd name="connsiteX4-57" fmla="*/ 31469 w 3848302"/>
              <a:gd name="connsiteY4-58" fmla="*/ 1902188 h 1902188"/>
              <a:gd name="connsiteX5-59" fmla="*/ 0 w 3848302"/>
              <a:gd name="connsiteY5-60" fmla="*/ 14991 h 1902188"/>
              <a:gd name="connsiteX0-61" fmla="*/ 0 w 3864784"/>
              <a:gd name="connsiteY0-62" fmla="*/ 29981 h 1902188"/>
              <a:gd name="connsiteX1-63" fmla="*/ 2712457 w 3864784"/>
              <a:gd name="connsiteY1-64" fmla="*/ 0 h 1902188"/>
              <a:gd name="connsiteX2-65" fmla="*/ 3864784 w 3864784"/>
              <a:gd name="connsiteY2-66" fmla="*/ 936104 h 1902188"/>
              <a:gd name="connsiteX3-67" fmla="*/ 2712457 w 3864784"/>
              <a:gd name="connsiteY3-68" fmla="*/ 1872208 h 1902188"/>
              <a:gd name="connsiteX4-69" fmla="*/ 47951 w 3864784"/>
              <a:gd name="connsiteY4-70" fmla="*/ 1902188 h 1902188"/>
              <a:gd name="connsiteX5-71" fmla="*/ 0 w 3864784"/>
              <a:gd name="connsiteY5-72" fmla="*/ 29981 h 1902188"/>
              <a:gd name="connsiteX0-73" fmla="*/ 0 w 3831822"/>
              <a:gd name="connsiteY0-74" fmla="*/ 14990 h 1902188"/>
              <a:gd name="connsiteX1-75" fmla="*/ 2679495 w 3831822"/>
              <a:gd name="connsiteY1-76" fmla="*/ 0 h 1902188"/>
              <a:gd name="connsiteX2-77" fmla="*/ 3831822 w 3831822"/>
              <a:gd name="connsiteY2-78" fmla="*/ 936104 h 1902188"/>
              <a:gd name="connsiteX3-79" fmla="*/ 2679495 w 3831822"/>
              <a:gd name="connsiteY3-80" fmla="*/ 1872208 h 1902188"/>
              <a:gd name="connsiteX4-81" fmla="*/ 14989 w 3831822"/>
              <a:gd name="connsiteY4-82" fmla="*/ 1902188 h 1902188"/>
              <a:gd name="connsiteX5-83" fmla="*/ 0 w 3831822"/>
              <a:gd name="connsiteY5-84" fmla="*/ 14990 h 1902188"/>
            </a:gdLst>
            <a:ahLst/>
            <a:cxnLst>
              <a:cxn ang="0">
                <a:pos x="connsiteX0-73" y="connsiteY0-74"/>
              </a:cxn>
              <a:cxn ang="0">
                <a:pos x="connsiteX1-75" y="connsiteY1-76"/>
              </a:cxn>
              <a:cxn ang="0">
                <a:pos x="connsiteX2-77" y="connsiteY2-78"/>
              </a:cxn>
              <a:cxn ang="0">
                <a:pos x="connsiteX3-79" y="connsiteY3-80"/>
              </a:cxn>
              <a:cxn ang="0">
                <a:pos x="connsiteX4-81" y="connsiteY4-82"/>
              </a:cxn>
              <a:cxn ang="0">
                <a:pos x="connsiteX5-83" y="connsiteY5-84"/>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微软雅黑" panose="020B0503020204020204" pitchFamily="34" charset="-122"/>
                <a:ea typeface="微软雅黑" panose="020B0503020204020204" pitchFamily="34" charset="-122"/>
              </a:rPr>
              <a:t>LOGO</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 name="TextBox 6"/>
          <p:cNvSpPr txBox="1"/>
          <p:nvPr/>
        </p:nvSpPr>
        <p:spPr>
          <a:xfrm>
            <a:off x="1187624" y="1475326"/>
            <a:ext cx="3870704" cy="804644"/>
          </a:xfrm>
          <a:prstGeom prst="rect">
            <a:avLst/>
          </a:prstGeom>
          <a:noFill/>
        </p:spPr>
        <p:txBody>
          <a:bodyPr wrap="square" rtlCol="0">
            <a:spAutoFit/>
          </a:bodyPr>
          <a:lstStyle/>
          <a:p>
            <a:pPr>
              <a:lnSpc>
                <a:spcPct val="125000"/>
              </a:lnSpc>
            </a:pPr>
            <a:r>
              <a:rPr lang="zh-CN" altLang="en-US" sz="1234" dirty="0">
                <a:solidFill>
                  <a:schemeClr val="bg2">
                    <a:lumMod val="10000"/>
                  </a:schemeClr>
                </a:solidFill>
                <a:latin typeface="黑体" panose="02010600030101010101" charset="-122"/>
                <a:ea typeface="黑体" panose="02010600030101010101" charset="-122"/>
              </a:rPr>
              <a:t>添加文本说明内容添加文本说明内容添加文本说明内容添加文本说明内容添加文本说明内容添加文本说明内容添加文本说明内容添加内容</a:t>
            </a:r>
          </a:p>
        </p:txBody>
      </p:sp>
      <p:sp>
        <p:nvSpPr>
          <p:cNvPr id="5" name="TextBox 6"/>
          <p:cNvSpPr txBox="1"/>
          <p:nvPr/>
        </p:nvSpPr>
        <p:spPr>
          <a:xfrm>
            <a:off x="1187625" y="2629042"/>
            <a:ext cx="3616888" cy="377219"/>
          </a:xfrm>
          <a:prstGeom prst="rect">
            <a:avLst/>
          </a:prstGeom>
          <a:noFill/>
        </p:spPr>
        <p:txBody>
          <a:bodyPr wrap="square" rtlCol="0">
            <a:spAutoFit/>
          </a:bodyPr>
          <a:lstStyle/>
          <a:p>
            <a:pPr>
              <a:lnSpc>
                <a:spcPct val="150000"/>
              </a:lnSpc>
            </a:pPr>
            <a:r>
              <a:rPr lang="zh-CN" altLang="en-US" sz="1234" dirty="0">
                <a:solidFill>
                  <a:schemeClr val="bg2">
                    <a:lumMod val="10000"/>
                  </a:schemeClr>
                </a:solidFill>
                <a:latin typeface="黑体" panose="02010600030101010101" charset="-122"/>
                <a:ea typeface="黑体" panose="02010600030101010101" charset="-122"/>
              </a:rPr>
              <a:t>添加文本说明内容添加文本说明内容添加文本</a:t>
            </a:r>
          </a:p>
        </p:txBody>
      </p:sp>
      <p:sp>
        <p:nvSpPr>
          <p:cNvPr id="6" name="对角圆角矩形 5"/>
          <p:cNvSpPr/>
          <p:nvPr/>
        </p:nvSpPr>
        <p:spPr>
          <a:xfrm>
            <a:off x="1251078" y="1158053"/>
            <a:ext cx="1256292" cy="336081"/>
          </a:xfrm>
          <a:prstGeom prst="round2DiagRect">
            <a:avLst>
              <a:gd name="adj1" fmla="val 30205"/>
              <a:gd name="adj2"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86" b="1" dirty="0">
                <a:solidFill>
                  <a:schemeClr val="bg1"/>
                </a:solidFill>
                <a:latin typeface="黑体" panose="02010600030101010101" charset="-122"/>
                <a:ea typeface="黑体" panose="02010600030101010101" charset="-122"/>
              </a:rPr>
              <a:t>标题一</a:t>
            </a:r>
          </a:p>
        </p:txBody>
      </p:sp>
      <p:sp>
        <p:nvSpPr>
          <p:cNvPr id="7" name="对角圆角矩形 6"/>
          <p:cNvSpPr/>
          <p:nvPr/>
        </p:nvSpPr>
        <p:spPr>
          <a:xfrm>
            <a:off x="1251078" y="2332846"/>
            <a:ext cx="1256292" cy="336081"/>
          </a:xfrm>
          <a:prstGeom prst="round2DiagRect">
            <a:avLst>
              <a:gd name="adj1" fmla="val 30205"/>
              <a:gd name="adj2"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86" b="1" dirty="0">
                <a:solidFill>
                  <a:schemeClr val="bg1"/>
                </a:solidFill>
                <a:latin typeface="黑体" panose="02010600030101010101" charset="-122"/>
                <a:ea typeface="黑体" panose="02010600030101010101" charset="-122"/>
              </a:rPr>
              <a:t>标题二</a:t>
            </a:r>
          </a:p>
        </p:txBody>
      </p:sp>
      <p:sp>
        <p:nvSpPr>
          <p:cNvPr id="8" name="对角圆角矩形 7"/>
          <p:cNvSpPr/>
          <p:nvPr/>
        </p:nvSpPr>
        <p:spPr>
          <a:xfrm>
            <a:off x="1251078" y="3058225"/>
            <a:ext cx="1256292" cy="336081"/>
          </a:xfrm>
          <a:prstGeom prst="round2DiagRect">
            <a:avLst>
              <a:gd name="adj1" fmla="val 30205"/>
              <a:gd name="adj2"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86" b="1" dirty="0">
                <a:solidFill>
                  <a:schemeClr val="bg1"/>
                </a:solidFill>
                <a:latin typeface="黑体" panose="02010600030101010101" charset="-122"/>
                <a:ea typeface="黑体" panose="02010600030101010101" charset="-122"/>
              </a:rPr>
              <a:t>标题三</a:t>
            </a:r>
          </a:p>
        </p:txBody>
      </p:sp>
      <p:sp>
        <p:nvSpPr>
          <p:cNvPr id="9" name="TextBox 6"/>
          <p:cNvSpPr txBox="1"/>
          <p:nvPr/>
        </p:nvSpPr>
        <p:spPr>
          <a:xfrm>
            <a:off x="1187624" y="3384252"/>
            <a:ext cx="3870704" cy="329770"/>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panose="020F0502020204030204"/>
                <a:ea typeface="微软雅黑" panose="020B0503020204020204" pitchFamily="34" charset="-122"/>
              </a:defRPr>
            </a:lvl1pPr>
          </a:lstStyle>
          <a:p>
            <a:r>
              <a:rPr lang="zh-CN" altLang="en-US" sz="1234" dirty="0">
                <a:solidFill>
                  <a:schemeClr val="bg2">
                    <a:lumMod val="10000"/>
                  </a:schemeClr>
                </a:solidFill>
                <a:latin typeface="黑体" panose="02010600030101010101" charset="-122"/>
                <a:ea typeface="黑体" panose="02010600030101010101" charset="-122"/>
              </a:rPr>
              <a:t>添加文本说明内容添加文本说明内容添加文本说明</a:t>
            </a:r>
            <a:endParaRPr lang="zh-CN" altLang="en-US" sz="1234" dirty="0">
              <a:solidFill>
                <a:schemeClr val="bg2"/>
              </a:solidFill>
              <a:latin typeface="黑体" panose="02010600030101010101" charset="-122"/>
              <a:ea typeface="黑体" panose="02010600030101010101" charset="-122"/>
            </a:endParaRPr>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068010" y="1680203"/>
            <a:ext cx="2432016" cy="1368414"/>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422593">
            <a:off x="5613955" y="2006207"/>
            <a:ext cx="2385534" cy="1590853"/>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6" descr="C:\Users\Administrator\Desktop\rt\075612242e391f9.jpg075612242e391f9"/>
          <p:cNvPicPr>
            <a:picLocks noChangeAspect="1" noChangeArrowheads="1"/>
          </p:cNvPicPr>
          <p:nvPr/>
        </p:nvPicPr>
        <p:blipFill>
          <a:blip r:embed="rId5"/>
          <a:srcRect/>
          <a:stretch>
            <a:fillRect/>
          </a:stretch>
        </p:blipFill>
        <p:spPr bwMode="auto">
          <a:xfrm rot="854817">
            <a:off x="5000070" y="2940532"/>
            <a:ext cx="2257859" cy="1395564"/>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spd="slow"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52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52000">
                                          <p:cBhvr additive="base">
                                            <p:cTn id="7" dur="500" fill="hold"/>
                                            <p:tgtEl>
                                              <p:spTgt spid="25"/>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25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2750"/>
                                </p:stCondLst>
                                <p:childTnLst>
                                  <p:par>
                                    <p:cTn id="22" presetID="49" presetClass="entr" presetSubtype="0" decel="10000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 calcmode="lin" valueType="num">
                                          <p:cBhvr>
                                            <p:cTn id="26" dur="500" fill="hold"/>
                                            <p:tgtEl>
                                              <p:spTgt spid="10"/>
                                            </p:tgtEl>
                                            <p:attrNameLst>
                                              <p:attrName>style.rotation</p:attrName>
                                            </p:attrNameLst>
                                          </p:cBhvr>
                                          <p:tavLst>
                                            <p:tav tm="0">
                                              <p:val>
                                                <p:fltVal val="360"/>
                                              </p:val>
                                            </p:tav>
                                            <p:tav tm="100000">
                                              <p:val>
                                                <p:fltVal val="0"/>
                                              </p:val>
                                            </p:tav>
                                          </p:tavLst>
                                        </p:anim>
                                        <p:animEffect transition="in" filter="fade">
                                          <p:cBhvr>
                                            <p:cTn id="27" dur="500"/>
                                            <p:tgtEl>
                                              <p:spTgt spid="10"/>
                                            </p:tgtEl>
                                          </p:cBhvr>
                                        </p:animEffect>
                                      </p:childTnLst>
                                    </p:cTn>
                                  </p:par>
                                </p:childTnLst>
                              </p:cTn>
                            </p:par>
                            <p:par>
                              <p:cTn id="28" fill="hold">
                                <p:stCondLst>
                                  <p:cond delay="3250"/>
                                </p:stCondLst>
                                <p:childTnLst>
                                  <p:par>
                                    <p:cTn id="29" presetID="6" presetClass="emph" presetSubtype="0" fill="hold" nodeType="afterEffect">
                                      <p:stCondLst>
                                        <p:cond delay="0"/>
                                      </p:stCondLst>
                                      <p:childTnLst>
                                        <p:animScale>
                                          <p:cBhvr>
                                            <p:cTn id="30" dur="2000" fill="hold"/>
                                            <p:tgtEl>
                                              <p:spTgt spid="10"/>
                                            </p:tgtEl>
                                          </p:cBhvr>
                                          <p:by x="75000" y="75000"/>
                                        </p:animScale>
                                      </p:childTnLst>
                                    </p:cTn>
                                  </p:par>
                                  <p:par>
                                    <p:cTn id="31" presetID="56" presetClass="path" presetSubtype="0" accel="50000" decel="50000" fill="hold" nodeType="withEffect">
                                      <p:stCondLst>
                                        <p:cond delay="250"/>
                                      </p:stCondLst>
                                      <p:childTnLst>
                                        <p:animMotion origin="layout" path="M 3.88889E-6 -2.22222E-6 L -0.07848 -0.26611 " pathEditMode="relative" rAng="0" ptsTypes="AA">
                                          <p:cBhvr>
                                            <p:cTn id="32" dur="750" fill="hold"/>
                                            <p:tgtEl>
                                              <p:spTgt spid="10"/>
                                            </p:tgtEl>
                                            <p:attrNameLst>
                                              <p:attrName>ppt_x</p:attrName>
                                              <p:attrName>ppt_y</p:attrName>
                                            </p:attrNameLst>
                                          </p:cBhvr>
                                          <p:rCtr x="-3924" y="-13306"/>
                                        </p:animMotion>
                                      </p:childTnLst>
                                    </p:cTn>
                                  </p:par>
                                </p:childTnLst>
                              </p:cTn>
                            </p:par>
                            <p:par>
                              <p:cTn id="33" fill="hold">
                                <p:stCondLst>
                                  <p:cond delay="5250"/>
                                </p:stCondLst>
                                <p:childTnLst>
                                  <p:par>
                                    <p:cTn id="34" presetID="42" presetClass="entr" presetSubtype="0"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5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childTnLst>
                              </p:cTn>
                            </p:par>
                            <p:par>
                              <p:cTn id="44" fill="hold">
                                <p:stCondLst>
                                  <p:cond delay="6250"/>
                                </p:stCondLst>
                                <p:childTnLst>
                                  <p:par>
                                    <p:cTn id="45" presetID="49" presetClass="entr" presetSubtype="0" decel="100000"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 calcmode="lin" valueType="num">
                                          <p:cBhvr>
                                            <p:cTn id="49" dur="500" fill="hold"/>
                                            <p:tgtEl>
                                              <p:spTgt spid="11"/>
                                            </p:tgtEl>
                                            <p:attrNameLst>
                                              <p:attrName>style.rotation</p:attrName>
                                            </p:attrNameLst>
                                          </p:cBhvr>
                                          <p:tavLst>
                                            <p:tav tm="0">
                                              <p:val>
                                                <p:fltVal val="360"/>
                                              </p:val>
                                            </p:tav>
                                            <p:tav tm="100000">
                                              <p:val>
                                                <p:fltVal val="0"/>
                                              </p:val>
                                            </p:tav>
                                          </p:tavLst>
                                        </p:anim>
                                        <p:animEffect transition="in" filter="fade">
                                          <p:cBhvr>
                                            <p:cTn id="50" dur="500"/>
                                            <p:tgtEl>
                                              <p:spTgt spid="11"/>
                                            </p:tgtEl>
                                          </p:cBhvr>
                                        </p:animEffect>
                                      </p:childTnLst>
                                    </p:cTn>
                                  </p:par>
                                </p:childTnLst>
                              </p:cTn>
                            </p:par>
                            <p:par>
                              <p:cTn id="51" fill="hold">
                                <p:stCondLst>
                                  <p:cond delay="6750"/>
                                </p:stCondLst>
                                <p:childTnLst>
                                  <p:par>
                                    <p:cTn id="52" presetID="6" presetClass="emph" presetSubtype="0" fill="hold" nodeType="afterEffect">
                                      <p:stCondLst>
                                        <p:cond delay="0"/>
                                      </p:stCondLst>
                                      <p:childTnLst>
                                        <p:animScale>
                                          <p:cBhvr>
                                            <p:cTn id="53" dur="2000" fill="hold"/>
                                            <p:tgtEl>
                                              <p:spTgt spid="11"/>
                                            </p:tgtEl>
                                          </p:cBhvr>
                                          <p:by x="75000" y="75000"/>
                                        </p:animScale>
                                      </p:childTnLst>
                                    </p:cTn>
                                  </p:par>
                                  <p:par>
                                    <p:cTn id="54" presetID="56" presetClass="path" presetSubtype="0" accel="50000" decel="50000" fill="hold" nodeType="withEffect">
                                      <p:stCondLst>
                                        <p:cond delay="250"/>
                                      </p:stCondLst>
                                      <p:childTnLst>
                                        <p:animMotion origin="layout" path="M -8.33333E-7 4.48819E-6 L -0.00625 -0.16032 " pathEditMode="relative" rAng="0" ptsTypes="AA">
                                          <p:cBhvr>
                                            <p:cTn id="55" dur="750" fill="hold"/>
                                            <p:tgtEl>
                                              <p:spTgt spid="11"/>
                                            </p:tgtEl>
                                            <p:attrNameLst>
                                              <p:attrName>ppt_x</p:attrName>
                                              <p:attrName>ppt_y</p:attrName>
                                            </p:attrNameLst>
                                          </p:cBhvr>
                                          <p:rCtr x="-313" y="-8031"/>
                                        </p:animMotion>
                                      </p:childTnLst>
                                    </p:cTn>
                                  </p:par>
                                </p:childTnLst>
                              </p:cTn>
                            </p:par>
                            <p:par>
                              <p:cTn id="56" fill="hold">
                                <p:stCondLst>
                                  <p:cond delay="8750"/>
                                </p:stCondLst>
                                <p:childTnLst>
                                  <p:par>
                                    <p:cTn id="57" presetID="42" presetClass="entr" presetSubtype="0"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1000"/>
                                            <p:tgtEl>
                                              <p:spTgt spid="8"/>
                                            </p:tgtEl>
                                          </p:cBhvr>
                                        </p:animEffect>
                                        <p:anim calcmode="lin" valueType="num">
                                          <p:cBhvr>
                                            <p:cTn id="60" dur="1000" fill="hold"/>
                                            <p:tgtEl>
                                              <p:spTgt spid="8"/>
                                            </p:tgtEl>
                                            <p:attrNameLst>
                                              <p:attrName>ppt_x</p:attrName>
                                            </p:attrNameLst>
                                          </p:cBhvr>
                                          <p:tavLst>
                                            <p:tav tm="0">
                                              <p:val>
                                                <p:strVal val="#ppt_x"/>
                                              </p:val>
                                            </p:tav>
                                            <p:tav tm="100000">
                                              <p:val>
                                                <p:strVal val="#ppt_x"/>
                                              </p:val>
                                            </p:tav>
                                          </p:tavLst>
                                        </p:anim>
                                        <p:anim calcmode="lin" valueType="num">
                                          <p:cBhvr>
                                            <p:cTn id="61" dur="1000" fill="hold"/>
                                            <p:tgtEl>
                                              <p:spTgt spid="8"/>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25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1000"/>
                                            <p:tgtEl>
                                              <p:spTgt spid="9"/>
                                            </p:tgtEl>
                                          </p:cBhvr>
                                        </p:animEffect>
                                        <p:anim calcmode="lin" valueType="num">
                                          <p:cBhvr>
                                            <p:cTn id="65" dur="1000" fill="hold"/>
                                            <p:tgtEl>
                                              <p:spTgt spid="9"/>
                                            </p:tgtEl>
                                            <p:attrNameLst>
                                              <p:attrName>ppt_x</p:attrName>
                                            </p:attrNameLst>
                                          </p:cBhvr>
                                          <p:tavLst>
                                            <p:tav tm="0">
                                              <p:val>
                                                <p:strVal val="#ppt_x"/>
                                              </p:val>
                                            </p:tav>
                                            <p:tav tm="100000">
                                              <p:val>
                                                <p:strVal val="#ppt_x"/>
                                              </p:val>
                                            </p:tav>
                                          </p:tavLst>
                                        </p:anim>
                                        <p:anim calcmode="lin" valueType="num">
                                          <p:cBhvr>
                                            <p:cTn id="66" dur="1000" fill="hold"/>
                                            <p:tgtEl>
                                              <p:spTgt spid="9"/>
                                            </p:tgtEl>
                                            <p:attrNameLst>
                                              <p:attrName>ppt_y</p:attrName>
                                            </p:attrNameLst>
                                          </p:cBhvr>
                                          <p:tavLst>
                                            <p:tav tm="0">
                                              <p:val>
                                                <p:strVal val="#ppt_y+.1"/>
                                              </p:val>
                                            </p:tav>
                                            <p:tav tm="100000">
                                              <p:val>
                                                <p:strVal val="#ppt_y"/>
                                              </p:val>
                                            </p:tav>
                                          </p:tavLst>
                                        </p:anim>
                                      </p:childTnLst>
                                    </p:cTn>
                                  </p:par>
                                </p:childTnLst>
                              </p:cTn>
                            </p:par>
                            <p:par>
                              <p:cTn id="67" fill="hold">
                                <p:stCondLst>
                                  <p:cond delay="9750"/>
                                </p:stCondLst>
                                <p:childTnLst>
                                  <p:par>
                                    <p:cTn id="68" presetID="49" presetClass="entr" presetSubtype="0" decel="100000" fill="hold" nodeType="after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p:cTn id="70" dur="500" fill="hold"/>
                                            <p:tgtEl>
                                              <p:spTgt spid="12"/>
                                            </p:tgtEl>
                                            <p:attrNameLst>
                                              <p:attrName>ppt_w</p:attrName>
                                            </p:attrNameLst>
                                          </p:cBhvr>
                                          <p:tavLst>
                                            <p:tav tm="0">
                                              <p:val>
                                                <p:fltVal val="0"/>
                                              </p:val>
                                            </p:tav>
                                            <p:tav tm="100000">
                                              <p:val>
                                                <p:strVal val="#ppt_w"/>
                                              </p:val>
                                            </p:tav>
                                          </p:tavLst>
                                        </p:anim>
                                        <p:anim calcmode="lin" valueType="num">
                                          <p:cBhvr>
                                            <p:cTn id="71" dur="500" fill="hold"/>
                                            <p:tgtEl>
                                              <p:spTgt spid="12"/>
                                            </p:tgtEl>
                                            <p:attrNameLst>
                                              <p:attrName>ppt_h</p:attrName>
                                            </p:attrNameLst>
                                          </p:cBhvr>
                                          <p:tavLst>
                                            <p:tav tm="0">
                                              <p:val>
                                                <p:fltVal val="0"/>
                                              </p:val>
                                            </p:tav>
                                            <p:tav tm="100000">
                                              <p:val>
                                                <p:strVal val="#ppt_h"/>
                                              </p:val>
                                            </p:tav>
                                          </p:tavLst>
                                        </p:anim>
                                        <p:anim calcmode="lin" valueType="num">
                                          <p:cBhvr>
                                            <p:cTn id="72" dur="500" fill="hold"/>
                                            <p:tgtEl>
                                              <p:spTgt spid="12"/>
                                            </p:tgtEl>
                                            <p:attrNameLst>
                                              <p:attrName>style.rotation</p:attrName>
                                            </p:attrNameLst>
                                          </p:cBhvr>
                                          <p:tavLst>
                                            <p:tav tm="0">
                                              <p:val>
                                                <p:fltVal val="360"/>
                                              </p:val>
                                            </p:tav>
                                            <p:tav tm="100000">
                                              <p:val>
                                                <p:fltVal val="0"/>
                                              </p:val>
                                            </p:tav>
                                          </p:tavLst>
                                        </p:anim>
                                        <p:animEffect transition="in" filter="fade">
                                          <p:cBhvr>
                                            <p:cTn id="7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p:bldP spid="5" grpId="0"/>
          <p:bldP spid="6" grpId="0" bldLvl="0" animBg="1"/>
          <p:bldP spid="7" grpId="0" bldLvl="0" animBg="1"/>
          <p:bldP spid="8" grpId="0" bldLvl="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25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2750"/>
                                </p:stCondLst>
                                <p:childTnLst>
                                  <p:par>
                                    <p:cTn id="22" presetID="49" presetClass="entr" presetSubtype="0" decel="10000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 calcmode="lin" valueType="num">
                                          <p:cBhvr>
                                            <p:cTn id="26" dur="500" fill="hold"/>
                                            <p:tgtEl>
                                              <p:spTgt spid="10"/>
                                            </p:tgtEl>
                                            <p:attrNameLst>
                                              <p:attrName>style.rotation</p:attrName>
                                            </p:attrNameLst>
                                          </p:cBhvr>
                                          <p:tavLst>
                                            <p:tav tm="0">
                                              <p:val>
                                                <p:fltVal val="360"/>
                                              </p:val>
                                            </p:tav>
                                            <p:tav tm="100000">
                                              <p:val>
                                                <p:fltVal val="0"/>
                                              </p:val>
                                            </p:tav>
                                          </p:tavLst>
                                        </p:anim>
                                        <p:animEffect transition="in" filter="fade">
                                          <p:cBhvr>
                                            <p:cTn id="27" dur="500"/>
                                            <p:tgtEl>
                                              <p:spTgt spid="10"/>
                                            </p:tgtEl>
                                          </p:cBhvr>
                                        </p:animEffect>
                                      </p:childTnLst>
                                    </p:cTn>
                                  </p:par>
                                </p:childTnLst>
                              </p:cTn>
                            </p:par>
                            <p:par>
                              <p:cTn id="28" fill="hold">
                                <p:stCondLst>
                                  <p:cond delay="3250"/>
                                </p:stCondLst>
                                <p:childTnLst>
                                  <p:par>
                                    <p:cTn id="29" presetID="6" presetClass="emph" presetSubtype="0" fill="hold" nodeType="afterEffect">
                                      <p:stCondLst>
                                        <p:cond delay="0"/>
                                      </p:stCondLst>
                                      <p:childTnLst>
                                        <p:animScale>
                                          <p:cBhvr>
                                            <p:cTn id="30" dur="2000" fill="hold"/>
                                            <p:tgtEl>
                                              <p:spTgt spid="10"/>
                                            </p:tgtEl>
                                          </p:cBhvr>
                                          <p:by x="75000" y="75000"/>
                                        </p:animScale>
                                      </p:childTnLst>
                                    </p:cTn>
                                  </p:par>
                                  <p:par>
                                    <p:cTn id="31" presetID="56" presetClass="path" presetSubtype="0" accel="50000" decel="50000" fill="hold" nodeType="withEffect">
                                      <p:stCondLst>
                                        <p:cond delay="250"/>
                                      </p:stCondLst>
                                      <p:childTnLst>
                                        <p:animMotion origin="layout" path="M 3.88889E-6 -2.22222E-6 L -0.07848 -0.26611 " pathEditMode="relative" rAng="0" ptsTypes="AA">
                                          <p:cBhvr>
                                            <p:cTn id="32" dur="750" fill="hold"/>
                                            <p:tgtEl>
                                              <p:spTgt spid="10"/>
                                            </p:tgtEl>
                                            <p:attrNameLst>
                                              <p:attrName>ppt_x</p:attrName>
                                              <p:attrName>ppt_y</p:attrName>
                                            </p:attrNameLst>
                                          </p:cBhvr>
                                          <p:rCtr x="-3924" y="-13306"/>
                                        </p:animMotion>
                                      </p:childTnLst>
                                    </p:cTn>
                                  </p:par>
                                </p:childTnLst>
                              </p:cTn>
                            </p:par>
                            <p:par>
                              <p:cTn id="33" fill="hold">
                                <p:stCondLst>
                                  <p:cond delay="5250"/>
                                </p:stCondLst>
                                <p:childTnLst>
                                  <p:par>
                                    <p:cTn id="34" presetID="42" presetClass="entr" presetSubtype="0"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5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childTnLst>
                              </p:cTn>
                            </p:par>
                            <p:par>
                              <p:cTn id="44" fill="hold">
                                <p:stCondLst>
                                  <p:cond delay="6250"/>
                                </p:stCondLst>
                                <p:childTnLst>
                                  <p:par>
                                    <p:cTn id="45" presetID="49" presetClass="entr" presetSubtype="0" decel="100000"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 calcmode="lin" valueType="num">
                                          <p:cBhvr>
                                            <p:cTn id="49" dur="500" fill="hold"/>
                                            <p:tgtEl>
                                              <p:spTgt spid="11"/>
                                            </p:tgtEl>
                                            <p:attrNameLst>
                                              <p:attrName>style.rotation</p:attrName>
                                            </p:attrNameLst>
                                          </p:cBhvr>
                                          <p:tavLst>
                                            <p:tav tm="0">
                                              <p:val>
                                                <p:fltVal val="360"/>
                                              </p:val>
                                            </p:tav>
                                            <p:tav tm="100000">
                                              <p:val>
                                                <p:fltVal val="0"/>
                                              </p:val>
                                            </p:tav>
                                          </p:tavLst>
                                        </p:anim>
                                        <p:animEffect transition="in" filter="fade">
                                          <p:cBhvr>
                                            <p:cTn id="50" dur="500"/>
                                            <p:tgtEl>
                                              <p:spTgt spid="11"/>
                                            </p:tgtEl>
                                          </p:cBhvr>
                                        </p:animEffect>
                                      </p:childTnLst>
                                    </p:cTn>
                                  </p:par>
                                </p:childTnLst>
                              </p:cTn>
                            </p:par>
                            <p:par>
                              <p:cTn id="51" fill="hold">
                                <p:stCondLst>
                                  <p:cond delay="6750"/>
                                </p:stCondLst>
                                <p:childTnLst>
                                  <p:par>
                                    <p:cTn id="52" presetID="6" presetClass="emph" presetSubtype="0" fill="hold" nodeType="afterEffect">
                                      <p:stCondLst>
                                        <p:cond delay="0"/>
                                      </p:stCondLst>
                                      <p:childTnLst>
                                        <p:animScale>
                                          <p:cBhvr>
                                            <p:cTn id="53" dur="2000" fill="hold"/>
                                            <p:tgtEl>
                                              <p:spTgt spid="11"/>
                                            </p:tgtEl>
                                          </p:cBhvr>
                                          <p:by x="75000" y="75000"/>
                                        </p:animScale>
                                      </p:childTnLst>
                                    </p:cTn>
                                  </p:par>
                                  <p:par>
                                    <p:cTn id="54" presetID="56" presetClass="path" presetSubtype="0" accel="50000" decel="50000" fill="hold" nodeType="withEffect">
                                      <p:stCondLst>
                                        <p:cond delay="250"/>
                                      </p:stCondLst>
                                      <p:childTnLst>
                                        <p:animMotion origin="layout" path="M -8.33333E-7 4.48819E-6 L -0.00625 -0.16032 " pathEditMode="relative" rAng="0" ptsTypes="AA">
                                          <p:cBhvr>
                                            <p:cTn id="55" dur="750" fill="hold"/>
                                            <p:tgtEl>
                                              <p:spTgt spid="11"/>
                                            </p:tgtEl>
                                            <p:attrNameLst>
                                              <p:attrName>ppt_x</p:attrName>
                                              <p:attrName>ppt_y</p:attrName>
                                            </p:attrNameLst>
                                          </p:cBhvr>
                                          <p:rCtr x="-313" y="-8031"/>
                                        </p:animMotion>
                                      </p:childTnLst>
                                    </p:cTn>
                                  </p:par>
                                </p:childTnLst>
                              </p:cTn>
                            </p:par>
                            <p:par>
                              <p:cTn id="56" fill="hold">
                                <p:stCondLst>
                                  <p:cond delay="8750"/>
                                </p:stCondLst>
                                <p:childTnLst>
                                  <p:par>
                                    <p:cTn id="57" presetID="42" presetClass="entr" presetSubtype="0"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1000"/>
                                            <p:tgtEl>
                                              <p:spTgt spid="8"/>
                                            </p:tgtEl>
                                          </p:cBhvr>
                                        </p:animEffect>
                                        <p:anim calcmode="lin" valueType="num">
                                          <p:cBhvr>
                                            <p:cTn id="60" dur="1000" fill="hold"/>
                                            <p:tgtEl>
                                              <p:spTgt spid="8"/>
                                            </p:tgtEl>
                                            <p:attrNameLst>
                                              <p:attrName>ppt_x</p:attrName>
                                            </p:attrNameLst>
                                          </p:cBhvr>
                                          <p:tavLst>
                                            <p:tav tm="0">
                                              <p:val>
                                                <p:strVal val="#ppt_x"/>
                                              </p:val>
                                            </p:tav>
                                            <p:tav tm="100000">
                                              <p:val>
                                                <p:strVal val="#ppt_x"/>
                                              </p:val>
                                            </p:tav>
                                          </p:tavLst>
                                        </p:anim>
                                        <p:anim calcmode="lin" valueType="num">
                                          <p:cBhvr>
                                            <p:cTn id="61" dur="1000" fill="hold"/>
                                            <p:tgtEl>
                                              <p:spTgt spid="8"/>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25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1000"/>
                                            <p:tgtEl>
                                              <p:spTgt spid="9"/>
                                            </p:tgtEl>
                                          </p:cBhvr>
                                        </p:animEffect>
                                        <p:anim calcmode="lin" valueType="num">
                                          <p:cBhvr>
                                            <p:cTn id="65" dur="1000" fill="hold"/>
                                            <p:tgtEl>
                                              <p:spTgt spid="9"/>
                                            </p:tgtEl>
                                            <p:attrNameLst>
                                              <p:attrName>ppt_x</p:attrName>
                                            </p:attrNameLst>
                                          </p:cBhvr>
                                          <p:tavLst>
                                            <p:tav tm="0">
                                              <p:val>
                                                <p:strVal val="#ppt_x"/>
                                              </p:val>
                                            </p:tav>
                                            <p:tav tm="100000">
                                              <p:val>
                                                <p:strVal val="#ppt_x"/>
                                              </p:val>
                                            </p:tav>
                                          </p:tavLst>
                                        </p:anim>
                                        <p:anim calcmode="lin" valueType="num">
                                          <p:cBhvr>
                                            <p:cTn id="66" dur="1000" fill="hold"/>
                                            <p:tgtEl>
                                              <p:spTgt spid="9"/>
                                            </p:tgtEl>
                                            <p:attrNameLst>
                                              <p:attrName>ppt_y</p:attrName>
                                            </p:attrNameLst>
                                          </p:cBhvr>
                                          <p:tavLst>
                                            <p:tav tm="0">
                                              <p:val>
                                                <p:strVal val="#ppt_y+.1"/>
                                              </p:val>
                                            </p:tav>
                                            <p:tav tm="100000">
                                              <p:val>
                                                <p:strVal val="#ppt_y"/>
                                              </p:val>
                                            </p:tav>
                                          </p:tavLst>
                                        </p:anim>
                                      </p:childTnLst>
                                    </p:cTn>
                                  </p:par>
                                </p:childTnLst>
                              </p:cTn>
                            </p:par>
                            <p:par>
                              <p:cTn id="67" fill="hold">
                                <p:stCondLst>
                                  <p:cond delay="9750"/>
                                </p:stCondLst>
                                <p:childTnLst>
                                  <p:par>
                                    <p:cTn id="68" presetID="49" presetClass="entr" presetSubtype="0" decel="100000" fill="hold" nodeType="after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p:cTn id="70" dur="500" fill="hold"/>
                                            <p:tgtEl>
                                              <p:spTgt spid="12"/>
                                            </p:tgtEl>
                                            <p:attrNameLst>
                                              <p:attrName>ppt_w</p:attrName>
                                            </p:attrNameLst>
                                          </p:cBhvr>
                                          <p:tavLst>
                                            <p:tav tm="0">
                                              <p:val>
                                                <p:fltVal val="0"/>
                                              </p:val>
                                            </p:tav>
                                            <p:tav tm="100000">
                                              <p:val>
                                                <p:strVal val="#ppt_w"/>
                                              </p:val>
                                            </p:tav>
                                          </p:tavLst>
                                        </p:anim>
                                        <p:anim calcmode="lin" valueType="num">
                                          <p:cBhvr>
                                            <p:cTn id="71" dur="500" fill="hold"/>
                                            <p:tgtEl>
                                              <p:spTgt spid="12"/>
                                            </p:tgtEl>
                                            <p:attrNameLst>
                                              <p:attrName>ppt_h</p:attrName>
                                            </p:attrNameLst>
                                          </p:cBhvr>
                                          <p:tavLst>
                                            <p:tav tm="0">
                                              <p:val>
                                                <p:fltVal val="0"/>
                                              </p:val>
                                            </p:tav>
                                            <p:tav tm="100000">
                                              <p:val>
                                                <p:strVal val="#ppt_h"/>
                                              </p:val>
                                            </p:tav>
                                          </p:tavLst>
                                        </p:anim>
                                        <p:anim calcmode="lin" valueType="num">
                                          <p:cBhvr>
                                            <p:cTn id="72" dur="500" fill="hold"/>
                                            <p:tgtEl>
                                              <p:spTgt spid="12"/>
                                            </p:tgtEl>
                                            <p:attrNameLst>
                                              <p:attrName>style.rotation</p:attrName>
                                            </p:attrNameLst>
                                          </p:cBhvr>
                                          <p:tavLst>
                                            <p:tav tm="0">
                                              <p:val>
                                                <p:fltVal val="360"/>
                                              </p:val>
                                            </p:tav>
                                            <p:tav tm="100000">
                                              <p:val>
                                                <p:fltVal val="0"/>
                                              </p:val>
                                            </p:tav>
                                          </p:tavLst>
                                        </p:anim>
                                        <p:animEffect transition="in" filter="fade">
                                          <p:cBhvr>
                                            <p:cTn id="7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p:bldP spid="5" grpId="0"/>
          <p:bldP spid="6" grpId="0" bldLvl="0" animBg="1"/>
          <p:bldP spid="7" grpId="0" bldLvl="0" animBg="1"/>
          <p:bldP spid="8" grpId="0" bldLvl="0" animBg="1"/>
          <p:bldP spid="9"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a:extLst>
              <a:ext uri="{FF2B5EF4-FFF2-40B4-BE49-F238E27FC236}">
                <a16:creationId xmlns="" xmlns:a16="http://schemas.microsoft.com/office/drawing/2014/main" id="{3DAD3D8D-414A-430F-8FAF-EA02055BA4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4" y="0"/>
            <a:ext cx="9258944" cy="5086880"/>
          </a:xfrm>
          <a:prstGeom prst="rect">
            <a:avLst/>
          </a:prstGeom>
        </p:spPr>
      </p:pic>
      <p:sp>
        <p:nvSpPr>
          <p:cNvPr id="25" name="Rectangle 44"/>
          <p:cNvSpPr>
            <a:spLocks noChangeArrowheads="1"/>
          </p:cNvSpPr>
          <p:nvPr/>
        </p:nvSpPr>
        <p:spPr bwMode="auto">
          <a:xfrm>
            <a:off x="1563862" y="352490"/>
            <a:ext cx="2974779" cy="378429"/>
          </a:xfrm>
          <a:prstGeom prst="rect">
            <a:avLst/>
          </a:prstGeom>
          <a:noFill/>
          <a:ln w="9525" algn="ctr">
            <a:noFill/>
            <a:miter lim="800000"/>
          </a:ln>
        </p:spPr>
        <p:txBody>
          <a:bodyPr wrap="square" lIns="76701" tIns="38350" rIns="76701" bIns="38350">
            <a:spAutoFit/>
          </a:bodyPr>
          <a:lstStyle/>
          <a:p>
            <a:pPr eaLnBrk="0" hangingPunct="0"/>
            <a:r>
              <a:rPr lang="zh-CN" altLang="en-US" sz="1956" b="1" dirty="0">
                <a:solidFill>
                  <a:srgbClr val="000000"/>
                </a:solidFill>
                <a:latin typeface="微软雅黑" panose="020B0503020204020204" pitchFamily="34" charset="-122"/>
                <a:ea typeface="微软雅黑" panose="020B0503020204020204" pitchFamily="34" charset="-122"/>
              </a:rPr>
              <a:t>明年工作计划</a:t>
            </a:r>
            <a:endParaRPr lang="en-US" altLang="zh-CN" sz="1956" b="1" dirty="0">
              <a:solidFill>
                <a:srgbClr val="000000"/>
              </a:solidFill>
              <a:latin typeface="微软雅黑" panose="020B0503020204020204" pitchFamily="34" charset="-122"/>
              <a:ea typeface="微软雅黑" panose="020B0503020204020204" pitchFamily="34" charset="-122"/>
            </a:endParaRPr>
          </a:p>
        </p:txBody>
      </p:sp>
      <p:sp>
        <p:nvSpPr>
          <p:cNvPr id="26" name="Line 45"/>
          <p:cNvSpPr>
            <a:spLocks noChangeShapeType="1"/>
          </p:cNvSpPr>
          <p:nvPr/>
        </p:nvSpPr>
        <p:spPr bwMode="auto">
          <a:xfrm>
            <a:off x="1449824" y="698231"/>
            <a:ext cx="3147005" cy="0"/>
          </a:xfrm>
          <a:prstGeom prst="line">
            <a:avLst/>
          </a:prstGeom>
          <a:solidFill>
            <a:schemeClr val="accent1">
              <a:lumMod val="75000"/>
            </a:schemeClr>
          </a:solidFill>
          <a:ln w="9525">
            <a:solidFill>
              <a:srgbClr val="760000"/>
            </a:solidFill>
            <a:round/>
          </a:ln>
        </p:spPr>
        <p:txBody>
          <a:bodyPr wrap="none" lIns="76701" tIns="38350" rIns="76701" bIns="38350" anchor="ctr"/>
          <a:lstStyle/>
          <a:p>
            <a:endParaRPr lang="zh-CN" altLang="en-US" sz="1472" dirty="0">
              <a:latin typeface="微软雅黑" panose="020B0503020204020204" pitchFamily="34" charset="-122"/>
              <a:ea typeface="微软雅黑" panose="020B0503020204020204" pitchFamily="34" charset="-122"/>
            </a:endParaRPr>
          </a:p>
        </p:txBody>
      </p:sp>
      <p:sp>
        <p:nvSpPr>
          <p:cNvPr id="18" name="流程图: 延期 8"/>
          <p:cNvSpPr/>
          <p:nvPr/>
        </p:nvSpPr>
        <p:spPr>
          <a:xfrm>
            <a:off x="514676" y="242577"/>
            <a:ext cx="985507" cy="625258"/>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1" fmla="*/ 0 w 3204064"/>
              <a:gd name="connsiteY0-2" fmla="*/ 0 h 1887198"/>
              <a:gd name="connsiteX1-3" fmla="*/ 2051737 w 3204064"/>
              <a:gd name="connsiteY1-4" fmla="*/ 14990 h 1887198"/>
              <a:gd name="connsiteX2-5" fmla="*/ 3204064 w 3204064"/>
              <a:gd name="connsiteY2-6" fmla="*/ 951094 h 1887198"/>
              <a:gd name="connsiteX3-7" fmla="*/ 2051737 w 3204064"/>
              <a:gd name="connsiteY3-8" fmla="*/ 1887198 h 1887198"/>
              <a:gd name="connsiteX4-9" fmla="*/ 899410 w 3204064"/>
              <a:gd name="connsiteY4-10" fmla="*/ 1887198 h 1887198"/>
              <a:gd name="connsiteX5-11" fmla="*/ 0 w 3204064"/>
              <a:gd name="connsiteY5-12" fmla="*/ 0 h 1887198"/>
              <a:gd name="connsiteX0-13" fmla="*/ 0 w 3204064"/>
              <a:gd name="connsiteY0-14" fmla="*/ 0 h 1887198"/>
              <a:gd name="connsiteX1-15" fmla="*/ 2051737 w 3204064"/>
              <a:gd name="connsiteY1-16" fmla="*/ 14990 h 1887198"/>
              <a:gd name="connsiteX2-17" fmla="*/ 3204064 w 3204064"/>
              <a:gd name="connsiteY2-18" fmla="*/ 951094 h 1887198"/>
              <a:gd name="connsiteX3-19" fmla="*/ 2051737 w 3204064"/>
              <a:gd name="connsiteY3-20" fmla="*/ 1887198 h 1887198"/>
              <a:gd name="connsiteX4-21" fmla="*/ 29980 w 3204064"/>
              <a:gd name="connsiteY4-22" fmla="*/ 1887198 h 1887198"/>
              <a:gd name="connsiteX5-23" fmla="*/ 0 w 3204064"/>
              <a:gd name="connsiteY5-24" fmla="*/ 0 h 1887198"/>
              <a:gd name="connsiteX0-25" fmla="*/ 0 w 3189073"/>
              <a:gd name="connsiteY0-26" fmla="*/ 0 h 1872208"/>
              <a:gd name="connsiteX1-27" fmla="*/ 2036746 w 3189073"/>
              <a:gd name="connsiteY1-28" fmla="*/ 0 h 1872208"/>
              <a:gd name="connsiteX2-29" fmla="*/ 3189073 w 3189073"/>
              <a:gd name="connsiteY2-30" fmla="*/ 936104 h 1872208"/>
              <a:gd name="connsiteX3-31" fmla="*/ 2036746 w 3189073"/>
              <a:gd name="connsiteY3-32" fmla="*/ 1872208 h 1872208"/>
              <a:gd name="connsiteX4-33" fmla="*/ 14989 w 3189073"/>
              <a:gd name="connsiteY4-34" fmla="*/ 1872208 h 1872208"/>
              <a:gd name="connsiteX5-35" fmla="*/ 0 w 3189073"/>
              <a:gd name="connsiteY5-36" fmla="*/ 0 h 1872208"/>
              <a:gd name="connsiteX0-37" fmla="*/ 0 w 3848302"/>
              <a:gd name="connsiteY0-38" fmla="*/ 14991 h 1872208"/>
              <a:gd name="connsiteX1-39" fmla="*/ 2695975 w 3848302"/>
              <a:gd name="connsiteY1-40" fmla="*/ 0 h 1872208"/>
              <a:gd name="connsiteX2-41" fmla="*/ 3848302 w 3848302"/>
              <a:gd name="connsiteY2-42" fmla="*/ 936104 h 1872208"/>
              <a:gd name="connsiteX3-43" fmla="*/ 2695975 w 3848302"/>
              <a:gd name="connsiteY3-44" fmla="*/ 1872208 h 1872208"/>
              <a:gd name="connsiteX4-45" fmla="*/ 674218 w 3848302"/>
              <a:gd name="connsiteY4-46" fmla="*/ 1872208 h 1872208"/>
              <a:gd name="connsiteX5-47" fmla="*/ 0 w 3848302"/>
              <a:gd name="connsiteY5-48" fmla="*/ 14991 h 1872208"/>
              <a:gd name="connsiteX0-49" fmla="*/ 0 w 3848302"/>
              <a:gd name="connsiteY0-50" fmla="*/ 14991 h 1902188"/>
              <a:gd name="connsiteX1-51" fmla="*/ 2695975 w 3848302"/>
              <a:gd name="connsiteY1-52" fmla="*/ 0 h 1902188"/>
              <a:gd name="connsiteX2-53" fmla="*/ 3848302 w 3848302"/>
              <a:gd name="connsiteY2-54" fmla="*/ 936104 h 1902188"/>
              <a:gd name="connsiteX3-55" fmla="*/ 2695975 w 3848302"/>
              <a:gd name="connsiteY3-56" fmla="*/ 1872208 h 1902188"/>
              <a:gd name="connsiteX4-57" fmla="*/ 31469 w 3848302"/>
              <a:gd name="connsiteY4-58" fmla="*/ 1902188 h 1902188"/>
              <a:gd name="connsiteX5-59" fmla="*/ 0 w 3848302"/>
              <a:gd name="connsiteY5-60" fmla="*/ 14991 h 1902188"/>
              <a:gd name="connsiteX0-61" fmla="*/ 0 w 3864784"/>
              <a:gd name="connsiteY0-62" fmla="*/ 29981 h 1902188"/>
              <a:gd name="connsiteX1-63" fmla="*/ 2712457 w 3864784"/>
              <a:gd name="connsiteY1-64" fmla="*/ 0 h 1902188"/>
              <a:gd name="connsiteX2-65" fmla="*/ 3864784 w 3864784"/>
              <a:gd name="connsiteY2-66" fmla="*/ 936104 h 1902188"/>
              <a:gd name="connsiteX3-67" fmla="*/ 2712457 w 3864784"/>
              <a:gd name="connsiteY3-68" fmla="*/ 1872208 h 1902188"/>
              <a:gd name="connsiteX4-69" fmla="*/ 47951 w 3864784"/>
              <a:gd name="connsiteY4-70" fmla="*/ 1902188 h 1902188"/>
              <a:gd name="connsiteX5-71" fmla="*/ 0 w 3864784"/>
              <a:gd name="connsiteY5-72" fmla="*/ 29981 h 1902188"/>
              <a:gd name="connsiteX0-73" fmla="*/ 0 w 3831822"/>
              <a:gd name="connsiteY0-74" fmla="*/ 14990 h 1902188"/>
              <a:gd name="connsiteX1-75" fmla="*/ 2679495 w 3831822"/>
              <a:gd name="connsiteY1-76" fmla="*/ 0 h 1902188"/>
              <a:gd name="connsiteX2-77" fmla="*/ 3831822 w 3831822"/>
              <a:gd name="connsiteY2-78" fmla="*/ 936104 h 1902188"/>
              <a:gd name="connsiteX3-79" fmla="*/ 2679495 w 3831822"/>
              <a:gd name="connsiteY3-80" fmla="*/ 1872208 h 1902188"/>
              <a:gd name="connsiteX4-81" fmla="*/ 14989 w 3831822"/>
              <a:gd name="connsiteY4-82" fmla="*/ 1902188 h 1902188"/>
              <a:gd name="connsiteX5-83" fmla="*/ 0 w 3831822"/>
              <a:gd name="connsiteY5-84" fmla="*/ 14990 h 1902188"/>
            </a:gdLst>
            <a:ahLst/>
            <a:cxnLst>
              <a:cxn ang="0">
                <a:pos x="connsiteX0-73" y="connsiteY0-74"/>
              </a:cxn>
              <a:cxn ang="0">
                <a:pos x="connsiteX1-75" y="connsiteY1-76"/>
              </a:cxn>
              <a:cxn ang="0">
                <a:pos x="connsiteX2-77" y="connsiteY2-78"/>
              </a:cxn>
              <a:cxn ang="0">
                <a:pos x="connsiteX3-79" y="connsiteY3-80"/>
              </a:cxn>
              <a:cxn ang="0">
                <a:pos x="connsiteX4-81" y="connsiteY4-82"/>
              </a:cxn>
              <a:cxn ang="0">
                <a:pos x="connsiteX5-83" y="connsiteY5-84"/>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微软雅黑" panose="020B0503020204020204" pitchFamily="34" charset="-122"/>
                <a:ea typeface="微软雅黑" panose="020B0503020204020204" pitchFamily="34" charset="-122"/>
              </a:rPr>
              <a:t>LOGO</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4292276" y="2189357"/>
            <a:ext cx="2588971" cy="746050"/>
            <a:chOff x="6808340" y="2994373"/>
            <a:chExt cx="3702050" cy="1066800"/>
          </a:xfrm>
          <a:solidFill>
            <a:srgbClr val="C00000"/>
          </a:solidFill>
        </p:grpSpPr>
        <p:sp>
          <p:nvSpPr>
            <p:cNvPr id="30" name="AutoShape 3"/>
            <p:cNvSpPr>
              <a:spLocks noChangeArrowheads="1"/>
            </p:cNvSpPr>
            <p:nvPr/>
          </p:nvSpPr>
          <p:spPr bwMode="ltGray">
            <a:xfrm>
              <a:off x="6808340" y="2994373"/>
              <a:ext cx="3702050" cy="1066800"/>
            </a:xfrm>
            <a:prstGeom prst="roundRect">
              <a:avLst>
                <a:gd name="adj" fmla="val 11921"/>
              </a:avLst>
            </a:prstGeom>
            <a:grpFill/>
            <a:ln w="25400">
              <a:solidFill>
                <a:srgbClr val="FEFFFF"/>
              </a:solidFill>
              <a:round/>
            </a:ln>
            <a:effectLst/>
          </p:spPr>
          <p:txBody>
            <a:bodyPr wrap="none" anchor="ctr"/>
            <a:lstStyle/>
            <a:p>
              <a:endParaRPr lang="zh-CN" altLang="en-US" sz="1472">
                <a:solidFill>
                  <a:schemeClr val="bg1"/>
                </a:solidFill>
                <a:ea typeface="宋体" panose="02010600030101010101" pitchFamily="2" charset="-122"/>
              </a:endParaRPr>
            </a:p>
          </p:txBody>
        </p:sp>
        <p:sp>
          <p:nvSpPr>
            <p:cNvPr id="31" name="Rectangle 38"/>
            <p:cNvSpPr>
              <a:spLocks noChangeArrowheads="1"/>
            </p:cNvSpPr>
            <p:nvPr/>
          </p:nvSpPr>
          <p:spPr bwMode="black">
            <a:xfrm>
              <a:off x="6940102" y="3126135"/>
              <a:ext cx="3425826" cy="8699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20000"/>
                </a:lnSpc>
              </a:pPr>
              <a:r>
                <a:rPr lang="zh-CN" altLang="en-US" sz="1397" dirty="0">
                  <a:solidFill>
                    <a:schemeClr val="bg1"/>
                  </a:solidFill>
                  <a:latin typeface="微软雅黑" panose="020B0503020204020204" pitchFamily="34" charset="-122"/>
                  <a:ea typeface="微软雅黑" panose="020B0503020204020204" pitchFamily="34" charset="-122"/>
                </a:rPr>
                <a:t>点击此处添加文字</a:t>
              </a:r>
            </a:p>
            <a:p>
              <a:pPr algn="ctr">
                <a:lnSpc>
                  <a:spcPct val="120000"/>
                </a:lnSpc>
              </a:pPr>
              <a:r>
                <a:rPr lang="zh-CN" altLang="en-US" sz="1397" dirty="0">
                  <a:solidFill>
                    <a:schemeClr val="bg1"/>
                  </a:solidFill>
                  <a:latin typeface="微软雅黑" panose="020B0503020204020204" pitchFamily="34" charset="-122"/>
                  <a:ea typeface="微软雅黑" panose="020B0503020204020204" pitchFamily="34" charset="-122"/>
                </a:rPr>
                <a:t>点击此处添加文字</a:t>
              </a:r>
              <a:endParaRPr lang="en-US" altLang="zh-CN" sz="1397" dirty="0">
                <a:solidFill>
                  <a:schemeClr val="bg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4290056" y="1261235"/>
            <a:ext cx="2588971" cy="746050"/>
            <a:chOff x="6805165" y="1667223"/>
            <a:chExt cx="3702050" cy="1066800"/>
          </a:xfrm>
          <a:solidFill>
            <a:srgbClr val="C00000"/>
          </a:solidFill>
        </p:grpSpPr>
        <p:sp>
          <p:nvSpPr>
            <p:cNvPr id="33" name="AutoShape 2"/>
            <p:cNvSpPr>
              <a:spLocks noChangeArrowheads="1"/>
            </p:cNvSpPr>
            <p:nvPr/>
          </p:nvSpPr>
          <p:spPr bwMode="ltGray">
            <a:xfrm>
              <a:off x="6805165" y="1667223"/>
              <a:ext cx="3702050" cy="1066800"/>
            </a:xfrm>
            <a:prstGeom prst="roundRect">
              <a:avLst>
                <a:gd name="adj" fmla="val 11921"/>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79">
                <a:solidFill>
                  <a:schemeClr val="bg1"/>
                </a:solidFill>
                <a:latin typeface="微软雅黑" panose="020B0503020204020204" pitchFamily="34" charset="-122"/>
                <a:ea typeface="微软雅黑" panose="020B0503020204020204" pitchFamily="34" charset="-122"/>
              </a:endParaRPr>
            </a:p>
          </p:txBody>
        </p:sp>
        <p:sp>
          <p:nvSpPr>
            <p:cNvPr id="34" name="Rectangle 39"/>
            <p:cNvSpPr>
              <a:spLocks noChangeArrowheads="1"/>
            </p:cNvSpPr>
            <p:nvPr/>
          </p:nvSpPr>
          <p:spPr bwMode="black">
            <a:xfrm>
              <a:off x="6940102" y="1791048"/>
              <a:ext cx="3425825" cy="830997"/>
            </a:xfrm>
            <a:prstGeom prst="rect">
              <a:avLst/>
            </a:prstGeom>
            <a:grpFill/>
            <a:ln>
              <a:noFill/>
            </a:ln>
            <a:effectLst>
              <a:outerShdw blurRad="444500" dist="254000" dir="8100000" algn="tr" rotWithShape="0">
                <a:prstClr val="black">
                  <a:alpha val="5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79" dirty="0">
                  <a:solidFill>
                    <a:schemeClr val="bg1"/>
                  </a:solidFill>
                  <a:latin typeface="微软雅黑" panose="020B0503020204020204" pitchFamily="34" charset="-122"/>
                  <a:ea typeface="微软雅黑" panose="020B0503020204020204" pitchFamily="34" charset="-122"/>
                </a:rPr>
                <a:t>点击此处添加文字</a:t>
              </a:r>
            </a:p>
            <a:p>
              <a:pPr algn="ctr"/>
              <a:r>
                <a:rPr lang="zh-CN" altLang="en-US" sz="1679" dirty="0">
                  <a:solidFill>
                    <a:schemeClr val="bg1"/>
                  </a:solidFill>
                  <a:latin typeface="微软雅黑" panose="020B0503020204020204" pitchFamily="34" charset="-122"/>
                  <a:ea typeface="微软雅黑" panose="020B0503020204020204" pitchFamily="34" charset="-122"/>
                </a:rPr>
                <a:t>点击此处添加文字</a:t>
              </a:r>
            </a:p>
          </p:txBody>
        </p:sp>
      </p:grpSp>
      <p:grpSp>
        <p:nvGrpSpPr>
          <p:cNvPr id="35" name="组合 34"/>
          <p:cNvGrpSpPr/>
          <p:nvPr/>
        </p:nvGrpSpPr>
        <p:grpSpPr>
          <a:xfrm>
            <a:off x="4294496" y="3119699"/>
            <a:ext cx="2588971" cy="746050"/>
            <a:chOff x="6811515" y="4324698"/>
            <a:chExt cx="3702050" cy="1066800"/>
          </a:xfrm>
          <a:solidFill>
            <a:srgbClr val="C00000"/>
          </a:solidFill>
        </p:grpSpPr>
        <p:sp>
          <p:nvSpPr>
            <p:cNvPr id="36" name="AutoShape 4"/>
            <p:cNvSpPr>
              <a:spLocks noChangeArrowheads="1"/>
            </p:cNvSpPr>
            <p:nvPr/>
          </p:nvSpPr>
          <p:spPr bwMode="ltGray">
            <a:xfrm>
              <a:off x="6811515" y="4324698"/>
              <a:ext cx="3702050" cy="1066800"/>
            </a:xfrm>
            <a:prstGeom prst="roundRect">
              <a:avLst>
                <a:gd name="adj" fmla="val 11921"/>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79">
                <a:solidFill>
                  <a:schemeClr val="bg1"/>
                </a:solidFill>
                <a:latin typeface="微软雅黑" panose="020B0503020204020204" pitchFamily="34" charset="-122"/>
                <a:ea typeface="微软雅黑" panose="020B0503020204020204" pitchFamily="34" charset="-122"/>
              </a:endParaRPr>
            </a:p>
          </p:txBody>
        </p:sp>
        <p:sp>
          <p:nvSpPr>
            <p:cNvPr id="37" name="Rectangle 40"/>
            <p:cNvSpPr>
              <a:spLocks noChangeArrowheads="1"/>
            </p:cNvSpPr>
            <p:nvPr/>
          </p:nvSpPr>
          <p:spPr bwMode="black">
            <a:xfrm>
              <a:off x="6940103" y="4438998"/>
              <a:ext cx="3425825" cy="830997"/>
            </a:xfrm>
            <a:prstGeom prst="rect">
              <a:avLst/>
            </a:prstGeom>
            <a:grpFill/>
            <a:ln>
              <a:noFill/>
            </a:ln>
            <a:effectLst>
              <a:outerShdw blurRad="444500" dist="254000" dir="8100000" algn="tr" rotWithShape="0">
                <a:prstClr val="black">
                  <a:alpha val="5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79" dirty="0">
                  <a:solidFill>
                    <a:schemeClr val="bg1"/>
                  </a:solidFill>
                  <a:latin typeface="微软雅黑" panose="020B0503020204020204" pitchFamily="34" charset="-122"/>
                  <a:ea typeface="微软雅黑" panose="020B0503020204020204" pitchFamily="34" charset="-122"/>
                </a:rPr>
                <a:t>点击此处添加文字</a:t>
              </a:r>
            </a:p>
            <a:p>
              <a:pPr algn="ctr"/>
              <a:r>
                <a:rPr lang="zh-CN" altLang="en-US" sz="1679" dirty="0">
                  <a:solidFill>
                    <a:schemeClr val="bg1"/>
                  </a:solidFill>
                  <a:latin typeface="微软雅黑" panose="020B0503020204020204" pitchFamily="34" charset="-122"/>
                  <a:ea typeface="微软雅黑" panose="020B0503020204020204" pitchFamily="34" charset="-122"/>
                </a:rPr>
                <a:t>点击此处添加文字</a:t>
              </a:r>
              <a:endParaRPr lang="en-US" altLang="zh-CN" sz="1679" dirty="0">
                <a:solidFill>
                  <a:schemeClr val="bg1"/>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2104475" y="1102479"/>
            <a:ext cx="1332233" cy="1052516"/>
            <a:chOff x="3679937" y="1512218"/>
            <a:chExt cx="1905000" cy="1505025"/>
          </a:xfrm>
        </p:grpSpPr>
        <p:sp>
          <p:nvSpPr>
            <p:cNvPr id="39" name="椭圆 38"/>
            <p:cNvSpPr/>
            <p:nvPr/>
          </p:nvSpPr>
          <p:spPr>
            <a:xfrm>
              <a:off x="3895972" y="1512218"/>
              <a:ext cx="1505025" cy="1505025"/>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a:solidFill>
                  <a:schemeClr val="bg1"/>
                </a:solidFill>
                <a:latin typeface="微软雅黑" panose="020B0503020204020204" pitchFamily="34" charset="-122"/>
                <a:ea typeface="微软雅黑" panose="020B0503020204020204" pitchFamily="34" charset="-122"/>
              </a:endParaRPr>
            </a:p>
          </p:txBody>
        </p:sp>
        <p:sp>
          <p:nvSpPr>
            <p:cNvPr id="40" name="Text Box 41"/>
            <p:cNvSpPr txBox="1">
              <a:spLocks noChangeArrowheads="1"/>
            </p:cNvSpPr>
            <p:nvPr/>
          </p:nvSpPr>
          <p:spPr bwMode="auto">
            <a:xfrm>
              <a:off x="3679937" y="1883619"/>
              <a:ext cx="1905000" cy="761747"/>
            </a:xfrm>
            <a:prstGeom prst="rect">
              <a:avLst/>
            </a:prstGeom>
            <a:no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4000">
                  <a:solidFill>
                    <a:schemeClr val="bg1"/>
                  </a:solidFill>
                  <a:latin typeface="微软雅黑" panose="020B0503020204020204" pitchFamily="34" charset="-122"/>
                  <a:ea typeface="微软雅黑" panose="020B0503020204020204"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956" dirty="0"/>
                <a:t>添加</a:t>
              </a:r>
            </a:p>
            <a:p>
              <a:r>
                <a:rPr lang="zh-CN" altLang="en-US" sz="1956" dirty="0"/>
                <a:t>文字</a:t>
              </a:r>
            </a:p>
          </p:txBody>
        </p:sp>
      </p:grpSp>
      <p:grpSp>
        <p:nvGrpSpPr>
          <p:cNvPr id="41" name="组合 40"/>
          <p:cNvGrpSpPr/>
          <p:nvPr/>
        </p:nvGrpSpPr>
        <p:grpSpPr>
          <a:xfrm>
            <a:off x="2118633" y="2970707"/>
            <a:ext cx="1332233" cy="1052516"/>
            <a:chOff x="3700182" y="3975596"/>
            <a:chExt cx="1905000" cy="1505025"/>
          </a:xfrm>
        </p:grpSpPr>
        <p:sp>
          <p:nvSpPr>
            <p:cNvPr id="42" name="椭圆 41"/>
            <p:cNvSpPr/>
            <p:nvPr/>
          </p:nvSpPr>
          <p:spPr>
            <a:xfrm>
              <a:off x="3919854" y="3975596"/>
              <a:ext cx="1505025" cy="1505025"/>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a:solidFill>
                  <a:schemeClr val="bg1"/>
                </a:solidFill>
                <a:latin typeface="微软雅黑" panose="020B0503020204020204" pitchFamily="34" charset="-122"/>
                <a:ea typeface="微软雅黑" panose="020B0503020204020204" pitchFamily="34" charset="-122"/>
              </a:endParaRPr>
            </a:p>
          </p:txBody>
        </p:sp>
        <p:sp>
          <p:nvSpPr>
            <p:cNvPr id="43" name="Text Box 42"/>
            <p:cNvSpPr txBox="1">
              <a:spLocks noChangeArrowheads="1"/>
            </p:cNvSpPr>
            <p:nvPr/>
          </p:nvSpPr>
          <p:spPr bwMode="auto">
            <a:xfrm>
              <a:off x="3700182" y="4411864"/>
              <a:ext cx="1905000" cy="761747"/>
            </a:xfrm>
            <a:prstGeom prst="rect">
              <a:avLst/>
            </a:prstGeom>
            <a:no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4000">
                  <a:solidFill>
                    <a:schemeClr val="bg1"/>
                  </a:solidFill>
                  <a:latin typeface="微软雅黑" panose="020B0503020204020204" pitchFamily="34" charset="-122"/>
                  <a:ea typeface="微软雅黑" panose="020B0503020204020204"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956" dirty="0"/>
                <a:t>添加</a:t>
              </a:r>
            </a:p>
            <a:p>
              <a:r>
                <a:rPr lang="zh-CN" altLang="en-US" sz="1956" dirty="0"/>
                <a:t>文字</a:t>
              </a:r>
            </a:p>
          </p:txBody>
        </p:sp>
      </p:grpSp>
      <p:sp>
        <p:nvSpPr>
          <p:cNvPr id="44" name="Freeform 43"/>
          <p:cNvSpPr/>
          <p:nvPr/>
        </p:nvSpPr>
        <p:spPr bwMode="gray">
          <a:xfrm rot="16200000">
            <a:off x="3319190" y="3124695"/>
            <a:ext cx="1135728" cy="677218"/>
          </a:xfrm>
          <a:custGeom>
            <a:avLst/>
            <a:gdLst>
              <a:gd name="T0" fmla="*/ 0 w 735"/>
              <a:gd name="T1" fmla="*/ 0 h 532"/>
              <a:gd name="T2" fmla="*/ 2147483647 w 735"/>
              <a:gd name="T3" fmla="*/ 2147483647 h 532"/>
              <a:gd name="T4" fmla="*/ 2147483647 w 735"/>
              <a:gd name="T5" fmla="*/ 2147483647 h 532"/>
              <a:gd name="T6" fmla="*/ 2147483647 w 735"/>
              <a:gd name="T7" fmla="*/ 2147483647 h 532"/>
              <a:gd name="T8" fmla="*/ 2147483647 w 735"/>
              <a:gd name="T9" fmla="*/ 2147483647 h 532"/>
              <a:gd name="T10" fmla="*/ 2147483647 w 735"/>
              <a:gd name="T11" fmla="*/ 2147483647 h 532"/>
              <a:gd name="T12" fmla="*/ 2147483647 w 735"/>
              <a:gd name="T13" fmla="*/ 2147483647 h 532"/>
              <a:gd name="T14" fmla="*/ 2147483647 w 735"/>
              <a:gd name="T15" fmla="*/ 2147483647 h 532"/>
              <a:gd name="T16" fmla="*/ 2147483647 w 735"/>
              <a:gd name="T17" fmla="*/ 2147483647 h 532"/>
              <a:gd name="T18" fmla="*/ 2147483647 w 735"/>
              <a:gd name="T19" fmla="*/ 2147483647 h 532"/>
              <a:gd name="T20" fmla="*/ 2147483647 w 735"/>
              <a:gd name="T21" fmla="*/ 2147483647 h 532"/>
              <a:gd name="T22" fmla="*/ 2147483647 w 735"/>
              <a:gd name="T23" fmla="*/ 2147483647 h 532"/>
              <a:gd name="T24" fmla="*/ 2147483647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5"/>
              <a:gd name="T43" fmla="*/ 0 h 532"/>
              <a:gd name="T44" fmla="*/ 735 w 735"/>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C00000">
              <a:alpha val="50195"/>
            </a:srgbClr>
          </a:solidFill>
          <a:ln>
            <a:noFill/>
          </a:ln>
        </p:spPr>
        <p:txBody>
          <a:bodyPr wrap="none" lIns="63910" tIns="31957" rIns="63910" bIns="31957" anchor="ctr"/>
          <a:lstStyle/>
          <a:p>
            <a:endParaRPr lang="zh-CN" altLang="en-US" sz="1472"/>
          </a:p>
        </p:txBody>
      </p:sp>
      <p:sp>
        <p:nvSpPr>
          <p:cNvPr id="45" name="Freeform 44"/>
          <p:cNvSpPr/>
          <p:nvPr/>
        </p:nvSpPr>
        <p:spPr bwMode="gray">
          <a:xfrm rot="16200000">
            <a:off x="3715531" y="2182139"/>
            <a:ext cx="219819" cy="767145"/>
          </a:xfrm>
          <a:custGeom>
            <a:avLst/>
            <a:gdLst>
              <a:gd name="T0" fmla="*/ 2147483647 w 142"/>
              <a:gd name="T1" fmla="*/ 2147483647 h 604"/>
              <a:gd name="T2" fmla="*/ 2147483647 w 142"/>
              <a:gd name="T3" fmla="*/ 2147483647 h 604"/>
              <a:gd name="T4" fmla="*/ 0 w 142"/>
              <a:gd name="T5" fmla="*/ 2147483647 h 604"/>
              <a:gd name="T6" fmla="*/ 2147483647 w 142"/>
              <a:gd name="T7" fmla="*/ 2147483647 h 604"/>
              <a:gd name="T8" fmla="*/ 2147483647 w 142"/>
              <a:gd name="T9" fmla="*/ 2147483647 h 604"/>
              <a:gd name="T10" fmla="*/ 2147483647 w 142"/>
              <a:gd name="T11" fmla="*/ 2147483647 h 604"/>
              <a:gd name="T12" fmla="*/ 2147483647 w 142"/>
              <a:gd name="T13" fmla="*/ 0 h 604"/>
              <a:gd name="T14" fmla="*/ 2147483647 w 142"/>
              <a:gd name="T15" fmla="*/ 2147483647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C00000">
              <a:alpha val="50195"/>
            </a:srgbClr>
          </a:solidFill>
          <a:ln>
            <a:noFill/>
          </a:ln>
        </p:spPr>
        <p:txBody>
          <a:bodyPr wrap="none" lIns="63910" tIns="31957" rIns="63910" bIns="31957" anchor="ctr"/>
          <a:lstStyle/>
          <a:p>
            <a:endParaRPr lang="zh-CN" altLang="en-US" sz="1472"/>
          </a:p>
        </p:txBody>
      </p:sp>
      <p:sp>
        <p:nvSpPr>
          <p:cNvPr id="46" name="Freeform 45"/>
          <p:cNvSpPr/>
          <p:nvPr/>
        </p:nvSpPr>
        <p:spPr bwMode="gray">
          <a:xfrm rot="16200000" flipH="1">
            <a:off x="3291436" y="1331733"/>
            <a:ext cx="1135726" cy="677218"/>
          </a:xfrm>
          <a:custGeom>
            <a:avLst/>
            <a:gdLst>
              <a:gd name="T0" fmla="*/ 0 w 735"/>
              <a:gd name="T1" fmla="*/ 0 h 532"/>
              <a:gd name="T2" fmla="*/ 2147483647 w 735"/>
              <a:gd name="T3" fmla="*/ 2147483647 h 532"/>
              <a:gd name="T4" fmla="*/ 2147483647 w 735"/>
              <a:gd name="T5" fmla="*/ 2147483647 h 532"/>
              <a:gd name="T6" fmla="*/ 2147483647 w 735"/>
              <a:gd name="T7" fmla="*/ 2147483647 h 532"/>
              <a:gd name="T8" fmla="*/ 2147483647 w 735"/>
              <a:gd name="T9" fmla="*/ 2147483647 h 532"/>
              <a:gd name="T10" fmla="*/ 2147483647 w 735"/>
              <a:gd name="T11" fmla="*/ 2147483647 h 532"/>
              <a:gd name="T12" fmla="*/ 2147483647 w 735"/>
              <a:gd name="T13" fmla="*/ 2147483647 h 532"/>
              <a:gd name="T14" fmla="*/ 2147483647 w 735"/>
              <a:gd name="T15" fmla="*/ 2147483647 h 532"/>
              <a:gd name="T16" fmla="*/ 2147483647 w 735"/>
              <a:gd name="T17" fmla="*/ 2147483647 h 532"/>
              <a:gd name="T18" fmla="*/ 2147483647 w 735"/>
              <a:gd name="T19" fmla="*/ 2147483647 h 532"/>
              <a:gd name="T20" fmla="*/ 2147483647 w 735"/>
              <a:gd name="T21" fmla="*/ 2147483647 h 532"/>
              <a:gd name="T22" fmla="*/ 2147483647 w 735"/>
              <a:gd name="T23" fmla="*/ 2147483647 h 532"/>
              <a:gd name="T24" fmla="*/ 2147483647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5"/>
              <a:gd name="T43" fmla="*/ 0 h 532"/>
              <a:gd name="T44" fmla="*/ 735 w 735"/>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C00000">
              <a:alpha val="50195"/>
            </a:srgbClr>
          </a:solidFill>
          <a:ln>
            <a:noFill/>
          </a:ln>
        </p:spPr>
        <p:txBody>
          <a:bodyPr wrap="none" lIns="63910" tIns="31957" rIns="63910" bIns="31957" anchor="ctr"/>
          <a:lstStyle/>
          <a:p>
            <a:endParaRPr lang="zh-CN" altLang="en-US" sz="1472"/>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52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52000">
                                          <p:cBhvr additive="base">
                                            <p:cTn id="7" dur="500" fill="hold"/>
                                            <p:tgtEl>
                                              <p:spTgt spid="25"/>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0-#ppt_w/2"/>
                                              </p:val>
                                            </p:tav>
                                            <p:tav tm="100000">
                                              <p:val>
                                                <p:strVal val="#ppt_x"/>
                                              </p:val>
                                            </p:tav>
                                          </p:tavLst>
                                        </p:anim>
                                        <p:anim calcmode="lin" valueType="num">
                                          <p:cBhvr additive="base">
                                            <p:cTn id="13" dur="500" fill="hold"/>
                                            <p:tgtEl>
                                              <p:spTgt spid="38"/>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additive="base">
                                            <p:cTn id="16" dur="500" fill="hold"/>
                                            <p:tgtEl>
                                              <p:spTgt spid="41"/>
                                            </p:tgtEl>
                                            <p:attrNameLst>
                                              <p:attrName>ppt_x</p:attrName>
                                            </p:attrNameLst>
                                          </p:cBhvr>
                                          <p:tavLst>
                                            <p:tav tm="0">
                                              <p:val>
                                                <p:strVal val="0-#ppt_w/2"/>
                                              </p:val>
                                            </p:tav>
                                            <p:tav tm="100000">
                                              <p:val>
                                                <p:strVal val="#ppt_x"/>
                                              </p:val>
                                            </p:tav>
                                          </p:tavLst>
                                        </p:anim>
                                        <p:anim calcmode="lin" valueType="num">
                                          <p:cBhvr additive="base">
                                            <p:cTn id="17" dur="500" fill="hold"/>
                                            <p:tgtEl>
                                              <p:spTgt spid="41"/>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0-#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0-#ppt_w/2"/>
                                              </p:val>
                                            </p:tav>
                                            <p:tav tm="100000">
                                              <p:val>
                                                <p:strVal val="#ppt_x"/>
                                              </p:val>
                                            </p:tav>
                                          </p:tavLst>
                                        </p:anim>
                                        <p:anim calcmode="lin" valueType="num">
                                          <p:cBhvr additive="base">
                                            <p:cTn id="26" dur="500" fill="hold"/>
                                            <p:tgtEl>
                                              <p:spTgt spid="45"/>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500" fill="hold"/>
                                            <p:tgtEl>
                                              <p:spTgt spid="46"/>
                                            </p:tgtEl>
                                            <p:attrNameLst>
                                              <p:attrName>ppt_x</p:attrName>
                                            </p:attrNameLst>
                                          </p:cBhvr>
                                          <p:tavLst>
                                            <p:tav tm="0">
                                              <p:val>
                                                <p:strVal val="0-#ppt_w/2"/>
                                              </p:val>
                                            </p:tav>
                                            <p:tav tm="100000">
                                              <p:val>
                                                <p:strVal val="#ppt_x"/>
                                              </p:val>
                                            </p:tav>
                                          </p:tavLst>
                                        </p:anim>
                                        <p:anim calcmode="lin" valueType="num">
                                          <p:cBhvr additive="base">
                                            <p:cTn id="30" dur="500" fill="hold"/>
                                            <p:tgtEl>
                                              <p:spTgt spid="46"/>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1+#ppt_w/2"/>
                                              </p:val>
                                            </p:tav>
                                            <p:tav tm="100000">
                                              <p:val>
                                                <p:strVal val="#ppt_x"/>
                                              </p:val>
                                            </p:tav>
                                          </p:tavLst>
                                        </p:anim>
                                        <p:anim calcmode="lin" valueType="num">
                                          <p:cBhvr additive="base">
                                            <p:cTn id="35" dur="500" fill="hold"/>
                                            <p:tgtEl>
                                              <p:spTgt spid="29"/>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2" presetClass="entr" presetSubtype="2"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500" fill="hold"/>
                                            <p:tgtEl>
                                              <p:spTgt spid="32"/>
                                            </p:tgtEl>
                                            <p:attrNameLst>
                                              <p:attrName>ppt_x</p:attrName>
                                            </p:attrNameLst>
                                          </p:cBhvr>
                                          <p:tavLst>
                                            <p:tav tm="0">
                                              <p:val>
                                                <p:strVal val="1+#ppt_w/2"/>
                                              </p:val>
                                            </p:tav>
                                            <p:tav tm="100000">
                                              <p:val>
                                                <p:strVal val="#ppt_x"/>
                                              </p:val>
                                            </p:tav>
                                          </p:tavLst>
                                        </p:anim>
                                        <p:anim calcmode="lin" valueType="num">
                                          <p:cBhvr additive="base">
                                            <p:cTn id="40" dur="500" fill="hold"/>
                                            <p:tgtEl>
                                              <p:spTgt spid="32"/>
                                            </p:tgtEl>
                                            <p:attrNameLst>
                                              <p:attrName>ppt_y</p:attrName>
                                            </p:attrNameLst>
                                          </p:cBhvr>
                                          <p:tavLst>
                                            <p:tav tm="0">
                                              <p:val>
                                                <p:strVal val="#ppt_y"/>
                                              </p:val>
                                            </p:tav>
                                            <p:tav tm="100000">
                                              <p:val>
                                                <p:strVal val="#ppt_y"/>
                                              </p:val>
                                            </p:tav>
                                          </p:tavLst>
                                        </p:anim>
                                      </p:childTnLst>
                                    </p:cTn>
                                  </p:par>
                                </p:childTnLst>
                              </p:cTn>
                            </p:par>
                            <p:par>
                              <p:cTn id="41" fill="hold">
                                <p:stCondLst>
                                  <p:cond delay="2500"/>
                                </p:stCondLst>
                                <p:childTnLst>
                                  <p:par>
                                    <p:cTn id="42" presetID="2" presetClass="entr" presetSubtype="2"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1+#ppt_w/2"/>
                                              </p:val>
                                            </p:tav>
                                            <p:tav tm="100000">
                                              <p:val>
                                                <p:strVal val="#ppt_x"/>
                                              </p:val>
                                            </p:tav>
                                          </p:tavLst>
                                        </p:anim>
                                        <p:anim calcmode="lin" valueType="num">
                                          <p:cBhvr additive="base">
                                            <p:cTn id="45"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4" grpId="0" bldLvl="0" animBg="1"/>
          <p:bldP spid="45" grpId="0" bldLvl="0" animBg="1"/>
          <p:bldP spid="46" grpId="0" bldLvl="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0-#ppt_w/2"/>
                                              </p:val>
                                            </p:tav>
                                            <p:tav tm="100000">
                                              <p:val>
                                                <p:strVal val="#ppt_x"/>
                                              </p:val>
                                            </p:tav>
                                          </p:tavLst>
                                        </p:anim>
                                        <p:anim calcmode="lin" valueType="num">
                                          <p:cBhvr additive="base">
                                            <p:cTn id="13" dur="500" fill="hold"/>
                                            <p:tgtEl>
                                              <p:spTgt spid="38"/>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additive="base">
                                            <p:cTn id="16" dur="500" fill="hold"/>
                                            <p:tgtEl>
                                              <p:spTgt spid="41"/>
                                            </p:tgtEl>
                                            <p:attrNameLst>
                                              <p:attrName>ppt_x</p:attrName>
                                            </p:attrNameLst>
                                          </p:cBhvr>
                                          <p:tavLst>
                                            <p:tav tm="0">
                                              <p:val>
                                                <p:strVal val="0-#ppt_w/2"/>
                                              </p:val>
                                            </p:tav>
                                            <p:tav tm="100000">
                                              <p:val>
                                                <p:strVal val="#ppt_x"/>
                                              </p:val>
                                            </p:tav>
                                          </p:tavLst>
                                        </p:anim>
                                        <p:anim calcmode="lin" valueType="num">
                                          <p:cBhvr additive="base">
                                            <p:cTn id="17" dur="500" fill="hold"/>
                                            <p:tgtEl>
                                              <p:spTgt spid="41"/>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0-#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0-#ppt_w/2"/>
                                              </p:val>
                                            </p:tav>
                                            <p:tav tm="100000">
                                              <p:val>
                                                <p:strVal val="#ppt_x"/>
                                              </p:val>
                                            </p:tav>
                                          </p:tavLst>
                                        </p:anim>
                                        <p:anim calcmode="lin" valueType="num">
                                          <p:cBhvr additive="base">
                                            <p:cTn id="26" dur="500" fill="hold"/>
                                            <p:tgtEl>
                                              <p:spTgt spid="45"/>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500" fill="hold"/>
                                            <p:tgtEl>
                                              <p:spTgt spid="46"/>
                                            </p:tgtEl>
                                            <p:attrNameLst>
                                              <p:attrName>ppt_x</p:attrName>
                                            </p:attrNameLst>
                                          </p:cBhvr>
                                          <p:tavLst>
                                            <p:tav tm="0">
                                              <p:val>
                                                <p:strVal val="0-#ppt_w/2"/>
                                              </p:val>
                                            </p:tav>
                                            <p:tav tm="100000">
                                              <p:val>
                                                <p:strVal val="#ppt_x"/>
                                              </p:val>
                                            </p:tav>
                                          </p:tavLst>
                                        </p:anim>
                                        <p:anim calcmode="lin" valueType="num">
                                          <p:cBhvr additive="base">
                                            <p:cTn id="30" dur="500" fill="hold"/>
                                            <p:tgtEl>
                                              <p:spTgt spid="46"/>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1+#ppt_w/2"/>
                                              </p:val>
                                            </p:tav>
                                            <p:tav tm="100000">
                                              <p:val>
                                                <p:strVal val="#ppt_x"/>
                                              </p:val>
                                            </p:tav>
                                          </p:tavLst>
                                        </p:anim>
                                        <p:anim calcmode="lin" valueType="num">
                                          <p:cBhvr additive="base">
                                            <p:cTn id="35" dur="500" fill="hold"/>
                                            <p:tgtEl>
                                              <p:spTgt spid="29"/>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2" presetClass="entr" presetSubtype="2"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500" fill="hold"/>
                                            <p:tgtEl>
                                              <p:spTgt spid="32"/>
                                            </p:tgtEl>
                                            <p:attrNameLst>
                                              <p:attrName>ppt_x</p:attrName>
                                            </p:attrNameLst>
                                          </p:cBhvr>
                                          <p:tavLst>
                                            <p:tav tm="0">
                                              <p:val>
                                                <p:strVal val="1+#ppt_w/2"/>
                                              </p:val>
                                            </p:tav>
                                            <p:tav tm="100000">
                                              <p:val>
                                                <p:strVal val="#ppt_x"/>
                                              </p:val>
                                            </p:tav>
                                          </p:tavLst>
                                        </p:anim>
                                        <p:anim calcmode="lin" valueType="num">
                                          <p:cBhvr additive="base">
                                            <p:cTn id="40" dur="500" fill="hold"/>
                                            <p:tgtEl>
                                              <p:spTgt spid="32"/>
                                            </p:tgtEl>
                                            <p:attrNameLst>
                                              <p:attrName>ppt_y</p:attrName>
                                            </p:attrNameLst>
                                          </p:cBhvr>
                                          <p:tavLst>
                                            <p:tav tm="0">
                                              <p:val>
                                                <p:strVal val="#ppt_y"/>
                                              </p:val>
                                            </p:tav>
                                            <p:tav tm="100000">
                                              <p:val>
                                                <p:strVal val="#ppt_y"/>
                                              </p:val>
                                            </p:tav>
                                          </p:tavLst>
                                        </p:anim>
                                      </p:childTnLst>
                                    </p:cTn>
                                  </p:par>
                                </p:childTnLst>
                              </p:cTn>
                            </p:par>
                            <p:par>
                              <p:cTn id="41" fill="hold">
                                <p:stCondLst>
                                  <p:cond delay="2500"/>
                                </p:stCondLst>
                                <p:childTnLst>
                                  <p:par>
                                    <p:cTn id="42" presetID="2" presetClass="entr" presetSubtype="2"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1+#ppt_w/2"/>
                                              </p:val>
                                            </p:tav>
                                            <p:tav tm="100000">
                                              <p:val>
                                                <p:strVal val="#ppt_x"/>
                                              </p:val>
                                            </p:tav>
                                          </p:tavLst>
                                        </p:anim>
                                        <p:anim calcmode="lin" valueType="num">
                                          <p:cBhvr additive="base">
                                            <p:cTn id="45"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4" grpId="0" bldLvl="0" animBg="1"/>
          <p:bldP spid="45" grpId="0" bldLvl="0" animBg="1"/>
          <p:bldP spid="46" grpId="0" bldLvl="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44"/>
          <p:cNvSpPr>
            <a:spLocks noChangeArrowheads="1"/>
          </p:cNvSpPr>
          <p:nvPr/>
        </p:nvSpPr>
        <p:spPr bwMode="auto">
          <a:xfrm>
            <a:off x="1563862" y="352490"/>
            <a:ext cx="2974779" cy="378429"/>
          </a:xfrm>
          <a:prstGeom prst="rect">
            <a:avLst/>
          </a:prstGeom>
          <a:noFill/>
          <a:ln w="9525" algn="ctr">
            <a:noFill/>
            <a:miter lim="800000"/>
          </a:ln>
        </p:spPr>
        <p:txBody>
          <a:bodyPr wrap="square" lIns="76701" tIns="38350" rIns="76701" bIns="38350">
            <a:spAutoFit/>
          </a:bodyPr>
          <a:lstStyle/>
          <a:p>
            <a:pPr eaLnBrk="0" hangingPunct="0"/>
            <a:r>
              <a:rPr lang="zh-CN" altLang="en-US" sz="1956" b="1" dirty="0">
                <a:solidFill>
                  <a:srgbClr val="000000"/>
                </a:solidFill>
                <a:latin typeface="微软雅黑" panose="020B0503020204020204" pitchFamily="34" charset="-122"/>
                <a:ea typeface="微软雅黑" panose="020B0503020204020204" pitchFamily="34" charset="-122"/>
              </a:rPr>
              <a:t>明年工作计划</a:t>
            </a:r>
            <a:endParaRPr lang="en-US" altLang="zh-CN" sz="1956" b="1" dirty="0">
              <a:solidFill>
                <a:srgbClr val="000000"/>
              </a:solidFill>
              <a:latin typeface="微软雅黑" panose="020B0503020204020204" pitchFamily="34" charset="-122"/>
              <a:ea typeface="微软雅黑" panose="020B0503020204020204" pitchFamily="34" charset="-122"/>
            </a:endParaRPr>
          </a:p>
        </p:txBody>
      </p:sp>
      <p:sp>
        <p:nvSpPr>
          <p:cNvPr id="26" name="Line 45"/>
          <p:cNvSpPr>
            <a:spLocks noChangeShapeType="1"/>
          </p:cNvSpPr>
          <p:nvPr/>
        </p:nvSpPr>
        <p:spPr bwMode="auto">
          <a:xfrm>
            <a:off x="1449824" y="698231"/>
            <a:ext cx="3147005" cy="0"/>
          </a:xfrm>
          <a:prstGeom prst="line">
            <a:avLst/>
          </a:prstGeom>
          <a:solidFill>
            <a:schemeClr val="accent1">
              <a:lumMod val="75000"/>
            </a:schemeClr>
          </a:solidFill>
          <a:ln w="9525">
            <a:solidFill>
              <a:srgbClr val="760000"/>
            </a:solidFill>
            <a:round/>
          </a:ln>
        </p:spPr>
        <p:txBody>
          <a:bodyPr wrap="none" lIns="76701" tIns="38350" rIns="76701" bIns="38350" anchor="ctr"/>
          <a:lstStyle/>
          <a:p>
            <a:endParaRPr lang="zh-CN" altLang="en-US" sz="1472" dirty="0">
              <a:latin typeface="微软雅黑" panose="020B0503020204020204" pitchFamily="34" charset="-122"/>
              <a:ea typeface="微软雅黑" panose="020B0503020204020204" pitchFamily="34" charset="-122"/>
            </a:endParaRPr>
          </a:p>
        </p:txBody>
      </p:sp>
      <p:sp>
        <p:nvSpPr>
          <p:cNvPr id="18" name="流程图: 延期 8"/>
          <p:cNvSpPr/>
          <p:nvPr/>
        </p:nvSpPr>
        <p:spPr>
          <a:xfrm>
            <a:off x="514676" y="242577"/>
            <a:ext cx="985507" cy="625258"/>
          </a:xfrm>
          <a:custGeom>
            <a:avLst/>
            <a:gdLst>
              <a:gd name="connsiteX0" fmla="*/ 0 w 2304653"/>
              <a:gd name="connsiteY0" fmla="*/ 0 h 1872208"/>
              <a:gd name="connsiteX1" fmla="*/ 1152327 w 2304653"/>
              <a:gd name="connsiteY1" fmla="*/ 0 h 1872208"/>
              <a:gd name="connsiteX2" fmla="*/ 2304654 w 2304653"/>
              <a:gd name="connsiteY2" fmla="*/ 936104 h 1872208"/>
              <a:gd name="connsiteX3" fmla="*/ 1152327 w 2304653"/>
              <a:gd name="connsiteY3" fmla="*/ 1872208 h 1872208"/>
              <a:gd name="connsiteX4" fmla="*/ 0 w 2304653"/>
              <a:gd name="connsiteY4" fmla="*/ 1872208 h 1872208"/>
              <a:gd name="connsiteX5" fmla="*/ 0 w 2304653"/>
              <a:gd name="connsiteY5" fmla="*/ 0 h 1872208"/>
              <a:gd name="connsiteX0-1" fmla="*/ 0 w 3204064"/>
              <a:gd name="connsiteY0-2" fmla="*/ 0 h 1887198"/>
              <a:gd name="connsiteX1-3" fmla="*/ 2051737 w 3204064"/>
              <a:gd name="connsiteY1-4" fmla="*/ 14990 h 1887198"/>
              <a:gd name="connsiteX2-5" fmla="*/ 3204064 w 3204064"/>
              <a:gd name="connsiteY2-6" fmla="*/ 951094 h 1887198"/>
              <a:gd name="connsiteX3-7" fmla="*/ 2051737 w 3204064"/>
              <a:gd name="connsiteY3-8" fmla="*/ 1887198 h 1887198"/>
              <a:gd name="connsiteX4-9" fmla="*/ 899410 w 3204064"/>
              <a:gd name="connsiteY4-10" fmla="*/ 1887198 h 1887198"/>
              <a:gd name="connsiteX5-11" fmla="*/ 0 w 3204064"/>
              <a:gd name="connsiteY5-12" fmla="*/ 0 h 1887198"/>
              <a:gd name="connsiteX0-13" fmla="*/ 0 w 3204064"/>
              <a:gd name="connsiteY0-14" fmla="*/ 0 h 1887198"/>
              <a:gd name="connsiteX1-15" fmla="*/ 2051737 w 3204064"/>
              <a:gd name="connsiteY1-16" fmla="*/ 14990 h 1887198"/>
              <a:gd name="connsiteX2-17" fmla="*/ 3204064 w 3204064"/>
              <a:gd name="connsiteY2-18" fmla="*/ 951094 h 1887198"/>
              <a:gd name="connsiteX3-19" fmla="*/ 2051737 w 3204064"/>
              <a:gd name="connsiteY3-20" fmla="*/ 1887198 h 1887198"/>
              <a:gd name="connsiteX4-21" fmla="*/ 29980 w 3204064"/>
              <a:gd name="connsiteY4-22" fmla="*/ 1887198 h 1887198"/>
              <a:gd name="connsiteX5-23" fmla="*/ 0 w 3204064"/>
              <a:gd name="connsiteY5-24" fmla="*/ 0 h 1887198"/>
              <a:gd name="connsiteX0-25" fmla="*/ 0 w 3189073"/>
              <a:gd name="connsiteY0-26" fmla="*/ 0 h 1872208"/>
              <a:gd name="connsiteX1-27" fmla="*/ 2036746 w 3189073"/>
              <a:gd name="connsiteY1-28" fmla="*/ 0 h 1872208"/>
              <a:gd name="connsiteX2-29" fmla="*/ 3189073 w 3189073"/>
              <a:gd name="connsiteY2-30" fmla="*/ 936104 h 1872208"/>
              <a:gd name="connsiteX3-31" fmla="*/ 2036746 w 3189073"/>
              <a:gd name="connsiteY3-32" fmla="*/ 1872208 h 1872208"/>
              <a:gd name="connsiteX4-33" fmla="*/ 14989 w 3189073"/>
              <a:gd name="connsiteY4-34" fmla="*/ 1872208 h 1872208"/>
              <a:gd name="connsiteX5-35" fmla="*/ 0 w 3189073"/>
              <a:gd name="connsiteY5-36" fmla="*/ 0 h 1872208"/>
              <a:gd name="connsiteX0-37" fmla="*/ 0 w 3848302"/>
              <a:gd name="connsiteY0-38" fmla="*/ 14991 h 1872208"/>
              <a:gd name="connsiteX1-39" fmla="*/ 2695975 w 3848302"/>
              <a:gd name="connsiteY1-40" fmla="*/ 0 h 1872208"/>
              <a:gd name="connsiteX2-41" fmla="*/ 3848302 w 3848302"/>
              <a:gd name="connsiteY2-42" fmla="*/ 936104 h 1872208"/>
              <a:gd name="connsiteX3-43" fmla="*/ 2695975 w 3848302"/>
              <a:gd name="connsiteY3-44" fmla="*/ 1872208 h 1872208"/>
              <a:gd name="connsiteX4-45" fmla="*/ 674218 w 3848302"/>
              <a:gd name="connsiteY4-46" fmla="*/ 1872208 h 1872208"/>
              <a:gd name="connsiteX5-47" fmla="*/ 0 w 3848302"/>
              <a:gd name="connsiteY5-48" fmla="*/ 14991 h 1872208"/>
              <a:gd name="connsiteX0-49" fmla="*/ 0 w 3848302"/>
              <a:gd name="connsiteY0-50" fmla="*/ 14991 h 1902188"/>
              <a:gd name="connsiteX1-51" fmla="*/ 2695975 w 3848302"/>
              <a:gd name="connsiteY1-52" fmla="*/ 0 h 1902188"/>
              <a:gd name="connsiteX2-53" fmla="*/ 3848302 w 3848302"/>
              <a:gd name="connsiteY2-54" fmla="*/ 936104 h 1902188"/>
              <a:gd name="connsiteX3-55" fmla="*/ 2695975 w 3848302"/>
              <a:gd name="connsiteY3-56" fmla="*/ 1872208 h 1902188"/>
              <a:gd name="connsiteX4-57" fmla="*/ 31469 w 3848302"/>
              <a:gd name="connsiteY4-58" fmla="*/ 1902188 h 1902188"/>
              <a:gd name="connsiteX5-59" fmla="*/ 0 w 3848302"/>
              <a:gd name="connsiteY5-60" fmla="*/ 14991 h 1902188"/>
              <a:gd name="connsiteX0-61" fmla="*/ 0 w 3864784"/>
              <a:gd name="connsiteY0-62" fmla="*/ 29981 h 1902188"/>
              <a:gd name="connsiteX1-63" fmla="*/ 2712457 w 3864784"/>
              <a:gd name="connsiteY1-64" fmla="*/ 0 h 1902188"/>
              <a:gd name="connsiteX2-65" fmla="*/ 3864784 w 3864784"/>
              <a:gd name="connsiteY2-66" fmla="*/ 936104 h 1902188"/>
              <a:gd name="connsiteX3-67" fmla="*/ 2712457 w 3864784"/>
              <a:gd name="connsiteY3-68" fmla="*/ 1872208 h 1902188"/>
              <a:gd name="connsiteX4-69" fmla="*/ 47951 w 3864784"/>
              <a:gd name="connsiteY4-70" fmla="*/ 1902188 h 1902188"/>
              <a:gd name="connsiteX5-71" fmla="*/ 0 w 3864784"/>
              <a:gd name="connsiteY5-72" fmla="*/ 29981 h 1902188"/>
              <a:gd name="connsiteX0-73" fmla="*/ 0 w 3831822"/>
              <a:gd name="connsiteY0-74" fmla="*/ 14990 h 1902188"/>
              <a:gd name="connsiteX1-75" fmla="*/ 2679495 w 3831822"/>
              <a:gd name="connsiteY1-76" fmla="*/ 0 h 1902188"/>
              <a:gd name="connsiteX2-77" fmla="*/ 3831822 w 3831822"/>
              <a:gd name="connsiteY2-78" fmla="*/ 936104 h 1902188"/>
              <a:gd name="connsiteX3-79" fmla="*/ 2679495 w 3831822"/>
              <a:gd name="connsiteY3-80" fmla="*/ 1872208 h 1902188"/>
              <a:gd name="connsiteX4-81" fmla="*/ 14989 w 3831822"/>
              <a:gd name="connsiteY4-82" fmla="*/ 1902188 h 1902188"/>
              <a:gd name="connsiteX5-83" fmla="*/ 0 w 3831822"/>
              <a:gd name="connsiteY5-84" fmla="*/ 14990 h 1902188"/>
            </a:gdLst>
            <a:ahLst/>
            <a:cxnLst>
              <a:cxn ang="0">
                <a:pos x="connsiteX0-73" y="connsiteY0-74"/>
              </a:cxn>
              <a:cxn ang="0">
                <a:pos x="connsiteX1-75" y="connsiteY1-76"/>
              </a:cxn>
              <a:cxn ang="0">
                <a:pos x="connsiteX2-77" y="connsiteY2-78"/>
              </a:cxn>
              <a:cxn ang="0">
                <a:pos x="connsiteX3-79" y="connsiteY3-80"/>
              </a:cxn>
              <a:cxn ang="0">
                <a:pos x="connsiteX4-81" y="connsiteY4-82"/>
              </a:cxn>
              <a:cxn ang="0">
                <a:pos x="connsiteX5-83" y="connsiteY5-84"/>
              </a:cxn>
            </a:cxnLst>
            <a:rect l="l" t="t" r="r" b="b"/>
            <a:pathLst>
              <a:path w="3831822" h="1902188">
                <a:moveTo>
                  <a:pt x="0" y="14990"/>
                </a:moveTo>
                <a:lnTo>
                  <a:pt x="2679495" y="0"/>
                </a:lnTo>
                <a:cubicBezTo>
                  <a:pt x="3315908" y="0"/>
                  <a:pt x="3831822" y="419108"/>
                  <a:pt x="3831822" y="936104"/>
                </a:cubicBezTo>
                <a:cubicBezTo>
                  <a:pt x="3831822" y="1453100"/>
                  <a:pt x="3315908" y="1872208"/>
                  <a:pt x="2679495" y="1872208"/>
                </a:cubicBezTo>
                <a:lnTo>
                  <a:pt x="14989" y="1902188"/>
                </a:lnTo>
                <a:lnTo>
                  <a:pt x="0" y="14990"/>
                </a:ln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98" dirty="0">
                <a:solidFill>
                  <a:schemeClr val="bg1"/>
                </a:solidFill>
                <a:latin typeface="黑体" panose="02010600030101010101" charset="-122"/>
                <a:ea typeface="黑体" panose="02010600030101010101" charset="-122"/>
              </a:rPr>
              <a:t>LOGO</a:t>
            </a:r>
            <a:endParaRPr lang="zh-CN" altLang="en-US" sz="2798" dirty="0">
              <a:solidFill>
                <a:schemeClr val="bg1"/>
              </a:solidFill>
              <a:latin typeface="黑体" panose="02010600030101010101" charset="-122"/>
              <a:ea typeface="黑体" panose="02010600030101010101" charset="-122"/>
            </a:endParaRPr>
          </a:p>
        </p:txBody>
      </p:sp>
      <p:sp>
        <p:nvSpPr>
          <p:cNvPr id="69" name="椭圆 68"/>
          <p:cNvSpPr/>
          <p:nvPr/>
        </p:nvSpPr>
        <p:spPr>
          <a:xfrm>
            <a:off x="1194115" y="1297255"/>
            <a:ext cx="838252" cy="8269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3628" tIns="36814" rIns="73628" bIns="36814" rtlCol="0" anchor="ctr"/>
          <a:lstStyle/>
          <a:p>
            <a:pPr algn="ctr"/>
            <a:r>
              <a:rPr lang="en-US" altLang="zh-CN" sz="3287" b="1" dirty="0">
                <a:solidFill>
                  <a:srgbClr val="760000"/>
                </a:solidFill>
                <a:latin typeface="黑体" panose="02010600030101010101" charset="-122"/>
                <a:ea typeface="黑体" panose="02010600030101010101" charset="-122"/>
                <a:cs typeface="Arial Unicode MS" panose="020B0604020202020204" pitchFamily="34" charset="-122"/>
              </a:rPr>
              <a:t>01</a:t>
            </a:r>
          </a:p>
        </p:txBody>
      </p:sp>
      <p:sp>
        <p:nvSpPr>
          <p:cNvPr id="70" name="矩形 69"/>
          <p:cNvSpPr/>
          <p:nvPr/>
        </p:nvSpPr>
        <p:spPr>
          <a:xfrm>
            <a:off x="530063" y="2124160"/>
            <a:ext cx="1130016" cy="158080"/>
          </a:xfrm>
          <a:prstGeom prst="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a:solidFill>
                <a:schemeClr val="bg1"/>
              </a:solidFill>
              <a:latin typeface="黑体" panose="02010600030101010101" charset="-122"/>
              <a:ea typeface="黑体" panose="02010600030101010101" charset="-122"/>
            </a:endParaRPr>
          </a:p>
        </p:txBody>
      </p:sp>
      <p:sp>
        <p:nvSpPr>
          <p:cNvPr id="71" name="同心圆 70"/>
          <p:cNvSpPr/>
          <p:nvPr/>
        </p:nvSpPr>
        <p:spPr>
          <a:xfrm>
            <a:off x="1035108" y="1150690"/>
            <a:ext cx="1147084" cy="1131548"/>
          </a:xfrm>
          <a:prstGeom prst="donut">
            <a:avLst>
              <a:gd name="adj" fmla="val 13848"/>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a:solidFill>
                <a:schemeClr val="bg1"/>
              </a:solidFill>
              <a:latin typeface="黑体" panose="02010600030101010101" charset="-122"/>
              <a:ea typeface="黑体" panose="02010600030101010101" charset="-122"/>
            </a:endParaRPr>
          </a:p>
        </p:txBody>
      </p:sp>
      <p:sp>
        <p:nvSpPr>
          <p:cNvPr id="72" name="TextBox 71"/>
          <p:cNvSpPr txBox="1"/>
          <p:nvPr/>
        </p:nvSpPr>
        <p:spPr>
          <a:xfrm>
            <a:off x="2189089" y="1324774"/>
            <a:ext cx="2138021" cy="720037"/>
          </a:xfrm>
          <a:prstGeom prst="rect">
            <a:avLst/>
          </a:prstGeom>
          <a:noFill/>
        </p:spPr>
        <p:txBody>
          <a:bodyPr wrap="none" lIns="73628" tIns="36814" rIns="73628" bIns="36814" rtlCol="0">
            <a:spAutoFit/>
          </a:bodyPr>
          <a:lstStyle/>
          <a:p>
            <a:r>
              <a:rPr lang="zh-CN" altLang="en-US" sz="1472" b="1" dirty="0">
                <a:latin typeface="黑体" panose="02010600030101010101" charset="-122"/>
                <a:ea typeface="黑体" panose="02010600030101010101" charset="-122"/>
              </a:rPr>
              <a:t>单击此处添加标题</a:t>
            </a:r>
            <a:endParaRPr lang="en-US" altLang="zh-CN" sz="1472" b="1" dirty="0">
              <a:latin typeface="黑体" panose="02010600030101010101" charset="-122"/>
              <a:ea typeface="黑体" panose="02010600030101010101" charset="-122"/>
            </a:endParaRPr>
          </a:p>
          <a:p>
            <a:r>
              <a:rPr lang="zh-CN" altLang="en-US" sz="908" dirty="0">
                <a:solidFill>
                  <a:schemeClr val="bg2">
                    <a:lumMod val="10000"/>
                  </a:schemeClr>
                </a:solidFill>
                <a:latin typeface="黑体" panose="02010600030101010101" charset="-122"/>
                <a:ea typeface="黑体" panose="02010600030101010101" charset="-122"/>
              </a:rPr>
              <a:t>单击此处添加文本，单击此处添加文本</a:t>
            </a:r>
            <a:endParaRPr lang="en-US" altLang="zh-CN" sz="908" dirty="0">
              <a:solidFill>
                <a:schemeClr val="bg2">
                  <a:lumMod val="10000"/>
                </a:schemeClr>
              </a:solidFill>
              <a:latin typeface="黑体" panose="02010600030101010101" charset="-122"/>
              <a:ea typeface="黑体" panose="02010600030101010101" charset="-122"/>
            </a:endParaRPr>
          </a:p>
          <a:p>
            <a:r>
              <a:rPr lang="zh-CN" altLang="en-US" sz="908" dirty="0">
                <a:solidFill>
                  <a:schemeClr val="bg2">
                    <a:lumMod val="10000"/>
                  </a:schemeClr>
                </a:solidFill>
                <a:latin typeface="黑体" panose="02010600030101010101" charset="-122"/>
                <a:ea typeface="黑体" panose="02010600030101010101" charset="-122"/>
              </a:rPr>
              <a:t>单击此处添加文本，单击此处添加文本</a:t>
            </a:r>
            <a:endParaRPr lang="en-US" altLang="zh-CN" sz="908" dirty="0">
              <a:solidFill>
                <a:schemeClr val="bg2">
                  <a:lumMod val="10000"/>
                </a:schemeClr>
              </a:solidFill>
              <a:latin typeface="黑体" panose="02010600030101010101" charset="-122"/>
              <a:ea typeface="黑体" panose="02010600030101010101" charset="-122"/>
            </a:endParaRPr>
          </a:p>
          <a:p>
            <a:r>
              <a:rPr lang="zh-CN" altLang="en-US" sz="908" dirty="0">
                <a:solidFill>
                  <a:schemeClr val="bg2">
                    <a:lumMod val="10000"/>
                  </a:schemeClr>
                </a:solidFill>
                <a:latin typeface="黑体" panose="02010600030101010101" charset="-122"/>
                <a:ea typeface="黑体" panose="02010600030101010101" charset="-122"/>
              </a:rPr>
              <a:t>单击此处添加文本，单击此处添加文本</a:t>
            </a:r>
          </a:p>
        </p:txBody>
      </p:sp>
      <p:sp>
        <p:nvSpPr>
          <p:cNvPr id="73" name="椭圆 72"/>
          <p:cNvSpPr/>
          <p:nvPr/>
        </p:nvSpPr>
        <p:spPr>
          <a:xfrm>
            <a:off x="4483889" y="1765239"/>
            <a:ext cx="838252" cy="8269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3628" tIns="36814" rIns="73628" bIns="36814" rtlCol="0" anchor="ctr"/>
          <a:lstStyle/>
          <a:p>
            <a:pPr algn="ctr"/>
            <a:r>
              <a:rPr lang="en-US" altLang="zh-CN" sz="3287" b="1" dirty="0">
                <a:solidFill>
                  <a:srgbClr val="760000"/>
                </a:solidFill>
                <a:latin typeface="黑体" panose="02010600030101010101" charset="-122"/>
                <a:ea typeface="黑体" panose="02010600030101010101" charset="-122"/>
                <a:cs typeface="Arial Unicode MS" panose="020B0604020202020204" pitchFamily="34" charset="-122"/>
              </a:rPr>
              <a:t>02</a:t>
            </a:r>
          </a:p>
        </p:txBody>
      </p:sp>
      <p:sp>
        <p:nvSpPr>
          <p:cNvPr id="74" name="矩形 73"/>
          <p:cNvSpPr/>
          <p:nvPr/>
        </p:nvSpPr>
        <p:spPr>
          <a:xfrm>
            <a:off x="530063" y="2592143"/>
            <a:ext cx="4372949" cy="158080"/>
          </a:xfrm>
          <a:prstGeom prst="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a:solidFill>
                <a:schemeClr val="bg1"/>
              </a:solidFill>
              <a:latin typeface="黑体" panose="02010600030101010101" charset="-122"/>
              <a:ea typeface="黑体" panose="02010600030101010101" charset="-122"/>
            </a:endParaRPr>
          </a:p>
        </p:txBody>
      </p:sp>
      <p:sp>
        <p:nvSpPr>
          <p:cNvPr id="75" name="同心圆 74"/>
          <p:cNvSpPr/>
          <p:nvPr/>
        </p:nvSpPr>
        <p:spPr>
          <a:xfrm>
            <a:off x="4329472" y="1618673"/>
            <a:ext cx="1147084" cy="1131548"/>
          </a:xfrm>
          <a:prstGeom prst="donut">
            <a:avLst>
              <a:gd name="adj" fmla="val 13848"/>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a:solidFill>
                <a:schemeClr val="bg1"/>
              </a:solidFill>
              <a:latin typeface="黑体" panose="02010600030101010101" charset="-122"/>
              <a:ea typeface="黑体" panose="02010600030101010101" charset="-122"/>
            </a:endParaRPr>
          </a:p>
        </p:txBody>
      </p:sp>
      <p:sp>
        <p:nvSpPr>
          <p:cNvPr id="76" name="椭圆 75"/>
          <p:cNvSpPr/>
          <p:nvPr/>
        </p:nvSpPr>
        <p:spPr>
          <a:xfrm>
            <a:off x="3618291" y="3167166"/>
            <a:ext cx="838252" cy="8269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3628" tIns="36814" rIns="73628" bIns="36814" rtlCol="0" anchor="ctr"/>
          <a:lstStyle/>
          <a:p>
            <a:pPr algn="ctr"/>
            <a:r>
              <a:rPr lang="en-US" altLang="zh-CN" sz="3287" b="1" dirty="0">
                <a:solidFill>
                  <a:srgbClr val="760000"/>
                </a:solidFill>
                <a:latin typeface="黑体" panose="02010600030101010101" charset="-122"/>
                <a:ea typeface="黑体" panose="02010600030101010101" charset="-122"/>
                <a:cs typeface="Arial Unicode MS" panose="020B0604020202020204" pitchFamily="34" charset="-122"/>
              </a:rPr>
              <a:t>03</a:t>
            </a:r>
          </a:p>
        </p:txBody>
      </p:sp>
      <p:sp>
        <p:nvSpPr>
          <p:cNvPr id="77" name="矩形 76"/>
          <p:cNvSpPr/>
          <p:nvPr/>
        </p:nvSpPr>
        <p:spPr>
          <a:xfrm>
            <a:off x="530067" y="3015593"/>
            <a:ext cx="3509343" cy="158080"/>
          </a:xfrm>
          <a:prstGeom prst="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a:solidFill>
                <a:schemeClr val="bg1"/>
              </a:solidFill>
              <a:latin typeface="黑体" panose="02010600030101010101" charset="-122"/>
              <a:ea typeface="黑体" panose="02010600030101010101" charset="-122"/>
            </a:endParaRPr>
          </a:p>
        </p:txBody>
      </p:sp>
      <p:sp>
        <p:nvSpPr>
          <p:cNvPr id="78" name="同心圆 77"/>
          <p:cNvSpPr/>
          <p:nvPr/>
        </p:nvSpPr>
        <p:spPr>
          <a:xfrm flipV="1">
            <a:off x="3459288" y="3015588"/>
            <a:ext cx="1147084" cy="1131548"/>
          </a:xfrm>
          <a:prstGeom prst="donut">
            <a:avLst>
              <a:gd name="adj" fmla="val 13848"/>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8">
              <a:solidFill>
                <a:schemeClr val="bg1"/>
              </a:solidFill>
              <a:latin typeface="黑体" panose="02010600030101010101" charset="-122"/>
              <a:ea typeface="黑体" panose="02010600030101010101" charset="-122"/>
            </a:endParaRPr>
          </a:p>
        </p:txBody>
      </p:sp>
      <p:sp>
        <p:nvSpPr>
          <p:cNvPr id="79" name="TextBox 78"/>
          <p:cNvSpPr txBox="1"/>
          <p:nvPr/>
        </p:nvSpPr>
        <p:spPr>
          <a:xfrm>
            <a:off x="5461125" y="1857320"/>
            <a:ext cx="2138021" cy="720037"/>
          </a:xfrm>
          <a:prstGeom prst="rect">
            <a:avLst/>
          </a:prstGeom>
          <a:noFill/>
        </p:spPr>
        <p:txBody>
          <a:bodyPr wrap="none" lIns="73628" tIns="36814" rIns="73628" bIns="36814" rtlCol="0">
            <a:spAutoFit/>
          </a:bodyPr>
          <a:lstStyle/>
          <a:p>
            <a:r>
              <a:rPr lang="zh-CN" altLang="en-US" sz="1472" b="1" dirty="0">
                <a:latin typeface="黑体" panose="02010600030101010101" charset="-122"/>
                <a:ea typeface="黑体" panose="02010600030101010101" charset="-122"/>
              </a:rPr>
              <a:t>单击此处添加标题</a:t>
            </a:r>
            <a:endParaRPr lang="en-US" altLang="zh-CN" sz="1472" b="1" dirty="0">
              <a:latin typeface="黑体" panose="02010600030101010101" charset="-122"/>
              <a:ea typeface="黑体" panose="02010600030101010101" charset="-122"/>
            </a:endParaRPr>
          </a:p>
          <a:p>
            <a:r>
              <a:rPr lang="zh-CN" altLang="en-US" sz="908" dirty="0">
                <a:solidFill>
                  <a:schemeClr val="bg2">
                    <a:lumMod val="10000"/>
                  </a:schemeClr>
                </a:solidFill>
                <a:latin typeface="黑体" panose="02010600030101010101" charset="-122"/>
                <a:ea typeface="黑体" panose="02010600030101010101" charset="-122"/>
              </a:rPr>
              <a:t>单击此处添加文本，单击此处添加文本</a:t>
            </a:r>
            <a:endParaRPr lang="en-US" altLang="zh-CN" sz="908" dirty="0">
              <a:solidFill>
                <a:schemeClr val="bg2">
                  <a:lumMod val="10000"/>
                </a:schemeClr>
              </a:solidFill>
              <a:latin typeface="黑体" panose="02010600030101010101" charset="-122"/>
              <a:ea typeface="黑体" panose="02010600030101010101" charset="-122"/>
            </a:endParaRPr>
          </a:p>
          <a:p>
            <a:r>
              <a:rPr lang="zh-CN" altLang="en-US" sz="908" dirty="0">
                <a:solidFill>
                  <a:schemeClr val="bg2">
                    <a:lumMod val="10000"/>
                  </a:schemeClr>
                </a:solidFill>
                <a:latin typeface="黑体" panose="02010600030101010101" charset="-122"/>
                <a:ea typeface="黑体" panose="02010600030101010101" charset="-122"/>
              </a:rPr>
              <a:t>单击此处添加文本，单击此处添加文本</a:t>
            </a:r>
            <a:endParaRPr lang="en-US" altLang="zh-CN" sz="908" dirty="0">
              <a:solidFill>
                <a:schemeClr val="bg2">
                  <a:lumMod val="10000"/>
                </a:schemeClr>
              </a:solidFill>
              <a:latin typeface="黑体" panose="02010600030101010101" charset="-122"/>
              <a:ea typeface="黑体" panose="02010600030101010101" charset="-122"/>
            </a:endParaRPr>
          </a:p>
          <a:p>
            <a:r>
              <a:rPr lang="zh-CN" altLang="en-US" sz="908" dirty="0">
                <a:solidFill>
                  <a:schemeClr val="bg2">
                    <a:lumMod val="10000"/>
                  </a:schemeClr>
                </a:solidFill>
                <a:latin typeface="黑体" panose="02010600030101010101" charset="-122"/>
                <a:ea typeface="黑体" panose="02010600030101010101" charset="-122"/>
              </a:rPr>
              <a:t>单击此处添加文本，单击此处添加文本</a:t>
            </a:r>
          </a:p>
        </p:txBody>
      </p:sp>
      <p:sp>
        <p:nvSpPr>
          <p:cNvPr id="80" name="TextBox 79"/>
          <p:cNvSpPr txBox="1"/>
          <p:nvPr/>
        </p:nvSpPr>
        <p:spPr>
          <a:xfrm>
            <a:off x="4735557" y="3181672"/>
            <a:ext cx="2138021" cy="720037"/>
          </a:xfrm>
          <a:prstGeom prst="rect">
            <a:avLst/>
          </a:prstGeom>
          <a:noFill/>
        </p:spPr>
        <p:txBody>
          <a:bodyPr wrap="none" lIns="73628" tIns="36814" rIns="73628" bIns="36814" rtlCol="0">
            <a:spAutoFit/>
          </a:bodyPr>
          <a:lstStyle/>
          <a:p>
            <a:r>
              <a:rPr lang="zh-CN" altLang="en-US" sz="1472" b="1" dirty="0">
                <a:latin typeface="黑体" panose="02010600030101010101" charset="-122"/>
                <a:ea typeface="黑体" panose="02010600030101010101" charset="-122"/>
              </a:rPr>
              <a:t>单击此处添加标题</a:t>
            </a:r>
            <a:endParaRPr lang="en-US" altLang="zh-CN" sz="1472" b="1" dirty="0">
              <a:latin typeface="黑体" panose="02010600030101010101" charset="-122"/>
              <a:ea typeface="黑体" panose="02010600030101010101" charset="-122"/>
            </a:endParaRPr>
          </a:p>
          <a:p>
            <a:r>
              <a:rPr lang="zh-CN" altLang="en-US" sz="908" dirty="0">
                <a:solidFill>
                  <a:schemeClr val="bg2">
                    <a:lumMod val="10000"/>
                  </a:schemeClr>
                </a:solidFill>
                <a:latin typeface="黑体" panose="02010600030101010101" charset="-122"/>
                <a:ea typeface="黑体" panose="02010600030101010101" charset="-122"/>
              </a:rPr>
              <a:t>单击此处添加文本，单击此处添加文本</a:t>
            </a:r>
            <a:endParaRPr lang="en-US" altLang="zh-CN" sz="908" dirty="0">
              <a:solidFill>
                <a:schemeClr val="bg2">
                  <a:lumMod val="10000"/>
                </a:schemeClr>
              </a:solidFill>
              <a:latin typeface="黑体" panose="02010600030101010101" charset="-122"/>
              <a:ea typeface="黑体" panose="02010600030101010101" charset="-122"/>
            </a:endParaRPr>
          </a:p>
          <a:p>
            <a:r>
              <a:rPr lang="zh-CN" altLang="en-US" sz="908" dirty="0">
                <a:solidFill>
                  <a:schemeClr val="bg2">
                    <a:lumMod val="10000"/>
                  </a:schemeClr>
                </a:solidFill>
                <a:latin typeface="黑体" panose="02010600030101010101" charset="-122"/>
                <a:ea typeface="黑体" panose="02010600030101010101" charset="-122"/>
              </a:rPr>
              <a:t>单击此处添加文本，单击此处添加文本</a:t>
            </a:r>
            <a:endParaRPr lang="en-US" altLang="zh-CN" sz="908" dirty="0">
              <a:solidFill>
                <a:schemeClr val="bg2">
                  <a:lumMod val="10000"/>
                </a:schemeClr>
              </a:solidFill>
              <a:latin typeface="黑体" panose="02010600030101010101" charset="-122"/>
              <a:ea typeface="黑体" panose="02010600030101010101" charset="-122"/>
            </a:endParaRPr>
          </a:p>
          <a:p>
            <a:r>
              <a:rPr lang="zh-CN" altLang="en-US" sz="908" dirty="0">
                <a:solidFill>
                  <a:schemeClr val="bg2">
                    <a:lumMod val="10000"/>
                  </a:schemeClr>
                </a:solidFill>
                <a:latin typeface="黑体" panose="02010600030101010101" charset="-122"/>
                <a:ea typeface="黑体" panose="02010600030101010101" charset="-122"/>
              </a:rPr>
              <a:t>单击此处添加文本，单击此处添加文本</a:t>
            </a:r>
          </a:p>
        </p:txBody>
      </p:sp>
    </p:spTree>
  </p:cSld>
  <p:clrMapOvr>
    <a:masterClrMapping/>
  </p:clrMapOvr>
  <p:transition spd="med"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52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52000">
                                          <p:cBhvr additive="base">
                                            <p:cTn id="7" dur="500" fill="hold"/>
                                            <p:tgtEl>
                                              <p:spTgt spid="25"/>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left)">
                                          <p:cBhvr>
                                            <p:cTn id="12" dur="500"/>
                                            <p:tgtEl>
                                              <p:spTgt spid="70"/>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71"/>
                                            </p:tgtEl>
                                            <p:attrNameLst>
                                              <p:attrName>style.visibility</p:attrName>
                                            </p:attrNameLst>
                                          </p:cBhvr>
                                          <p:to>
                                            <p:strVal val="visible"/>
                                          </p:to>
                                        </p:set>
                                        <p:animEffect transition="in" filter="wipe(down)">
                                          <p:cBhvr>
                                            <p:cTn id="16" dur="500"/>
                                            <p:tgtEl>
                                              <p:spTgt spid="71"/>
                                            </p:tgtEl>
                                          </p:cBhvr>
                                        </p:animEffect>
                                      </p:childTnLst>
                                    </p:cTn>
                                  </p:par>
                                  <p:par>
                                    <p:cTn id="17" presetID="10" presetClass="entr" presetSubtype="0" fill="hold" grpId="0" nodeType="withEffect">
                                      <p:stCondLst>
                                        <p:cond delay="300"/>
                                      </p:stCondLst>
                                      <p:childTnLst>
                                        <p:set>
                                          <p:cBhvr>
                                            <p:cTn id="18" dur="1" fill="hold">
                                              <p:stCondLst>
                                                <p:cond delay="0"/>
                                              </p:stCondLst>
                                            </p:cTn>
                                            <p:tgtEl>
                                              <p:spTgt spid="69"/>
                                            </p:tgtEl>
                                            <p:attrNameLst>
                                              <p:attrName>style.visibility</p:attrName>
                                            </p:attrNameLst>
                                          </p:cBhvr>
                                          <p:to>
                                            <p:strVal val="visible"/>
                                          </p:to>
                                        </p:set>
                                        <p:animEffect transition="in" filter="fade">
                                          <p:cBhvr>
                                            <p:cTn id="19" dur="500"/>
                                            <p:tgtEl>
                                              <p:spTgt spid="69"/>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wipe(up)">
                                          <p:cBhvr>
                                            <p:cTn id="23" dur="500"/>
                                            <p:tgtEl>
                                              <p:spTgt spid="7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74"/>
                                            </p:tgtEl>
                                            <p:attrNameLst>
                                              <p:attrName>style.visibility</p:attrName>
                                            </p:attrNameLst>
                                          </p:cBhvr>
                                          <p:to>
                                            <p:strVal val="visible"/>
                                          </p:to>
                                        </p:set>
                                        <p:animEffect transition="in" filter="wipe(left)">
                                          <p:cBhvr>
                                            <p:cTn id="26" dur="500"/>
                                            <p:tgtEl>
                                              <p:spTgt spid="74"/>
                                            </p:tgtEl>
                                          </p:cBhvr>
                                        </p:animEffect>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wipe(down)">
                                          <p:cBhvr>
                                            <p:cTn id="30" dur="500"/>
                                            <p:tgtEl>
                                              <p:spTgt spid="75"/>
                                            </p:tgtEl>
                                          </p:cBhvr>
                                        </p:animEffect>
                                      </p:childTnLst>
                                    </p:cTn>
                                  </p:par>
                                  <p:par>
                                    <p:cTn id="31" presetID="10" presetClass="entr" presetSubtype="0" fill="hold" grpId="0" nodeType="withEffect">
                                      <p:stCondLst>
                                        <p:cond delay="300"/>
                                      </p:stCondLst>
                                      <p:childTnLst>
                                        <p:set>
                                          <p:cBhvr>
                                            <p:cTn id="32" dur="1" fill="hold">
                                              <p:stCondLst>
                                                <p:cond delay="0"/>
                                              </p:stCondLst>
                                            </p:cTn>
                                            <p:tgtEl>
                                              <p:spTgt spid="73"/>
                                            </p:tgtEl>
                                            <p:attrNameLst>
                                              <p:attrName>style.visibility</p:attrName>
                                            </p:attrNameLst>
                                          </p:cBhvr>
                                          <p:to>
                                            <p:strVal val="visible"/>
                                          </p:to>
                                        </p:set>
                                        <p:animEffect transition="in" filter="fade">
                                          <p:cBhvr>
                                            <p:cTn id="33" dur="500"/>
                                            <p:tgtEl>
                                              <p:spTgt spid="73"/>
                                            </p:tgtEl>
                                          </p:cBhvr>
                                        </p:animEffect>
                                      </p:childTnLst>
                                    </p:cTn>
                                  </p:par>
                                </p:childTnLst>
                              </p:cTn>
                            </p:par>
                            <p:par>
                              <p:cTn id="34" fill="hold">
                                <p:stCondLst>
                                  <p:cond delay="2500"/>
                                </p:stCondLst>
                                <p:childTnLst>
                                  <p:par>
                                    <p:cTn id="35" presetID="22" presetClass="entr" presetSubtype="1" fill="hold" grpId="0" nodeType="after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wipe(up)">
                                          <p:cBhvr>
                                            <p:cTn id="37" dur="500"/>
                                            <p:tgtEl>
                                              <p:spTgt spid="79"/>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wipe(left)">
                                          <p:cBhvr>
                                            <p:cTn id="40" dur="500"/>
                                            <p:tgtEl>
                                              <p:spTgt spid="77"/>
                                            </p:tgtEl>
                                          </p:cBhvr>
                                        </p:animEffect>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8"/>
                                            </p:tgtEl>
                                            <p:attrNameLst>
                                              <p:attrName>style.visibility</p:attrName>
                                            </p:attrNameLst>
                                          </p:cBhvr>
                                          <p:to>
                                            <p:strVal val="visible"/>
                                          </p:to>
                                        </p:set>
                                        <p:animEffect transition="in" filter="wipe(up)">
                                          <p:cBhvr>
                                            <p:cTn id="44" dur="500"/>
                                            <p:tgtEl>
                                              <p:spTgt spid="78"/>
                                            </p:tgtEl>
                                          </p:cBhvr>
                                        </p:animEffect>
                                      </p:childTnLst>
                                    </p:cTn>
                                  </p:par>
                                  <p:par>
                                    <p:cTn id="45" presetID="10" presetClass="entr" presetSubtype="0" fill="hold" grpId="0" nodeType="withEffect">
                                      <p:stCondLst>
                                        <p:cond delay="300"/>
                                      </p:stCondLst>
                                      <p:childTnLst>
                                        <p:set>
                                          <p:cBhvr>
                                            <p:cTn id="46" dur="1" fill="hold">
                                              <p:stCondLst>
                                                <p:cond delay="0"/>
                                              </p:stCondLst>
                                            </p:cTn>
                                            <p:tgtEl>
                                              <p:spTgt spid="76"/>
                                            </p:tgtEl>
                                            <p:attrNameLst>
                                              <p:attrName>style.visibility</p:attrName>
                                            </p:attrNameLst>
                                          </p:cBhvr>
                                          <p:to>
                                            <p:strVal val="visible"/>
                                          </p:to>
                                        </p:set>
                                        <p:animEffect transition="in" filter="fade">
                                          <p:cBhvr>
                                            <p:cTn id="47" dur="500"/>
                                            <p:tgtEl>
                                              <p:spTgt spid="76"/>
                                            </p:tgtEl>
                                          </p:cBhvr>
                                        </p:animEffect>
                                      </p:childTnLst>
                                    </p:cTn>
                                  </p:par>
                                </p:childTnLst>
                              </p:cTn>
                            </p:par>
                            <p:par>
                              <p:cTn id="48" fill="hold">
                                <p:stCondLst>
                                  <p:cond delay="3500"/>
                                </p:stCondLst>
                                <p:childTnLst>
                                  <p:par>
                                    <p:cTn id="49" presetID="22" presetClass="entr" presetSubtype="1" fill="hold" grpId="0"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wipe(up)">
                                          <p:cBhvr>
                                            <p:cTn id="51"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69" grpId="0" bldLvl="0" animBg="1"/>
          <p:bldP spid="70" grpId="0" bldLvl="0" animBg="1"/>
          <p:bldP spid="71" grpId="0" bldLvl="0" animBg="1"/>
          <p:bldP spid="72" grpId="0"/>
          <p:bldP spid="73" grpId="0" bldLvl="0" animBg="1"/>
          <p:bldP spid="74" grpId="0" bldLvl="0" animBg="1"/>
          <p:bldP spid="75" grpId="0" bldLvl="0" animBg="1"/>
          <p:bldP spid="76" grpId="0" bldLvl="0" animBg="1"/>
          <p:bldP spid="77" grpId="0" bldLvl="0" animBg="1"/>
          <p:bldP spid="78" grpId="0" bldLvl="0" animBg="1"/>
          <p:bldP spid="79" grpId="0"/>
          <p:bldP spid="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left)">
                                          <p:cBhvr>
                                            <p:cTn id="12" dur="500"/>
                                            <p:tgtEl>
                                              <p:spTgt spid="70"/>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71"/>
                                            </p:tgtEl>
                                            <p:attrNameLst>
                                              <p:attrName>style.visibility</p:attrName>
                                            </p:attrNameLst>
                                          </p:cBhvr>
                                          <p:to>
                                            <p:strVal val="visible"/>
                                          </p:to>
                                        </p:set>
                                        <p:animEffect transition="in" filter="wipe(down)">
                                          <p:cBhvr>
                                            <p:cTn id="16" dur="500"/>
                                            <p:tgtEl>
                                              <p:spTgt spid="71"/>
                                            </p:tgtEl>
                                          </p:cBhvr>
                                        </p:animEffect>
                                      </p:childTnLst>
                                    </p:cTn>
                                  </p:par>
                                  <p:par>
                                    <p:cTn id="17" presetID="10" presetClass="entr" presetSubtype="0" fill="hold" grpId="0" nodeType="withEffect">
                                      <p:stCondLst>
                                        <p:cond delay="300"/>
                                      </p:stCondLst>
                                      <p:childTnLst>
                                        <p:set>
                                          <p:cBhvr>
                                            <p:cTn id="18" dur="1" fill="hold">
                                              <p:stCondLst>
                                                <p:cond delay="0"/>
                                              </p:stCondLst>
                                            </p:cTn>
                                            <p:tgtEl>
                                              <p:spTgt spid="69"/>
                                            </p:tgtEl>
                                            <p:attrNameLst>
                                              <p:attrName>style.visibility</p:attrName>
                                            </p:attrNameLst>
                                          </p:cBhvr>
                                          <p:to>
                                            <p:strVal val="visible"/>
                                          </p:to>
                                        </p:set>
                                        <p:animEffect transition="in" filter="fade">
                                          <p:cBhvr>
                                            <p:cTn id="19" dur="500"/>
                                            <p:tgtEl>
                                              <p:spTgt spid="69"/>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wipe(up)">
                                          <p:cBhvr>
                                            <p:cTn id="23" dur="500"/>
                                            <p:tgtEl>
                                              <p:spTgt spid="7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74"/>
                                            </p:tgtEl>
                                            <p:attrNameLst>
                                              <p:attrName>style.visibility</p:attrName>
                                            </p:attrNameLst>
                                          </p:cBhvr>
                                          <p:to>
                                            <p:strVal val="visible"/>
                                          </p:to>
                                        </p:set>
                                        <p:animEffect transition="in" filter="wipe(left)">
                                          <p:cBhvr>
                                            <p:cTn id="26" dur="500"/>
                                            <p:tgtEl>
                                              <p:spTgt spid="74"/>
                                            </p:tgtEl>
                                          </p:cBhvr>
                                        </p:animEffect>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wipe(down)">
                                          <p:cBhvr>
                                            <p:cTn id="30" dur="500"/>
                                            <p:tgtEl>
                                              <p:spTgt spid="75"/>
                                            </p:tgtEl>
                                          </p:cBhvr>
                                        </p:animEffect>
                                      </p:childTnLst>
                                    </p:cTn>
                                  </p:par>
                                  <p:par>
                                    <p:cTn id="31" presetID="10" presetClass="entr" presetSubtype="0" fill="hold" grpId="0" nodeType="withEffect">
                                      <p:stCondLst>
                                        <p:cond delay="300"/>
                                      </p:stCondLst>
                                      <p:childTnLst>
                                        <p:set>
                                          <p:cBhvr>
                                            <p:cTn id="32" dur="1" fill="hold">
                                              <p:stCondLst>
                                                <p:cond delay="0"/>
                                              </p:stCondLst>
                                            </p:cTn>
                                            <p:tgtEl>
                                              <p:spTgt spid="73"/>
                                            </p:tgtEl>
                                            <p:attrNameLst>
                                              <p:attrName>style.visibility</p:attrName>
                                            </p:attrNameLst>
                                          </p:cBhvr>
                                          <p:to>
                                            <p:strVal val="visible"/>
                                          </p:to>
                                        </p:set>
                                        <p:animEffect transition="in" filter="fade">
                                          <p:cBhvr>
                                            <p:cTn id="33" dur="500"/>
                                            <p:tgtEl>
                                              <p:spTgt spid="73"/>
                                            </p:tgtEl>
                                          </p:cBhvr>
                                        </p:animEffect>
                                      </p:childTnLst>
                                    </p:cTn>
                                  </p:par>
                                </p:childTnLst>
                              </p:cTn>
                            </p:par>
                            <p:par>
                              <p:cTn id="34" fill="hold">
                                <p:stCondLst>
                                  <p:cond delay="2500"/>
                                </p:stCondLst>
                                <p:childTnLst>
                                  <p:par>
                                    <p:cTn id="35" presetID="22" presetClass="entr" presetSubtype="1" fill="hold" grpId="0" nodeType="after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wipe(up)">
                                          <p:cBhvr>
                                            <p:cTn id="37" dur="500"/>
                                            <p:tgtEl>
                                              <p:spTgt spid="79"/>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wipe(left)">
                                          <p:cBhvr>
                                            <p:cTn id="40" dur="500"/>
                                            <p:tgtEl>
                                              <p:spTgt spid="77"/>
                                            </p:tgtEl>
                                          </p:cBhvr>
                                        </p:animEffect>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8"/>
                                            </p:tgtEl>
                                            <p:attrNameLst>
                                              <p:attrName>style.visibility</p:attrName>
                                            </p:attrNameLst>
                                          </p:cBhvr>
                                          <p:to>
                                            <p:strVal val="visible"/>
                                          </p:to>
                                        </p:set>
                                        <p:animEffect transition="in" filter="wipe(up)">
                                          <p:cBhvr>
                                            <p:cTn id="44" dur="500"/>
                                            <p:tgtEl>
                                              <p:spTgt spid="78"/>
                                            </p:tgtEl>
                                          </p:cBhvr>
                                        </p:animEffect>
                                      </p:childTnLst>
                                    </p:cTn>
                                  </p:par>
                                  <p:par>
                                    <p:cTn id="45" presetID="10" presetClass="entr" presetSubtype="0" fill="hold" grpId="0" nodeType="withEffect">
                                      <p:stCondLst>
                                        <p:cond delay="300"/>
                                      </p:stCondLst>
                                      <p:childTnLst>
                                        <p:set>
                                          <p:cBhvr>
                                            <p:cTn id="46" dur="1" fill="hold">
                                              <p:stCondLst>
                                                <p:cond delay="0"/>
                                              </p:stCondLst>
                                            </p:cTn>
                                            <p:tgtEl>
                                              <p:spTgt spid="76"/>
                                            </p:tgtEl>
                                            <p:attrNameLst>
                                              <p:attrName>style.visibility</p:attrName>
                                            </p:attrNameLst>
                                          </p:cBhvr>
                                          <p:to>
                                            <p:strVal val="visible"/>
                                          </p:to>
                                        </p:set>
                                        <p:animEffect transition="in" filter="fade">
                                          <p:cBhvr>
                                            <p:cTn id="47" dur="500"/>
                                            <p:tgtEl>
                                              <p:spTgt spid="76"/>
                                            </p:tgtEl>
                                          </p:cBhvr>
                                        </p:animEffect>
                                      </p:childTnLst>
                                    </p:cTn>
                                  </p:par>
                                </p:childTnLst>
                              </p:cTn>
                            </p:par>
                            <p:par>
                              <p:cTn id="48" fill="hold">
                                <p:stCondLst>
                                  <p:cond delay="3500"/>
                                </p:stCondLst>
                                <p:childTnLst>
                                  <p:par>
                                    <p:cTn id="49" presetID="22" presetClass="entr" presetSubtype="1" fill="hold" grpId="0"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wipe(up)">
                                          <p:cBhvr>
                                            <p:cTn id="51"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69" grpId="0" bldLvl="0" animBg="1"/>
          <p:bldP spid="70" grpId="0" bldLvl="0" animBg="1"/>
          <p:bldP spid="71" grpId="0" bldLvl="0" animBg="1"/>
          <p:bldP spid="72" grpId="0"/>
          <p:bldP spid="73" grpId="0" bldLvl="0" animBg="1"/>
          <p:bldP spid="74" grpId="0" bldLvl="0" animBg="1"/>
          <p:bldP spid="75" grpId="0" bldLvl="0" animBg="1"/>
          <p:bldP spid="76" grpId="0" bldLvl="0" animBg="1"/>
          <p:bldP spid="77" grpId="0" bldLvl="0" animBg="1"/>
          <p:bldP spid="78" grpId="0" bldLvl="0" animBg="1"/>
          <p:bldP spid="79" grpId="0"/>
          <p:bldP spid="80"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AFEEF0A4-1F80-45F1-BBE1-878CEEAB5C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4" y="0"/>
            <a:ext cx="9258944" cy="5086880"/>
          </a:xfrm>
          <a:prstGeom prst="rect">
            <a:avLst/>
          </a:prstGeom>
        </p:spPr>
      </p:pic>
      <p:sp>
        <p:nvSpPr>
          <p:cNvPr id="121" name="矩形 120"/>
          <p:cNvSpPr/>
          <p:nvPr/>
        </p:nvSpPr>
        <p:spPr>
          <a:xfrm>
            <a:off x="1619672" y="2664172"/>
            <a:ext cx="6336704" cy="830997"/>
          </a:xfrm>
          <a:prstGeom prst="rect">
            <a:avLst/>
          </a:prstGeom>
        </p:spPr>
        <p:txBody>
          <a:bodyPr wrap="square">
            <a:spAutoFit/>
          </a:bodyPr>
          <a:lstStyle/>
          <a:p>
            <a:pPr algn="ctr"/>
            <a:r>
              <a:rPr lang="zh-CN" altLang="en-US" sz="4800" b="1" dirty="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微软雅黑" panose="020B0503020204020204" pitchFamily="34" charset="-122"/>
                <a:ea typeface="微软雅黑" panose="020B0503020204020204" pitchFamily="34" charset="-122"/>
              </a:rPr>
              <a:t>感谢观看 批评指导</a:t>
            </a:r>
          </a:p>
        </p:txBody>
      </p:sp>
      <p:sp>
        <p:nvSpPr>
          <p:cNvPr id="122" name="TextBox 121"/>
          <p:cNvSpPr txBox="1"/>
          <p:nvPr/>
        </p:nvSpPr>
        <p:spPr>
          <a:xfrm>
            <a:off x="2555776" y="3456260"/>
            <a:ext cx="4315605" cy="230832"/>
          </a:xfrm>
          <a:prstGeom prst="rect">
            <a:avLst/>
          </a:prstGeom>
          <a:noFill/>
        </p:spPr>
        <p:txBody>
          <a:bodyPr wrap="none" rtlCol="0">
            <a:spAutoFit/>
          </a:bodyPr>
          <a:lstStyle/>
          <a:p>
            <a:r>
              <a:rPr lang="zh-CN" altLang="en-US" sz="900" dirty="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微软雅黑" panose="020B0503020204020204" pitchFamily="34" charset="-122"/>
                <a:ea typeface="微软雅黑" panose="020B0503020204020204" pitchFamily="34" charset="-122"/>
              </a:rPr>
              <a:t>适用于狗年、年终总结、汇报、新年计划、颁奖晚会、年会庆典、演讲等</a:t>
            </a:r>
            <a:r>
              <a:rPr lang="en-US" altLang="zh-CN" sz="900" dirty="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微软雅黑" panose="020B0503020204020204" pitchFamily="34" charset="-122"/>
                <a:ea typeface="微软雅黑" panose="020B0503020204020204" pitchFamily="34" charset="-122"/>
              </a:rPr>
              <a:t>PPT</a:t>
            </a:r>
            <a:r>
              <a:rPr lang="zh-CN" altLang="en-US" sz="900" dirty="0">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latin typeface="微软雅黑" panose="020B0503020204020204" pitchFamily="34" charset="-122"/>
                <a:ea typeface="微软雅黑" panose="020B0503020204020204" pitchFamily="34" charset="-122"/>
              </a:rPr>
              <a:t>模板</a:t>
            </a:r>
          </a:p>
        </p:txBody>
      </p:sp>
      <p:pic>
        <p:nvPicPr>
          <p:cNvPr id="5" name="图片 4">
            <a:extLst>
              <a:ext uri="{FF2B5EF4-FFF2-40B4-BE49-F238E27FC236}">
                <a16:creationId xmlns="" xmlns:a16="http://schemas.microsoft.com/office/drawing/2014/main" id="{A6D87CF3-AE0A-4416-AF0A-0EC2C5EA0D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1680" y="0"/>
            <a:ext cx="5934056" cy="2748010"/>
          </a:xfrm>
          <a:prstGeom prst="rect">
            <a:avLst/>
          </a:prstGeom>
        </p:spPr>
      </p:pic>
      <p:sp>
        <p:nvSpPr>
          <p:cNvPr id="15" name="TextBox 121">
            <a:extLst>
              <a:ext uri="{FF2B5EF4-FFF2-40B4-BE49-F238E27FC236}">
                <a16:creationId xmlns="" xmlns:a16="http://schemas.microsoft.com/office/drawing/2014/main" id="{C914B340-42C2-4D5C-AB22-256A67B73D09}"/>
              </a:ext>
            </a:extLst>
          </p:cNvPr>
          <p:cNvSpPr txBox="1"/>
          <p:nvPr/>
        </p:nvSpPr>
        <p:spPr>
          <a:xfrm>
            <a:off x="3707904" y="3744292"/>
            <a:ext cx="678391" cy="200055"/>
          </a:xfrm>
          <a:prstGeom prst="rect">
            <a:avLst/>
          </a:prstGeom>
          <a:solidFill>
            <a:srgbClr val="C00000"/>
          </a:solidFill>
        </p:spPr>
        <p:txBody>
          <a:bodyPr wrap="none" rtlCol="0">
            <a:spAutoFit/>
          </a:bodyPr>
          <a:lstStyle/>
          <a:p>
            <a:r>
              <a:rPr lang="zh-CN" altLang="en-US" sz="700" dirty="0">
                <a:solidFill>
                  <a:schemeClr val="bg1"/>
                </a:solidFill>
                <a:latin typeface="微软雅黑" panose="020B0503020204020204" pitchFamily="34" charset="-122"/>
                <a:ea typeface="微软雅黑" panose="020B0503020204020204" pitchFamily="34" charset="-122"/>
              </a:rPr>
              <a:t>演讲人</a:t>
            </a:r>
            <a:r>
              <a:rPr lang="zh-CN" altLang="en-US" sz="700" dirty="0" smtClean="0">
                <a:solidFill>
                  <a:schemeClr val="bg1"/>
                </a:solidFill>
                <a:latin typeface="微软雅黑" panose="020B0503020204020204" pitchFamily="34" charset="-122"/>
                <a:ea typeface="微软雅黑" panose="020B0503020204020204" pitchFamily="34" charset="-122"/>
              </a:rPr>
              <a:t>：</a:t>
            </a:r>
            <a:r>
              <a:rPr lang="en-US" altLang="zh-CN" sz="700" dirty="0" smtClean="0">
                <a:solidFill>
                  <a:schemeClr val="bg1"/>
                </a:solidFill>
                <a:latin typeface="微软雅黑" panose="020B0503020204020204" pitchFamily="34" charset="-122"/>
                <a:ea typeface="微软雅黑" panose="020B0503020204020204" pitchFamily="34" charset="-122"/>
              </a:rPr>
              <a:t>xxx</a:t>
            </a:r>
            <a:endParaRPr lang="zh-CN" altLang="en-US" sz="700" dirty="0">
              <a:solidFill>
                <a:schemeClr val="bg1"/>
              </a:solidFill>
              <a:latin typeface="微软雅黑" panose="020B0503020204020204" pitchFamily="34" charset="-122"/>
              <a:ea typeface="微软雅黑" panose="020B0503020204020204" pitchFamily="34" charset="-122"/>
            </a:endParaRPr>
          </a:p>
        </p:txBody>
      </p:sp>
      <p:sp>
        <p:nvSpPr>
          <p:cNvPr id="16" name="TextBox 121">
            <a:extLst>
              <a:ext uri="{FF2B5EF4-FFF2-40B4-BE49-F238E27FC236}">
                <a16:creationId xmlns="" xmlns:a16="http://schemas.microsoft.com/office/drawing/2014/main" id="{E6D218E6-C887-4543-8BDF-0C4E7AAD67FA}"/>
              </a:ext>
            </a:extLst>
          </p:cNvPr>
          <p:cNvSpPr txBox="1"/>
          <p:nvPr/>
        </p:nvSpPr>
        <p:spPr>
          <a:xfrm>
            <a:off x="4932040" y="3744292"/>
            <a:ext cx="723275" cy="200055"/>
          </a:xfrm>
          <a:prstGeom prst="rect">
            <a:avLst/>
          </a:prstGeom>
          <a:solidFill>
            <a:srgbClr val="C00000"/>
          </a:solidFill>
        </p:spPr>
        <p:txBody>
          <a:bodyPr wrap="none" rtlCol="0">
            <a:spAutoFit/>
          </a:bodyPr>
          <a:lstStyle/>
          <a:p>
            <a:r>
              <a:rPr lang="zh-CN" altLang="en-US" sz="700" dirty="0">
                <a:solidFill>
                  <a:schemeClr val="bg1"/>
                </a:solidFill>
                <a:latin typeface="微软雅黑" panose="020B0503020204020204" pitchFamily="34" charset="-122"/>
                <a:ea typeface="微软雅黑" panose="020B0503020204020204" pitchFamily="34" charset="-122"/>
              </a:rPr>
              <a:t>部门：策划部</a:t>
            </a:r>
          </a:p>
        </p:txBody>
      </p:sp>
    </p:spTree>
    <p:extLst>
      <p:ext uri="{BB962C8B-B14F-4D97-AF65-F5344CB8AC3E}">
        <p14:creationId xmlns:p14="http://schemas.microsoft.com/office/powerpoint/2010/main" val="1752390914"/>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21"/>
                                        </p:tgtEl>
                                        <p:attrNameLst>
                                          <p:attrName>style.visibility</p:attrName>
                                        </p:attrNameLst>
                                      </p:cBhvr>
                                      <p:to>
                                        <p:strVal val="visible"/>
                                      </p:to>
                                    </p:set>
                                    <p:anim calcmode="lin" valueType="num">
                                      <p:cBhvr>
                                        <p:cTn id="7" dur="1000" fill="hold"/>
                                        <p:tgtEl>
                                          <p:spTgt spid="121"/>
                                        </p:tgtEl>
                                        <p:attrNameLst>
                                          <p:attrName>ppt_w</p:attrName>
                                        </p:attrNameLst>
                                      </p:cBhvr>
                                      <p:tavLst>
                                        <p:tav tm="0">
                                          <p:val>
                                            <p:strVal val="4*#ppt_w"/>
                                          </p:val>
                                        </p:tav>
                                        <p:tav tm="100000">
                                          <p:val>
                                            <p:strVal val="#ppt_w"/>
                                          </p:val>
                                        </p:tav>
                                      </p:tavLst>
                                    </p:anim>
                                    <p:anim calcmode="lin" valueType="num">
                                      <p:cBhvr>
                                        <p:cTn id="8" dur="1000" fill="hold"/>
                                        <p:tgtEl>
                                          <p:spTgt spid="121"/>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122"/>
                                        </p:tgtEl>
                                        <p:attrNameLst>
                                          <p:attrName>style.visibility</p:attrName>
                                        </p:attrNameLst>
                                      </p:cBhvr>
                                      <p:to>
                                        <p:strVal val="visible"/>
                                      </p:to>
                                    </p:set>
                                    <p:anim calcmode="lin" valueType="num">
                                      <p:cBhvr>
                                        <p:cTn id="12" dur="500" fill="hold"/>
                                        <p:tgtEl>
                                          <p:spTgt spid="122"/>
                                        </p:tgtEl>
                                        <p:attrNameLst>
                                          <p:attrName>ppt_w</p:attrName>
                                        </p:attrNameLst>
                                      </p:cBhvr>
                                      <p:tavLst>
                                        <p:tav tm="0">
                                          <p:val>
                                            <p:fltVal val="0"/>
                                          </p:val>
                                        </p:tav>
                                        <p:tav tm="100000">
                                          <p:val>
                                            <p:strVal val="#ppt_w"/>
                                          </p:val>
                                        </p:tav>
                                      </p:tavLst>
                                    </p:anim>
                                    <p:anim calcmode="lin" valueType="num">
                                      <p:cBhvr>
                                        <p:cTn id="13" dur="500" fill="hold"/>
                                        <p:tgtEl>
                                          <p:spTgt spid="122"/>
                                        </p:tgtEl>
                                        <p:attrNameLst>
                                          <p:attrName>ppt_h</p:attrName>
                                        </p:attrNameLst>
                                      </p:cBhvr>
                                      <p:tavLst>
                                        <p:tav tm="0">
                                          <p:val>
                                            <p:fltVal val="0"/>
                                          </p:val>
                                        </p:tav>
                                        <p:tav tm="100000">
                                          <p:val>
                                            <p:strVal val="#ppt_h"/>
                                          </p:val>
                                        </p:tav>
                                      </p:tavLst>
                                    </p:anim>
                                    <p:animEffect transition="in" filter="fade">
                                      <p:cBhvr>
                                        <p:cTn id="14" dur="500"/>
                                        <p:tgtEl>
                                          <p:spTgt spid="122"/>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2" grpId="0"/>
      <p:bldP spid="15" grpId="0" animBg="1"/>
      <p:bldP spid="1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586e6a69373dc.pptx"/>
</p:tagLst>
</file>

<file path=ppt/theme/theme1.xml><?xml version="1.0" encoding="utf-8"?>
<a:theme xmlns:a="http://schemas.openxmlformats.org/drawingml/2006/main" name="Office 主题​​">
  <a:themeElements>
    <a:clrScheme name="自定义 5">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C00000"/>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1278</Words>
  <Application>Microsoft Office PowerPoint</Application>
  <PresentationFormat>自定义</PresentationFormat>
  <Paragraphs>253</Paragraphs>
  <Slides>25</Slides>
  <Notes>20</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586e6a69373dc.pptx</dc:title>
  <dc:creator/>
  <cp:lastModifiedBy/>
  <cp:revision>1</cp:revision>
  <dcterms:created xsi:type="dcterms:W3CDTF">2017-12-03T12:49:48Z</dcterms:created>
  <dcterms:modified xsi:type="dcterms:W3CDTF">2018-01-22T03:24:58Z</dcterms:modified>
</cp:coreProperties>
</file>