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29"/>
  </p:notesMasterIdLst>
  <p:handoutMasterIdLst>
    <p:handoutMasterId r:id="rId30"/>
  </p:handoutMasterIdLst>
  <p:sldIdLst>
    <p:sldId id="283" r:id="rId2"/>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D9E1EF"/>
    <a:srgbClr val="D8DFE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1" autoAdjust="0"/>
    <p:restoredTop sz="94424" autoAdjust="0"/>
  </p:normalViewPr>
  <p:slideViewPr>
    <p:cSldViewPr snapToGrid="0">
      <p:cViewPr varScale="1">
        <p:scale>
          <a:sx n="84" d="100"/>
          <a:sy n="84" d="100"/>
        </p:scale>
        <p:origin x="-366" y="-84"/>
      </p:cViewPr>
      <p:guideLst>
        <p:guide orient="horz" pos="2160"/>
        <p:guide pos="3840"/>
      </p:guideLst>
    </p:cSldViewPr>
  </p:slideViewPr>
  <p:outlineViewPr>
    <p:cViewPr>
      <p:scale>
        <a:sx n="33" d="100"/>
        <a:sy n="33" d="100"/>
      </p:scale>
      <p:origin x="0" y="-2556"/>
    </p:cViewPr>
  </p:outlin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F9B84EA-7D68-4D60-9CB1-D50884785D1C}" type="datetimeFigureOut">
              <a:rPr lang="zh-CN" altLang="en-US" smtClean="0"/>
              <a:t>2018/1/20</a:t>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D4E0FC9-F1F8-4FAE-9988-3BA365CFD46F}" type="slidenum">
              <a:rPr lang="zh-CN" altLang="en-US" smtClean="0"/>
              <a:t>‹#›</a:t>
            </a:fld>
            <a:endParaRPr lang="zh-CN" altLang="en-US"/>
          </a:p>
        </p:txBody>
      </p:sp>
    </p:spTree>
    <p:extLst>
      <p:ext uri="{BB962C8B-B14F-4D97-AF65-F5344CB8AC3E}">
        <p14:creationId xmlns:p14="http://schemas.microsoft.com/office/powerpoint/2010/main" val="395610241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2A48B96-639E-45A3-A0BA-2464DFDB1FAA}" type="datetimeFigureOut">
              <a:rPr lang="zh-CN" altLang="en-US" smtClean="0"/>
              <a:t>2018/1/20</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6837353-30EB-4A48-80EB-173D804AEFBD}" type="slidenum">
              <a:rPr lang="zh-CN" altLang="en-US" smtClean="0"/>
              <a:t>‹#›</a:t>
            </a:fld>
            <a:endParaRPr lang="zh-CN" altLang="en-US"/>
          </a:p>
        </p:txBody>
      </p:sp>
    </p:spTree>
    <p:extLst>
      <p:ext uri="{BB962C8B-B14F-4D97-AF65-F5344CB8AC3E}">
        <p14:creationId xmlns:p14="http://schemas.microsoft.com/office/powerpoint/2010/main" val="66434278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FF19937F-B951-4B18-8BA8-9CE89675BF8C}" type="datetimeFigureOut">
              <a:rPr lang="zh-CN" altLang="en-US" smtClean="0"/>
              <a:t>2018/1/20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3B1763B-5C4F-442A-839E-B13B76A8B5AE}" type="slidenum">
              <a:rPr lang="zh-CN" altLang="en-US" smtClean="0"/>
              <a:t>‹#›</a:t>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FF19937F-B951-4B18-8BA8-9CE89675BF8C}" type="datetimeFigureOut">
              <a:rPr lang="zh-CN" altLang="en-US" smtClean="0"/>
              <a:t>2018/1/20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3B1763B-5C4F-442A-839E-B13B76A8B5AE}" type="slidenum">
              <a:rPr lang="zh-CN" altLang="en-US" smtClean="0"/>
              <a:t>‹#›</a:t>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fld id="{FF19937F-B951-4B18-8BA8-9CE89675BF8C}" type="datetimeFigureOut">
              <a:rPr lang="zh-CN" altLang="en-US" smtClean="0"/>
              <a:t>2018/1/20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3B1763B-5C4F-442A-839E-B13B76A8B5AE}" type="slidenum">
              <a:rPr lang="zh-CN" altLang="en-US" smtClean="0"/>
              <a:t>‹#›</a:t>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FF19937F-B951-4B18-8BA8-9CE89675BF8C}" type="datetimeFigureOut">
              <a:rPr lang="zh-CN" altLang="en-US" smtClean="0"/>
              <a:t>2018/1/20</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73B1763B-5C4F-442A-839E-B13B76A8B5AE}" type="slidenum">
              <a:rPr lang="zh-CN" altLang="en-US" smtClean="0"/>
              <a:t>‹#›</a:t>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FF19937F-B951-4B18-8BA8-9CE89675BF8C}" type="datetimeFigureOut">
              <a:rPr lang="zh-CN" altLang="en-US" smtClean="0"/>
              <a:t>2018/1/20</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73B1763B-5C4F-442A-839E-B13B76A8B5AE}" type="slidenum">
              <a:rPr lang="zh-CN" altLang="en-US" smtClean="0"/>
              <a:t>‹#›</a:t>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FF19937F-B951-4B18-8BA8-9CE89675BF8C}" type="datetimeFigureOut">
              <a:rPr lang="zh-CN" altLang="en-US" smtClean="0"/>
              <a:t>2018/1/20</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73B1763B-5C4F-442A-839E-B13B76A8B5AE}" type="slidenum">
              <a:rPr lang="zh-CN" altLang="en-US" smtClean="0"/>
              <a:t>‹#›</a:t>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FF19937F-B951-4B18-8BA8-9CE89675BF8C}" type="datetimeFigureOut">
              <a:rPr lang="zh-CN" altLang="en-US" smtClean="0"/>
              <a:t>2018/1/20</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73B1763B-5C4F-442A-839E-B13B76A8B5AE}" type="slidenum">
              <a:rPr lang="zh-CN" altLang="en-US" smtClean="0"/>
              <a:t>‹#›</a:t>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FF19937F-B951-4B18-8BA8-9CE89675BF8C}" type="datetimeFigureOut">
              <a:rPr lang="zh-CN" altLang="en-US" smtClean="0"/>
              <a:t>2018/1/20</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73B1763B-5C4F-442A-839E-B13B76A8B5AE}" type="slidenum">
              <a:rPr lang="zh-CN" altLang="en-US" smtClean="0"/>
              <a:t>‹#›</a:t>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FF19937F-B951-4B18-8BA8-9CE89675BF8C}" type="datetimeFigureOut">
              <a:rPr lang="zh-CN" altLang="en-US" smtClean="0"/>
              <a:t>2018/1/20</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73B1763B-5C4F-442A-839E-B13B76A8B5AE}" type="slidenum">
              <a:rPr lang="zh-CN" altLang="en-US" smtClean="0"/>
              <a:t>‹#›</a:t>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FF19937F-B951-4B18-8BA8-9CE89675BF8C}" type="datetimeFigureOut">
              <a:rPr lang="zh-CN" altLang="en-US" smtClean="0"/>
              <a:t>2018/1/20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3B1763B-5C4F-442A-839E-B13B76A8B5AE}" type="slidenum">
              <a:rPr lang="zh-CN" altLang="en-US" smtClean="0"/>
              <a:t>‹#›</a:t>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FF19937F-B951-4B18-8BA8-9CE89675BF8C}" type="datetimeFigureOut">
              <a:rPr lang="zh-CN" altLang="en-US" smtClean="0"/>
              <a:t>2018/1/20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3B1763B-5C4F-442A-839E-B13B76A8B5AE}" type="slidenum">
              <a:rPr lang="zh-CN" altLang="en-US" smtClean="0"/>
              <a:t>‹#›</a:t>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F19937F-B951-4B18-8BA8-9CE89675BF8C}" type="datetimeFigureOut">
              <a:rPr lang="zh-CN" altLang="en-US" smtClean="0"/>
              <a:t>2018/1/20</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3B1763B-5C4F-442A-839E-B13B76A8B5AE}"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5" Type="http://schemas.openxmlformats.org/officeDocument/2006/relationships/image" Target="../media/image5.png"/><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1.xml"/><Relationship Id="rId5" Type="http://schemas.openxmlformats.org/officeDocument/2006/relationships/image" Target="../media/image9.png"/><Relationship Id="rId4" Type="http://schemas.openxmlformats.org/officeDocument/2006/relationships/image" Target="../media/image8.png"/></Relationships>
</file>

<file path=ppt/slides/_rels/slide8.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1.xml"/><Relationship Id="rId5" Type="http://schemas.openxmlformats.org/officeDocument/2006/relationships/image" Target="../media/image14.jpeg"/><Relationship Id="rId4" Type="http://schemas.openxmlformats.org/officeDocument/2006/relationships/image" Target="../media/image13.jpe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slideLayout" Target="../slideLayouts/slideLayout1.xml"/><Relationship Id="rId6" Type="http://schemas.openxmlformats.org/officeDocument/2006/relationships/image" Target="../media/image20.jpeg"/><Relationship Id="rId5" Type="http://schemas.openxmlformats.org/officeDocument/2006/relationships/image" Target="../media/image19.jpeg"/><Relationship Id="rId4" Type="http://schemas.openxmlformats.org/officeDocument/2006/relationships/image" Target="../media/image18.jpe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1.xml"/><Relationship Id="rId5" Type="http://schemas.openxmlformats.org/officeDocument/2006/relationships/image" Target="../media/image24.png"/><Relationship Id="rId4" Type="http://schemas.openxmlformats.org/officeDocument/2006/relationships/image" Target="../media/image23.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0" y="1567841"/>
            <a:ext cx="12192000" cy="2257778"/>
          </a:xfrm>
          <a:prstGeom prst="rect">
            <a:avLst/>
          </a:prstGeom>
          <a:solidFill>
            <a:schemeClr val="accent5">
              <a:lumMod val="60000"/>
              <a:lumOff val="40000"/>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5" name="文本框 4"/>
          <p:cNvSpPr txBox="1"/>
          <p:nvPr/>
        </p:nvSpPr>
        <p:spPr>
          <a:xfrm>
            <a:off x="4873548" y="5371083"/>
            <a:ext cx="2421890" cy="548640"/>
          </a:xfrm>
          <a:prstGeom prst="rect">
            <a:avLst/>
          </a:prstGeom>
          <a:noFill/>
        </p:spPr>
        <p:txBody>
          <a:bodyPr wrap="none" rtlCol="0">
            <a:spAutoFit/>
          </a:bodyPr>
          <a:lstStyle/>
          <a:p>
            <a:r>
              <a:rPr lang="zh-CN" altLang="en-US" sz="2800" dirty="0" smtClean="0">
                <a:solidFill>
                  <a:schemeClr val="tx1">
                    <a:lumMod val="75000"/>
                    <a:lumOff val="25000"/>
                  </a:schemeClr>
                </a:solidFill>
                <a:latin typeface="微软雅黑" panose="020B0503020204020204" pitchFamily="34" charset="-122"/>
                <a:ea typeface="微软雅黑" panose="020B0503020204020204" pitchFamily="34" charset="-122"/>
              </a:rPr>
              <a:t>商务简约 出品</a:t>
            </a:r>
            <a:endParaRPr lang="zh-CN" altLang="en-US" sz="28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7" name="副标题 2"/>
          <p:cNvSpPr txBox="1"/>
          <p:nvPr/>
        </p:nvSpPr>
        <p:spPr>
          <a:xfrm>
            <a:off x="2446774" y="1824842"/>
            <a:ext cx="7298451" cy="87188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altLang="zh-CN" sz="4400" b="1" dirty="0" smtClean="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POWERPOINT TEMPLATE</a:t>
            </a:r>
            <a:endParaRPr lang="zh-CN" altLang="en-US" sz="4400" b="1"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cxnSp>
        <p:nvCxnSpPr>
          <p:cNvPr id="8" name="直接连接符 7"/>
          <p:cNvCxnSpPr/>
          <p:nvPr/>
        </p:nvCxnSpPr>
        <p:spPr>
          <a:xfrm>
            <a:off x="2863469" y="2692437"/>
            <a:ext cx="6465062"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3" name="文本框 2"/>
          <p:cNvSpPr txBox="1"/>
          <p:nvPr/>
        </p:nvSpPr>
        <p:spPr>
          <a:xfrm>
            <a:off x="2925900" y="2845676"/>
            <a:ext cx="6340197" cy="830997"/>
          </a:xfrm>
          <a:prstGeom prst="rect">
            <a:avLst/>
          </a:prstGeom>
          <a:noFill/>
        </p:spPr>
        <p:txBody>
          <a:bodyPr wrap="none" rtlCol="0">
            <a:spAutoFit/>
          </a:bodyPr>
          <a:lstStyle/>
          <a:p>
            <a:r>
              <a:rPr lang="zh-CN" altLang="en-US" sz="4800" dirty="0" smtClean="0">
                <a:solidFill>
                  <a:schemeClr val="tx1">
                    <a:lumMod val="75000"/>
                    <a:lumOff val="25000"/>
                  </a:schemeClr>
                </a:solidFill>
                <a:latin typeface="微软雅黑" panose="020B0503020204020204" pitchFamily="34" charset="-122"/>
                <a:ea typeface="微软雅黑" panose="020B0503020204020204" pitchFamily="34" charset="-122"/>
              </a:rPr>
              <a:t>简约商务计划通用模板</a:t>
            </a:r>
            <a:endParaRPr lang="zh-CN" altLang="en-US" sz="48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fade">
                                      <p:cBhvr>
                                        <p:cTn id="7" dur="1000"/>
                                        <p:tgtEl>
                                          <p:spTgt spid="7">
                                            <p:txEl>
                                              <p:pRg st="0" end="0"/>
                                            </p:txEl>
                                          </p:spTgt>
                                        </p:tgtEl>
                                      </p:cBhvr>
                                    </p:animEffect>
                                    <p:anim calcmode="lin" valueType="num">
                                      <p:cBhvr>
                                        <p:cTn id="8" dur="1000" fill="hold"/>
                                        <p:tgtEl>
                                          <p:spTgt spid="7">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7">
                                            <p:txEl>
                                              <p:pRg st="0" end="0"/>
                                            </p:txEl>
                                          </p:spTgt>
                                        </p:tgtEl>
                                        <p:attrNameLst>
                                          <p:attrName>ppt_y</p:attrName>
                                        </p:attrNameLst>
                                      </p:cBhvr>
                                      <p:tavLst>
                                        <p:tav tm="0">
                                          <p:val>
                                            <p:strVal val="#ppt_y+.1"/>
                                          </p:val>
                                        </p:tav>
                                        <p:tav tm="100000">
                                          <p:val>
                                            <p:strVal val="#ppt_y"/>
                                          </p:val>
                                        </p:tav>
                                      </p:tavLst>
                                    </p:anim>
                                  </p:childTnLst>
                                </p:cTn>
                              </p:par>
                              <p:par>
                                <p:cTn id="10" presetID="53" presetClass="entr" presetSubtype="16" fill="hold" nodeType="withEffect">
                                  <p:stCondLst>
                                    <p:cond delay="0"/>
                                  </p:stCondLst>
                                  <p:childTnLst>
                                    <p:set>
                                      <p:cBhvr>
                                        <p:cTn id="11" dur="1" fill="hold">
                                          <p:stCondLst>
                                            <p:cond delay="0"/>
                                          </p:stCondLst>
                                        </p:cTn>
                                        <p:tgtEl>
                                          <p:spTgt spid="8"/>
                                        </p:tgtEl>
                                        <p:attrNameLst>
                                          <p:attrName>style.visibility</p:attrName>
                                        </p:attrNameLst>
                                      </p:cBhvr>
                                      <p:to>
                                        <p:strVal val="visible"/>
                                      </p:to>
                                    </p:set>
                                    <p:anim calcmode="lin" valueType="num">
                                      <p:cBhvr>
                                        <p:cTn id="12" dur="500" fill="hold"/>
                                        <p:tgtEl>
                                          <p:spTgt spid="8"/>
                                        </p:tgtEl>
                                        <p:attrNameLst>
                                          <p:attrName>ppt_w</p:attrName>
                                        </p:attrNameLst>
                                      </p:cBhvr>
                                      <p:tavLst>
                                        <p:tav tm="0">
                                          <p:val>
                                            <p:fltVal val="0"/>
                                          </p:val>
                                        </p:tav>
                                        <p:tav tm="100000">
                                          <p:val>
                                            <p:strVal val="#ppt_w"/>
                                          </p:val>
                                        </p:tav>
                                      </p:tavLst>
                                    </p:anim>
                                    <p:anim calcmode="lin" valueType="num">
                                      <p:cBhvr>
                                        <p:cTn id="13" dur="500" fill="hold"/>
                                        <p:tgtEl>
                                          <p:spTgt spid="8"/>
                                        </p:tgtEl>
                                        <p:attrNameLst>
                                          <p:attrName>ppt_h</p:attrName>
                                        </p:attrNameLst>
                                      </p:cBhvr>
                                      <p:tavLst>
                                        <p:tav tm="0">
                                          <p:val>
                                            <p:fltVal val="0"/>
                                          </p:val>
                                        </p:tav>
                                        <p:tav tm="100000">
                                          <p:val>
                                            <p:strVal val="#ppt_h"/>
                                          </p:val>
                                        </p:tav>
                                      </p:tavLst>
                                    </p:anim>
                                    <p:animEffect transition="in" filter="fade">
                                      <p:cBhvr>
                                        <p:cTn id="14"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14697" y="0"/>
            <a:ext cx="12192000" cy="6858000"/>
          </a:xfrm>
          <a:prstGeom prst="rect">
            <a:avLst/>
          </a:prstGeom>
          <a:solidFill>
            <a:schemeClr val="accent1">
              <a:alpha val="1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9" name="组合 8"/>
          <p:cNvGrpSpPr/>
          <p:nvPr/>
        </p:nvGrpSpPr>
        <p:grpSpPr>
          <a:xfrm>
            <a:off x="1610046" y="1646752"/>
            <a:ext cx="3067665" cy="3067665"/>
            <a:chOff x="1242960" y="1318333"/>
            <a:chExt cx="3067665" cy="3067665"/>
          </a:xfrm>
        </p:grpSpPr>
        <p:sp>
          <p:nvSpPr>
            <p:cNvPr id="8" name="椭圆 7"/>
            <p:cNvSpPr/>
            <p:nvPr/>
          </p:nvSpPr>
          <p:spPr>
            <a:xfrm>
              <a:off x="1242960" y="1318333"/>
              <a:ext cx="3067665" cy="3067665"/>
            </a:xfrm>
            <a:prstGeom prst="ellipse">
              <a:avLst/>
            </a:prstGeom>
            <a:solidFill>
              <a:schemeClr val="accent1">
                <a:alpha val="2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 name="组合 4"/>
            <p:cNvGrpSpPr/>
            <p:nvPr/>
          </p:nvGrpSpPr>
          <p:grpSpPr>
            <a:xfrm>
              <a:off x="1866302" y="2375135"/>
              <a:ext cx="1820982" cy="1266607"/>
              <a:chOff x="2852192" y="2771450"/>
              <a:chExt cx="1820982" cy="1266607"/>
            </a:xfrm>
          </p:grpSpPr>
          <p:sp>
            <p:nvSpPr>
              <p:cNvPr id="6" name="原创设计师QQ598969553          _12"/>
              <p:cNvSpPr txBox="1"/>
              <p:nvPr/>
            </p:nvSpPr>
            <p:spPr>
              <a:xfrm>
                <a:off x="2852192" y="2771450"/>
                <a:ext cx="1820982" cy="954063"/>
              </a:xfrm>
              <a:prstGeom prst="rect">
                <a:avLst/>
              </a:prstGeom>
              <a:noFill/>
            </p:spPr>
            <p:txBody>
              <a:bodyPr wrap="square" lIns="121880" tIns="60938" rIns="121880" bIns="60938">
                <a:spAutoFit/>
              </a:bodyPr>
              <a:lstStyle/>
              <a:p>
                <a:pPr algn="ctr">
                  <a:defRPr/>
                </a:pPr>
                <a:r>
                  <a:rPr lang="zh-CN" altLang="en-US" sz="5400" spc="600" dirty="0">
                    <a:solidFill>
                      <a:schemeClr val="tx1">
                        <a:lumMod val="85000"/>
                        <a:lumOff val="15000"/>
                      </a:schemeClr>
                    </a:solidFill>
                    <a:latin typeface="微软雅黑" panose="020B0503020204020204" pitchFamily="34" charset="-122"/>
                    <a:ea typeface="微软雅黑" panose="020B0503020204020204" pitchFamily="34" charset="-122"/>
                  </a:rPr>
                  <a:t>目录</a:t>
                </a:r>
                <a:r>
                  <a:rPr lang="zh-CN" altLang="en-US" sz="5400" spc="600" dirty="0">
                    <a:solidFill>
                      <a:schemeClr val="accent1"/>
                    </a:solidFill>
                    <a:latin typeface="华文细黑" panose="02010600040101010101" pitchFamily="2" charset="-122"/>
                    <a:ea typeface="华文细黑" panose="02010600040101010101" pitchFamily="2" charset="-122"/>
                  </a:rPr>
                  <a:t> </a:t>
                </a:r>
                <a:endParaRPr lang="en-US" altLang="zh-CN" sz="5400" spc="600" dirty="0">
                  <a:solidFill>
                    <a:schemeClr val="accent1"/>
                  </a:solidFill>
                  <a:latin typeface="华文细黑" panose="02010600040101010101" pitchFamily="2" charset="-122"/>
                  <a:ea typeface="华文细黑" panose="02010600040101010101" pitchFamily="2" charset="-122"/>
                </a:endParaRPr>
              </a:p>
            </p:txBody>
          </p:sp>
          <p:sp>
            <p:nvSpPr>
              <p:cNvPr id="7" name="原创设计师QQ598969553          _12"/>
              <p:cNvSpPr txBox="1"/>
              <p:nvPr/>
            </p:nvSpPr>
            <p:spPr>
              <a:xfrm>
                <a:off x="2959818" y="3748041"/>
                <a:ext cx="1605730" cy="290016"/>
              </a:xfrm>
              <a:prstGeom prst="rect">
                <a:avLst/>
              </a:prstGeom>
              <a:noFill/>
            </p:spPr>
            <p:txBody>
              <a:bodyPr wrap="square">
                <a:spAutoFit/>
              </a:bodyPr>
              <a:lstStyle>
                <a:defPPr>
                  <a:defRPr lang="zh-CN"/>
                </a:defPPr>
                <a:lvl1pPr algn="ctr">
                  <a:lnSpc>
                    <a:spcPct val="130000"/>
                  </a:lnSpc>
                  <a:defRPr sz="800" spc="600">
                    <a:solidFill>
                      <a:schemeClr val="tx1">
                        <a:lumMod val="50000"/>
                        <a:lumOff val="50000"/>
                      </a:schemeClr>
                    </a:solidFill>
                    <a:latin typeface="华文细黑" panose="02010600040101010101" pitchFamily="2" charset="-122"/>
                    <a:ea typeface="华文细黑" panose="02010600040101010101" pitchFamily="2" charset="-122"/>
                    <a:cs typeface="+mn-ea"/>
                  </a:defRPr>
                </a:lvl1pPr>
              </a:lstStyle>
              <a:p>
                <a:r>
                  <a:rPr lang="en-US" altLang="zh-CN" sz="1100" dirty="0">
                    <a:solidFill>
                      <a:schemeClr val="tx1">
                        <a:lumMod val="85000"/>
                        <a:lumOff val="15000"/>
                      </a:schemeClr>
                    </a:solidFill>
                  </a:rPr>
                  <a:t>CONTENTS</a:t>
                </a:r>
                <a:endParaRPr lang="zh-CN" altLang="en-US" sz="1100" dirty="0">
                  <a:solidFill>
                    <a:schemeClr val="tx1">
                      <a:lumMod val="85000"/>
                      <a:lumOff val="15000"/>
                    </a:schemeClr>
                  </a:solidFill>
                </a:endParaRPr>
              </a:p>
            </p:txBody>
          </p:sp>
        </p:grpSp>
      </p:grpSp>
      <p:grpSp>
        <p:nvGrpSpPr>
          <p:cNvPr id="39" name="组合 38"/>
          <p:cNvGrpSpPr/>
          <p:nvPr/>
        </p:nvGrpSpPr>
        <p:grpSpPr>
          <a:xfrm>
            <a:off x="5292315" y="1384477"/>
            <a:ext cx="6219032" cy="4118928"/>
            <a:chOff x="5590381" y="1333059"/>
            <a:chExt cx="6219032" cy="4118928"/>
          </a:xfrm>
        </p:grpSpPr>
        <p:grpSp>
          <p:nvGrpSpPr>
            <p:cNvPr id="36" name="组合 35"/>
            <p:cNvGrpSpPr/>
            <p:nvPr/>
          </p:nvGrpSpPr>
          <p:grpSpPr>
            <a:xfrm>
              <a:off x="7019925" y="1333059"/>
              <a:ext cx="4789488" cy="855663"/>
              <a:chOff x="6054725" y="1438275"/>
              <a:chExt cx="4789488" cy="855663"/>
            </a:xfrm>
          </p:grpSpPr>
          <p:grpSp>
            <p:nvGrpSpPr>
              <p:cNvPr id="10" name="组合 13"/>
              <p:cNvGrpSpPr/>
              <p:nvPr/>
            </p:nvGrpSpPr>
            <p:grpSpPr bwMode="auto">
              <a:xfrm>
                <a:off x="6054725" y="1438275"/>
                <a:ext cx="855663" cy="855663"/>
                <a:chOff x="5487664" y="3128718"/>
                <a:chExt cx="855079" cy="855079"/>
              </a:xfrm>
              <a:solidFill>
                <a:schemeClr val="accent5">
                  <a:lumMod val="60000"/>
                  <a:lumOff val="40000"/>
                  <a:alpha val="22000"/>
                </a:schemeClr>
              </a:solidFill>
            </p:grpSpPr>
            <p:grpSp>
              <p:nvGrpSpPr>
                <p:cNvPr id="11" name="组合 6"/>
                <p:cNvGrpSpPr/>
                <p:nvPr/>
              </p:nvGrpSpPr>
              <p:grpSpPr bwMode="auto">
                <a:xfrm>
                  <a:off x="5487664" y="3128718"/>
                  <a:ext cx="855079" cy="855079"/>
                  <a:chOff x="3484692" y="822995"/>
                  <a:chExt cx="5221831" cy="5221831"/>
                </a:xfrm>
                <a:grpFill/>
              </p:grpSpPr>
              <p:sp>
                <p:nvSpPr>
                  <p:cNvPr id="13" name="十角星 12"/>
                  <p:cNvSpPr/>
                  <p:nvPr/>
                </p:nvSpPr>
                <p:spPr>
                  <a:xfrm rot="1062944">
                    <a:off x="3484692" y="822995"/>
                    <a:ext cx="5221831" cy="5221831"/>
                  </a:xfrm>
                  <a:prstGeom prst="star1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tx1">
                          <a:lumMod val="85000"/>
                          <a:lumOff val="15000"/>
                        </a:schemeClr>
                      </a:solidFill>
                    </a:endParaRPr>
                  </a:p>
                </p:txBody>
              </p:sp>
              <p:sp>
                <p:nvSpPr>
                  <p:cNvPr id="14" name="十角星 13"/>
                  <p:cNvSpPr/>
                  <p:nvPr/>
                </p:nvSpPr>
                <p:spPr>
                  <a:xfrm>
                    <a:off x="3901279" y="1229891"/>
                    <a:ext cx="4398349" cy="4398349"/>
                  </a:xfrm>
                  <a:prstGeom prst="star1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tx1">
                          <a:lumMod val="85000"/>
                          <a:lumOff val="15000"/>
                        </a:schemeClr>
                      </a:solidFill>
                    </a:endParaRPr>
                  </a:p>
                </p:txBody>
              </p:sp>
            </p:grpSp>
            <p:sp>
              <p:nvSpPr>
                <p:cNvPr id="12" name="文本框 12"/>
                <p:cNvSpPr txBox="1">
                  <a:spLocks noChangeArrowheads="1"/>
                </p:cNvSpPr>
                <p:nvPr/>
              </p:nvSpPr>
              <p:spPr bwMode="auto">
                <a:xfrm>
                  <a:off x="5725824" y="3293853"/>
                  <a:ext cx="378756" cy="52322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2800" b="1" dirty="0" smtClean="0">
                      <a:solidFill>
                        <a:schemeClr val="tx1">
                          <a:lumMod val="85000"/>
                          <a:lumOff val="15000"/>
                        </a:schemeClr>
                      </a:solidFill>
                      <a:latin typeface="微软雅黑" panose="020B0503020204020204" pitchFamily="34" charset="-122"/>
                      <a:ea typeface="微软雅黑" panose="020B0503020204020204" pitchFamily="34" charset="-122"/>
                    </a:rPr>
                    <a:t>1</a:t>
                  </a:r>
                  <a:endParaRPr lang="zh-CN" altLang="en-US" sz="2800" b="1" dirty="0">
                    <a:solidFill>
                      <a:schemeClr val="tx1">
                        <a:lumMod val="85000"/>
                        <a:lumOff val="15000"/>
                      </a:schemeClr>
                    </a:solidFill>
                    <a:latin typeface="微软雅黑" panose="020B0503020204020204" pitchFamily="34" charset="-122"/>
                    <a:ea typeface="微软雅黑" panose="020B0503020204020204" pitchFamily="34" charset="-122"/>
                  </a:endParaRPr>
                </a:p>
              </p:txBody>
            </p:sp>
          </p:grpSp>
          <p:sp>
            <p:nvSpPr>
              <p:cNvPr id="15" name="矩形 14"/>
              <p:cNvSpPr>
                <a:spLocks noChangeArrowheads="1"/>
              </p:cNvSpPr>
              <p:nvPr/>
            </p:nvSpPr>
            <p:spPr bwMode="auto">
              <a:xfrm>
                <a:off x="7019925" y="1603375"/>
                <a:ext cx="3824288"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2800" b="1" dirty="0">
                    <a:solidFill>
                      <a:schemeClr val="tx1">
                        <a:lumMod val="85000"/>
                        <a:lumOff val="15000"/>
                      </a:schemeClr>
                    </a:solidFill>
                    <a:latin typeface="微软雅黑" panose="020B0503020204020204" pitchFamily="34" charset="-122"/>
                    <a:ea typeface="微软雅黑" panose="020B0503020204020204" pitchFamily="34" charset="-122"/>
                  </a:rPr>
                  <a:t>点击此处添加您</a:t>
                </a:r>
                <a:r>
                  <a:rPr lang="zh-CN" altLang="en-US" sz="2800" b="1" dirty="0" smtClean="0">
                    <a:solidFill>
                      <a:schemeClr val="tx1">
                        <a:lumMod val="85000"/>
                        <a:lumOff val="15000"/>
                      </a:schemeClr>
                    </a:solidFill>
                    <a:latin typeface="微软雅黑" panose="020B0503020204020204" pitchFamily="34" charset="-122"/>
                    <a:ea typeface="微软雅黑" panose="020B0503020204020204" pitchFamily="34" charset="-122"/>
                  </a:rPr>
                  <a:t>的</a:t>
                </a:r>
                <a:r>
                  <a:rPr lang="zh-CN" altLang="en-US" sz="2800" b="1" dirty="0">
                    <a:solidFill>
                      <a:schemeClr val="tx1">
                        <a:lumMod val="85000"/>
                        <a:lumOff val="15000"/>
                      </a:schemeClr>
                    </a:solidFill>
                    <a:latin typeface="微软雅黑" panose="020B0503020204020204" pitchFamily="34" charset="-122"/>
                    <a:ea typeface="微软雅黑" panose="020B0503020204020204" pitchFamily="34" charset="-122"/>
                  </a:rPr>
                  <a:t>标题</a:t>
                </a:r>
              </a:p>
            </p:txBody>
          </p:sp>
        </p:grpSp>
        <p:grpSp>
          <p:nvGrpSpPr>
            <p:cNvPr id="35" name="组合 34"/>
            <p:cNvGrpSpPr/>
            <p:nvPr/>
          </p:nvGrpSpPr>
          <p:grpSpPr>
            <a:xfrm>
              <a:off x="6537325" y="2488220"/>
              <a:ext cx="4789488" cy="854075"/>
              <a:chOff x="6054725" y="2489200"/>
              <a:chExt cx="4789488" cy="854075"/>
            </a:xfrm>
          </p:grpSpPr>
          <p:grpSp>
            <p:nvGrpSpPr>
              <p:cNvPr id="16" name="组合 17"/>
              <p:cNvGrpSpPr/>
              <p:nvPr/>
            </p:nvGrpSpPr>
            <p:grpSpPr bwMode="auto">
              <a:xfrm>
                <a:off x="6054725" y="2489200"/>
                <a:ext cx="855663" cy="854075"/>
                <a:chOff x="5487664" y="3128718"/>
                <a:chExt cx="855079" cy="855079"/>
              </a:xfrm>
              <a:solidFill>
                <a:schemeClr val="accent5">
                  <a:lumMod val="60000"/>
                  <a:lumOff val="40000"/>
                  <a:alpha val="22000"/>
                </a:schemeClr>
              </a:solidFill>
            </p:grpSpPr>
            <p:grpSp>
              <p:nvGrpSpPr>
                <p:cNvPr id="17" name="组合 19"/>
                <p:cNvGrpSpPr/>
                <p:nvPr/>
              </p:nvGrpSpPr>
              <p:grpSpPr bwMode="auto">
                <a:xfrm>
                  <a:off x="5487664" y="3128718"/>
                  <a:ext cx="855079" cy="855079"/>
                  <a:chOff x="3484692" y="822995"/>
                  <a:chExt cx="5221831" cy="5221831"/>
                </a:xfrm>
                <a:grpFill/>
              </p:grpSpPr>
              <p:sp>
                <p:nvSpPr>
                  <p:cNvPr id="19" name="十角星 18"/>
                  <p:cNvSpPr/>
                  <p:nvPr/>
                </p:nvSpPr>
                <p:spPr>
                  <a:xfrm rot="1062944">
                    <a:off x="3484692" y="822995"/>
                    <a:ext cx="5221831" cy="5221831"/>
                  </a:xfrm>
                  <a:prstGeom prst="star1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tx1">
                          <a:lumMod val="85000"/>
                          <a:lumOff val="15000"/>
                        </a:schemeClr>
                      </a:solidFill>
                    </a:endParaRPr>
                  </a:p>
                </p:txBody>
              </p:sp>
              <p:sp>
                <p:nvSpPr>
                  <p:cNvPr id="20" name="十角星 19"/>
                  <p:cNvSpPr/>
                  <p:nvPr/>
                </p:nvSpPr>
                <p:spPr>
                  <a:xfrm>
                    <a:off x="3901279" y="1230647"/>
                    <a:ext cx="4398349" cy="4396824"/>
                  </a:xfrm>
                  <a:prstGeom prst="star1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tx1">
                          <a:lumMod val="85000"/>
                          <a:lumOff val="15000"/>
                        </a:schemeClr>
                      </a:solidFill>
                    </a:endParaRPr>
                  </a:p>
                </p:txBody>
              </p:sp>
            </p:grpSp>
            <p:sp>
              <p:nvSpPr>
                <p:cNvPr id="18" name="文本框 20"/>
                <p:cNvSpPr txBox="1">
                  <a:spLocks noChangeArrowheads="1"/>
                </p:cNvSpPr>
                <p:nvPr/>
              </p:nvSpPr>
              <p:spPr bwMode="auto">
                <a:xfrm>
                  <a:off x="5747706" y="3293853"/>
                  <a:ext cx="364018" cy="52322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2800" b="1" dirty="0" smtClean="0">
                      <a:solidFill>
                        <a:schemeClr val="tx1">
                          <a:lumMod val="85000"/>
                          <a:lumOff val="15000"/>
                        </a:schemeClr>
                      </a:solidFill>
                      <a:latin typeface="微软雅黑" panose="020B0503020204020204" pitchFamily="34" charset="-122"/>
                      <a:ea typeface="微软雅黑" panose="020B0503020204020204" pitchFamily="34" charset="-122"/>
                    </a:rPr>
                    <a:t>2</a:t>
                  </a:r>
                  <a:endParaRPr lang="zh-CN" altLang="en-US" sz="2800" b="1" dirty="0">
                    <a:solidFill>
                      <a:schemeClr val="tx1">
                        <a:lumMod val="85000"/>
                        <a:lumOff val="15000"/>
                      </a:schemeClr>
                    </a:solidFill>
                    <a:latin typeface="微软雅黑" panose="020B0503020204020204" pitchFamily="34" charset="-122"/>
                    <a:ea typeface="微软雅黑" panose="020B0503020204020204" pitchFamily="34" charset="-122"/>
                  </a:endParaRPr>
                </a:p>
              </p:txBody>
            </p:sp>
          </p:grpSp>
          <p:sp>
            <p:nvSpPr>
              <p:cNvPr id="21" name="矩形 18"/>
              <p:cNvSpPr>
                <a:spLocks noChangeArrowheads="1"/>
              </p:cNvSpPr>
              <p:nvPr/>
            </p:nvSpPr>
            <p:spPr bwMode="auto">
              <a:xfrm>
                <a:off x="7019925" y="2654300"/>
                <a:ext cx="3824288" cy="522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2800" b="1" dirty="0">
                    <a:solidFill>
                      <a:schemeClr val="tx1">
                        <a:lumMod val="85000"/>
                        <a:lumOff val="15000"/>
                      </a:schemeClr>
                    </a:solidFill>
                    <a:latin typeface="微软雅黑" panose="020B0503020204020204" pitchFamily="34" charset="-122"/>
                    <a:ea typeface="微软雅黑" panose="020B0503020204020204" pitchFamily="34" charset="-122"/>
                  </a:rPr>
                  <a:t>点击此处添加您</a:t>
                </a:r>
                <a:r>
                  <a:rPr lang="zh-CN" altLang="en-US" sz="2800" b="1" dirty="0" smtClean="0">
                    <a:solidFill>
                      <a:schemeClr val="tx1">
                        <a:lumMod val="85000"/>
                        <a:lumOff val="15000"/>
                      </a:schemeClr>
                    </a:solidFill>
                    <a:latin typeface="微软雅黑" panose="020B0503020204020204" pitchFamily="34" charset="-122"/>
                    <a:ea typeface="微软雅黑" panose="020B0503020204020204" pitchFamily="34" charset="-122"/>
                  </a:rPr>
                  <a:t>的标题</a:t>
                </a:r>
                <a:endParaRPr lang="zh-CN" altLang="en-US" sz="2800" b="1" dirty="0">
                  <a:solidFill>
                    <a:schemeClr val="tx1">
                      <a:lumMod val="85000"/>
                      <a:lumOff val="15000"/>
                    </a:schemeClr>
                  </a:solidFill>
                  <a:latin typeface="微软雅黑" panose="020B0503020204020204" pitchFamily="34" charset="-122"/>
                  <a:ea typeface="微软雅黑" panose="020B0503020204020204" pitchFamily="34" charset="-122"/>
                </a:endParaRPr>
              </a:p>
            </p:txBody>
          </p:sp>
        </p:grpSp>
        <p:grpSp>
          <p:nvGrpSpPr>
            <p:cNvPr id="37" name="组合 36"/>
            <p:cNvGrpSpPr/>
            <p:nvPr/>
          </p:nvGrpSpPr>
          <p:grpSpPr>
            <a:xfrm>
              <a:off x="6054725" y="3553618"/>
              <a:ext cx="4789488" cy="855662"/>
              <a:chOff x="6054725" y="3538538"/>
              <a:chExt cx="4789488" cy="855662"/>
            </a:xfrm>
          </p:grpSpPr>
          <p:grpSp>
            <p:nvGrpSpPr>
              <p:cNvPr id="22" name="组合 24"/>
              <p:cNvGrpSpPr/>
              <p:nvPr/>
            </p:nvGrpSpPr>
            <p:grpSpPr bwMode="auto">
              <a:xfrm>
                <a:off x="6054725" y="3538538"/>
                <a:ext cx="855663" cy="855662"/>
                <a:chOff x="5487664" y="3128718"/>
                <a:chExt cx="855079" cy="855079"/>
              </a:xfrm>
              <a:solidFill>
                <a:schemeClr val="accent5">
                  <a:lumMod val="60000"/>
                  <a:lumOff val="40000"/>
                  <a:alpha val="22000"/>
                </a:schemeClr>
              </a:solidFill>
            </p:grpSpPr>
            <p:grpSp>
              <p:nvGrpSpPr>
                <p:cNvPr id="23" name="组合 26"/>
                <p:cNvGrpSpPr/>
                <p:nvPr/>
              </p:nvGrpSpPr>
              <p:grpSpPr bwMode="auto">
                <a:xfrm>
                  <a:off x="5487664" y="3128718"/>
                  <a:ext cx="855079" cy="855079"/>
                  <a:chOff x="3484692" y="822995"/>
                  <a:chExt cx="5221831" cy="5221831"/>
                </a:xfrm>
                <a:grpFill/>
              </p:grpSpPr>
              <p:sp>
                <p:nvSpPr>
                  <p:cNvPr id="25" name="十角星 24"/>
                  <p:cNvSpPr/>
                  <p:nvPr/>
                </p:nvSpPr>
                <p:spPr>
                  <a:xfrm rot="1062944">
                    <a:off x="3484692" y="822995"/>
                    <a:ext cx="5221831" cy="5221831"/>
                  </a:xfrm>
                  <a:prstGeom prst="star1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tx1">
                          <a:lumMod val="85000"/>
                          <a:lumOff val="15000"/>
                        </a:schemeClr>
                      </a:solidFill>
                    </a:endParaRPr>
                  </a:p>
                </p:txBody>
              </p:sp>
              <p:sp>
                <p:nvSpPr>
                  <p:cNvPr id="26" name="十角星 25"/>
                  <p:cNvSpPr/>
                  <p:nvPr/>
                </p:nvSpPr>
                <p:spPr>
                  <a:xfrm>
                    <a:off x="3901279" y="1229891"/>
                    <a:ext cx="4398349" cy="4398354"/>
                  </a:xfrm>
                  <a:prstGeom prst="star1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tx1">
                          <a:lumMod val="85000"/>
                          <a:lumOff val="15000"/>
                        </a:schemeClr>
                      </a:solidFill>
                    </a:endParaRPr>
                  </a:p>
                </p:txBody>
              </p:sp>
            </p:grpSp>
            <p:sp>
              <p:nvSpPr>
                <p:cNvPr id="24" name="文本框 27"/>
                <p:cNvSpPr txBox="1">
                  <a:spLocks noChangeArrowheads="1"/>
                </p:cNvSpPr>
                <p:nvPr/>
              </p:nvSpPr>
              <p:spPr bwMode="auto">
                <a:xfrm>
                  <a:off x="5762444" y="3293853"/>
                  <a:ext cx="334542" cy="52322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2800" b="1" dirty="0" smtClean="0">
                      <a:solidFill>
                        <a:schemeClr val="tx1">
                          <a:lumMod val="85000"/>
                          <a:lumOff val="15000"/>
                        </a:schemeClr>
                      </a:solidFill>
                      <a:latin typeface="微软雅黑" panose="020B0503020204020204" pitchFamily="34" charset="-122"/>
                      <a:ea typeface="微软雅黑" panose="020B0503020204020204" pitchFamily="34" charset="-122"/>
                    </a:rPr>
                    <a:t>3</a:t>
                  </a:r>
                  <a:endParaRPr lang="zh-CN" altLang="en-US" sz="2800" b="1" dirty="0">
                    <a:solidFill>
                      <a:schemeClr val="tx1">
                        <a:lumMod val="85000"/>
                        <a:lumOff val="15000"/>
                      </a:schemeClr>
                    </a:solidFill>
                    <a:latin typeface="微软雅黑" panose="020B0503020204020204" pitchFamily="34" charset="-122"/>
                    <a:ea typeface="微软雅黑" panose="020B0503020204020204" pitchFamily="34" charset="-122"/>
                  </a:endParaRPr>
                </a:p>
              </p:txBody>
            </p:sp>
          </p:grpSp>
          <p:sp>
            <p:nvSpPr>
              <p:cNvPr id="27" name="矩形 25"/>
              <p:cNvSpPr>
                <a:spLocks noChangeArrowheads="1"/>
              </p:cNvSpPr>
              <p:nvPr/>
            </p:nvSpPr>
            <p:spPr bwMode="auto">
              <a:xfrm>
                <a:off x="7019925" y="3703638"/>
                <a:ext cx="3824288"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2800" b="1" dirty="0">
                    <a:solidFill>
                      <a:schemeClr val="tx1">
                        <a:lumMod val="85000"/>
                        <a:lumOff val="15000"/>
                      </a:schemeClr>
                    </a:solidFill>
                    <a:latin typeface="微软雅黑" panose="020B0503020204020204" pitchFamily="34" charset="-122"/>
                    <a:ea typeface="微软雅黑" panose="020B0503020204020204" pitchFamily="34" charset="-122"/>
                  </a:rPr>
                  <a:t>点击此处添加您</a:t>
                </a:r>
                <a:r>
                  <a:rPr lang="zh-CN" altLang="en-US" sz="2800" b="1" dirty="0" smtClean="0">
                    <a:solidFill>
                      <a:schemeClr val="tx1">
                        <a:lumMod val="85000"/>
                        <a:lumOff val="15000"/>
                      </a:schemeClr>
                    </a:solidFill>
                    <a:latin typeface="微软雅黑" panose="020B0503020204020204" pitchFamily="34" charset="-122"/>
                    <a:ea typeface="微软雅黑" panose="020B0503020204020204" pitchFamily="34" charset="-122"/>
                  </a:rPr>
                  <a:t>的标题</a:t>
                </a:r>
                <a:endParaRPr lang="zh-CN" altLang="en-US" sz="2800" b="1" dirty="0">
                  <a:solidFill>
                    <a:schemeClr val="tx1">
                      <a:lumMod val="85000"/>
                      <a:lumOff val="15000"/>
                    </a:schemeClr>
                  </a:solidFill>
                  <a:latin typeface="微软雅黑" panose="020B0503020204020204" pitchFamily="34" charset="-122"/>
                  <a:ea typeface="微软雅黑" panose="020B0503020204020204" pitchFamily="34" charset="-122"/>
                </a:endParaRPr>
              </a:p>
            </p:txBody>
          </p:sp>
        </p:grpSp>
        <p:grpSp>
          <p:nvGrpSpPr>
            <p:cNvPr id="38" name="组合 37"/>
            <p:cNvGrpSpPr/>
            <p:nvPr/>
          </p:nvGrpSpPr>
          <p:grpSpPr>
            <a:xfrm>
              <a:off x="5590381" y="4596324"/>
              <a:ext cx="4789488" cy="855663"/>
              <a:chOff x="6054725" y="4587875"/>
              <a:chExt cx="4789488" cy="855663"/>
            </a:xfrm>
          </p:grpSpPr>
          <p:grpSp>
            <p:nvGrpSpPr>
              <p:cNvPr id="28" name="组合 31"/>
              <p:cNvGrpSpPr/>
              <p:nvPr/>
            </p:nvGrpSpPr>
            <p:grpSpPr bwMode="auto">
              <a:xfrm>
                <a:off x="6054725" y="4587875"/>
                <a:ext cx="855663" cy="855663"/>
                <a:chOff x="5487664" y="3128718"/>
                <a:chExt cx="855079" cy="855079"/>
              </a:xfrm>
              <a:solidFill>
                <a:schemeClr val="accent5">
                  <a:lumMod val="60000"/>
                  <a:lumOff val="40000"/>
                  <a:alpha val="22000"/>
                </a:schemeClr>
              </a:solidFill>
            </p:grpSpPr>
            <p:grpSp>
              <p:nvGrpSpPr>
                <p:cNvPr id="29" name="组合 33"/>
                <p:cNvGrpSpPr/>
                <p:nvPr/>
              </p:nvGrpSpPr>
              <p:grpSpPr bwMode="auto">
                <a:xfrm>
                  <a:off x="5487664" y="3128718"/>
                  <a:ext cx="855079" cy="855079"/>
                  <a:chOff x="3484692" y="822995"/>
                  <a:chExt cx="5221831" cy="5221831"/>
                </a:xfrm>
                <a:grpFill/>
              </p:grpSpPr>
              <p:sp>
                <p:nvSpPr>
                  <p:cNvPr id="31" name="十角星 30"/>
                  <p:cNvSpPr/>
                  <p:nvPr/>
                </p:nvSpPr>
                <p:spPr>
                  <a:xfrm rot="1062944">
                    <a:off x="3484692" y="822995"/>
                    <a:ext cx="5221831" cy="5221831"/>
                  </a:xfrm>
                  <a:prstGeom prst="star1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tx1">
                          <a:lumMod val="85000"/>
                          <a:lumOff val="15000"/>
                        </a:schemeClr>
                      </a:solidFill>
                    </a:endParaRPr>
                  </a:p>
                </p:txBody>
              </p:sp>
              <p:sp>
                <p:nvSpPr>
                  <p:cNvPr id="32" name="十角星 31"/>
                  <p:cNvSpPr/>
                  <p:nvPr/>
                </p:nvSpPr>
                <p:spPr>
                  <a:xfrm>
                    <a:off x="3901279" y="1229891"/>
                    <a:ext cx="4398349" cy="4398349"/>
                  </a:xfrm>
                  <a:prstGeom prst="star1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tx1">
                          <a:lumMod val="85000"/>
                          <a:lumOff val="15000"/>
                        </a:schemeClr>
                      </a:solidFill>
                    </a:endParaRPr>
                  </a:p>
                </p:txBody>
              </p:sp>
            </p:grpSp>
            <p:sp>
              <p:nvSpPr>
                <p:cNvPr id="30" name="文本框 34"/>
                <p:cNvSpPr txBox="1">
                  <a:spLocks noChangeArrowheads="1"/>
                </p:cNvSpPr>
                <p:nvPr/>
              </p:nvSpPr>
              <p:spPr bwMode="auto">
                <a:xfrm>
                  <a:off x="5747706" y="3293853"/>
                  <a:ext cx="349279" cy="52322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2800" b="1" dirty="0" smtClean="0">
                      <a:solidFill>
                        <a:schemeClr val="tx1">
                          <a:lumMod val="85000"/>
                          <a:lumOff val="15000"/>
                        </a:schemeClr>
                      </a:solidFill>
                      <a:latin typeface="微软雅黑" panose="020B0503020204020204" pitchFamily="34" charset="-122"/>
                      <a:ea typeface="微软雅黑" panose="020B0503020204020204" pitchFamily="34" charset="-122"/>
                    </a:rPr>
                    <a:t>4</a:t>
                  </a:r>
                  <a:endParaRPr lang="zh-CN" altLang="en-US" sz="2800" b="1" dirty="0">
                    <a:solidFill>
                      <a:schemeClr val="tx1">
                        <a:lumMod val="85000"/>
                        <a:lumOff val="15000"/>
                      </a:schemeClr>
                    </a:solidFill>
                    <a:latin typeface="微软雅黑" panose="020B0503020204020204" pitchFamily="34" charset="-122"/>
                    <a:ea typeface="微软雅黑" panose="020B0503020204020204" pitchFamily="34" charset="-122"/>
                  </a:endParaRPr>
                </a:p>
              </p:txBody>
            </p:sp>
          </p:grpSp>
          <p:sp>
            <p:nvSpPr>
              <p:cNvPr id="33" name="矩形 32"/>
              <p:cNvSpPr>
                <a:spLocks noChangeArrowheads="1"/>
              </p:cNvSpPr>
              <p:nvPr/>
            </p:nvSpPr>
            <p:spPr bwMode="auto">
              <a:xfrm>
                <a:off x="7019925" y="4752975"/>
                <a:ext cx="3824288"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2800" b="1" dirty="0">
                    <a:solidFill>
                      <a:schemeClr val="tx1">
                        <a:lumMod val="85000"/>
                        <a:lumOff val="15000"/>
                      </a:schemeClr>
                    </a:solidFill>
                    <a:latin typeface="微软雅黑" panose="020B0503020204020204" pitchFamily="34" charset="-122"/>
                    <a:ea typeface="微软雅黑" panose="020B0503020204020204" pitchFamily="34" charset="-122"/>
                  </a:rPr>
                  <a:t>点击此处添加您</a:t>
                </a:r>
                <a:r>
                  <a:rPr lang="zh-CN" altLang="en-US" sz="2800" b="1" dirty="0" smtClean="0">
                    <a:solidFill>
                      <a:schemeClr val="tx1">
                        <a:lumMod val="85000"/>
                        <a:lumOff val="15000"/>
                      </a:schemeClr>
                    </a:solidFill>
                    <a:latin typeface="微软雅黑" panose="020B0503020204020204" pitchFamily="34" charset="-122"/>
                    <a:ea typeface="微软雅黑" panose="020B0503020204020204" pitchFamily="34" charset="-122"/>
                  </a:rPr>
                  <a:t>的标题</a:t>
                </a:r>
                <a:endParaRPr lang="zh-CN" altLang="en-US" sz="2800" b="1" dirty="0">
                  <a:solidFill>
                    <a:schemeClr val="tx1">
                      <a:lumMod val="85000"/>
                      <a:lumOff val="15000"/>
                    </a:schemeClr>
                  </a:solidFill>
                  <a:latin typeface="微软雅黑" panose="020B0503020204020204" pitchFamily="34" charset="-122"/>
                  <a:ea typeface="微软雅黑" panose="020B0503020204020204" pitchFamily="34" charset="-122"/>
                </a:endParaRPr>
              </a:p>
            </p:txBody>
          </p:sp>
        </p:grpSp>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1" y="0"/>
            <a:ext cx="12192000" cy="6858000"/>
          </a:xfrm>
          <a:prstGeom prst="rect">
            <a:avLst/>
          </a:prstGeom>
          <a:solidFill>
            <a:schemeClr val="accent1">
              <a:alpha val="1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矩形 2"/>
          <p:cNvSpPr/>
          <p:nvPr/>
        </p:nvSpPr>
        <p:spPr>
          <a:xfrm>
            <a:off x="3276408" y="4462251"/>
            <a:ext cx="5668210" cy="701346"/>
          </a:xfrm>
          <a:prstGeom prst="rect">
            <a:avLst/>
          </a:prstGeom>
        </p:spPr>
        <p:txBody>
          <a:bodyPr wrap="square">
            <a:spAutoFit/>
          </a:bodyPr>
          <a:lstStyle/>
          <a:p>
            <a:pPr algn="ctr">
              <a:lnSpc>
                <a:spcPct val="130000"/>
              </a:lnSpc>
            </a:pPr>
            <a:r>
              <a:rPr lang="en-US" altLang="zh-CN" sz="1600" dirty="0">
                <a:solidFill>
                  <a:schemeClr val="tx1">
                    <a:lumMod val="75000"/>
                    <a:lumOff val="25000"/>
                  </a:schemeClr>
                </a:solidFill>
                <a:latin typeface="微软雅黑" panose="020B0503020204020204" pitchFamily="34" charset="-122"/>
                <a:ea typeface="微软雅黑" panose="020B0503020204020204" pitchFamily="34" charset="-122"/>
              </a:rPr>
              <a:t>A designer can use default text to simulate what text would look like. If it is not real text.</a:t>
            </a:r>
            <a:endPar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 name="圆角矩形 3"/>
          <p:cNvSpPr/>
          <p:nvPr/>
        </p:nvSpPr>
        <p:spPr>
          <a:xfrm>
            <a:off x="3355097" y="3373328"/>
            <a:ext cx="5481806" cy="971642"/>
          </a:xfrm>
          <a:prstGeom prst="roundRect">
            <a:avLst>
              <a:gd name="adj" fmla="val 13682"/>
            </a:avLst>
          </a:prstGeom>
          <a:solidFill>
            <a:schemeClr val="accent5">
              <a:lumMod val="60000"/>
              <a:lumOff val="40000"/>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dist"/>
            <a:r>
              <a:rPr lang="zh-CN" altLang="en-US" sz="4800" dirty="0" smtClean="0">
                <a:solidFill>
                  <a:schemeClr val="tx1">
                    <a:lumMod val="75000"/>
                    <a:lumOff val="25000"/>
                  </a:schemeClr>
                </a:solidFill>
                <a:latin typeface="微软雅黑" panose="020B0503020204020204" pitchFamily="34" charset="-122"/>
                <a:ea typeface="微软雅黑" panose="020B0503020204020204" pitchFamily="34" charset="-122"/>
              </a:rPr>
              <a:t>点击添加标题</a:t>
            </a:r>
            <a:endParaRPr lang="zh-CN" altLang="en-US" sz="48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5" name="矩形 4"/>
          <p:cNvSpPr/>
          <p:nvPr/>
        </p:nvSpPr>
        <p:spPr>
          <a:xfrm>
            <a:off x="5723141" y="1452640"/>
            <a:ext cx="745717" cy="1862048"/>
          </a:xfrm>
          <a:prstGeom prst="rect">
            <a:avLst/>
          </a:prstGeom>
        </p:spPr>
        <p:txBody>
          <a:bodyPr wrap="none">
            <a:spAutoFit/>
          </a:bodyPr>
          <a:lstStyle/>
          <a:p>
            <a:r>
              <a:rPr lang="en-US" altLang="zh-CN" sz="11500" dirty="0" smtClean="0">
                <a:solidFill>
                  <a:schemeClr val="tx1">
                    <a:lumMod val="75000"/>
                    <a:lumOff val="25000"/>
                  </a:schemeClr>
                </a:solidFill>
                <a:latin typeface="Impact" panose="020B0806030902050204" pitchFamily="34" charset="0"/>
                <a:ea typeface="方正兰亭粗黑简体" panose="02000000000000000000" pitchFamily="2" charset="-122"/>
              </a:rPr>
              <a:t>1</a:t>
            </a:r>
            <a:endParaRPr lang="zh-CN" altLang="en-US" sz="11500" dirty="0">
              <a:solidFill>
                <a:schemeClr val="tx1">
                  <a:lumMod val="75000"/>
                  <a:lumOff val="25000"/>
                </a:schemeClr>
              </a:solidFill>
              <a:latin typeface="Impact" panose="020B0806030902050204" pitchFamily="34"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任意多边形 1"/>
          <p:cNvSpPr/>
          <p:nvPr/>
        </p:nvSpPr>
        <p:spPr>
          <a:xfrm>
            <a:off x="838200" y="3856038"/>
            <a:ext cx="2628900" cy="504825"/>
          </a:xfrm>
          <a:custGeom>
            <a:avLst/>
            <a:gdLst>
              <a:gd name="connsiteX0" fmla="*/ 0 w 2628900"/>
              <a:gd name="connsiteY0" fmla="*/ 0 h 504412"/>
              <a:gd name="connsiteX1" fmla="*/ 2628900 w 2628900"/>
              <a:gd name="connsiteY1" fmla="*/ 0 h 504412"/>
              <a:gd name="connsiteX2" fmla="*/ 2628900 w 2628900"/>
              <a:gd name="connsiteY2" fmla="*/ 336294 h 504412"/>
              <a:gd name="connsiteX3" fmla="*/ 1481543 w 2628900"/>
              <a:gd name="connsiteY3" fmla="*/ 336294 h 504412"/>
              <a:gd name="connsiteX4" fmla="*/ 1314449 w 2628900"/>
              <a:gd name="connsiteY4" fmla="*/ 504412 h 504412"/>
              <a:gd name="connsiteX5" fmla="*/ 1147356 w 2628900"/>
              <a:gd name="connsiteY5" fmla="*/ 336294 h 504412"/>
              <a:gd name="connsiteX6" fmla="*/ 0 w 2628900"/>
              <a:gd name="connsiteY6" fmla="*/ 336294 h 5044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28900" h="504412">
                <a:moveTo>
                  <a:pt x="0" y="0"/>
                </a:moveTo>
                <a:lnTo>
                  <a:pt x="2628900" y="0"/>
                </a:lnTo>
                <a:lnTo>
                  <a:pt x="2628900" y="336294"/>
                </a:lnTo>
                <a:lnTo>
                  <a:pt x="1481543" y="336294"/>
                </a:lnTo>
                <a:lnTo>
                  <a:pt x="1314449" y="504412"/>
                </a:lnTo>
                <a:lnTo>
                  <a:pt x="1147356" y="336294"/>
                </a:lnTo>
                <a:lnTo>
                  <a:pt x="0" y="336294"/>
                </a:lnTo>
                <a:close/>
              </a:path>
            </a:pathLst>
          </a:custGeom>
          <a:solidFill>
            <a:schemeClr val="accent5">
              <a:lumMod val="60000"/>
              <a:lumOff val="40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solidFill>
                <a:schemeClr val="bg1"/>
              </a:solidFill>
            </a:endParaRPr>
          </a:p>
        </p:txBody>
      </p:sp>
      <p:cxnSp>
        <p:nvCxnSpPr>
          <p:cNvPr id="3" name="Straight Connector 21"/>
          <p:cNvCxnSpPr/>
          <p:nvPr/>
        </p:nvCxnSpPr>
        <p:spPr>
          <a:xfrm>
            <a:off x="1574800" y="3995738"/>
            <a:ext cx="1155700" cy="0"/>
          </a:xfrm>
          <a:prstGeom prst="line">
            <a:avLst/>
          </a:prstGeom>
          <a:solidFill>
            <a:srgbClr val="00ABF0"/>
          </a:solidFill>
          <a:ln>
            <a:solidFill>
              <a:schemeClr val="bg1"/>
            </a:solidFill>
          </a:ln>
        </p:spPr>
        <p:style>
          <a:lnRef idx="1">
            <a:schemeClr val="accent1"/>
          </a:lnRef>
          <a:fillRef idx="0">
            <a:schemeClr val="accent1"/>
          </a:fillRef>
          <a:effectRef idx="0">
            <a:schemeClr val="accent1"/>
          </a:effectRef>
          <a:fontRef idx="minor">
            <a:schemeClr val="tx1"/>
          </a:fontRef>
        </p:style>
      </p:cxnSp>
      <p:sp>
        <p:nvSpPr>
          <p:cNvPr id="4" name="任意多边形 3"/>
          <p:cNvSpPr/>
          <p:nvPr/>
        </p:nvSpPr>
        <p:spPr>
          <a:xfrm>
            <a:off x="3467100" y="3856038"/>
            <a:ext cx="2628900" cy="504825"/>
          </a:xfrm>
          <a:custGeom>
            <a:avLst/>
            <a:gdLst>
              <a:gd name="connsiteX0" fmla="*/ 0 w 2628900"/>
              <a:gd name="connsiteY0" fmla="*/ 0 h 504412"/>
              <a:gd name="connsiteX1" fmla="*/ 2628900 w 2628900"/>
              <a:gd name="connsiteY1" fmla="*/ 0 h 504412"/>
              <a:gd name="connsiteX2" fmla="*/ 2628900 w 2628900"/>
              <a:gd name="connsiteY2" fmla="*/ 336294 h 504412"/>
              <a:gd name="connsiteX3" fmla="*/ 1481543 w 2628900"/>
              <a:gd name="connsiteY3" fmla="*/ 336294 h 504412"/>
              <a:gd name="connsiteX4" fmla="*/ 1314449 w 2628900"/>
              <a:gd name="connsiteY4" fmla="*/ 504412 h 504412"/>
              <a:gd name="connsiteX5" fmla="*/ 1147356 w 2628900"/>
              <a:gd name="connsiteY5" fmla="*/ 336294 h 504412"/>
              <a:gd name="connsiteX6" fmla="*/ 0 w 2628900"/>
              <a:gd name="connsiteY6" fmla="*/ 336294 h 5044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28900" h="504412">
                <a:moveTo>
                  <a:pt x="0" y="0"/>
                </a:moveTo>
                <a:lnTo>
                  <a:pt x="2628900" y="0"/>
                </a:lnTo>
                <a:lnTo>
                  <a:pt x="2628900" y="336294"/>
                </a:lnTo>
                <a:lnTo>
                  <a:pt x="1481543" y="336294"/>
                </a:lnTo>
                <a:lnTo>
                  <a:pt x="1314449" y="504412"/>
                </a:lnTo>
                <a:lnTo>
                  <a:pt x="1147356" y="336294"/>
                </a:lnTo>
                <a:lnTo>
                  <a:pt x="0" y="336294"/>
                </a:lnTo>
                <a:close/>
              </a:path>
            </a:pathLst>
          </a:custGeom>
          <a:solidFill>
            <a:schemeClr val="accent5">
              <a:lumMod val="60000"/>
              <a:lumOff val="40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solidFill>
                <a:schemeClr val="bg1"/>
              </a:solidFill>
            </a:endParaRPr>
          </a:p>
        </p:txBody>
      </p:sp>
      <p:cxnSp>
        <p:nvCxnSpPr>
          <p:cNvPr id="5" name="Straight Connector 27"/>
          <p:cNvCxnSpPr/>
          <p:nvPr/>
        </p:nvCxnSpPr>
        <p:spPr>
          <a:xfrm>
            <a:off x="4203700" y="3995738"/>
            <a:ext cx="1155700" cy="0"/>
          </a:xfrm>
          <a:prstGeom prst="line">
            <a:avLst/>
          </a:prstGeom>
          <a:solidFill>
            <a:srgbClr val="00ABF0"/>
          </a:solidFill>
          <a:ln>
            <a:solidFill>
              <a:schemeClr val="bg1"/>
            </a:solidFill>
          </a:ln>
        </p:spPr>
        <p:style>
          <a:lnRef idx="1">
            <a:schemeClr val="accent1"/>
          </a:lnRef>
          <a:fillRef idx="0">
            <a:schemeClr val="accent1"/>
          </a:fillRef>
          <a:effectRef idx="0">
            <a:schemeClr val="accent1"/>
          </a:effectRef>
          <a:fontRef idx="minor">
            <a:schemeClr val="tx1"/>
          </a:fontRef>
        </p:style>
      </p:cxnSp>
      <p:sp>
        <p:nvSpPr>
          <p:cNvPr id="6" name="任意多边形 5"/>
          <p:cNvSpPr/>
          <p:nvPr/>
        </p:nvSpPr>
        <p:spPr>
          <a:xfrm>
            <a:off x="6096000" y="3856038"/>
            <a:ext cx="2628900" cy="504825"/>
          </a:xfrm>
          <a:custGeom>
            <a:avLst/>
            <a:gdLst>
              <a:gd name="connsiteX0" fmla="*/ 0 w 2628900"/>
              <a:gd name="connsiteY0" fmla="*/ 0 h 504412"/>
              <a:gd name="connsiteX1" fmla="*/ 2628900 w 2628900"/>
              <a:gd name="connsiteY1" fmla="*/ 0 h 504412"/>
              <a:gd name="connsiteX2" fmla="*/ 2628900 w 2628900"/>
              <a:gd name="connsiteY2" fmla="*/ 336294 h 504412"/>
              <a:gd name="connsiteX3" fmla="*/ 1481543 w 2628900"/>
              <a:gd name="connsiteY3" fmla="*/ 336294 h 504412"/>
              <a:gd name="connsiteX4" fmla="*/ 1314449 w 2628900"/>
              <a:gd name="connsiteY4" fmla="*/ 504412 h 504412"/>
              <a:gd name="connsiteX5" fmla="*/ 1147356 w 2628900"/>
              <a:gd name="connsiteY5" fmla="*/ 336294 h 504412"/>
              <a:gd name="connsiteX6" fmla="*/ 0 w 2628900"/>
              <a:gd name="connsiteY6" fmla="*/ 336294 h 5044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28900" h="504412">
                <a:moveTo>
                  <a:pt x="0" y="0"/>
                </a:moveTo>
                <a:lnTo>
                  <a:pt x="2628900" y="0"/>
                </a:lnTo>
                <a:lnTo>
                  <a:pt x="2628900" y="336294"/>
                </a:lnTo>
                <a:lnTo>
                  <a:pt x="1481543" y="336294"/>
                </a:lnTo>
                <a:lnTo>
                  <a:pt x="1314449" y="504412"/>
                </a:lnTo>
                <a:lnTo>
                  <a:pt x="1147356" y="336294"/>
                </a:lnTo>
                <a:lnTo>
                  <a:pt x="0" y="336294"/>
                </a:lnTo>
                <a:close/>
              </a:path>
            </a:pathLst>
          </a:custGeom>
          <a:solidFill>
            <a:schemeClr val="accent5">
              <a:lumMod val="60000"/>
              <a:lumOff val="40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solidFill>
                <a:schemeClr val="bg1"/>
              </a:solidFill>
            </a:endParaRPr>
          </a:p>
        </p:txBody>
      </p:sp>
      <p:cxnSp>
        <p:nvCxnSpPr>
          <p:cNvPr id="7" name="Straight Connector 35"/>
          <p:cNvCxnSpPr/>
          <p:nvPr/>
        </p:nvCxnSpPr>
        <p:spPr>
          <a:xfrm>
            <a:off x="6832600" y="3995738"/>
            <a:ext cx="1155700" cy="0"/>
          </a:xfrm>
          <a:prstGeom prst="line">
            <a:avLst/>
          </a:prstGeom>
          <a:solidFill>
            <a:srgbClr val="00ABF0"/>
          </a:solidFill>
          <a:ln>
            <a:solidFill>
              <a:schemeClr val="bg1"/>
            </a:solidFill>
          </a:ln>
        </p:spPr>
        <p:style>
          <a:lnRef idx="1">
            <a:schemeClr val="accent1"/>
          </a:lnRef>
          <a:fillRef idx="0">
            <a:schemeClr val="accent1"/>
          </a:fillRef>
          <a:effectRef idx="0">
            <a:schemeClr val="accent1"/>
          </a:effectRef>
          <a:fontRef idx="minor">
            <a:schemeClr val="tx1"/>
          </a:fontRef>
        </p:style>
      </p:cxnSp>
      <p:sp>
        <p:nvSpPr>
          <p:cNvPr id="8" name="任意多边形 7"/>
          <p:cNvSpPr/>
          <p:nvPr/>
        </p:nvSpPr>
        <p:spPr>
          <a:xfrm>
            <a:off x="8724900" y="3856038"/>
            <a:ext cx="2628900" cy="504825"/>
          </a:xfrm>
          <a:custGeom>
            <a:avLst/>
            <a:gdLst>
              <a:gd name="connsiteX0" fmla="*/ 0 w 2628900"/>
              <a:gd name="connsiteY0" fmla="*/ 0 h 504412"/>
              <a:gd name="connsiteX1" fmla="*/ 2628900 w 2628900"/>
              <a:gd name="connsiteY1" fmla="*/ 0 h 504412"/>
              <a:gd name="connsiteX2" fmla="*/ 2628900 w 2628900"/>
              <a:gd name="connsiteY2" fmla="*/ 336294 h 504412"/>
              <a:gd name="connsiteX3" fmla="*/ 1481543 w 2628900"/>
              <a:gd name="connsiteY3" fmla="*/ 336294 h 504412"/>
              <a:gd name="connsiteX4" fmla="*/ 1314449 w 2628900"/>
              <a:gd name="connsiteY4" fmla="*/ 504412 h 504412"/>
              <a:gd name="connsiteX5" fmla="*/ 1147356 w 2628900"/>
              <a:gd name="connsiteY5" fmla="*/ 336294 h 504412"/>
              <a:gd name="connsiteX6" fmla="*/ 0 w 2628900"/>
              <a:gd name="connsiteY6" fmla="*/ 336294 h 5044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28900" h="504412">
                <a:moveTo>
                  <a:pt x="0" y="0"/>
                </a:moveTo>
                <a:lnTo>
                  <a:pt x="2628900" y="0"/>
                </a:lnTo>
                <a:lnTo>
                  <a:pt x="2628900" y="336294"/>
                </a:lnTo>
                <a:lnTo>
                  <a:pt x="1481543" y="336294"/>
                </a:lnTo>
                <a:lnTo>
                  <a:pt x="1314449" y="504412"/>
                </a:lnTo>
                <a:lnTo>
                  <a:pt x="1147356" y="336294"/>
                </a:lnTo>
                <a:lnTo>
                  <a:pt x="0" y="336294"/>
                </a:lnTo>
                <a:close/>
              </a:path>
            </a:pathLst>
          </a:custGeom>
          <a:solidFill>
            <a:schemeClr val="accent5">
              <a:lumMod val="60000"/>
              <a:lumOff val="40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solidFill>
                <a:schemeClr val="bg1"/>
              </a:solidFill>
            </a:endParaRPr>
          </a:p>
        </p:txBody>
      </p:sp>
      <p:cxnSp>
        <p:nvCxnSpPr>
          <p:cNvPr id="9" name="Straight Connector 43"/>
          <p:cNvCxnSpPr/>
          <p:nvPr/>
        </p:nvCxnSpPr>
        <p:spPr>
          <a:xfrm>
            <a:off x="9448800" y="3995738"/>
            <a:ext cx="1155700" cy="0"/>
          </a:xfrm>
          <a:prstGeom prst="line">
            <a:avLst/>
          </a:prstGeom>
          <a:solidFill>
            <a:srgbClr val="00ABF0"/>
          </a:solidFill>
          <a:ln>
            <a:solidFill>
              <a:schemeClr val="bg1"/>
            </a:solidFill>
          </a:ln>
        </p:spPr>
        <p:style>
          <a:lnRef idx="1">
            <a:schemeClr val="accent1"/>
          </a:lnRef>
          <a:fillRef idx="0">
            <a:schemeClr val="accent1"/>
          </a:fillRef>
          <a:effectRef idx="0">
            <a:schemeClr val="accent1"/>
          </a:effectRef>
          <a:fontRef idx="minor">
            <a:schemeClr val="tx1"/>
          </a:fontRef>
        </p:style>
      </p:cxnSp>
      <p:sp>
        <p:nvSpPr>
          <p:cNvPr id="10" name="TextBox 13"/>
          <p:cNvSpPr txBox="1">
            <a:spLocks noChangeArrowheads="1"/>
          </p:cNvSpPr>
          <p:nvPr/>
        </p:nvSpPr>
        <p:spPr bwMode="auto">
          <a:xfrm>
            <a:off x="1128713" y="4840288"/>
            <a:ext cx="2338387"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spcBef>
                <a:spcPct val="20000"/>
              </a:spcBef>
            </a:pPr>
            <a:r>
              <a:rPr lang="zh-CN" altLang="en-US" sz="1600" b="1"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sz="1600" b="1"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1" name="TextBox 13"/>
          <p:cNvSpPr txBox="1">
            <a:spLocks noChangeArrowheads="1"/>
          </p:cNvSpPr>
          <p:nvPr/>
        </p:nvSpPr>
        <p:spPr bwMode="auto">
          <a:xfrm>
            <a:off x="1171575" y="5154613"/>
            <a:ext cx="209073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r>
              <a:rPr lang="zh-CN" altLang="en-US" sz="1200" dirty="0" smtClean="0">
                <a:solidFill>
                  <a:schemeClr val="tx1">
                    <a:lumMod val="85000"/>
                    <a:lumOff val="15000"/>
                  </a:schemeClr>
                </a:solidFill>
                <a:latin typeface="Arial" panose="020B0604020202020204" pitchFamily="34" charset="0"/>
                <a:ea typeface="微软雅黑" panose="020B0503020204020204" pitchFamily="34" charset="-122"/>
                <a:cs typeface="+mn-ea"/>
                <a:sym typeface="Arial" panose="020B0604020202020204" pitchFamily="34" charset="0"/>
              </a:rPr>
              <a:t>点击编辑内容点击编辑内容点击编辑内容点击编辑内容</a:t>
            </a:r>
            <a:endParaRPr lang="id-ID" altLang="zh-CN" sz="1200" dirty="0"/>
          </a:p>
        </p:txBody>
      </p:sp>
      <p:sp>
        <p:nvSpPr>
          <p:cNvPr id="12" name="TextBox 13"/>
          <p:cNvSpPr txBox="1">
            <a:spLocks noChangeArrowheads="1"/>
          </p:cNvSpPr>
          <p:nvPr/>
        </p:nvSpPr>
        <p:spPr bwMode="auto">
          <a:xfrm>
            <a:off x="3671888" y="4840288"/>
            <a:ext cx="2338387"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spcBef>
                <a:spcPct val="20000"/>
              </a:spcBef>
            </a:pPr>
            <a:r>
              <a:rPr lang="zh-CN" altLang="en-US" sz="1600" b="1">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sz="1600" b="1">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3" name="TextBox 13"/>
          <p:cNvSpPr txBox="1">
            <a:spLocks noChangeArrowheads="1"/>
          </p:cNvSpPr>
          <p:nvPr/>
        </p:nvSpPr>
        <p:spPr bwMode="auto">
          <a:xfrm>
            <a:off x="3714750" y="5154613"/>
            <a:ext cx="209073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r>
              <a:rPr lang="zh-CN" altLang="en-US" sz="1200" dirty="0" smtClean="0">
                <a:solidFill>
                  <a:schemeClr val="tx1">
                    <a:lumMod val="85000"/>
                    <a:lumOff val="15000"/>
                  </a:schemeClr>
                </a:solidFill>
                <a:latin typeface="Arial" panose="020B0604020202020204" pitchFamily="34" charset="0"/>
                <a:ea typeface="微软雅黑" panose="020B0503020204020204" pitchFamily="34" charset="-122"/>
                <a:cs typeface="+mn-ea"/>
                <a:sym typeface="Arial" panose="020B0604020202020204" pitchFamily="34" charset="0"/>
              </a:rPr>
              <a:t>点击编辑内容点击编辑内容点击编辑内容点击编辑内容</a:t>
            </a:r>
            <a:endParaRPr lang="id-ID" altLang="zh-CN" sz="1200" dirty="0"/>
          </a:p>
        </p:txBody>
      </p:sp>
      <p:sp>
        <p:nvSpPr>
          <p:cNvPr id="14" name="TextBox 13"/>
          <p:cNvSpPr txBox="1">
            <a:spLocks noChangeArrowheads="1"/>
          </p:cNvSpPr>
          <p:nvPr/>
        </p:nvSpPr>
        <p:spPr bwMode="auto">
          <a:xfrm>
            <a:off x="6142038" y="4840288"/>
            <a:ext cx="2338387"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spcBef>
                <a:spcPct val="20000"/>
              </a:spcBef>
            </a:pPr>
            <a:r>
              <a:rPr lang="zh-CN" altLang="en-US" sz="1600" b="1">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sz="1600" b="1">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5" name="TextBox 13"/>
          <p:cNvSpPr txBox="1">
            <a:spLocks noChangeArrowheads="1"/>
          </p:cNvSpPr>
          <p:nvPr/>
        </p:nvSpPr>
        <p:spPr bwMode="auto">
          <a:xfrm>
            <a:off x="6183313" y="5154613"/>
            <a:ext cx="209232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r>
              <a:rPr lang="zh-CN" altLang="en-US" sz="1200" dirty="0" smtClean="0">
                <a:solidFill>
                  <a:schemeClr val="tx1">
                    <a:lumMod val="85000"/>
                    <a:lumOff val="15000"/>
                  </a:schemeClr>
                </a:solidFill>
                <a:latin typeface="Arial" panose="020B0604020202020204" pitchFamily="34" charset="0"/>
                <a:ea typeface="微软雅黑" panose="020B0503020204020204" pitchFamily="34" charset="-122"/>
                <a:cs typeface="+mn-ea"/>
                <a:sym typeface="Arial" panose="020B0604020202020204" pitchFamily="34" charset="0"/>
              </a:rPr>
              <a:t>点击编辑内容点击编辑内容点击编辑内容点击编辑内容</a:t>
            </a:r>
            <a:endParaRPr lang="id-ID" altLang="zh-CN" sz="1200" dirty="0"/>
          </a:p>
        </p:txBody>
      </p:sp>
      <p:sp>
        <p:nvSpPr>
          <p:cNvPr id="16" name="TextBox 13"/>
          <p:cNvSpPr txBox="1">
            <a:spLocks noChangeArrowheads="1"/>
          </p:cNvSpPr>
          <p:nvPr/>
        </p:nvSpPr>
        <p:spPr bwMode="auto">
          <a:xfrm>
            <a:off x="8685213" y="4840288"/>
            <a:ext cx="2338387"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spcBef>
                <a:spcPct val="20000"/>
              </a:spcBef>
            </a:pPr>
            <a:r>
              <a:rPr lang="zh-CN" altLang="en-US" sz="1600" b="1">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sz="1600" b="1">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7" name="TextBox 13"/>
          <p:cNvSpPr txBox="1">
            <a:spLocks noChangeArrowheads="1"/>
          </p:cNvSpPr>
          <p:nvPr/>
        </p:nvSpPr>
        <p:spPr bwMode="auto">
          <a:xfrm>
            <a:off x="8726488" y="5154613"/>
            <a:ext cx="209232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r>
              <a:rPr lang="zh-CN" altLang="en-US" sz="1200" dirty="0" smtClean="0">
                <a:solidFill>
                  <a:schemeClr val="tx1">
                    <a:lumMod val="85000"/>
                    <a:lumOff val="15000"/>
                  </a:schemeClr>
                </a:solidFill>
                <a:latin typeface="Arial" panose="020B0604020202020204" pitchFamily="34" charset="0"/>
                <a:ea typeface="微软雅黑" panose="020B0503020204020204" pitchFamily="34" charset="-122"/>
                <a:cs typeface="+mn-ea"/>
                <a:sym typeface="Arial" panose="020B0604020202020204" pitchFamily="34" charset="0"/>
              </a:rPr>
              <a:t>点击编辑内容点击编辑内容点击编辑内容点击编辑内容</a:t>
            </a:r>
            <a:endParaRPr lang="id-ID" altLang="zh-CN" sz="1200" dirty="0"/>
          </a:p>
        </p:txBody>
      </p:sp>
      <p:pic>
        <p:nvPicPr>
          <p:cNvPr id="18" name="图片 17"/>
          <p:cNvPicPr>
            <a:picLocks noChangeAspect="1"/>
          </p:cNvPicPr>
          <p:nvPr/>
        </p:nvPicPr>
        <p:blipFill>
          <a:blip r:embed="rId2"/>
          <a:srcRect l="3815" r="7211" b="97"/>
          <a:stretch>
            <a:fillRect/>
          </a:stretch>
        </p:blipFill>
        <p:spPr>
          <a:xfrm>
            <a:off x="8899259" y="1971417"/>
            <a:ext cx="2441092" cy="1714090"/>
          </a:xfrm>
          <a:custGeom>
            <a:avLst/>
            <a:gdLst>
              <a:gd name="connsiteX0" fmla="*/ 0 w 2441092"/>
              <a:gd name="connsiteY0" fmla="*/ 0 h 1714090"/>
              <a:gd name="connsiteX1" fmla="*/ 2441092 w 2441092"/>
              <a:gd name="connsiteY1" fmla="*/ 0 h 1714090"/>
              <a:gd name="connsiteX2" fmla="*/ 2441092 w 2441092"/>
              <a:gd name="connsiteY2" fmla="*/ 1714090 h 1714090"/>
              <a:gd name="connsiteX3" fmla="*/ 0 w 2441092"/>
              <a:gd name="connsiteY3" fmla="*/ 1714090 h 1714090"/>
            </a:gdLst>
            <a:ahLst/>
            <a:cxnLst>
              <a:cxn ang="0">
                <a:pos x="connsiteX0" y="connsiteY0"/>
              </a:cxn>
              <a:cxn ang="0">
                <a:pos x="connsiteX1" y="connsiteY1"/>
              </a:cxn>
              <a:cxn ang="0">
                <a:pos x="connsiteX2" y="connsiteY2"/>
              </a:cxn>
              <a:cxn ang="0">
                <a:pos x="connsiteX3" y="connsiteY3"/>
              </a:cxn>
            </a:cxnLst>
            <a:rect l="l" t="t" r="r" b="b"/>
            <a:pathLst>
              <a:path w="2441092" h="1714090">
                <a:moveTo>
                  <a:pt x="0" y="0"/>
                </a:moveTo>
                <a:lnTo>
                  <a:pt x="2441092" y="0"/>
                </a:lnTo>
                <a:lnTo>
                  <a:pt x="2441092" y="1714090"/>
                </a:lnTo>
                <a:lnTo>
                  <a:pt x="0" y="1714090"/>
                </a:lnTo>
                <a:close/>
              </a:path>
            </a:pathLst>
          </a:custGeom>
        </p:spPr>
      </p:pic>
      <p:pic>
        <p:nvPicPr>
          <p:cNvPr id="19" name="图片 18"/>
          <p:cNvPicPr>
            <a:picLocks noChangeAspect="1"/>
          </p:cNvPicPr>
          <p:nvPr/>
        </p:nvPicPr>
        <p:blipFill>
          <a:blip r:embed="rId3"/>
          <a:srcRect l="5159" t="551" r="15210"/>
          <a:stretch>
            <a:fillRect/>
          </a:stretch>
        </p:blipFill>
        <p:spPr>
          <a:xfrm>
            <a:off x="6212238" y="1971417"/>
            <a:ext cx="2441092" cy="1714090"/>
          </a:xfrm>
          <a:custGeom>
            <a:avLst/>
            <a:gdLst>
              <a:gd name="connsiteX0" fmla="*/ 0 w 2441092"/>
              <a:gd name="connsiteY0" fmla="*/ 0 h 1714090"/>
              <a:gd name="connsiteX1" fmla="*/ 2441092 w 2441092"/>
              <a:gd name="connsiteY1" fmla="*/ 0 h 1714090"/>
              <a:gd name="connsiteX2" fmla="*/ 2441092 w 2441092"/>
              <a:gd name="connsiteY2" fmla="*/ 1714090 h 1714090"/>
              <a:gd name="connsiteX3" fmla="*/ 0 w 2441092"/>
              <a:gd name="connsiteY3" fmla="*/ 1714090 h 1714090"/>
            </a:gdLst>
            <a:ahLst/>
            <a:cxnLst>
              <a:cxn ang="0">
                <a:pos x="connsiteX0" y="connsiteY0"/>
              </a:cxn>
              <a:cxn ang="0">
                <a:pos x="connsiteX1" y="connsiteY1"/>
              </a:cxn>
              <a:cxn ang="0">
                <a:pos x="connsiteX2" y="connsiteY2"/>
              </a:cxn>
              <a:cxn ang="0">
                <a:pos x="connsiteX3" y="connsiteY3"/>
              </a:cxn>
            </a:cxnLst>
            <a:rect l="l" t="t" r="r" b="b"/>
            <a:pathLst>
              <a:path w="2441092" h="1714090">
                <a:moveTo>
                  <a:pt x="0" y="0"/>
                </a:moveTo>
                <a:lnTo>
                  <a:pt x="2441092" y="0"/>
                </a:lnTo>
                <a:lnTo>
                  <a:pt x="2441092" y="1714090"/>
                </a:lnTo>
                <a:lnTo>
                  <a:pt x="0" y="1714090"/>
                </a:lnTo>
                <a:close/>
              </a:path>
            </a:pathLst>
          </a:custGeom>
        </p:spPr>
      </p:pic>
      <p:pic>
        <p:nvPicPr>
          <p:cNvPr id="20" name="图片 19"/>
          <p:cNvPicPr>
            <a:picLocks noChangeAspect="1"/>
          </p:cNvPicPr>
          <p:nvPr/>
        </p:nvPicPr>
        <p:blipFill>
          <a:blip r:embed="rId4"/>
          <a:srcRect l="3407" r="3407" b="1773"/>
          <a:stretch>
            <a:fillRect/>
          </a:stretch>
        </p:blipFill>
        <p:spPr>
          <a:xfrm>
            <a:off x="3525218" y="1971417"/>
            <a:ext cx="2441092" cy="1714090"/>
          </a:xfrm>
          <a:custGeom>
            <a:avLst/>
            <a:gdLst>
              <a:gd name="connsiteX0" fmla="*/ 0 w 2441092"/>
              <a:gd name="connsiteY0" fmla="*/ 0 h 1714090"/>
              <a:gd name="connsiteX1" fmla="*/ 2441092 w 2441092"/>
              <a:gd name="connsiteY1" fmla="*/ 0 h 1714090"/>
              <a:gd name="connsiteX2" fmla="*/ 2441092 w 2441092"/>
              <a:gd name="connsiteY2" fmla="*/ 1714090 h 1714090"/>
              <a:gd name="connsiteX3" fmla="*/ 0 w 2441092"/>
              <a:gd name="connsiteY3" fmla="*/ 1714090 h 1714090"/>
            </a:gdLst>
            <a:ahLst/>
            <a:cxnLst>
              <a:cxn ang="0">
                <a:pos x="connsiteX0" y="connsiteY0"/>
              </a:cxn>
              <a:cxn ang="0">
                <a:pos x="connsiteX1" y="connsiteY1"/>
              </a:cxn>
              <a:cxn ang="0">
                <a:pos x="connsiteX2" y="connsiteY2"/>
              </a:cxn>
              <a:cxn ang="0">
                <a:pos x="connsiteX3" y="connsiteY3"/>
              </a:cxn>
            </a:cxnLst>
            <a:rect l="l" t="t" r="r" b="b"/>
            <a:pathLst>
              <a:path w="2441092" h="1714090">
                <a:moveTo>
                  <a:pt x="0" y="0"/>
                </a:moveTo>
                <a:lnTo>
                  <a:pt x="2441092" y="0"/>
                </a:lnTo>
                <a:lnTo>
                  <a:pt x="2441092" y="1714090"/>
                </a:lnTo>
                <a:lnTo>
                  <a:pt x="0" y="1714090"/>
                </a:lnTo>
                <a:close/>
              </a:path>
            </a:pathLst>
          </a:custGeom>
        </p:spPr>
      </p:pic>
      <p:pic>
        <p:nvPicPr>
          <p:cNvPr id="21" name="图片 20"/>
          <p:cNvPicPr>
            <a:picLocks noChangeAspect="1"/>
          </p:cNvPicPr>
          <p:nvPr/>
        </p:nvPicPr>
        <p:blipFill>
          <a:blip r:embed="rId5"/>
          <a:srcRect l="20732" b="1005"/>
          <a:stretch>
            <a:fillRect/>
          </a:stretch>
        </p:blipFill>
        <p:spPr>
          <a:xfrm>
            <a:off x="838198" y="1971417"/>
            <a:ext cx="2441092" cy="1714090"/>
          </a:xfrm>
          <a:custGeom>
            <a:avLst/>
            <a:gdLst>
              <a:gd name="connsiteX0" fmla="*/ 0 w 2441092"/>
              <a:gd name="connsiteY0" fmla="*/ 0 h 1714090"/>
              <a:gd name="connsiteX1" fmla="*/ 2441092 w 2441092"/>
              <a:gd name="connsiteY1" fmla="*/ 0 h 1714090"/>
              <a:gd name="connsiteX2" fmla="*/ 2441092 w 2441092"/>
              <a:gd name="connsiteY2" fmla="*/ 1714090 h 1714090"/>
              <a:gd name="connsiteX3" fmla="*/ 0 w 2441092"/>
              <a:gd name="connsiteY3" fmla="*/ 1714090 h 1714090"/>
            </a:gdLst>
            <a:ahLst/>
            <a:cxnLst>
              <a:cxn ang="0">
                <a:pos x="connsiteX0" y="connsiteY0"/>
              </a:cxn>
              <a:cxn ang="0">
                <a:pos x="connsiteX1" y="connsiteY1"/>
              </a:cxn>
              <a:cxn ang="0">
                <a:pos x="connsiteX2" y="connsiteY2"/>
              </a:cxn>
              <a:cxn ang="0">
                <a:pos x="connsiteX3" y="connsiteY3"/>
              </a:cxn>
            </a:cxnLst>
            <a:rect l="l" t="t" r="r" b="b"/>
            <a:pathLst>
              <a:path w="2441092" h="1714090">
                <a:moveTo>
                  <a:pt x="0" y="0"/>
                </a:moveTo>
                <a:lnTo>
                  <a:pt x="2441092" y="0"/>
                </a:lnTo>
                <a:lnTo>
                  <a:pt x="2441092" y="1714090"/>
                </a:lnTo>
                <a:lnTo>
                  <a:pt x="0" y="1714090"/>
                </a:lnTo>
                <a:close/>
              </a:path>
            </a:pathLst>
          </a:custGeom>
        </p:spPr>
      </p:pic>
      <p:grpSp>
        <p:nvGrpSpPr>
          <p:cNvPr id="22" name="组合 2"/>
          <p:cNvGrpSpPr/>
          <p:nvPr/>
        </p:nvGrpSpPr>
        <p:grpSpPr bwMode="auto">
          <a:xfrm>
            <a:off x="223326" y="206326"/>
            <a:ext cx="2921000" cy="461665"/>
            <a:chOff x="608318" y="538132"/>
            <a:chExt cx="2521286" cy="461734"/>
          </a:xfrm>
        </p:grpSpPr>
        <p:sp>
          <p:nvSpPr>
            <p:cNvPr id="23" name="椭圆 22"/>
            <p:cNvSpPr/>
            <p:nvPr/>
          </p:nvSpPr>
          <p:spPr>
            <a:xfrm>
              <a:off x="608318" y="695318"/>
              <a:ext cx="87324" cy="85738"/>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2000">
                <a:solidFill>
                  <a:schemeClr val="tx1">
                    <a:lumMod val="75000"/>
                    <a:lumOff val="25000"/>
                  </a:schemeClr>
                </a:solidFill>
              </a:endParaRPr>
            </a:p>
          </p:txBody>
        </p:sp>
        <p:sp>
          <p:nvSpPr>
            <p:cNvPr id="24" name="椭圆 23"/>
            <p:cNvSpPr/>
            <p:nvPr/>
          </p:nvSpPr>
          <p:spPr>
            <a:xfrm>
              <a:off x="3042279" y="695318"/>
              <a:ext cx="87325" cy="85738"/>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2000">
                <a:solidFill>
                  <a:schemeClr val="tx1">
                    <a:lumMod val="75000"/>
                    <a:lumOff val="25000"/>
                  </a:schemeClr>
                </a:solidFill>
              </a:endParaRPr>
            </a:p>
          </p:txBody>
        </p:sp>
        <p:sp>
          <p:nvSpPr>
            <p:cNvPr id="25" name="文本框 31"/>
            <p:cNvSpPr txBox="1">
              <a:spLocks noChangeArrowheads="1"/>
            </p:cNvSpPr>
            <p:nvPr/>
          </p:nvSpPr>
          <p:spPr bwMode="auto">
            <a:xfrm>
              <a:off x="703979" y="538132"/>
              <a:ext cx="2338540" cy="4617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Tx/>
                <a:buNone/>
              </a:pPr>
              <a:r>
                <a:rPr lang="zh-CN" altLang="en-US" sz="2400" b="1" dirty="0">
                  <a:solidFill>
                    <a:schemeClr val="tx1">
                      <a:lumMod val="85000"/>
                      <a:lumOff val="15000"/>
                    </a:schemeClr>
                  </a:solidFill>
                  <a:latin typeface="微软雅黑" panose="020B0503020204020204" pitchFamily="34" charset="-122"/>
                  <a:ea typeface="微软雅黑" panose="020B0503020204020204" pitchFamily="34" charset="-122"/>
                </a:rPr>
                <a:t>点此添加您的标题</a:t>
              </a:r>
            </a:p>
          </p:txBody>
        </p:sp>
      </p:gr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2"/>
          <p:cNvGrpSpPr/>
          <p:nvPr/>
        </p:nvGrpSpPr>
        <p:grpSpPr bwMode="auto">
          <a:xfrm>
            <a:off x="223326" y="206326"/>
            <a:ext cx="2921000" cy="461665"/>
            <a:chOff x="608318" y="538132"/>
            <a:chExt cx="2521286" cy="461734"/>
          </a:xfrm>
        </p:grpSpPr>
        <p:sp>
          <p:nvSpPr>
            <p:cNvPr id="3" name="椭圆 2"/>
            <p:cNvSpPr/>
            <p:nvPr/>
          </p:nvSpPr>
          <p:spPr>
            <a:xfrm>
              <a:off x="608318" y="695318"/>
              <a:ext cx="87324" cy="85738"/>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2000">
                <a:solidFill>
                  <a:schemeClr val="tx1">
                    <a:lumMod val="75000"/>
                    <a:lumOff val="25000"/>
                  </a:schemeClr>
                </a:solidFill>
              </a:endParaRPr>
            </a:p>
          </p:txBody>
        </p:sp>
        <p:sp>
          <p:nvSpPr>
            <p:cNvPr id="4" name="椭圆 3"/>
            <p:cNvSpPr/>
            <p:nvPr/>
          </p:nvSpPr>
          <p:spPr>
            <a:xfrm>
              <a:off x="3042279" y="695318"/>
              <a:ext cx="87325" cy="85738"/>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2000">
                <a:solidFill>
                  <a:schemeClr val="tx1">
                    <a:lumMod val="75000"/>
                    <a:lumOff val="25000"/>
                  </a:schemeClr>
                </a:solidFill>
              </a:endParaRPr>
            </a:p>
          </p:txBody>
        </p:sp>
        <p:sp>
          <p:nvSpPr>
            <p:cNvPr id="5" name="文本框 31"/>
            <p:cNvSpPr txBox="1">
              <a:spLocks noChangeArrowheads="1"/>
            </p:cNvSpPr>
            <p:nvPr/>
          </p:nvSpPr>
          <p:spPr bwMode="auto">
            <a:xfrm>
              <a:off x="703979" y="538132"/>
              <a:ext cx="2338540" cy="4617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Tx/>
                <a:buNone/>
              </a:pPr>
              <a:r>
                <a:rPr lang="zh-CN" altLang="en-US" sz="2400" b="1" dirty="0">
                  <a:solidFill>
                    <a:schemeClr val="tx1">
                      <a:lumMod val="85000"/>
                      <a:lumOff val="15000"/>
                    </a:schemeClr>
                  </a:solidFill>
                  <a:latin typeface="微软雅黑" panose="020B0503020204020204" pitchFamily="34" charset="-122"/>
                  <a:ea typeface="微软雅黑" panose="020B0503020204020204" pitchFamily="34" charset="-122"/>
                </a:rPr>
                <a:t>点此添加您的标题</a:t>
              </a:r>
            </a:p>
          </p:txBody>
        </p:sp>
      </p:grpSp>
      <p:sp>
        <p:nvSpPr>
          <p:cNvPr id="6" name="Freeform 5"/>
          <p:cNvSpPr/>
          <p:nvPr/>
        </p:nvSpPr>
        <p:spPr bwMode="auto">
          <a:xfrm>
            <a:off x="2241550" y="2125663"/>
            <a:ext cx="2717800" cy="1741487"/>
          </a:xfrm>
          <a:custGeom>
            <a:avLst/>
            <a:gdLst>
              <a:gd name="T0" fmla="*/ 1321 w 1712"/>
              <a:gd name="T1" fmla="*/ 1028 h 1097"/>
              <a:gd name="T2" fmla="*/ 1326 w 1712"/>
              <a:gd name="T3" fmla="*/ 1033 h 1097"/>
              <a:gd name="T4" fmla="*/ 1712 w 1712"/>
              <a:gd name="T5" fmla="*/ 1013 h 1097"/>
              <a:gd name="T6" fmla="*/ 1683 w 1712"/>
              <a:gd name="T7" fmla="*/ 69 h 1097"/>
              <a:gd name="T8" fmla="*/ 144 w 1712"/>
              <a:gd name="T9" fmla="*/ 0 h 1097"/>
              <a:gd name="T10" fmla="*/ 0 w 1712"/>
              <a:gd name="T11" fmla="*/ 1097 h 1097"/>
              <a:gd name="T12" fmla="*/ 1321 w 1712"/>
              <a:gd name="T13" fmla="*/ 1033 h 1097"/>
              <a:gd name="T14" fmla="*/ 1321 w 1712"/>
              <a:gd name="T15" fmla="*/ 1033 h 1097"/>
              <a:gd name="T16" fmla="*/ 1321 w 1712"/>
              <a:gd name="T17" fmla="*/ 1028 h 10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12" h="1097">
                <a:moveTo>
                  <a:pt x="1321" y="1028"/>
                </a:moveTo>
                <a:lnTo>
                  <a:pt x="1326" y="1033"/>
                </a:lnTo>
                <a:lnTo>
                  <a:pt x="1712" y="1013"/>
                </a:lnTo>
                <a:lnTo>
                  <a:pt x="1683" y="69"/>
                </a:lnTo>
                <a:lnTo>
                  <a:pt x="144" y="0"/>
                </a:lnTo>
                <a:lnTo>
                  <a:pt x="0" y="1097"/>
                </a:lnTo>
                <a:lnTo>
                  <a:pt x="1321" y="1033"/>
                </a:lnTo>
                <a:lnTo>
                  <a:pt x="1321" y="1033"/>
                </a:lnTo>
                <a:lnTo>
                  <a:pt x="1321" y="1028"/>
                </a:lnTo>
                <a:close/>
              </a:path>
            </a:pathLst>
          </a:custGeom>
          <a:solidFill>
            <a:schemeClr val="accent5">
              <a:lumMod val="60000"/>
              <a:lumOff val="40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bg1"/>
              </a:solidFill>
            </a:endParaRPr>
          </a:p>
        </p:txBody>
      </p:sp>
      <p:sp>
        <p:nvSpPr>
          <p:cNvPr id="7" name="Freeform 6"/>
          <p:cNvSpPr/>
          <p:nvPr/>
        </p:nvSpPr>
        <p:spPr bwMode="auto">
          <a:xfrm>
            <a:off x="4346575" y="4033838"/>
            <a:ext cx="519113" cy="306387"/>
          </a:xfrm>
          <a:custGeom>
            <a:avLst/>
            <a:gdLst>
              <a:gd name="T0" fmla="*/ 154 w 327"/>
              <a:gd name="T1" fmla="*/ 0 h 193"/>
              <a:gd name="T2" fmla="*/ 0 w 327"/>
              <a:gd name="T3" fmla="*/ 114 h 193"/>
              <a:gd name="T4" fmla="*/ 0 w 327"/>
              <a:gd name="T5" fmla="*/ 134 h 193"/>
              <a:gd name="T6" fmla="*/ 164 w 327"/>
              <a:gd name="T7" fmla="*/ 193 h 193"/>
              <a:gd name="T8" fmla="*/ 327 w 327"/>
              <a:gd name="T9" fmla="*/ 193 h 193"/>
              <a:gd name="T10" fmla="*/ 154 w 327"/>
              <a:gd name="T11" fmla="*/ 0 h 193"/>
            </a:gdLst>
            <a:ahLst/>
            <a:cxnLst>
              <a:cxn ang="0">
                <a:pos x="T0" y="T1"/>
              </a:cxn>
              <a:cxn ang="0">
                <a:pos x="T2" y="T3"/>
              </a:cxn>
              <a:cxn ang="0">
                <a:pos x="T4" y="T5"/>
              </a:cxn>
              <a:cxn ang="0">
                <a:pos x="T6" y="T7"/>
              </a:cxn>
              <a:cxn ang="0">
                <a:pos x="T8" y="T9"/>
              </a:cxn>
              <a:cxn ang="0">
                <a:pos x="T10" y="T11"/>
              </a:cxn>
            </a:cxnLst>
            <a:rect l="0" t="0" r="r" b="b"/>
            <a:pathLst>
              <a:path w="327" h="193">
                <a:moveTo>
                  <a:pt x="154" y="0"/>
                </a:moveTo>
                <a:lnTo>
                  <a:pt x="0" y="114"/>
                </a:lnTo>
                <a:lnTo>
                  <a:pt x="0" y="134"/>
                </a:lnTo>
                <a:lnTo>
                  <a:pt x="164" y="193"/>
                </a:lnTo>
                <a:lnTo>
                  <a:pt x="327" y="193"/>
                </a:lnTo>
                <a:lnTo>
                  <a:pt x="154" y="0"/>
                </a:lnTo>
                <a:close/>
              </a:path>
            </a:pathLst>
          </a:custGeom>
          <a:solidFill>
            <a:schemeClr val="accent5">
              <a:lumMod val="60000"/>
              <a:lumOff val="40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bg1"/>
              </a:solidFill>
            </a:endParaRPr>
          </a:p>
        </p:txBody>
      </p:sp>
      <p:sp>
        <p:nvSpPr>
          <p:cNvPr id="8" name="Freeform 7"/>
          <p:cNvSpPr/>
          <p:nvPr/>
        </p:nvSpPr>
        <p:spPr bwMode="auto">
          <a:xfrm>
            <a:off x="5172075" y="3749675"/>
            <a:ext cx="0" cy="7938"/>
          </a:xfrm>
          <a:custGeom>
            <a:avLst/>
            <a:gdLst>
              <a:gd name="T0" fmla="*/ 7938 h 5"/>
              <a:gd name="T1" fmla="*/ 7938 h 5"/>
              <a:gd name="T2" fmla="*/ 0 h 5"/>
              <a:gd name="T3" fmla="*/ 7938 h 5"/>
              <a:gd name="T4" fmla="*/ 0 60000 65536"/>
              <a:gd name="T5" fmla="*/ 0 60000 65536"/>
              <a:gd name="T6" fmla="*/ 0 60000 65536"/>
              <a:gd name="T7" fmla="*/ 0 60000 65536"/>
            </a:gdLst>
            <a:ahLst/>
            <a:cxnLst>
              <a:cxn ang="T4">
                <a:pos x="0" y="T0"/>
              </a:cxn>
              <a:cxn ang="T5">
                <a:pos x="0" y="T1"/>
              </a:cxn>
              <a:cxn ang="T6">
                <a:pos x="0" y="T2"/>
              </a:cxn>
              <a:cxn ang="T7">
                <a:pos x="0" y="T3"/>
              </a:cxn>
            </a:cxnLst>
            <a:rect l="0" t="0" r="r" b="b"/>
            <a:pathLst>
              <a:path h="5">
                <a:moveTo>
                  <a:pt x="0" y="5"/>
                </a:moveTo>
                <a:lnTo>
                  <a:pt x="0" y="5"/>
                </a:lnTo>
                <a:lnTo>
                  <a:pt x="0" y="0"/>
                </a:lnTo>
                <a:lnTo>
                  <a:pt x="0" y="5"/>
                </a:lnTo>
                <a:close/>
              </a:path>
            </a:pathLst>
          </a:custGeom>
          <a:solidFill>
            <a:srgbClr val="F08C06"/>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9" name="Freeform 8"/>
          <p:cNvSpPr/>
          <p:nvPr/>
        </p:nvSpPr>
        <p:spPr bwMode="auto">
          <a:xfrm>
            <a:off x="4346575" y="3733800"/>
            <a:ext cx="620713" cy="512763"/>
          </a:xfrm>
          <a:custGeom>
            <a:avLst/>
            <a:gdLst>
              <a:gd name="T0" fmla="*/ 5 w 391"/>
              <a:gd name="T1" fmla="*/ 20 h 323"/>
              <a:gd name="T2" fmla="*/ 0 w 391"/>
              <a:gd name="T3" fmla="*/ 20 h 323"/>
              <a:gd name="T4" fmla="*/ 0 w 391"/>
              <a:gd name="T5" fmla="*/ 323 h 323"/>
              <a:gd name="T6" fmla="*/ 154 w 391"/>
              <a:gd name="T7" fmla="*/ 189 h 323"/>
              <a:gd name="T8" fmla="*/ 391 w 391"/>
              <a:gd name="T9" fmla="*/ 0 h 323"/>
              <a:gd name="T10" fmla="*/ 5 w 391"/>
              <a:gd name="T11" fmla="*/ 20 h 323"/>
            </a:gdLst>
            <a:ahLst/>
            <a:cxnLst>
              <a:cxn ang="0">
                <a:pos x="T0" y="T1"/>
              </a:cxn>
              <a:cxn ang="0">
                <a:pos x="T2" y="T3"/>
              </a:cxn>
              <a:cxn ang="0">
                <a:pos x="T4" y="T5"/>
              </a:cxn>
              <a:cxn ang="0">
                <a:pos x="T6" y="T7"/>
              </a:cxn>
              <a:cxn ang="0">
                <a:pos x="T8" y="T9"/>
              </a:cxn>
              <a:cxn ang="0">
                <a:pos x="T10" y="T11"/>
              </a:cxn>
            </a:cxnLst>
            <a:rect l="0" t="0" r="r" b="b"/>
            <a:pathLst>
              <a:path w="391" h="323">
                <a:moveTo>
                  <a:pt x="5" y="20"/>
                </a:moveTo>
                <a:lnTo>
                  <a:pt x="0" y="20"/>
                </a:lnTo>
                <a:lnTo>
                  <a:pt x="0" y="323"/>
                </a:lnTo>
                <a:lnTo>
                  <a:pt x="154" y="189"/>
                </a:lnTo>
                <a:lnTo>
                  <a:pt x="391" y="0"/>
                </a:lnTo>
                <a:lnTo>
                  <a:pt x="5" y="20"/>
                </a:lnTo>
                <a:close/>
              </a:path>
            </a:pathLst>
          </a:custGeom>
          <a:solidFill>
            <a:schemeClr val="accent1">
              <a:lumMod val="50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bg1"/>
              </a:solidFill>
            </a:endParaRPr>
          </a:p>
        </p:txBody>
      </p:sp>
      <p:sp>
        <p:nvSpPr>
          <p:cNvPr id="10" name="Rectangle 9"/>
          <p:cNvSpPr>
            <a:spLocks noChangeArrowheads="1"/>
          </p:cNvSpPr>
          <p:nvPr/>
        </p:nvSpPr>
        <p:spPr bwMode="auto">
          <a:xfrm>
            <a:off x="5172075" y="3757613"/>
            <a:ext cx="1588" cy="1587"/>
          </a:xfrm>
          <a:prstGeom prst="rect">
            <a:avLst/>
          </a:prstGeom>
          <a:solidFill>
            <a:srgbClr val="2C2C3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en-US">
              <a:solidFill>
                <a:srgbClr val="000000"/>
              </a:solidFill>
            </a:endParaRPr>
          </a:p>
        </p:txBody>
      </p:sp>
      <p:sp>
        <p:nvSpPr>
          <p:cNvPr id="11" name="Freeform 13"/>
          <p:cNvSpPr/>
          <p:nvPr/>
        </p:nvSpPr>
        <p:spPr bwMode="auto">
          <a:xfrm>
            <a:off x="5416550" y="3721100"/>
            <a:ext cx="795338" cy="644525"/>
          </a:xfrm>
          <a:custGeom>
            <a:avLst/>
            <a:gdLst>
              <a:gd name="T0" fmla="*/ 501 w 501"/>
              <a:gd name="T1" fmla="*/ 257 h 406"/>
              <a:gd name="T2" fmla="*/ 109 w 501"/>
              <a:gd name="T3" fmla="*/ 406 h 406"/>
              <a:gd name="T4" fmla="*/ 0 w 501"/>
              <a:gd name="T5" fmla="*/ 406 h 406"/>
              <a:gd name="T6" fmla="*/ 501 w 501"/>
              <a:gd name="T7" fmla="*/ 0 h 406"/>
              <a:gd name="T8" fmla="*/ 501 w 501"/>
              <a:gd name="T9" fmla="*/ 257 h 406"/>
            </a:gdLst>
            <a:ahLst/>
            <a:cxnLst>
              <a:cxn ang="0">
                <a:pos x="T0" y="T1"/>
              </a:cxn>
              <a:cxn ang="0">
                <a:pos x="T2" y="T3"/>
              </a:cxn>
              <a:cxn ang="0">
                <a:pos x="T4" y="T5"/>
              </a:cxn>
              <a:cxn ang="0">
                <a:pos x="T6" y="T7"/>
              </a:cxn>
              <a:cxn ang="0">
                <a:pos x="T8" y="T9"/>
              </a:cxn>
            </a:cxnLst>
            <a:rect l="0" t="0" r="r" b="b"/>
            <a:pathLst>
              <a:path w="501" h="406">
                <a:moveTo>
                  <a:pt x="501" y="257"/>
                </a:moveTo>
                <a:lnTo>
                  <a:pt x="109" y="406"/>
                </a:lnTo>
                <a:lnTo>
                  <a:pt x="0" y="406"/>
                </a:lnTo>
                <a:lnTo>
                  <a:pt x="501" y="0"/>
                </a:lnTo>
                <a:lnTo>
                  <a:pt x="501" y="257"/>
                </a:lnTo>
                <a:close/>
              </a:path>
            </a:pathLst>
          </a:custGeom>
          <a:solidFill>
            <a:schemeClr val="accent5">
              <a:lumMod val="60000"/>
              <a:lumOff val="40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bg1"/>
              </a:solidFill>
            </a:endParaRPr>
          </a:p>
        </p:txBody>
      </p:sp>
      <p:sp>
        <p:nvSpPr>
          <p:cNvPr id="12" name="Freeform 14"/>
          <p:cNvSpPr/>
          <p:nvPr/>
        </p:nvSpPr>
        <p:spPr bwMode="auto">
          <a:xfrm>
            <a:off x="5195888" y="3689350"/>
            <a:ext cx="1016000" cy="439738"/>
          </a:xfrm>
          <a:custGeom>
            <a:avLst/>
            <a:gdLst>
              <a:gd name="T0" fmla="*/ 0 w 640"/>
              <a:gd name="T1" fmla="*/ 10 h 277"/>
              <a:gd name="T2" fmla="*/ 640 w 640"/>
              <a:gd name="T3" fmla="*/ 0 h 277"/>
              <a:gd name="T4" fmla="*/ 640 w 640"/>
              <a:gd name="T5" fmla="*/ 277 h 277"/>
              <a:gd name="T6" fmla="*/ 0 w 640"/>
              <a:gd name="T7" fmla="*/ 10 h 277"/>
            </a:gdLst>
            <a:ahLst/>
            <a:cxnLst>
              <a:cxn ang="0">
                <a:pos x="T0" y="T1"/>
              </a:cxn>
              <a:cxn ang="0">
                <a:pos x="T2" y="T3"/>
              </a:cxn>
              <a:cxn ang="0">
                <a:pos x="T4" y="T5"/>
              </a:cxn>
              <a:cxn ang="0">
                <a:pos x="T6" y="T7"/>
              </a:cxn>
            </a:cxnLst>
            <a:rect l="0" t="0" r="r" b="b"/>
            <a:pathLst>
              <a:path w="640" h="277">
                <a:moveTo>
                  <a:pt x="0" y="10"/>
                </a:moveTo>
                <a:lnTo>
                  <a:pt x="640" y="0"/>
                </a:lnTo>
                <a:lnTo>
                  <a:pt x="640" y="277"/>
                </a:lnTo>
                <a:lnTo>
                  <a:pt x="0" y="10"/>
                </a:lnTo>
                <a:close/>
              </a:path>
            </a:pathLst>
          </a:custGeom>
          <a:solidFill>
            <a:schemeClr val="accent1">
              <a:lumMod val="50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bg1"/>
              </a:solidFill>
            </a:endParaRPr>
          </a:p>
        </p:txBody>
      </p:sp>
      <p:sp>
        <p:nvSpPr>
          <p:cNvPr id="13" name="Freeform 15"/>
          <p:cNvSpPr/>
          <p:nvPr/>
        </p:nvSpPr>
        <p:spPr bwMode="auto">
          <a:xfrm>
            <a:off x="5172075" y="1630363"/>
            <a:ext cx="2409825" cy="2090737"/>
          </a:xfrm>
          <a:custGeom>
            <a:avLst/>
            <a:gdLst>
              <a:gd name="T0" fmla="*/ 3 w 306"/>
              <a:gd name="T1" fmla="*/ 264 h 266"/>
              <a:gd name="T2" fmla="*/ 0 w 306"/>
              <a:gd name="T3" fmla="*/ 51 h 266"/>
              <a:gd name="T4" fmla="*/ 306 w 306"/>
              <a:gd name="T5" fmla="*/ 0 h 266"/>
              <a:gd name="T6" fmla="*/ 259 w 306"/>
              <a:gd name="T7" fmla="*/ 266 h 266"/>
              <a:gd name="T8" fmla="*/ 3 w 306"/>
              <a:gd name="T9" fmla="*/ 264 h 266"/>
            </a:gdLst>
            <a:ahLst/>
            <a:cxnLst>
              <a:cxn ang="0">
                <a:pos x="T0" y="T1"/>
              </a:cxn>
              <a:cxn ang="0">
                <a:pos x="T2" y="T3"/>
              </a:cxn>
              <a:cxn ang="0">
                <a:pos x="T4" y="T5"/>
              </a:cxn>
              <a:cxn ang="0">
                <a:pos x="T6" y="T7"/>
              </a:cxn>
              <a:cxn ang="0">
                <a:pos x="T8" y="T9"/>
              </a:cxn>
            </a:cxnLst>
            <a:rect l="0" t="0" r="r" b="b"/>
            <a:pathLst>
              <a:path w="306" h="266">
                <a:moveTo>
                  <a:pt x="3" y="264"/>
                </a:moveTo>
                <a:cubicBezTo>
                  <a:pt x="4" y="248"/>
                  <a:pt x="0" y="51"/>
                  <a:pt x="0" y="51"/>
                </a:cubicBezTo>
                <a:cubicBezTo>
                  <a:pt x="306" y="0"/>
                  <a:pt x="306" y="0"/>
                  <a:pt x="306" y="0"/>
                </a:cubicBezTo>
                <a:cubicBezTo>
                  <a:pt x="259" y="266"/>
                  <a:pt x="259" y="266"/>
                  <a:pt x="259" y="266"/>
                </a:cubicBezTo>
                <a:lnTo>
                  <a:pt x="3" y="264"/>
                </a:lnTo>
                <a:close/>
              </a:path>
            </a:pathLst>
          </a:custGeom>
          <a:solidFill>
            <a:schemeClr val="accent5">
              <a:lumMod val="60000"/>
              <a:lumOff val="40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bg1"/>
              </a:solidFill>
            </a:endParaRPr>
          </a:p>
        </p:txBody>
      </p:sp>
      <p:sp>
        <p:nvSpPr>
          <p:cNvPr id="14" name="Freeform 16"/>
          <p:cNvSpPr/>
          <p:nvPr/>
        </p:nvSpPr>
        <p:spPr bwMode="auto">
          <a:xfrm>
            <a:off x="5291138" y="3784600"/>
            <a:ext cx="0" cy="7938"/>
          </a:xfrm>
          <a:custGeom>
            <a:avLst/>
            <a:gdLst>
              <a:gd name="T0" fmla="*/ 7938 h 5"/>
              <a:gd name="T1" fmla="*/ 7938 h 5"/>
              <a:gd name="T2" fmla="*/ 0 h 5"/>
              <a:gd name="T3" fmla="*/ 7938 h 5"/>
              <a:gd name="T4" fmla="*/ 0 60000 65536"/>
              <a:gd name="T5" fmla="*/ 0 60000 65536"/>
              <a:gd name="T6" fmla="*/ 0 60000 65536"/>
              <a:gd name="T7" fmla="*/ 0 60000 65536"/>
            </a:gdLst>
            <a:ahLst/>
            <a:cxnLst>
              <a:cxn ang="T4">
                <a:pos x="0" y="T0"/>
              </a:cxn>
              <a:cxn ang="T5">
                <a:pos x="0" y="T1"/>
              </a:cxn>
              <a:cxn ang="T6">
                <a:pos x="0" y="T2"/>
              </a:cxn>
              <a:cxn ang="T7">
                <a:pos x="0" y="T3"/>
              </a:cxn>
            </a:cxnLst>
            <a:rect l="0" t="0" r="r" b="b"/>
            <a:pathLst>
              <a:path h="5">
                <a:moveTo>
                  <a:pt x="0" y="5"/>
                </a:moveTo>
                <a:lnTo>
                  <a:pt x="0" y="5"/>
                </a:lnTo>
                <a:lnTo>
                  <a:pt x="0" y="0"/>
                </a:lnTo>
                <a:lnTo>
                  <a:pt x="0" y="5"/>
                </a:lnTo>
                <a:close/>
              </a:path>
            </a:pathLst>
          </a:custGeom>
          <a:solidFill>
            <a:srgbClr val="F08C06"/>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5" name="Rectangle 17"/>
          <p:cNvSpPr>
            <a:spLocks noChangeArrowheads="1"/>
          </p:cNvSpPr>
          <p:nvPr/>
        </p:nvSpPr>
        <p:spPr bwMode="auto">
          <a:xfrm>
            <a:off x="5291138" y="3792538"/>
            <a:ext cx="1587" cy="1587"/>
          </a:xfrm>
          <a:prstGeom prst="rect">
            <a:avLst/>
          </a:prstGeom>
          <a:solidFill>
            <a:srgbClr val="2C2C3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en-US">
              <a:solidFill>
                <a:srgbClr val="000000"/>
              </a:solidFill>
            </a:endParaRPr>
          </a:p>
        </p:txBody>
      </p:sp>
      <p:sp>
        <p:nvSpPr>
          <p:cNvPr id="16" name="Line 18"/>
          <p:cNvSpPr>
            <a:spLocks noChangeShapeType="1"/>
          </p:cNvSpPr>
          <p:nvPr/>
        </p:nvSpPr>
        <p:spPr bwMode="auto">
          <a:xfrm>
            <a:off x="6211888" y="4365625"/>
            <a:ext cx="0" cy="0"/>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7" name="Line 19"/>
          <p:cNvSpPr>
            <a:spLocks noChangeShapeType="1"/>
          </p:cNvSpPr>
          <p:nvPr/>
        </p:nvSpPr>
        <p:spPr bwMode="auto">
          <a:xfrm>
            <a:off x="6211888" y="4365625"/>
            <a:ext cx="0" cy="0"/>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8" name="Freeform 23"/>
          <p:cNvSpPr/>
          <p:nvPr/>
        </p:nvSpPr>
        <p:spPr bwMode="auto">
          <a:xfrm>
            <a:off x="7329488" y="3892550"/>
            <a:ext cx="668337" cy="447675"/>
          </a:xfrm>
          <a:custGeom>
            <a:avLst/>
            <a:gdLst>
              <a:gd name="T0" fmla="*/ 421 w 421"/>
              <a:gd name="T1" fmla="*/ 168 h 282"/>
              <a:gd name="T2" fmla="*/ 421 w 421"/>
              <a:gd name="T3" fmla="*/ 0 h 282"/>
              <a:gd name="T4" fmla="*/ 0 w 421"/>
              <a:gd name="T5" fmla="*/ 282 h 282"/>
              <a:gd name="T6" fmla="*/ 94 w 421"/>
              <a:gd name="T7" fmla="*/ 282 h 282"/>
              <a:gd name="T8" fmla="*/ 421 w 421"/>
              <a:gd name="T9" fmla="*/ 168 h 282"/>
            </a:gdLst>
            <a:ahLst/>
            <a:cxnLst>
              <a:cxn ang="0">
                <a:pos x="T0" y="T1"/>
              </a:cxn>
              <a:cxn ang="0">
                <a:pos x="T2" y="T3"/>
              </a:cxn>
              <a:cxn ang="0">
                <a:pos x="T4" y="T5"/>
              </a:cxn>
              <a:cxn ang="0">
                <a:pos x="T6" y="T7"/>
              </a:cxn>
              <a:cxn ang="0">
                <a:pos x="T8" y="T9"/>
              </a:cxn>
            </a:cxnLst>
            <a:rect l="0" t="0" r="r" b="b"/>
            <a:pathLst>
              <a:path w="421" h="282">
                <a:moveTo>
                  <a:pt x="421" y="168"/>
                </a:moveTo>
                <a:lnTo>
                  <a:pt x="421" y="0"/>
                </a:lnTo>
                <a:lnTo>
                  <a:pt x="0" y="282"/>
                </a:lnTo>
                <a:lnTo>
                  <a:pt x="94" y="282"/>
                </a:lnTo>
                <a:lnTo>
                  <a:pt x="421" y="168"/>
                </a:lnTo>
                <a:close/>
              </a:path>
            </a:pathLst>
          </a:custGeom>
          <a:solidFill>
            <a:schemeClr val="accent5">
              <a:lumMod val="60000"/>
              <a:lumOff val="40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bg1"/>
              </a:solidFill>
            </a:endParaRPr>
          </a:p>
        </p:txBody>
      </p:sp>
      <p:sp>
        <p:nvSpPr>
          <p:cNvPr id="19" name="Freeform 24"/>
          <p:cNvSpPr/>
          <p:nvPr/>
        </p:nvSpPr>
        <p:spPr bwMode="auto">
          <a:xfrm>
            <a:off x="7486650" y="3773488"/>
            <a:ext cx="511175" cy="385762"/>
          </a:xfrm>
          <a:custGeom>
            <a:avLst/>
            <a:gdLst>
              <a:gd name="T0" fmla="*/ 0 w 322"/>
              <a:gd name="T1" fmla="*/ 10 h 243"/>
              <a:gd name="T2" fmla="*/ 322 w 322"/>
              <a:gd name="T3" fmla="*/ 243 h 243"/>
              <a:gd name="T4" fmla="*/ 322 w 322"/>
              <a:gd name="T5" fmla="*/ 0 h 243"/>
              <a:gd name="T6" fmla="*/ 0 w 322"/>
              <a:gd name="T7" fmla="*/ 10 h 243"/>
            </a:gdLst>
            <a:ahLst/>
            <a:cxnLst>
              <a:cxn ang="0">
                <a:pos x="T0" y="T1"/>
              </a:cxn>
              <a:cxn ang="0">
                <a:pos x="T2" y="T3"/>
              </a:cxn>
              <a:cxn ang="0">
                <a:pos x="T4" y="T5"/>
              </a:cxn>
              <a:cxn ang="0">
                <a:pos x="T6" y="T7"/>
              </a:cxn>
            </a:cxnLst>
            <a:rect l="0" t="0" r="r" b="b"/>
            <a:pathLst>
              <a:path w="322" h="243">
                <a:moveTo>
                  <a:pt x="0" y="10"/>
                </a:moveTo>
                <a:lnTo>
                  <a:pt x="322" y="243"/>
                </a:lnTo>
                <a:lnTo>
                  <a:pt x="322" y="0"/>
                </a:lnTo>
                <a:lnTo>
                  <a:pt x="0" y="10"/>
                </a:lnTo>
                <a:close/>
              </a:path>
            </a:pathLst>
          </a:custGeom>
          <a:solidFill>
            <a:schemeClr val="accent1">
              <a:lumMod val="50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bg1"/>
              </a:solidFill>
            </a:endParaRPr>
          </a:p>
        </p:txBody>
      </p:sp>
      <p:sp>
        <p:nvSpPr>
          <p:cNvPr id="20" name="Freeform 25"/>
          <p:cNvSpPr/>
          <p:nvPr/>
        </p:nvSpPr>
        <p:spPr bwMode="auto">
          <a:xfrm>
            <a:off x="7486650" y="2009775"/>
            <a:ext cx="2438400" cy="1779588"/>
          </a:xfrm>
          <a:custGeom>
            <a:avLst/>
            <a:gdLst>
              <a:gd name="T0" fmla="*/ 183 w 1536"/>
              <a:gd name="T1" fmla="*/ 20 h 1121"/>
              <a:gd name="T2" fmla="*/ 0 w 1536"/>
              <a:gd name="T3" fmla="*/ 1121 h 1121"/>
              <a:gd name="T4" fmla="*/ 1343 w 1536"/>
              <a:gd name="T5" fmla="*/ 1121 h 1121"/>
              <a:gd name="T6" fmla="*/ 1536 w 1536"/>
              <a:gd name="T7" fmla="*/ 0 h 1121"/>
              <a:gd name="T8" fmla="*/ 183 w 1536"/>
              <a:gd name="T9" fmla="*/ 20 h 1121"/>
            </a:gdLst>
            <a:ahLst/>
            <a:cxnLst>
              <a:cxn ang="0">
                <a:pos x="T0" y="T1"/>
              </a:cxn>
              <a:cxn ang="0">
                <a:pos x="T2" y="T3"/>
              </a:cxn>
              <a:cxn ang="0">
                <a:pos x="T4" y="T5"/>
              </a:cxn>
              <a:cxn ang="0">
                <a:pos x="T6" y="T7"/>
              </a:cxn>
              <a:cxn ang="0">
                <a:pos x="T8" y="T9"/>
              </a:cxn>
            </a:cxnLst>
            <a:rect l="0" t="0" r="r" b="b"/>
            <a:pathLst>
              <a:path w="1536" h="1121">
                <a:moveTo>
                  <a:pt x="183" y="20"/>
                </a:moveTo>
                <a:lnTo>
                  <a:pt x="0" y="1121"/>
                </a:lnTo>
                <a:lnTo>
                  <a:pt x="1343" y="1121"/>
                </a:lnTo>
                <a:lnTo>
                  <a:pt x="1536" y="0"/>
                </a:lnTo>
                <a:lnTo>
                  <a:pt x="183" y="20"/>
                </a:lnTo>
                <a:close/>
              </a:path>
            </a:pathLst>
          </a:custGeom>
          <a:solidFill>
            <a:schemeClr val="accent5">
              <a:lumMod val="60000"/>
              <a:lumOff val="40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bg1"/>
              </a:solidFill>
            </a:endParaRPr>
          </a:p>
        </p:txBody>
      </p:sp>
      <p:sp>
        <p:nvSpPr>
          <p:cNvPr id="21" name="文本框 23"/>
          <p:cNvSpPr txBox="1">
            <a:spLocks noChangeArrowheads="1"/>
          </p:cNvSpPr>
          <p:nvPr/>
        </p:nvSpPr>
        <p:spPr bwMode="auto">
          <a:xfrm>
            <a:off x="2016125" y="5040313"/>
            <a:ext cx="7908925"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r>
              <a:rPr lang="zh-CN" altLang="en-US" sz="1600" dirty="0" smtClean="0">
                <a:solidFill>
                  <a:schemeClr val="bg2">
                    <a:lumMod val="25000"/>
                  </a:schemeClr>
                </a:solidFill>
                <a:latin typeface="微软雅黑" panose="020B0503020204020204" pitchFamily="34" charset="-122"/>
                <a:ea typeface="微软雅黑" panose="020B0503020204020204" pitchFamily="34" charset="-122"/>
                <a:cs typeface="+mn-ea"/>
                <a:sym typeface="Arial" panose="020B0604020202020204" pitchFamily="34" charset="0"/>
              </a:rPr>
              <a:t>点击编辑内容点击编辑内容点击编辑内容点击编辑内容点击编辑内容点击编辑内容点击编辑内容点击编辑内容点击编辑内容点击编辑内容点击编辑内容点击编辑内容</a:t>
            </a:r>
            <a:endParaRPr lang="en-US" altLang="zh-CN" sz="1600" dirty="0">
              <a:solidFill>
                <a:schemeClr val="bg2">
                  <a:lumMod val="25000"/>
                </a:schemeClr>
              </a:solidFill>
              <a:latin typeface="微软雅黑" panose="020B0503020204020204" pitchFamily="34" charset="-122"/>
              <a:ea typeface="微软雅黑" panose="020B0503020204020204" pitchFamily="34" charset="-122"/>
              <a:cs typeface="+mn-ea"/>
              <a:sym typeface="Arial" panose="020B0604020202020204" pitchFamily="34" charset="0"/>
            </a:endParaRPr>
          </a:p>
          <a:p>
            <a:pPr algn="ctr"/>
            <a:endParaRPr lang="en-US" altLang="zh-CN" sz="1600" dirty="0">
              <a:solidFill>
                <a:schemeClr val="bg2">
                  <a:lumMod val="25000"/>
                </a:schemeClr>
              </a:solidFill>
              <a:latin typeface="微软雅黑" panose="020B0503020204020204" pitchFamily="34" charset="-122"/>
              <a:ea typeface="微软雅黑" panose="020B0503020204020204" pitchFamily="34" charset="-122"/>
              <a:cs typeface="+mn-ea"/>
              <a:sym typeface="Arial" panose="020B0604020202020204" pitchFamily="34" charset="0"/>
            </a:endParaRPr>
          </a:p>
          <a:p>
            <a:pPr algn="ctr"/>
            <a:r>
              <a:rPr lang="zh-CN" altLang="en-US" sz="1600" kern="0" dirty="0">
                <a:solidFill>
                  <a:schemeClr val="bg2">
                    <a:lumMod val="25000"/>
                  </a:schemeClr>
                </a:solidFill>
                <a:latin typeface="微软雅黑" panose="020B0503020204020204" pitchFamily="34" charset="-122"/>
                <a:ea typeface="微软雅黑" panose="020B0503020204020204" pitchFamily="34" charset="-122"/>
                <a:cs typeface="+mn-ea"/>
                <a:sym typeface="Arial" panose="020B0604020202020204" pitchFamily="34" charset="0"/>
              </a:rPr>
              <a:t>点击编辑内容。</a:t>
            </a:r>
            <a:endParaRPr lang="en-US" altLang="zh-CN" sz="1600" kern="0" dirty="0">
              <a:solidFill>
                <a:schemeClr val="bg2">
                  <a:lumMod val="25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22" name="文本框 24"/>
          <p:cNvSpPr txBox="1">
            <a:spLocks noChangeArrowheads="1"/>
          </p:cNvSpPr>
          <p:nvPr/>
        </p:nvSpPr>
        <p:spPr bwMode="auto">
          <a:xfrm>
            <a:off x="2771775" y="2482850"/>
            <a:ext cx="1712913" cy="1014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just" eaLnBrk="1" hangingPunct="1"/>
            <a:r>
              <a:rPr lang="zh-CN" altLang="en-US" sz="1500">
                <a:solidFill>
                  <a:srgbClr val="FFFFFF"/>
                </a:solidFill>
                <a:latin typeface="微软雅黑" panose="020B0503020204020204" pitchFamily="34" charset="-122"/>
                <a:ea typeface="微软雅黑" panose="020B0503020204020204" pitchFamily="34" charset="-122"/>
              </a:rPr>
              <a:t>忧你所忧，思你所思</a:t>
            </a:r>
            <a:r>
              <a:rPr lang="en-US" altLang="zh-CN" sz="1500">
                <a:solidFill>
                  <a:srgbClr val="FFFFFF"/>
                </a:solidFill>
                <a:latin typeface="微软雅黑" panose="020B0503020204020204" pitchFamily="34" charset="-122"/>
                <a:ea typeface="微软雅黑" panose="020B0503020204020204" pitchFamily="34" charset="-122"/>
              </a:rPr>
              <a:t>——</a:t>
            </a:r>
            <a:r>
              <a:rPr lang="zh-CN" altLang="en-US" sz="1500">
                <a:solidFill>
                  <a:srgbClr val="FFFFFF"/>
                </a:solidFill>
                <a:latin typeface="微软雅黑" panose="020B0503020204020204" pitchFamily="34" charset="-122"/>
                <a:ea typeface="微软雅黑" panose="020B0503020204020204" pitchFamily="34" charset="-122"/>
              </a:rPr>
              <a:t>不贰</a:t>
            </a:r>
            <a:r>
              <a:rPr lang="en-US" altLang="zh-CN" sz="1500">
                <a:solidFill>
                  <a:srgbClr val="FFFFFF"/>
                </a:solidFill>
                <a:latin typeface="微软雅黑" panose="020B0503020204020204" pitchFamily="34" charset="-122"/>
                <a:ea typeface="微软雅黑" panose="020B0503020204020204" pitchFamily="34" charset="-122"/>
              </a:rPr>
              <a:t>PPT</a:t>
            </a:r>
            <a:r>
              <a:rPr lang="zh-CN" altLang="en-US" sz="1500">
                <a:solidFill>
                  <a:srgbClr val="FFFFFF"/>
                </a:solidFill>
                <a:latin typeface="微软雅黑" panose="020B0503020204020204" pitchFamily="34" charset="-122"/>
                <a:ea typeface="微软雅黑" panose="020B0503020204020204" pitchFamily="34" charset="-122"/>
              </a:rPr>
              <a:t>：囚心钻研，诚心不贰！</a:t>
            </a:r>
          </a:p>
        </p:txBody>
      </p:sp>
      <p:sp>
        <p:nvSpPr>
          <p:cNvPr id="23" name="文本框 25"/>
          <p:cNvSpPr txBox="1">
            <a:spLocks noChangeArrowheads="1"/>
          </p:cNvSpPr>
          <p:nvPr/>
        </p:nvSpPr>
        <p:spPr bwMode="auto">
          <a:xfrm>
            <a:off x="5397500" y="2220913"/>
            <a:ext cx="1714500" cy="101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just" eaLnBrk="1" hangingPunct="1"/>
            <a:r>
              <a:rPr lang="zh-CN" altLang="en-US" sz="1500">
                <a:solidFill>
                  <a:srgbClr val="FFFFFF"/>
                </a:solidFill>
                <a:latin typeface="微软雅黑" panose="020B0503020204020204" pitchFamily="34" charset="-122"/>
                <a:ea typeface="微软雅黑" panose="020B0503020204020204" pitchFamily="34" charset="-122"/>
              </a:rPr>
              <a:t>忧你所忧，思你所思</a:t>
            </a:r>
            <a:r>
              <a:rPr lang="en-US" altLang="zh-CN" sz="1500">
                <a:solidFill>
                  <a:srgbClr val="FFFFFF"/>
                </a:solidFill>
                <a:latin typeface="微软雅黑" panose="020B0503020204020204" pitchFamily="34" charset="-122"/>
                <a:ea typeface="微软雅黑" panose="020B0503020204020204" pitchFamily="34" charset="-122"/>
              </a:rPr>
              <a:t>——</a:t>
            </a:r>
            <a:r>
              <a:rPr lang="zh-CN" altLang="en-US" sz="1500">
                <a:solidFill>
                  <a:srgbClr val="FFFFFF"/>
                </a:solidFill>
                <a:latin typeface="微软雅黑" panose="020B0503020204020204" pitchFamily="34" charset="-122"/>
                <a:ea typeface="微软雅黑" panose="020B0503020204020204" pitchFamily="34" charset="-122"/>
              </a:rPr>
              <a:t>不贰</a:t>
            </a:r>
            <a:r>
              <a:rPr lang="en-US" altLang="zh-CN" sz="1500">
                <a:solidFill>
                  <a:srgbClr val="FFFFFF"/>
                </a:solidFill>
                <a:latin typeface="微软雅黑" panose="020B0503020204020204" pitchFamily="34" charset="-122"/>
                <a:ea typeface="微软雅黑" panose="020B0503020204020204" pitchFamily="34" charset="-122"/>
              </a:rPr>
              <a:t>PPT</a:t>
            </a:r>
            <a:r>
              <a:rPr lang="zh-CN" altLang="en-US" sz="1500">
                <a:solidFill>
                  <a:srgbClr val="FFFFFF"/>
                </a:solidFill>
                <a:latin typeface="微软雅黑" panose="020B0503020204020204" pitchFamily="34" charset="-122"/>
                <a:ea typeface="微软雅黑" panose="020B0503020204020204" pitchFamily="34" charset="-122"/>
              </a:rPr>
              <a:t>：囚心钻研，诚心不贰！</a:t>
            </a:r>
          </a:p>
        </p:txBody>
      </p:sp>
      <p:sp>
        <p:nvSpPr>
          <p:cNvPr id="24" name="文本框 26"/>
          <p:cNvSpPr txBox="1">
            <a:spLocks noChangeArrowheads="1"/>
          </p:cNvSpPr>
          <p:nvPr/>
        </p:nvSpPr>
        <p:spPr bwMode="auto">
          <a:xfrm>
            <a:off x="7900988" y="2482850"/>
            <a:ext cx="1712912" cy="1014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just" eaLnBrk="1" hangingPunct="1"/>
            <a:r>
              <a:rPr lang="zh-CN" altLang="en-US" sz="1500">
                <a:solidFill>
                  <a:srgbClr val="FFFFFF"/>
                </a:solidFill>
                <a:latin typeface="微软雅黑" panose="020B0503020204020204" pitchFamily="34" charset="-122"/>
                <a:ea typeface="微软雅黑" panose="020B0503020204020204" pitchFamily="34" charset="-122"/>
              </a:rPr>
              <a:t>忧你所忧，思你所思</a:t>
            </a:r>
            <a:r>
              <a:rPr lang="en-US" altLang="zh-CN" sz="1500">
                <a:solidFill>
                  <a:srgbClr val="FFFFFF"/>
                </a:solidFill>
                <a:latin typeface="微软雅黑" panose="020B0503020204020204" pitchFamily="34" charset="-122"/>
                <a:ea typeface="微软雅黑" panose="020B0503020204020204" pitchFamily="34" charset="-122"/>
              </a:rPr>
              <a:t>——</a:t>
            </a:r>
            <a:r>
              <a:rPr lang="zh-CN" altLang="en-US" sz="1500">
                <a:solidFill>
                  <a:srgbClr val="FFFFFF"/>
                </a:solidFill>
                <a:latin typeface="微软雅黑" panose="020B0503020204020204" pitchFamily="34" charset="-122"/>
                <a:ea typeface="微软雅黑" panose="020B0503020204020204" pitchFamily="34" charset="-122"/>
              </a:rPr>
              <a:t>不贰</a:t>
            </a:r>
            <a:r>
              <a:rPr lang="en-US" altLang="zh-CN" sz="1500">
                <a:solidFill>
                  <a:srgbClr val="FFFFFF"/>
                </a:solidFill>
                <a:latin typeface="微软雅黑" panose="020B0503020204020204" pitchFamily="34" charset="-122"/>
                <a:ea typeface="微软雅黑" panose="020B0503020204020204" pitchFamily="34" charset="-122"/>
              </a:rPr>
              <a:t>PPT</a:t>
            </a:r>
            <a:r>
              <a:rPr lang="zh-CN" altLang="en-US" sz="1500">
                <a:solidFill>
                  <a:srgbClr val="FFFFFF"/>
                </a:solidFill>
                <a:latin typeface="微软雅黑" panose="020B0503020204020204" pitchFamily="34" charset="-122"/>
                <a:ea typeface="微软雅黑" panose="020B0503020204020204" pitchFamily="34" charset="-122"/>
              </a:rPr>
              <a:t>：囚心钻研，诚心不贰！</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2"/>
          <p:cNvGrpSpPr/>
          <p:nvPr/>
        </p:nvGrpSpPr>
        <p:grpSpPr bwMode="auto">
          <a:xfrm>
            <a:off x="223326" y="206326"/>
            <a:ext cx="2921000" cy="461665"/>
            <a:chOff x="608318" y="538132"/>
            <a:chExt cx="2521286" cy="461734"/>
          </a:xfrm>
        </p:grpSpPr>
        <p:sp>
          <p:nvSpPr>
            <p:cNvPr id="3" name="椭圆 2"/>
            <p:cNvSpPr/>
            <p:nvPr/>
          </p:nvSpPr>
          <p:spPr>
            <a:xfrm>
              <a:off x="608318" y="695318"/>
              <a:ext cx="87324" cy="85738"/>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2000">
                <a:solidFill>
                  <a:schemeClr val="tx1">
                    <a:lumMod val="75000"/>
                    <a:lumOff val="25000"/>
                  </a:schemeClr>
                </a:solidFill>
              </a:endParaRPr>
            </a:p>
          </p:txBody>
        </p:sp>
        <p:sp>
          <p:nvSpPr>
            <p:cNvPr id="4" name="椭圆 3"/>
            <p:cNvSpPr/>
            <p:nvPr/>
          </p:nvSpPr>
          <p:spPr>
            <a:xfrm>
              <a:off x="3042279" y="695318"/>
              <a:ext cx="87325" cy="85738"/>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2000">
                <a:solidFill>
                  <a:schemeClr val="tx1">
                    <a:lumMod val="75000"/>
                    <a:lumOff val="25000"/>
                  </a:schemeClr>
                </a:solidFill>
              </a:endParaRPr>
            </a:p>
          </p:txBody>
        </p:sp>
        <p:sp>
          <p:nvSpPr>
            <p:cNvPr id="5" name="文本框 31"/>
            <p:cNvSpPr txBox="1">
              <a:spLocks noChangeArrowheads="1"/>
            </p:cNvSpPr>
            <p:nvPr/>
          </p:nvSpPr>
          <p:spPr bwMode="auto">
            <a:xfrm>
              <a:off x="703979" y="538132"/>
              <a:ext cx="2338540" cy="4617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Tx/>
                <a:buNone/>
              </a:pPr>
              <a:r>
                <a:rPr lang="zh-CN" altLang="en-US" sz="2400" b="1" dirty="0">
                  <a:solidFill>
                    <a:schemeClr val="tx1">
                      <a:lumMod val="85000"/>
                      <a:lumOff val="15000"/>
                    </a:schemeClr>
                  </a:solidFill>
                  <a:latin typeface="微软雅黑" panose="020B0503020204020204" pitchFamily="34" charset="-122"/>
                  <a:ea typeface="微软雅黑" panose="020B0503020204020204" pitchFamily="34" charset="-122"/>
                </a:rPr>
                <a:t>点此添加您的标题</a:t>
              </a:r>
            </a:p>
          </p:txBody>
        </p:sp>
      </p:grpSp>
      <p:sp>
        <p:nvSpPr>
          <p:cNvPr id="6" name="Oval 2"/>
          <p:cNvSpPr/>
          <p:nvPr/>
        </p:nvSpPr>
        <p:spPr>
          <a:xfrm>
            <a:off x="1042988" y="2757488"/>
            <a:ext cx="1619250" cy="1620837"/>
          </a:xfrm>
          <a:prstGeom prst="ellipse">
            <a:avLst/>
          </a:prstGeom>
          <a:solidFill>
            <a:schemeClr val="accent5">
              <a:lumMod val="60000"/>
              <a:lumOff val="40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id-ID">
              <a:solidFill>
                <a:schemeClr val="bg1"/>
              </a:solidFill>
            </a:endParaRPr>
          </a:p>
        </p:txBody>
      </p:sp>
      <p:sp>
        <p:nvSpPr>
          <p:cNvPr id="7" name="Oval 3"/>
          <p:cNvSpPr/>
          <p:nvPr/>
        </p:nvSpPr>
        <p:spPr>
          <a:xfrm>
            <a:off x="2520950" y="2470150"/>
            <a:ext cx="1908175" cy="1908175"/>
          </a:xfrm>
          <a:prstGeom prst="ellipse">
            <a:avLst/>
          </a:prstGeom>
          <a:solidFill>
            <a:schemeClr val="accent5">
              <a:lumMod val="60000"/>
              <a:lumOff val="40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id-ID" dirty="0">
              <a:solidFill>
                <a:schemeClr val="bg1"/>
              </a:solidFill>
            </a:endParaRPr>
          </a:p>
        </p:txBody>
      </p:sp>
      <p:sp>
        <p:nvSpPr>
          <p:cNvPr id="8" name="Oval 4"/>
          <p:cNvSpPr/>
          <p:nvPr/>
        </p:nvSpPr>
        <p:spPr>
          <a:xfrm>
            <a:off x="4127500" y="2001838"/>
            <a:ext cx="2376488" cy="2376487"/>
          </a:xfrm>
          <a:prstGeom prst="ellipse">
            <a:avLst/>
          </a:prstGeom>
          <a:solidFill>
            <a:schemeClr val="accent5">
              <a:lumMod val="60000"/>
              <a:lumOff val="40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id-ID">
              <a:solidFill>
                <a:schemeClr val="bg1"/>
              </a:solidFill>
            </a:endParaRPr>
          </a:p>
        </p:txBody>
      </p:sp>
      <p:sp>
        <p:nvSpPr>
          <p:cNvPr id="9" name="Oval 5"/>
          <p:cNvSpPr/>
          <p:nvPr/>
        </p:nvSpPr>
        <p:spPr>
          <a:xfrm flipH="1">
            <a:off x="6113463" y="1749425"/>
            <a:ext cx="2627312" cy="2628900"/>
          </a:xfrm>
          <a:prstGeom prst="ellipse">
            <a:avLst/>
          </a:prstGeom>
          <a:solidFill>
            <a:schemeClr val="accent5">
              <a:lumMod val="60000"/>
              <a:lumOff val="40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id-ID">
              <a:solidFill>
                <a:schemeClr val="bg1"/>
              </a:solidFill>
            </a:endParaRPr>
          </a:p>
        </p:txBody>
      </p:sp>
      <p:sp>
        <p:nvSpPr>
          <p:cNvPr id="10" name="Oval 6"/>
          <p:cNvSpPr/>
          <p:nvPr/>
        </p:nvSpPr>
        <p:spPr>
          <a:xfrm flipH="1">
            <a:off x="8189913" y="1425575"/>
            <a:ext cx="2952750" cy="2952750"/>
          </a:xfrm>
          <a:prstGeom prst="ellipse">
            <a:avLst/>
          </a:prstGeom>
          <a:solidFill>
            <a:schemeClr val="accent5">
              <a:lumMod val="60000"/>
              <a:lumOff val="40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id-ID">
              <a:solidFill>
                <a:schemeClr val="bg1"/>
              </a:solidFill>
            </a:endParaRPr>
          </a:p>
        </p:txBody>
      </p:sp>
      <p:grpSp>
        <p:nvGrpSpPr>
          <p:cNvPr id="11" name="Group 17"/>
          <p:cNvGrpSpPr/>
          <p:nvPr/>
        </p:nvGrpSpPr>
        <p:grpSpPr>
          <a:xfrm>
            <a:off x="1604764" y="3227388"/>
            <a:ext cx="478036" cy="629140"/>
            <a:chOff x="5081588" y="1744663"/>
            <a:chExt cx="552450" cy="727075"/>
          </a:xfrm>
          <a:solidFill>
            <a:schemeClr val="bg1"/>
          </a:solidFill>
        </p:grpSpPr>
        <p:sp>
          <p:nvSpPr>
            <p:cNvPr id="12" name="Freeform 18"/>
            <p:cNvSpPr>
              <a:spLocks noEditPoints="1"/>
            </p:cNvSpPr>
            <p:nvPr/>
          </p:nvSpPr>
          <p:spPr bwMode="auto">
            <a:xfrm>
              <a:off x="5081588" y="1744663"/>
              <a:ext cx="552450" cy="727075"/>
            </a:xfrm>
            <a:custGeom>
              <a:avLst/>
              <a:gdLst>
                <a:gd name="T0" fmla="*/ 884 w 971"/>
                <a:gd name="T1" fmla="*/ 207 h 1283"/>
                <a:gd name="T2" fmla="*/ 715 w 971"/>
                <a:gd name="T3" fmla="*/ 207 h 1283"/>
                <a:gd name="T4" fmla="*/ 715 w 971"/>
                <a:gd name="T5" fmla="*/ 192 h 1283"/>
                <a:gd name="T6" fmla="*/ 673 w 971"/>
                <a:gd name="T7" fmla="*/ 150 h 1283"/>
                <a:gd name="T8" fmla="*/ 578 w 971"/>
                <a:gd name="T9" fmla="*/ 150 h 1283"/>
                <a:gd name="T10" fmla="*/ 589 w 971"/>
                <a:gd name="T11" fmla="*/ 103 h 1283"/>
                <a:gd name="T12" fmla="*/ 485 w 971"/>
                <a:gd name="T13" fmla="*/ 0 h 1283"/>
                <a:gd name="T14" fmla="*/ 382 w 971"/>
                <a:gd name="T15" fmla="*/ 103 h 1283"/>
                <a:gd name="T16" fmla="*/ 393 w 971"/>
                <a:gd name="T17" fmla="*/ 150 h 1283"/>
                <a:gd name="T18" fmla="*/ 297 w 971"/>
                <a:gd name="T19" fmla="*/ 150 h 1283"/>
                <a:gd name="T20" fmla="*/ 255 w 971"/>
                <a:gd name="T21" fmla="*/ 192 h 1283"/>
                <a:gd name="T22" fmla="*/ 255 w 971"/>
                <a:gd name="T23" fmla="*/ 207 h 1283"/>
                <a:gd name="T24" fmla="*/ 87 w 971"/>
                <a:gd name="T25" fmla="*/ 207 h 1283"/>
                <a:gd name="T26" fmla="*/ 0 w 971"/>
                <a:gd name="T27" fmla="*/ 294 h 1283"/>
                <a:gd name="T28" fmla="*/ 0 w 971"/>
                <a:gd name="T29" fmla="*/ 1196 h 1283"/>
                <a:gd name="T30" fmla="*/ 87 w 971"/>
                <a:gd name="T31" fmla="*/ 1283 h 1283"/>
                <a:gd name="T32" fmla="*/ 884 w 971"/>
                <a:gd name="T33" fmla="*/ 1283 h 1283"/>
                <a:gd name="T34" fmla="*/ 971 w 971"/>
                <a:gd name="T35" fmla="*/ 1196 h 1283"/>
                <a:gd name="T36" fmla="*/ 971 w 971"/>
                <a:gd name="T37" fmla="*/ 294 h 1283"/>
                <a:gd name="T38" fmla="*/ 884 w 971"/>
                <a:gd name="T39" fmla="*/ 207 h 1283"/>
                <a:gd name="T40" fmla="*/ 485 w 971"/>
                <a:gd name="T41" fmla="*/ 59 h 1283"/>
                <a:gd name="T42" fmla="*/ 530 w 971"/>
                <a:gd name="T43" fmla="*/ 103 h 1283"/>
                <a:gd name="T44" fmla="*/ 485 w 971"/>
                <a:gd name="T45" fmla="*/ 148 h 1283"/>
                <a:gd name="T46" fmla="*/ 441 w 971"/>
                <a:gd name="T47" fmla="*/ 103 h 1283"/>
                <a:gd name="T48" fmla="*/ 485 w 971"/>
                <a:gd name="T49" fmla="*/ 59 h 1283"/>
                <a:gd name="T50" fmla="*/ 825 w 971"/>
                <a:gd name="T51" fmla="*/ 921 h 1283"/>
                <a:gd name="T52" fmla="*/ 659 w 971"/>
                <a:gd name="T53" fmla="*/ 921 h 1283"/>
                <a:gd name="T54" fmla="*/ 659 w 971"/>
                <a:gd name="T55" fmla="*/ 1087 h 1283"/>
                <a:gd name="T56" fmla="*/ 146 w 971"/>
                <a:gd name="T57" fmla="*/ 1087 h 1283"/>
                <a:gd name="T58" fmla="*/ 146 w 971"/>
                <a:gd name="T59" fmla="*/ 275 h 1283"/>
                <a:gd name="T60" fmla="*/ 255 w 971"/>
                <a:gd name="T61" fmla="*/ 275 h 1283"/>
                <a:gd name="T62" fmla="*/ 255 w 971"/>
                <a:gd name="T63" fmla="*/ 290 h 1283"/>
                <a:gd name="T64" fmla="*/ 297 w 971"/>
                <a:gd name="T65" fmla="*/ 332 h 1283"/>
                <a:gd name="T66" fmla="*/ 673 w 971"/>
                <a:gd name="T67" fmla="*/ 332 h 1283"/>
                <a:gd name="T68" fmla="*/ 715 w 971"/>
                <a:gd name="T69" fmla="*/ 290 h 1283"/>
                <a:gd name="T70" fmla="*/ 715 w 971"/>
                <a:gd name="T71" fmla="*/ 275 h 1283"/>
                <a:gd name="T72" fmla="*/ 825 w 971"/>
                <a:gd name="T73" fmla="*/ 275 h 1283"/>
                <a:gd name="T74" fmla="*/ 825 w 971"/>
                <a:gd name="T75" fmla="*/ 921 h 1283"/>
                <a:gd name="T76" fmla="*/ 802 w 971"/>
                <a:gd name="T77" fmla="*/ 953 h 1283"/>
                <a:gd name="T78" fmla="*/ 691 w 971"/>
                <a:gd name="T79" fmla="*/ 1065 h 1283"/>
                <a:gd name="T80" fmla="*/ 691 w 971"/>
                <a:gd name="T81" fmla="*/ 953 h 1283"/>
                <a:gd name="T82" fmla="*/ 802 w 971"/>
                <a:gd name="T83" fmla="*/ 953 h 1283"/>
                <a:gd name="T84" fmla="*/ 903 w 971"/>
                <a:gd name="T85" fmla="*/ 1196 h 1283"/>
                <a:gd name="T86" fmla="*/ 884 w 971"/>
                <a:gd name="T87" fmla="*/ 1215 h 1283"/>
                <a:gd name="T88" fmla="*/ 87 w 971"/>
                <a:gd name="T89" fmla="*/ 1215 h 1283"/>
                <a:gd name="T90" fmla="*/ 68 w 971"/>
                <a:gd name="T91" fmla="*/ 1196 h 1283"/>
                <a:gd name="T92" fmla="*/ 68 w 971"/>
                <a:gd name="T93" fmla="*/ 294 h 1283"/>
                <a:gd name="T94" fmla="*/ 87 w 971"/>
                <a:gd name="T95" fmla="*/ 275 h 1283"/>
                <a:gd name="T96" fmla="*/ 114 w 971"/>
                <a:gd name="T97" fmla="*/ 275 h 1283"/>
                <a:gd name="T98" fmla="*/ 114 w 971"/>
                <a:gd name="T99" fmla="*/ 1120 h 1283"/>
                <a:gd name="T100" fmla="*/ 681 w 971"/>
                <a:gd name="T101" fmla="*/ 1120 h 1283"/>
                <a:gd name="T102" fmla="*/ 686 w 971"/>
                <a:gd name="T103" fmla="*/ 1115 h 1283"/>
                <a:gd name="T104" fmla="*/ 852 w 971"/>
                <a:gd name="T105" fmla="*/ 948 h 1283"/>
                <a:gd name="T106" fmla="*/ 857 w 971"/>
                <a:gd name="T107" fmla="*/ 943 h 1283"/>
                <a:gd name="T108" fmla="*/ 857 w 971"/>
                <a:gd name="T109" fmla="*/ 275 h 1283"/>
                <a:gd name="T110" fmla="*/ 884 w 971"/>
                <a:gd name="T111" fmla="*/ 275 h 1283"/>
                <a:gd name="T112" fmla="*/ 903 w 971"/>
                <a:gd name="T113" fmla="*/ 294 h 1283"/>
                <a:gd name="T114" fmla="*/ 903 w 971"/>
                <a:gd name="T115" fmla="*/ 1196 h 12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971" h="1283">
                  <a:moveTo>
                    <a:pt x="884" y="207"/>
                  </a:moveTo>
                  <a:cubicBezTo>
                    <a:pt x="715" y="207"/>
                    <a:pt x="715" y="207"/>
                    <a:pt x="715" y="207"/>
                  </a:cubicBezTo>
                  <a:cubicBezTo>
                    <a:pt x="715" y="192"/>
                    <a:pt x="715" y="192"/>
                    <a:pt x="715" y="192"/>
                  </a:cubicBezTo>
                  <a:cubicBezTo>
                    <a:pt x="715" y="169"/>
                    <a:pt x="696" y="150"/>
                    <a:pt x="673" y="150"/>
                  </a:cubicBezTo>
                  <a:cubicBezTo>
                    <a:pt x="578" y="150"/>
                    <a:pt x="578" y="150"/>
                    <a:pt x="578" y="150"/>
                  </a:cubicBezTo>
                  <a:cubicBezTo>
                    <a:pt x="585" y="136"/>
                    <a:pt x="589" y="120"/>
                    <a:pt x="589" y="103"/>
                  </a:cubicBezTo>
                  <a:cubicBezTo>
                    <a:pt x="589" y="46"/>
                    <a:pt x="542" y="0"/>
                    <a:pt x="485" y="0"/>
                  </a:cubicBezTo>
                  <a:cubicBezTo>
                    <a:pt x="428" y="0"/>
                    <a:pt x="382" y="46"/>
                    <a:pt x="382" y="103"/>
                  </a:cubicBezTo>
                  <a:cubicBezTo>
                    <a:pt x="382" y="120"/>
                    <a:pt x="386" y="136"/>
                    <a:pt x="393" y="150"/>
                  </a:cubicBezTo>
                  <a:cubicBezTo>
                    <a:pt x="297" y="150"/>
                    <a:pt x="297" y="150"/>
                    <a:pt x="297" y="150"/>
                  </a:cubicBezTo>
                  <a:cubicBezTo>
                    <a:pt x="274" y="150"/>
                    <a:pt x="255" y="169"/>
                    <a:pt x="255" y="192"/>
                  </a:cubicBezTo>
                  <a:cubicBezTo>
                    <a:pt x="255" y="207"/>
                    <a:pt x="255" y="207"/>
                    <a:pt x="255" y="207"/>
                  </a:cubicBezTo>
                  <a:cubicBezTo>
                    <a:pt x="87" y="207"/>
                    <a:pt x="87" y="207"/>
                    <a:pt x="87" y="207"/>
                  </a:cubicBezTo>
                  <a:cubicBezTo>
                    <a:pt x="39" y="207"/>
                    <a:pt x="0" y="246"/>
                    <a:pt x="0" y="294"/>
                  </a:cubicBezTo>
                  <a:cubicBezTo>
                    <a:pt x="0" y="1196"/>
                    <a:pt x="0" y="1196"/>
                    <a:pt x="0" y="1196"/>
                  </a:cubicBezTo>
                  <a:cubicBezTo>
                    <a:pt x="0" y="1244"/>
                    <a:pt x="39" y="1283"/>
                    <a:pt x="87" y="1283"/>
                  </a:cubicBezTo>
                  <a:cubicBezTo>
                    <a:pt x="884" y="1283"/>
                    <a:pt x="884" y="1283"/>
                    <a:pt x="884" y="1283"/>
                  </a:cubicBezTo>
                  <a:cubicBezTo>
                    <a:pt x="932" y="1283"/>
                    <a:pt x="971" y="1244"/>
                    <a:pt x="971" y="1196"/>
                  </a:cubicBezTo>
                  <a:cubicBezTo>
                    <a:pt x="971" y="294"/>
                    <a:pt x="971" y="294"/>
                    <a:pt x="971" y="294"/>
                  </a:cubicBezTo>
                  <a:cubicBezTo>
                    <a:pt x="971" y="246"/>
                    <a:pt x="932" y="207"/>
                    <a:pt x="884" y="207"/>
                  </a:cubicBezTo>
                  <a:close/>
                  <a:moveTo>
                    <a:pt x="485" y="59"/>
                  </a:moveTo>
                  <a:cubicBezTo>
                    <a:pt x="510" y="59"/>
                    <a:pt x="530" y="79"/>
                    <a:pt x="530" y="103"/>
                  </a:cubicBezTo>
                  <a:cubicBezTo>
                    <a:pt x="530" y="128"/>
                    <a:pt x="510" y="148"/>
                    <a:pt x="485" y="148"/>
                  </a:cubicBezTo>
                  <a:cubicBezTo>
                    <a:pt x="461" y="148"/>
                    <a:pt x="441" y="128"/>
                    <a:pt x="441" y="103"/>
                  </a:cubicBezTo>
                  <a:cubicBezTo>
                    <a:pt x="441" y="79"/>
                    <a:pt x="461" y="59"/>
                    <a:pt x="485" y="59"/>
                  </a:cubicBezTo>
                  <a:close/>
                  <a:moveTo>
                    <a:pt x="825" y="921"/>
                  </a:moveTo>
                  <a:cubicBezTo>
                    <a:pt x="659" y="921"/>
                    <a:pt x="659" y="921"/>
                    <a:pt x="659" y="921"/>
                  </a:cubicBezTo>
                  <a:cubicBezTo>
                    <a:pt x="659" y="1087"/>
                    <a:pt x="659" y="1087"/>
                    <a:pt x="659" y="1087"/>
                  </a:cubicBezTo>
                  <a:cubicBezTo>
                    <a:pt x="146" y="1087"/>
                    <a:pt x="146" y="1087"/>
                    <a:pt x="146" y="1087"/>
                  </a:cubicBezTo>
                  <a:cubicBezTo>
                    <a:pt x="146" y="275"/>
                    <a:pt x="146" y="275"/>
                    <a:pt x="146" y="275"/>
                  </a:cubicBezTo>
                  <a:cubicBezTo>
                    <a:pt x="255" y="275"/>
                    <a:pt x="255" y="275"/>
                    <a:pt x="255" y="275"/>
                  </a:cubicBezTo>
                  <a:cubicBezTo>
                    <a:pt x="255" y="290"/>
                    <a:pt x="255" y="290"/>
                    <a:pt x="255" y="290"/>
                  </a:cubicBezTo>
                  <a:cubicBezTo>
                    <a:pt x="255" y="313"/>
                    <a:pt x="274" y="332"/>
                    <a:pt x="297" y="332"/>
                  </a:cubicBezTo>
                  <a:cubicBezTo>
                    <a:pt x="673" y="332"/>
                    <a:pt x="673" y="332"/>
                    <a:pt x="673" y="332"/>
                  </a:cubicBezTo>
                  <a:cubicBezTo>
                    <a:pt x="696" y="332"/>
                    <a:pt x="715" y="313"/>
                    <a:pt x="715" y="290"/>
                  </a:cubicBezTo>
                  <a:cubicBezTo>
                    <a:pt x="715" y="275"/>
                    <a:pt x="715" y="275"/>
                    <a:pt x="715" y="275"/>
                  </a:cubicBezTo>
                  <a:cubicBezTo>
                    <a:pt x="825" y="275"/>
                    <a:pt x="825" y="275"/>
                    <a:pt x="825" y="275"/>
                  </a:cubicBezTo>
                  <a:lnTo>
                    <a:pt x="825" y="921"/>
                  </a:lnTo>
                  <a:close/>
                  <a:moveTo>
                    <a:pt x="802" y="953"/>
                  </a:moveTo>
                  <a:cubicBezTo>
                    <a:pt x="770" y="985"/>
                    <a:pt x="726" y="1029"/>
                    <a:pt x="691" y="1065"/>
                  </a:cubicBezTo>
                  <a:cubicBezTo>
                    <a:pt x="691" y="953"/>
                    <a:pt x="691" y="953"/>
                    <a:pt x="691" y="953"/>
                  </a:cubicBezTo>
                  <a:lnTo>
                    <a:pt x="802" y="953"/>
                  </a:lnTo>
                  <a:close/>
                  <a:moveTo>
                    <a:pt x="903" y="1196"/>
                  </a:moveTo>
                  <a:cubicBezTo>
                    <a:pt x="903" y="1207"/>
                    <a:pt x="894" y="1215"/>
                    <a:pt x="884" y="1215"/>
                  </a:cubicBezTo>
                  <a:cubicBezTo>
                    <a:pt x="87" y="1215"/>
                    <a:pt x="87" y="1215"/>
                    <a:pt x="87" y="1215"/>
                  </a:cubicBezTo>
                  <a:cubicBezTo>
                    <a:pt x="76" y="1215"/>
                    <a:pt x="68" y="1207"/>
                    <a:pt x="68" y="1196"/>
                  </a:cubicBezTo>
                  <a:cubicBezTo>
                    <a:pt x="68" y="294"/>
                    <a:pt x="68" y="294"/>
                    <a:pt x="68" y="294"/>
                  </a:cubicBezTo>
                  <a:cubicBezTo>
                    <a:pt x="68" y="284"/>
                    <a:pt x="76" y="275"/>
                    <a:pt x="87" y="275"/>
                  </a:cubicBezTo>
                  <a:cubicBezTo>
                    <a:pt x="114" y="275"/>
                    <a:pt x="114" y="275"/>
                    <a:pt x="114" y="275"/>
                  </a:cubicBezTo>
                  <a:cubicBezTo>
                    <a:pt x="114" y="1120"/>
                    <a:pt x="114" y="1120"/>
                    <a:pt x="114" y="1120"/>
                  </a:cubicBezTo>
                  <a:cubicBezTo>
                    <a:pt x="681" y="1120"/>
                    <a:pt x="681" y="1120"/>
                    <a:pt x="681" y="1120"/>
                  </a:cubicBezTo>
                  <a:cubicBezTo>
                    <a:pt x="686" y="1115"/>
                    <a:pt x="686" y="1115"/>
                    <a:pt x="686" y="1115"/>
                  </a:cubicBezTo>
                  <a:cubicBezTo>
                    <a:pt x="732" y="1069"/>
                    <a:pt x="818" y="983"/>
                    <a:pt x="852" y="948"/>
                  </a:cubicBezTo>
                  <a:cubicBezTo>
                    <a:pt x="857" y="943"/>
                    <a:pt x="857" y="943"/>
                    <a:pt x="857" y="943"/>
                  </a:cubicBezTo>
                  <a:cubicBezTo>
                    <a:pt x="857" y="275"/>
                    <a:pt x="857" y="275"/>
                    <a:pt x="857" y="275"/>
                  </a:cubicBezTo>
                  <a:cubicBezTo>
                    <a:pt x="884" y="275"/>
                    <a:pt x="884" y="275"/>
                    <a:pt x="884" y="275"/>
                  </a:cubicBezTo>
                  <a:cubicBezTo>
                    <a:pt x="894" y="275"/>
                    <a:pt x="903" y="284"/>
                    <a:pt x="903" y="294"/>
                  </a:cubicBezTo>
                  <a:lnTo>
                    <a:pt x="903" y="119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spcBef>
                  <a:spcPts val="0"/>
                </a:spcBef>
                <a:spcAft>
                  <a:spcPts val="0"/>
                </a:spcAft>
                <a:defRPr/>
              </a:pPr>
              <a:endParaRPr lang="id-ID">
                <a:latin typeface="+mn-lt"/>
                <a:ea typeface="+mn-ea"/>
              </a:endParaRPr>
            </a:p>
          </p:txBody>
        </p:sp>
        <p:sp>
          <p:nvSpPr>
            <p:cNvPr id="13" name="Rectangle 19"/>
            <p:cNvSpPr>
              <a:spLocks noChangeArrowheads="1"/>
            </p:cNvSpPr>
            <p:nvPr/>
          </p:nvSpPr>
          <p:spPr bwMode="auto">
            <a:xfrm>
              <a:off x="5208588" y="2003426"/>
              <a:ext cx="298450" cy="1746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eaLnBrk="1" fontAlgn="auto" hangingPunct="1">
                <a:spcBef>
                  <a:spcPts val="0"/>
                </a:spcBef>
                <a:spcAft>
                  <a:spcPts val="0"/>
                </a:spcAft>
                <a:defRPr/>
              </a:pPr>
              <a:endParaRPr lang="id-ID">
                <a:latin typeface="+mn-lt"/>
                <a:ea typeface="+mn-ea"/>
              </a:endParaRPr>
            </a:p>
          </p:txBody>
        </p:sp>
        <p:sp>
          <p:nvSpPr>
            <p:cNvPr id="14" name="Rectangle 20"/>
            <p:cNvSpPr>
              <a:spLocks noChangeArrowheads="1"/>
            </p:cNvSpPr>
            <p:nvPr/>
          </p:nvSpPr>
          <p:spPr bwMode="auto">
            <a:xfrm>
              <a:off x="5208588" y="2081213"/>
              <a:ext cx="298450" cy="1746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eaLnBrk="1" fontAlgn="auto" hangingPunct="1">
                <a:spcBef>
                  <a:spcPts val="0"/>
                </a:spcBef>
                <a:spcAft>
                  <a:spcPts val="0"/>
                </a:spcAft>
                <a:defRPr/>
              </a:pPr>
              <a:endParaRPr lang="id-ID">
                <a:latin typeface="+mn-lt"/>
                <a:ea typeface="+mn-ea"/>
              </a:endParaRPr>
            </a:p>
          </p:txBody>
        </p:sp>
        <p:sp>
          <p:nvSpPr>
            <p:cNvPr id="15" name="Rectangle 21"/>
            <p:cNvSpPr>
              <a:spLocks noChangeArrowheads="1"/>
            </p:cNvSpPr>
            <p:nvPr/>
          </p:nvSpPr>
          <p:spPr bwMode="auto">
            <a:xfrm>
              <a:off x="5208588" y="2154238"/>
              <a:ext cx="298450" cy="1746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eaLnBrk="1" fontAlgn="auto" hangingPunct="1">
                <a:spcBef>
                  <a:spcPts val="0"/>
                </a:spcBef>
                <a:spcAft>
                  <a:spcPts val="0"/>
                </a:spcAft>
                <a:defRPr/>
              </a:pPr>
              <a:endParaRPr lang="id-ID">
                <a:latin typeface="+mn-lt"/>
                <a:ea typeface="+mn-ea"/>
              </a:endParaRPr>
            </a:p>
          </p:txBody>
        </p:sp>
      </p:grpSp>
      <p:grpSp>
        <p:nvGrpSpPr>
          <p:cNvPr id="16" name="Group 22"/>
          <p:cNvGrpSpPr/>
          <p:nvPr/>
        </p:nvGrpSpPr>
        <p:grpSpPr>
          <a:xfrm>
            <a:off x="9219095" y="2505900"/>
            <a:ext cx="910397" cy="910399"/>
            <a:chOff x="8756835" y="3387391"/>
            <a:chExt cx="380133" cy="380134"/>
          </a:xfrm>
          <a:solidFill>
            <a:schemeClr val="bg1"/>
          </a:solidFill>
        </p:grpSpPr>
        <p:sp>
          <p:nvSpPr>
            <p:cNvPr id="17" name="Freeform 11"/>
            <p:cNvSpPr/>
            <p:nvPr/>
          </p:nvSpPr>
          <p:spPr bwMode="auto">
            <a:xfrm>
              <a:off x="8957479" y="3387391"/>
              <a:ext cx="179489" cy="179490"/>
            </a:xfrm>
            <a:custGeom>
              <a:avLst/>
              <a:gdLst>
                <a:gd name="T0" fmla="*/ 12 w 117"/>
                <a:gd name="T1" fmla="*/ 98 h 117"/>
                <a:gd name="T2" fmla="*/ 16 w 117"/>
                <a:gd name="T3" fmla="*/ 94 h 117"/>
                <a:gd name="T4" fmla="*/ 23 w 117"/>
                <a:gd name="T5" fmla="*/ 94 h 117"/>
                <a:gd name="T6" fmla="*/ 23 w 117"/>
                <a:gd name="T7" fmla="*/ 101 h 117"/>
                <a:gd name="T8" fmla="*/ 19 w 117"/>
                <a:gd name="T9" fmla="*/ 105 h 117"/>
                <a:gd name="T10" fmla="*/ 31 w 117"/>
                <a:gd name="T11" fmla="*/ 117 h 117"/>
                <a:gd name="T12" fmla="*/ 53 w 117"/>
                <a:gd name="T13" fmla="*/ 95 h 117"/>
                <a:gd name="T14" fmla="*/ 101 w 117"/>
                <a:gd name="T15" fmla="*/ 83 h 117"/>
                <a:gd name="T16" fmla="*/ 113 w 117"/>
                <a:gd name="T17" fmla="*/ 39 h 117"/>
                <a:gd name="T18" fmla="*/ 87 w 117"/>
                <a:gd name="T19" fmla="*/ 65 h 117"/>
                <a:gd name="T20" fmla="*/ 68 w 117"/>
                <a:gd name="T21" fmla="*/ 65 h 117"/>
                <a:gd name="T22" fmla="*/ 52 w 117"/>
                <a:gd name="T23" fmla="*/ 49 h 117"/>
                <a:gd name="T24" fmla="*/ 52 w 117"/>
                <a:gd name="T25" fmla="*/ 30 h 117"/>
                <a:gd name="T26" fmla="*/ 78 w 117"/>
                <a:gd name="T27" fmla="*/ 4 h 117"/>
                <a:gd name="T28" fmla="*/ 34 w 117"/>
                <a:gd name="T29" fmla="*/ 17 h 117"/>
                <a:gd name="T30" fmla="*/ 22 w 117"/>
                <a:gd name="T31" fmla="*/ 64 h 117"/>
                <a:gd name="T32" fmla="*/ 0 w 117"/>
                <a:gd name="T33" fmla="*/ 86 h 117"/>
                <a:gd name="T34" fmla="*/ 12 w 117"/>
                <a:gd name="T35" fmla="*/ 98 h 1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17" h="117">
                  <a:moveTo>
                    <a:pt x="12" y="98"/>
                  </a:moveTo>
                  <a:cubicBezTo>
                    <a:pt x="16" y="94"/>
                    <a:pt x="16" y="94"/>
                    <a:pt x="16" y="94"/>
                  </a:cubicBezTo>
                  <a:cubicBezTo>
                    <a:pt x="18" y="92"/>
                    <a:pt x="21" y="92"/>
                    <a:pt x="23" y="94"/>
                  </a:cubicBezTo>
                  <a:cubicBezTo>
                    <a:pt x="25" y="96"/>
                    <a:pt x="25" y="99"/>
                    <a:pt x="23" y="101"/>
                  </a:cubicBezTo>
                  <a:cubicBezTo>
                    <a:pt x="19" y="105"/>
                    <a:pt x="19" y="105"/>
                    <a:pt x="19" y="105"/>
                  </a:cubicBezTo>
                  <a:cubicBezTo>
                    <a:pt x="31" y="117"/>
                    <a:pt x="31" y="117"/>
                    <a:pt x="31" y="117"/>
                  </a:cubicBezTo>
                  <a:cubicBezTo>
                    <a:pt x="53" y="95"/>
                    <a:pt x="53" y="95"/>
                    <a:pt x="53" y="95"/>
                  </a:cubicBezTo>
                  <a:cubicBezTo>
                    <a:pt x="69" y="100"/>
                    <a:pt x="88" y="96"/>
                    <a:pt x="101" y="83"/>
                  </a:cubicBezTo>
                  <a:cubicBezTo>
                    <a:pt x="113" y="71"/>
                    <a:pt x="117" y="54"/>
                    <a:pt x="113" y="39"/>
                  </a:cubicBezTo>
                  <a:cubicBezTo>
                    <a:pt x="87" y="65"/>
                    <a:pt x="87" y="65"/>
                    <a:pt x="87" y="65"/>
                  </a:cubicBezTo>
                  <a:cubicBezTo>
                    <a:pt x="82" y="70"/>
                    <a:pt x="74" y="70"/>
                    <a:pt x="68" y="65"/>
                  </a:cubicBezTo>
                  <a:cubicBezTo>
                    <a:pt x="52" y="49"/>
                    <a:pt x="52" y="49"/>
                    <a:pt x="52" y="49"/>
                  </a:cubicBezTo>
                  <a:cubicBezTo>
                    <a:pt x="47" y="44"/>
                    <a:pt x="47" y="35"/>
                    <a:pt x="52" y="30"/>
                  </a:cubicBezTo>
                  <a:cubicBezTo>
                    <a:pt x="78" y="4"/>
                    <a:pt x="78" y="4"/>
                    <a:pt x="78" y="4"/>
                  </a:cubicBezTo>
                  <a:cubicBezTo>
                    <a:pt x="63" y="0"/>
                    <a:pt x="46" y="5"/>
                    <a:pt x="34" y="17"/>
                  </a:cubicBezTo>
                  <a:cubicBezTo>
                    <a:pt x="21" y="29"/>
                    <a:pt x="17" y="48"/>
                    <a:pt x="22" y="64"/>
                  </a:cubicBezTo>
                  <a:cubicBezTo>
                    <a:pt x="0" y="86"/>
                    <a:pt x="0" y="86"/>
                    <a:pt x="0" y="86"/>
                  </a:cubicBezTo>
                  <a:lnTo>
                    <a:pt x="12" y="98"/>
                  </a:lnTo>
                  <a:close/>
                </a:path>
              </a:pathLst>
            </a:custGeom>
            <a:grpFill/>
            <a:ln>
              <a:noFill/>
            </a:ln>
          </p:spPr>
          <p:txBody>
            <a:bodyPr/>
            <a:lstStyle/>
            <a:p>
              <a:pPr eaLnBrk="1" fontAlgn="auto" hangingPunct="1">
                <a:spcBef>
                  <a:spcPts val="0"/>
                </a:spcBef>
                <a:spcAft>
                  <a:spcPts val="0"/>
                </a:spcAft>
                <a:defRPr/>
              </a:pPr>
              <a:endParaRPr lang="id-ID">
                <a:latin typeface="+mn-lt"/>
                <a:ea typeface="+mn-ea"/>
              </a:endParaRPr>
            </a:p>
          </p:txBody>
        </p:sp>
        <p:sp>
          <p:nvSpPr>
            <p:cNvPr id="18" name="Freeform 12"/>
            <p:cNvSpPr/>
            <p:nvPr/>
          </p:nvSpPr>
          <p:spPr bwMode="auto">
            <a:xfrm>
              <a:off x="8756835" y="3589958"/>
              <a:ext cx="177566" cy="177567"/>
            </a:xfrm>
            <a:custGeom>
              <a:avLst/>
              <a:gdLst>
                <a:gd name="T0" fmla="*/ 105 w 116"/>
                <a:gd name="T1" fmla="*/ 19 h 116"/>
                <a:gd name="T2" fmla="*/ 101 w 116"/>
                <a:gd name="T3" fmla="*/ 23 h 116"/>
                <a:gd name="T4" fmla="*/ 93 w 116"/>
                <a:gd name="T5" fmla="*/ 23 h 116"/>
                <a:gd name="T6" fmla="*/ 93 w 116"/>
                <a:gd name="T7" fmla="*/ 15 h 116"/>
                <a:gd name="T8" fmla="*/ 97 w 116"/>
                <a:gd name="T9" fmla="*/ 11 h 116"/>
                <a:gd name="T10" fmla="*/ 86 w 116"/>
                <a:gd name="T11" fmla="*/ 0 h 116"/>
                <a:gd name="T12" fmla="*/ 64 w 116"/>
                <a:gd name="T13" fmla="*/ 22 h 116"/>
                <a:gd name="T14" fmla="*/ 16 w 116"/>
                <a:gd name="T15" fmla="*/ 34 h 116"/>
                <a:gd name="T16" fmla="*/ 4 w 116"/>
                <a:gd name="T17" fmla="*/ 78 h 116"/>
                <a:gd name="T18" fmla="*/ 30 w 116"/>
                <a:gd name="T19" fmla="*/ 52 h 116"/>
                <a:gd name="T20" fmla="*/ 48 w 116"/>
                <a:gd name="T21" fmla="*/ 52 h 116"/>
                <a:gd name="T22" fmla="*/ 64 w 116"/>
                <a:gd name="T23" fmla="*/ 68 h 116"/>
                <a:gd name="T24" fmla="*/ 64 w 116"/>
                <a:gd name="T25" fmla="*/ 86 h 116"/>
                <a:gd name="T26" fmla="*/ 38 w 116"/>
                <a:gd name="T27" fmla="*/ 113 h 116"/>
                <a:gd name="T28" fmla="*/ 83 w 116"/>
                <a:gd name="T29" fmla="*/ 100 h 116"/>
                <a:gd name="T30" fmla="*/ 94 w 116"/>
                <a:gd name="T31" fmla="*/ 52 h 116"/>
                <a:gd name="T32" fmla="*/ 116 w 116"/>
                <a:gd name="T33" fmla="*/ 30 h 116"/>
                <a:gd name="T34" fmla="*/ 105 w 116"/>
                <a:gd name="T35" fmla="*/ 19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16" h="116">
                  <a:moveTo>
                    <a:pt x="105" y="19"/>
                  </a:moveTo>
                  <a:cubicBezTo>
                    <a:pt x="101" y="23"/>
                    <a:pt x="101" y="23"/>
                    <a:pt x="101" y="23"/>
                  </a:cubicBezTo>
                  <a:cubicBezTo>
                    <a:pt x="99" y="25"/>
                    <a:pt x="95" y="25"/>
                    <a:pt x="93" y="23"/>
                  </a:cubicBezTo>
                  <a:cubicBezTo>
                    <a:pt x="91" y="21"/>
                    <a:pt x="91" y="17"/>
                    <a:pt x="93" y="15"/>
                  </a:cubicBezTo>
                  <a:cubicBezTo>
                    <a:pt x="97" y="11"/>
                    <a:pt x="97" y="11"/>
                    <a:pt x="97" y="11"/>
                  </a:cubicBezTo>
                  <a:cubicBezTo>
                    <a:pt x="86" y="0"/>
                    <a:pt x="86" y="0"/>
                    <a:pt x="86" y="0"/>
                  </a:cubicBezTo>
                  <a:cubicBezTo>
                    <a:pt x="64" y="22"/>
                    <a:pt x="64" y="22"/>
                    <a:pt x="64" y="22"/>
                  </a:cubicBezTo>
                  <a:cubicBezTo>
                    <a:pt x="47" y="17"/>
                    <a:pt x="29" y="21"/>
                    <a:pt x="16" y="34"/>
                  </a:cubicBezTo>
                  <a:cubicBezTo>
                    <a:pt x="4" y="46"/>
                    <a:pt x="0" y="63"/>
                    <a:pt x="4" y="78"/>
                  </a:cubicBezTo>
                  <a:cubicBezTo>
                    <a:pt x="30" y="52"/>
                    <a:pt x="30" y="52"/>
                    <a:pt x="30" y="52"/>
                  </a:cubicBezTo>
                  <a:cubicBezTo>
                    <a:pt x="35" y="47"/>
                    <a:pt x="43" y="47"/>
                    <a:pt x="48" y="52"/>
                  </a:cubicBezTo>
                  <a:cubicBezTo>
                    <a:pt x="64" y="68"/>
                    <a:pt x="64" y="68"/>
                    <a:pt x="64" y="68"/>
                  </a:cubicBezTo>
                  <a:cubicBezTo>
                    <a:pt x="69" y="73"/>
                    <a:pt x="69" y="81"/>
                    <a:pt x="64" y="86"/>
                  </a:cubicBezTo>
                  <a:cubicBezTo>
                    <a:pt x="38" y="113"/>
                    <a:pt x="38" y="113"/>
                    <a:pt x="38" y="113"/>
                  </a:cubicBezTo>
                  <a:cubicBezTo>
                    <a:pt x="53" y="116"/>
                    <a:pt x="71" y="112"/>
                    <a:pt x="83" y="100"/>
                  </a:cubicBezTo>
                  <a:cubicBezTo>
                    <a:pt x="95" y="87"/>
                    <a:pt x="99" y="69"/>
                    <a:pt x="94" y="52"/>
                  </a:cubicBezTo>
                  <a:cubicBezTo>
                    <a:pt x="116" y="30"/>
                    <a:pt x="116" y="30"/>
                    <a:pt x="116" y="30"/>
                  </a:cubicBezTo>
                  <a:lnTo>
                    <a:pt x="105" y="19"/>
                  </a:lnTo>
                  <a:close/>
                </a:path>
              </a:pathLst>
            </a:custGeom>
            <a:grpFill/>
            <a:ln>
              <a:noFill/>
            </a:ln>
          </p:spPr>
          <p:txBody>
            <a:bodyPr/>
            <a:lstStyle/>
            <a:p>
              <a:pPr eaLnBrk="1" fontAlgn="auto" hangingPunct="1">
                <a:spcBef>
                  <a:spcPts val="0"/>
                </a:spcBef>
                <a:spcAft>
                  <a:spcPts val="0"/>
                </a:spcAft>
                <a:defRPr/>
              </a:pPr>
              <a:endParaRPr lang="id-ID">
                <a:latin typeface="+mn-lt"/>
                <a:ea typeface="+mn-ea"/>
              </a:endParaRPr>
            </a:p>
          </p:txBody>
        </p:sp>
        <p:sp>
          <p:nvSpPr>
            <p:cNvPr id="19" name="Freeform 13"/>
            <p:cNvSpPr>
              <a:spLocks noEditPoints="1"/>
            </p:cNvSpPr>
            <p:nvPr/>
          </p:nvSpPr>
          <p:spPr bwMode="auto">
            <a:xfrm>
              <a:off x="8756835" y="3387391"/>
              <a:ext cx="380133" cy="380134"/>
            </a:xfrm>
            <a:custGeom>
              <a:avLst/>
              <a:gdLst>
                <a:gd name="T0" fmla="*/ 232 w 248"/>
                <a:gd name="T1" fmla="*/ 166 h 248"/>
                <a:gd name="T2" fmla="*/ 184 w 248"/>
                <a:gd name="T3" fmla="*/ 154 h 248"/>
                <a:gd name="T4" fmla="*/ 94 w 248"/>
                <a:gd name="T5" fmla="*/ 64 h 248"/>
                <a:gd name="T6" fmla="*/ 83 w 248"/>
                <a:gd name="T7" fmla="*/ 17 h 248"/>
                <a:gd name="T8" fmla="*/ 38 w 248"/>
                <a:gd name="T9" fmla="*/ 4 h 248"/>
                <a:gd name="T10" fmla="*/ 64 w 248"/>
                <a:gd name="T11" fmla="*/ 30 h 248"/>
                <a:gd name="T12" fmla="*/ 64 w 248"/>
                <a:gd name="T13" fmla="*/ 49 h 248"/>
                <a:gd name="T14" fmla="*/ 48 w 248"/>
                <a:gd name="T15" fmla="*/ 65 h 248"/>
                <a:gd name="T16" fmla="*/ 30 w 248"/>
                <a:gd name="T17" fmla="*/ 65 h 248"/>
                <a:gd name="T18" fmla="*/ 4 w 248"/>
                <a:gd name="T19" fmla="*/ 39 h 248"/>
                <a:gd name="T20" fmla="*/ 16 w 248"/>
                <a:gd name="T21" fmla="*/ 83 h 248"/>
                <a:gd name="T22" fmla="*/ 64 w 248"/>
                <a:gd name="T23" fmla="*/ 95 h 248"/>
                <a:gd name="T24" fmla="*/ 153 w 248"/>
                <a:gd name="T25" fmla="*/ 184 h 248"/>
                <a:gd name="T26" fmla="*/ 165 w 248"/>
                <a:gd name="T27" fmla="*/ 232 h 248"/>
                <a:gd name="T28" fmla="*/ 209 w 248"/>
                <a:gd name="T29" fmla="*/ 245 h 248"/>
                <a:gd name="T30" fmla="*/ 183 w 248"/>
                <a:gd name="T31" fmla="*/ 218 h 248"/>
                <a:gd name="T32" fmla="*/ 183 w 248"/>
                <a:gd name="T33" fmla="*/ 200 h 248"/>
                <a:gd name="T34" fmla="*/ 199 w 248"/>
                <a:gd name="T35" fmla="*/ 184 h 248"/>
                <a:gd name="T36" fmla="*/ 218 w 248"/>
                <a:gd name="T37" fmla="*/ 184 h 248"/>
                <a:gd name="T38" fmla="*/ 244 w 248"/>
                <a:gd name="T39" fmla="*/ 210 h 248"/>
                <a:gd name="T40" fmla="*/ 232 w 248"/>
                <a:gd name="T41" fmla="*/ 166 h 248"/>
                <a:gd name="T42" fmla="*/ 154 w 248"/>
                <a:gd name="T43" fmla="*/ 155 h 248"/>
                <a:gd name="T44" fmla="*/ 147 w 248"/>
                <a:gd name="T45" fmla="*/ 155 h 248"/>
                <a:gd name="T46" fmla="*/ 93 w 248"/>
                <a:gd name="T47" fmla="*/ 101 h 248"/>
                <a:gd name="T48" fmla="*/ 93 w 248"/>
                <a:gd name="T49" fmla="*/ 94 h 248"/>
                <a:gd name="T50" fmla="*/ 101 w 248"/>
                <a:gd name="T51" fmla="*/ 94 h 248"/>
                <a:gd name="T52" fmla="*/ 154 w 248"/>
                <a:gd name="T53" fmla="*/ 147 h 248"/>
                <a:gd name="T54" fmla="*/ 154 w 248"/>
                <a:gd name="T55" fmla="*/ 155 h 2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48" h="248">
                  <a:moveTo>
                    <a:pt x="232" y="166"/>
                  </a:moveTo>
                  <a:cubicBezTo>
                    <a:pt x="219" y="153"/>
                    <a:pt x="200" y="149"/>
                    <a:pt x="184" y="154"/>
                  </a:cubicBezTo>
                  <a:cubicBezTo>
                    <a:pt x="94" y="64"/>
                    <a:pt x="94" y="64"/>
                    <a:pt x="94" y="64"/>
                  </a:cubicBezTo>
                  <a:cubicBezTo>
                    <a:pt x="99" y="48"/>
                    <a:pt x="95" y="29"/>
                    <a:pt x="83" y="17"/>
                  </a:cubicBezTo>
                  <a:cubicBezTo>
                    <a:pt x="71" y="5"/>
                    <a:pt x="53" y="0"/>
                    <a:pt x="38" y="4"/>
                  </a:cubicBezTo>
                  <a:cubicBezTo>
                    <a:pt x="64" y="30"/>
                    <a:pt x="64" y="30"/>
                    <a:pt x="64" y="30"/>
                  </a:cubicBezTo>
                  <a:cubicBezTo>
                    <a:pt x="69" y="35"/>
                    <a:pt x="69" y="44"/>
                    <a:pt x="64" y="49"/>
                  </a:cubicBezTo>
                  <a:cubicBezTo>
                    <a:pt x="48" y="65"/>
                    <a:pt x="48" y="65"/>
                    <a:pt x="48" y="65"/>
                  </a:cubicBezTo>
                  <a:cubicBezTo>
                    <a:pt x="43" y="70"/>
                    <a:pt x="35" y="70"/>
                    <a:pt x="30" y="65"/>
                  </a:cubicBezTo>
                  <a:cubicBezTo>
                    <a:pt x="4" y="39"/>
                    <a:pt x="4" y="39"/>
                    <a:pt x="4" y="39"/>
                  </a:cubicBezTo>
                  <a:cubicBezTo>
                    <a:pt x="0" y="54"/>
                    <a:pt x="4" y="71"/>
                    <a:pt x="16" y="83"/>
                  </a:cubicBezTo>
                  <a:cubicBezTo>
                    <a:pt x="29" y="96"/>
                    <a:pt x="47" y="100"/>
                    <a:pt x="64" y="95"/>
                  </a:cubicBezTo>
                  <a:cubicBezTo>
                    <a:pt x="153" y="184"/>
                    <a:pt x="153" y="184"/>
                    <a:pt x="153" y="184"/>
                  </a:cubicBezTo>
                  <a:cubicBezTo>
                    <a:pt x="148" y="201"/>
                    <a:pt x="152" y="219"/>
                    <a:pt x="165" y="232"/>
                  </a:cubicBezTo>
                  <a:cubicBezTo>
                    <a:pt x="177" y="244"/>
                    <a:pt x="194" y="248"/>
                    <a:pt x="209" y="245"/>
                  </a:cubicBezTo>
                  <a:cubicBezTo>
                    <a:pt x="183" y="218"/>
                    <a:pt x="183" y="218"/>
                    <a:pt x="183" y="218"/>
                  </a:cubicBezTo>
                  <a:cubicBezTo>
                    <a:pt x="178" y="213"/>
                    <a:pt x="178" y="205"/>
                    <a:pt x="183" y="200"/>
                  </a:cubicBezTo>
                  <a:cubicBezTo>
                    <a:pt x="199" y="184"/>
                    <a:pt x="199" y="184"/>
                    <a:pt x="199" y="184"/>
                  </a:cubicBezTo>
                  <a:cubicBezTo>
                    <a:pt x="205" y="179"/>
                    <a:pt x="213" y="179"/>
                    <a:pt x="218" y="184"/>
                  </a:cubicBezTo>
                  <a:cubicBezTo>
                    <a:pt x="244" y="210"/>
                    <a:pt x="244" y="210"/>
                    <a:pt x="244" y="210"/>
                  </a:cubicBezTo>
                  <a:cubicBezTo>
                    <a:pt x="248" y="195"/>
                    <a:pt x="244" y="178"/>
                    <a:pt x="232" y="166"/>
                  </a:cubicBezTo>
                  <a:close/>
                  <a:moveTo>
                    <a:pt x="154" y="155"/>
                  </a:moveTo>
                  <a:cubicBezTo>
                    <a:pt x="152" y="157"/>
                    <a:pt x="149" y="157"/>
                    <a:pt x="147" y="155"/>
                  </a:cubicBezTo>
                  <a:cubicBezTo>
                    <a:pt x="93" y="101"/>
                    <a:pt x="93" y="101"/>
                    <a:pt x="93" y="101"/>
                  </a:cubicBezTo>
                  <a:cubicBezTo>
                    <a:pt x="91" y="99"/>
                    <a:pt x="91" y="96"/>
                    <a:pt x="93" y="94"/>
                  </a:cubicBezTo>
                  <a:cubicBezTo>
                    <a:pt x="95" y="92"/>
                    <a:pt x="99" y="92"/>
                    <a:pt x="101" y="94"/>
                  </a:cubicBezTo>
                  <a:cubicBezTo>
                    <a:pt x="154" y="147"/>
                    <a:pt x="154" y="147"/>
                    <a:pt x="154" y="147"/>
                  </a:cubicBezTo>
                  <a:cubicBezTo>
                    <a:pt x="156" y="149"/>
                    <a:pt x="156" y="153"/>
                    <a:pt x="154" y="155"/>
                  </a:cubicBezTo>
                  <a:close/>
                </a:path>
              </a:pathLst>
            </a:custGeom>
            <a:grpFill/>
            <a:ln>
              <a:noFill/>
            </a:ln>
          </p:spPr>
          <p:txBody>
            <a:bodyPr/>
            <a:lstStyle/>
            <a:p>
              <a:pPr eaLnBrk="1" fontAlgn="auto" hangingPunct="1">
                <a:spcBef>
                  <a:spcPts val="0"/>
                </a:spcBef>
                <a:spcAft>
                  <a:spcPts val="0"/>
                </a:spcAft>
                <a:defRPr/>
              </a:pPr>
              <a:endParaRPr lang="id-ID">
                <a:latin typeface="+mn-lt"/>
                <a:ea typeface="+mn-ea"/>
              </a:endParaRPr>
            </a:p>
          </p:txBody>
        </p:sp>
      </p:grpSp>
      <p:sp>
        <p:nvSpPr>
          <p:cNvPr id="20" name="Freeform 33"/>
          <p:cNvSpPr>
            <a:spLocks noEditPoints="1"/>
          </p:cNvSpPr>
          <p:nvPr/>
        </p:nvSpPr>
        <p:spPr bwMode="auto">
          <a:xfrm rot="21545399">
            <a:off x="4930775" y="2879725"/>
            <a:ext cx="660400" cy="617538"/>
          </a:xfrm>
          <a:custGeom>
            <a:avLst/>
            <a:gdLst>
              <a:gd name="T0" fmla="*/ 371822 w 282"/>
              <a:gd name="T1" fmla="*/ 0 h 264"/>
              <a:gd name="T2" fmla="*/ 0 w 282"/>
              <a:gd name="T3" fmla="*/ 411008 h 264"/>
              <a:gd name="T4" fmla="*/ 123941 w 282"/>
              <a:gd name="T5" fmla="*/ 411008 h 264"/>
              <a:gd name="T6" fmla="*/ 247881 w 282"/>
              <a:gd name="T7" fmla="*/ 453043 h 264"/>
              <a:gd name="T8" fmla="*/ 371822 w 282"/>
              <a:gd name="T9" fmla="*/ 616512 h 264"/>
              <a:gd name="T10" fmla="*/ 659458 w 282"/>
              <a:gd name="T11" fmla="*/ 289574 h 264"/>
              <a:gd name="T12" fmla="*/ 371822 w 282"/>
              <a:gd name="T13" fmla="*/ 0 h 264"/>
              <a:gd name="T14" fmla="*/ 166034 w 282"/>
              <a:gd name="T15" fmla="*/ 298915 h 264"/>
              <a:gd name="T16" fmla="*/ 114587 w 282"/>
              <a:gd name="T17" fmla="*/ 247539 h 264"/>
              <a:gd name="T18" fmla="*/ 166034 w 282"/>
              <a:gd name="T19" fmla="*/ 196163 h 264"/>
              <a:gd name="T20" fmla="*/ 217481 w 282"/>
              <a:gd name="T21" fmla="*/ 247539 h 264"/>
              <a:gd name="T22" fmla="*/ 166034 w 282"/>
              <a:gd name="T23" fmla="*/ 298915 h 264"/>
              <a:gd name="T24" fmla="*/ 257235 w 282"/>
              <a:gd name="T25" fmla="*/ 144787 h 264"/>
              <a:gd name="T26" fmla="*/ 308682 w 282"/>
              <a:gd name="T27" fmla="*/ 93411 h 264"/>
              <a:gd name="T28" fmla="*/ 360130 w 282"/>
              <a:gd name="T29" fmla="*/ 144787 h 264"/>
              <a:gd name="T30" fmla="*/ 308682 w 282"/>
              <a:gd name="T31" fmla="*/ 196163 h 264"/>
              <a:gd name="T32" fmla="*/ 257235 w 282"/>
              <a:gd name="T33" fmla="*/ 144787 h 264"/>
              <a:gd name="T34" fmla="*/ 390530 w 282"/>
              <a:gd name="T35" fmla="*/ 504419 h 264"/>
              <a:gd name="T36" fmla="*/ 320375 w 282"/>
              <a:gd name="T37" fmla="*/ 432025 h 264"/>
              <a:gd name="T38" fmla="*/ 390530 w 282"/>
              <a:gd name="T39" fmla="*/ 359632 h 264"/>
              <a:gd name="T40" fmla="*/ 463024 w 282"/>
              <a:gd name="T41" fmla="*/ 432025 h 264"/>
              <a:gd name="T42" fmla="*/ 390530 w 282"/>
              <a:gd name="T43" fmla="*/ 504419 h 264"/>
              <a:gd name="T44" fmla="*/ 514471 w 282"/>
              <a:gd name="T45" fmla="*/ 380649 h 264"/>
              <a:gd name="T46" fmla="*/ 484070 w 282"/>
              <a:gd name="T47" fmla="*/ 350291 h 264"/>
              <a:gd name="T48" fmla="*/ 514471 w 282"/>
              <a:gd name="T49" fmla="*/ 319932 h 264"/>
              <a:gd name="T50" fmla="*/ 544871 w 282"/>
              <a:gd name="T51" fmla="*/ 350291 h 264"/>
              <a:gd name="T52" fmla="*/ 514471 w 282"/>
              <a:gd name="T53" fmla="*/ 380649 h 264"/>
              <a:gd name="T54" fmla="*/ 474716 w 282"/>
              <a:gd name="T55" fmla="*/ 256880 h 264"/>
              <a:gd name="T56" fmla="*/ 402223 w 282"/>
              <a:gd name="T57" fmla="*/ 186822 h 264"/>
              <a:gd name="T58" fmla="*/ 474716 w 282"/>
              <a:gd name="T59" fmla="*/ 114428 h 264"/>
              <a:gd name="T60" fmla="*/ 544871 w 282"/>
              <a:gd name="T61" fmla="*/ 186822 h 264"/>
              <a:gd name="T62" fmla="*/ 474716 w 282"/>
              <a:gd name="T63" fmla="*/ 256880 h 264"/>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282" h="264">
                <a:moveTo>
                  <a:pt x="159" y="0"/>
                </a:moveTo>
                <a:cubicBezTo>
                  <a:pt x="53" y="0"/>
                  <a:pt x="0" y="106"/>
                  <a:pt x="0" y="176"/>
                </a:cubicBezTo>
                <a:cubicBezTo>
                  <a:pt x="0" y="194"/>
                  <a:pt x="35" y="229"/>
                  <a:pt x="53" y="176"/>
                </a:cubicBezTo>
                <a:cubicBezTo>
                  <a:pt x="61" y="153"/>
                  <a:pt x="106" y="159"/>
                  <a:pt x="106" y="194"/>
                </a:cubicBezTo>
                <a:cubicBezTo>
                  <a:pt x="106" y="233"/>
                  <a:pt x="123" y="264"/>
                  <a:pt x="159" y="264"/>
                </a:cubicBezTo>
                <a:cubicBezTo>
                  <a:pt x="264" y="264"/>
                  <a:pt x="282" y="176"/>
                  <a:pt x="282" y="124"/>
                </a:cubicBezTo>
                <a:cubicBezTo>
                  <a:pt x="282" y="71"/>
                  <a:pt x="264" y="0"/>
                  <a:pt x="159" y="0"/>
                </a:cubicBezTo>
                <a:close/>
                <a:moveTo>
                  <a:pt x="71" y="128"/>
                </a:moveTo>
                <a:cubicBezTo>
                  <a:pt x="58" y="128"/>
                  <a:pt x="49" y="118"/>
                  <a:pt x="49" y="106"/>
                </a:cubicBezTo>
                <a:cubicBezTo>
                  <a:pt x="49" y="94"/>
                  <a:pt x="58" y="84"/>
                  <a:pt x="71" y="84"/>
                </a:cubicBezTo>
                <a:cubicBezTo>
                  <a:pt x="83" y="84"/>
                  <a:pt x="93" y="94"/>
                  <a:pt x="93" y="106"/>
                </a:cubicBezTo>
                <a:cubicBezTo>
                  <a:pt x="93" y="118"/>
                  <a:pt x="83" y="128"/>
                  <a:pt x="71" y="128"/>
                </a:cubicBezTo>
                <a:close/>
                <a:moveTo>
                  <a:pt x="110" y="62"/>
                </a:moveTo>
                <a:cubicBezTo>
                  <a:pt x="110" y="50"/>
                  <a:pt x="120" y="40"/>
                  <a:pt x="132" y="40"/>
                </a:cubicBezTo>
                <a:cubicBezTo>
                  <a:pt x="144" y="40"/>
                  <a:pt x="154" y="50"/>
                  <a:pt x="154" y="62"/>
                </a:cubicBezTo>
                <a:cubicBezTo>
                  <a:pt x="154" y="74"/>
                  <a:pt x="144" y="84"/>
                  <a:pt x="132" y="84"/>
                </a:cubicBezTo>
                <a:cubicBezTo>
                  <a:pt x="120" y="84"/>
                  <a:pt x="110" y="74"/>
                  <a:pt x="110" y="62"/>
                </a:cubicBezTo>
                <a:close/>
                <a:moveTo>
                  <a:pt x="167" y="216"/>
                </a:moveTo>
                <a:cubicBezTo>
                  <a:pt x="150" y="216"/>
                  <a:pt x="137" y="202"/>
                  <a:pt x="137" y="185"/>
                </a:cubicBezTo>
                <a:cubicBezTo>
                  <a:pt x="137" y="168"/>
                  <a:pt x="150" y="154"/>
                  <a:pt x="167" y="154"/>
                </a:cubicBezTo>
                <a:cubicBezTo>
                  <a:pt x="184" y="154"/>
                  <a:pt x="198" y="168"/>
                  <a:pt x="198" y="185"/>
                </a:cubicBezTo>
                <a:cubicBezTo>
                  <a:pt x="198" y="202"/>
                  <a:pt x="184" y="216"/>
                  <a:pt x="167" y="216"/>
                </a:cubicBezTo>
                <a:close/>
                <a:moveTo>
                  <a:pt x="220" y="163"/>
                </a:moveTo>
                <a:cubicBezTo>
                  <a:pt x="213" y="163"/>
                  <a:pt x="207" y="157"/>
                  <a:pt x="207" y="150"/>
                </a:cubicBezTo>
                <a:cubicBezTo>
                  <a:pt x="207" y="143"/>
                  <a:pt x="213" y="137"/>
                  <a:pt x="220" y="137"/>
                </a:cubicBezTo>
                <a:cubicBezTo>
                  <a:pt x="227" y="137"/>
                  <a:pt x="233" y="143"/>
                  <a:pt x="233" y="150"/>
                </a:cubicBezTo>
                <a:cubicBezTo>
                  <a:pt x="233" y="157"/>
                  <a:pt x="227" y="163"/>
                  <a:pt x="220" y="163"/>
                </a:cubicBezTo>
                <a:close/>
                <a:moveTo>
                  <a:pt x="203" y="110"/>
                </a:moveTo>
                <a:cubicBezTo>
                  <a:pt x="186" y="110"/>
                  <a:pt x="172" y="97"/>
                  <a:pt x="172" y="80"/>
                </a:cubicBezTo>
                <a:cubicBezTo>
                  <a:pt x="172" y="63"/>
                  <a:pt x="186" y="49"/>
                  <a:pt x="203" y="49"/>
                </a:cubicBezTo>
                <a:cubicBezTo>
                  <a:pt x="220" y="49"/>
                  <a:pt x="233" y="63"/>
                  <a:pt x="233" y="80"/>
                </a:cubicBezTo>
                <a:cubicBezTo>
                  <a:pt x="233" y="97"/>
                  <a:pt x="220" y="110"/>
                  <a:pt x="203" y="110"/>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grpSp>
        <p:nvGrpSpPr>
          <p:cNvPr id="21" name="Group 27"/>
          <p:cNvGrpSpPr/>
          <p:nvPr/>
        </p:nvGrpSpPr>
        <p:grpSpPr>
          <a:xfrm>
            <a:off x="6936699" y="2781300"/>
            <a:ext cx="859430" cy="572356"/>
            <a:chOff x="10594976" y="2798763"/>
            <a:chExt cx="760412" cy="506412"/>
          </a:xfrm>
          <a:solidFill>
            <a:schemeClr val="bg1"/>
          </a:solidFill>
          <a:effectLst/>
        </p:grpSpPr>
        <p:sp>
          <p:nvSpPr>
            <p:cNvPr id="22" name="Freeform 5"/>
            <p:cNvSpPr>
              <a:spLocks noEditPoints="1"/>
            </p:cNvSpPr>
            <p:nvPr/>
          </p:nvSpPr>
          <p:spPr bwMode="auto">
            <a:xfrm>
              <a:off x="10594976" y="2798763"/>
              <a:ext cx="501650" cy="506412"/>
            </a:xfrm>
            <a:custGeom>
              <a:avLst/>
              <a:gdLst>
                <a:gd name="T0" fmla="*/ 116 w 132"/>
                <a:gd name="T1" fmla="*/ 39 h 132"/>
                <a:gd name="T2" fmla="*/ 113 w 132"/>
                <a:gd name="T3" fmla="*/ 20 h 132"/>
                <a:gd name="T4" fmla="*/ 100 w 132"/>
                <a:gd name="T5" fmla="*/ 21 h 132"/>
                <a:gd name="T6" fmla="*/ 98 w 132"/>
                <a:gd name="T7" fmla="*/ 9 h 132"/>
                <a:gd name="T8" fmla="*/ 78 w 132"/>
                <a:gd name="T9" fmla="*/ 11 h 132"/>
                <a:gd name="T10" fmla="*/ 68 w 132"/>
                <a:gd name="T11" fmla="*/ 9 h 132"/>
                <a:gd name="T12" fmla="*/ 49 w 132"/>
                <a:gd name="T13" fmla="*/ 2 h 132"/>
                <a:gd name="T14" fmla="*/ 44 w 132"/>
                <a:gd name="T15" fmla="*/ 14 h 132"/>
                <a:gd name="T16" fmla="*/ 32 w 132"/>
                <a:gd name="T17" fmla="*/ 9 h 132"/>
                <a:gd name="T18" fmla="*/ 24 w 132"/>
                <a:gd name="T19" fmla="*/ 28 h 132"/>
                <a:gd name="T20" fmla="*/ 17 w 132"/>
                <a:gd name="T21" fmla="*/ 36 h 132"/>
                <a:gd name="T22" fmla="*/ 2 w 132"/>
                <a:gd name="T23" fmla="*/ 49 h 132"/>
                <a:gd name="T24" fmla="*/ 9 w 132"/>
                <a:gd name="T25" fmla="*/ 59 h 132"/>
                <a:gd name="T26" fmla="*/ 0 w 132"/>
                <a:gd name="T27" fmla="*/ 67 h 132"/>
                <a:gd name="T28" fmla="*/ 11 w 132"/>
                <a:gd name="T29" fmla="*/ 83 h 132"/>
                <a:gd name="T30" fmla="*/ 15 w 132"/>
                <a:gd name="T31" fmla="*/ 93 h 132"/>
                <a:gd name="T32" fmla="*/ 19 w 132"/>
                <a:gd name="T33" fmla="*/ 113 h 132"/>
                <a:gd name="T34" fmla="*/ 31 w 132"/>
                <a:gd name="T35" fmla="*/ 112 h 132"/>
                <a:gd name="T36" fmla="*/ 33 w 132"/>
                <a:gd name="T37" fmla="*/ 124 h 132"/>
                <a:gd name="T38" fmla="*/ 53 w 132"/>
                <a:gd name="T39" fmla="*/ 122 h 132"/>
                <a:gd name="T40" fmla="*/ 64 w 132"/>
                <a:gd name="T41" fmla="*/ 123 h 132"/>
                <a:gd name="T42" fmla="*/ 83 w 132"/>
                <a:gd name="T43" fmla="*/ 130 h 132"/>
                <a:gd name="T44" fmla="*/ 88 w 132"/>
                <a:gd name="T45" fmla="*/ 119 h 132"/>
                <a:gd name="T46" fmla="*/ 100 w 132"/>
                <a:gd name="T47" fmla="*/ 123 h 132"/>
                <a:gd name="T48" fmla="*/ 108 w 132"/>
                <a:gd name="T49" fmla="*/ 105 h 132"/>
                <a:gd name="T50" fmla="*/ 114 w 132"/>
                <a:gd name="T51" fmla="*/ 96 h 132"/>
                <a:gd name="T52" fmla="*/ 130 w 132"/>
                <a:gd name="T53" fmla="*/ 83 h 132"/>
                <a:gd name="T54" fmla="*/ 122 w 132"/>
                <a:gd name="T55" fmla="*/ 73 h 132"/>
                <a:gd name="T56" fmla="*/ 132 w 132"/>
                <a:gd name="T57" fmla="*/ 66 h 132"/>
                <a:gd name="T58" fmla="*/ 120 w 132"/>
                <a:gd name="T59" fmla="*/ 49 h 132"/>
                <a:gd name="T60" fmla="*/ 91 w 132"/>
                <a:gd name="T61" fmla="*/ 86 h 132"/>
                <a:gd name="T62" fmla="*/ 62 w 132"/>
                <a:gd name="T63" fmla="*/ 98 h 132"/>
                <a:gd name="T64" fmla="*/ 36 w 132"/>
                <a:gd name="T65" fmla="*/ 79 h 132"/>
                <a:gd name="T66" fmla="*/ 40 w 132"/>
                <a:gd name="T67" fmla="*/ 47 h 132"/>
                <a:gd name="T68" fmla="*/ 70 w 132"/>
                <a:gd name="T69" fmla="*/ 34 h 132"/>
                <a:gd name="T70" fmla="*/ 95 w 132"/>
                <a:gd name="T71" fmla="*/ 54 h 132"/>
                <a:gd name="T72" fmla="*/ 91 w 132"/>
                <a:gd name="T73" fmla="*/ 86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32" h="132">
                  <a:moveTo>
                    <a:pt x="118" y="44"/>
                  </a:moveTo>
                  <a:cubicBezTo>
                    <a:pt x="116" y="39"/>
                    <a:pt x="116" y="39"/>
                    <a:pt x="116" y="39"/>
                  </a:cubicBezTo>
                  <a:cubicBezTo>
                    <a:pt x="118" y="37"/>
                    <a:pt x="121" y="35"/>
                    <a:pt x="123" y="33"/>
                  </a:cubicBezTo>
                  <a:cubicBezTo>
                    <a:pt x="120" y="28"/>
                    <a:pt x="116" y="23"/>
                    <a:pt x="113" y="20"/>
                  </a:cubicBezTo>
                  <a:cubicBezTo>
                    <a:pt x="110" y="21"/>
                    <a:pt x="107" y="23"/>
                    <a:pt x="104" y="24"/>
                  </a:cubicBezTo>
                  <a:cubicBezTo>
                    <a:pt x="103" y="23"/>
                    <a:pt x="102" y="22"/>
                    <a:pt x="100" y="21"/>
                  </a:cubicBezTo>
                  <a:cubicBezTo>
                    <a:pt x="99" y="20"/>
                    <a:pt x="97" y="19"/>
                    <a:pt x="96" y="18"/>
                  </a:cubicBezTo>
                  <a:cubicBezTo>
                    <a:pt x="97" y="15"/>
                    <a:pt x="98" y="12"/>
                    <a:pt x="98" y="9"/>
                  </a:cubicBezTo>
                  <a:cubicBezTo>
                    <a:pt x="93" y="6"/>
                    <a:pt x="88" y="4"/>
                    <a:pt x="83" y="2"/>
                  </a:cubicBezTo>
                  <a:cubicBezTo>
                    <a:pt x="81" y="5"/>
                    <a:pt x="80" y="8"/>
                    <a:pt x="78" y="11"/>
                  </a:cubicBezTo>
                  <a:cubicBezTo>
                    <a:pt x="76" y="10"/>
                    <a:pt x="75" y="10"/>
                    <a:pt x="73" y="10"/>
                  </a:cubicBezTo>
                  <a:cubicBezTo>
                    <a:pt x="71" y="9"/>
                    <a:pt x="69" y="9"/>
                    <a:pt x="68" y="9"/>
                  </a:cubicBezTo>
                  <a:cubicBezTo>
                    <a:pt x="67" y="6"/>
                    <a:pt x="66" y="3"/>
                    <a:pt x="65" y="0"/>
                  </a:cubicBezTo>
                  <a:cubicBezTo>
                    <a:pt x="60" y="0"/>
                    <a:pt x="54" y="1"/>
                    <a:pt x="49" y="2"/>
                  </a:cubicBezTo>
                  <a:cubicBezTo>
                    <a:pt x="49" y="6"/>
                    <a:pt x="48" y="9"/>
                    <a:pt x="49" y="12"/>
                  </a:cubicBezTo>
                  <a:cubicBezTo>
                    <a:pt x="44" y="14"/>
                    <a:pt x="44" y="14"/>
                    <a:pt x="44" y="14"/>
                  </a:cubicBezTo>
                  <a:cubicBezTo>
                    <a:pt x="39" y="16"/>
                    <a:pt x="39" y="16"/>
                    <a:pt x="39" y="16"/>
                  </a:cubicBezTo>
                  <a:cubicBezTo>
                    <a:pt x="37" y="14"/>
                    <a:pt x="34" y="12"/>
                    <a:pt x="32" y="9"/>
                  </a:cubicBezTo>
                  <a:cubicBezTo>
                    <a:pt x="27" y="12"/>
                    <a:pt x="23" y="16"/>
                    <a:pt x="19" y="19"/>
                  </a:cubicBezTo>
                  <a:cubicBezTo>
                    <a:pt x="20" y="22"/>
                    <a:pt x="22" y="25"/>
                    <a:pt x="24" y="28"/>
                  </a:cubicBezTo>
                  <a:cubicBezTo>
                    <a:pt x="23" y="29"/>
                    <a:pt x="21" y="30"/>
                    <a:pt x="20" y="32"/>
                  </a:cubicBezTo>
                  <a:cubicBezTo>
                    <a:pt x="19" y="33"/>
                    <a:pt x="18" y="35"/>
                    <a:pt x="17" y="36"/>
                  </a:cubicBezTo>
                  <a:cubicBezTo>
                    <a:pt x="14" y="35"/>
                    <a:pt x="11" y="35"/>
                    <a:pt x="8" y="34"/>
                  </a:cubicBezTo>
                  <a:cubicBezTo>
                    <a:pt x="5" y="39"/>
                    <a:pt x="3" y="44"/>
                    <a:pt x="2" y="49"/>
                  </a:cubicBezTo>
                  <a:cubicBezTo>
                    <a:pt x="5" y="51"/>
                    <a:pt x="7" y="52"/>
                    <a:pt x="10" y="54"/>
                  </a:cubicBezTo>
                  <a:cubicBezTo>
                    <a:pt x="10" y="56"/>
                    <a:pt x="10" y="57"/>
                    <a:pt x="9" y="59"/>
                  </a:cubicBezTo>
                  <a:cubicBezTo>
                    <a:pt x="9" y="61"/>
                    <a:pt x="9" y="63"/>
                    <a:pt x="9" y="64"/>
                  </a:cubicBezTo>
                  <a:cubicBezTo>
                    <a:pt x="6" y="65"/>
                    <a:pt x="3" y="66"/>
                    <a:pt x="0" y="67"/>
                  </a:cubicBezTo>
                  <a:cubicBezTo>
                    <a:pt x="0" y="73"/>
                    <a:pt x="0" y="78"/>
                    <a:pt x="2" y="83"/>
                  </a:cubicBezTo>
                  <a:cubicBezTo>
                    <a:pt x="5" y="84"/>
                    <a:pt x="8" y="84"/>
                    <a:pt x="11" y="83"/>
                  </a:cubicBezTo>
                  <a:cubicBezTo>
                    <a:pt x="13" y="88"/>
                    <a:pt x="13" y="88"/>
                    <a:pt x="13" y="88"/>
                  </a:cubicBezTo>
                  <a:cubicBezTo>
                    <a:pt x="15" y="93"/>
                    <a:pt x="15" y="93"/>
                    <a:pt x="15" y="93"/>
                  </a:cubicBezTo>
                  <a:cubicBezTo>
                    <a:pt x="13" y="95"/>
                    <a:pt x="11" y="98"/>
                    <a:pt x="9" y="100"/>
                  </a:cubicBezTo>
                  <a:cubicBezTo>
                    <a:pt x="12" y="105"/>
                    <a:pt x="15" y="109"/>
                    <a:pt x="19" y="113"/>
                  </a:cubicBezTo>
                  <a:cubicBezTo>
                    <a:pt x="22" y="112"/>
                    <a:pt x="25" y="110"/>
                    <a:pt x="27" y="108"/>
                  </a:cubicBezTo>
                  <a:cubicBezTo>
                    <a:pt x="29" y="109"/>
                    <a:pt x="30" y="111"/>
                    <a:pt x="31" y="112"/>
                  </a:cubicBezTo>
                  <a:cubicBezTo>
                    <a:pt x="33" y="113"/>
                    <a:pt x="34" y="114"/>
                    <a:pt x="36" y="115"/>
                  </a:cubicBezTo>
                  <a:cubicBezTo>
                    <a:pt x="35" y="118"/>
                    <a:pt x="34" y="121"/>
                    <a:pt x="33" y="124"/>
                  </a:cubicBezTo>
                  <a:cubicBezTo>
                    <a:pt x="38" y="127"/>
                    <a:pt x="43" y="129"/>
                    <a:pt x="49" y="130"/>
                  </a:cubicBezTo>
                  <a:cubicBezTo>
                    <a:pt x="50" y="127"/>
                    <a:pt x="52" y="125"/>
                    <a:pt x="53" y="122"/>
                  </a:cubicBezTo>
                  <a:cubicBezTo>
                    <a:pt x="55" y="122"/>
                    <a:pt x="57" y="123"/>
                    <a:pt x="59" y="123"/>
                  </a:cubicBezTo>
                  <a:cubicBezTo>
                    <a:pt x="60" y="123"/>
                    <a:pt x="62" y="123"/>
                    <a:pt x="64" y="123"/>
                  </a:cubicBezTo>
                  <a:cubicBezTo>
                    <a:pt x="65" y="126"/>
                    <a:pt x="66" y="130"/>
                    <a:pt x="67" y="132"/>
                  </a:cubicBezTo>
                  <a:cubicBezTo>
                    <a:pt x="72" y="132"/>
                    <a:pt x="78" y="132"/>
                    <a:pt x="83" y="130"/>
                  </a:cubicBezTo>
                  <a:cubicBezTo>
                    <a:pt x="83" y="127"/>
                    <a:pt x="83" y="124"/>
                    <a:pt x="83" y="121"/>
                  </a:cubicBezTo>
                  <a:cubicBezTo>
                    <a:pt x="88" y="119"/>
                    <a:pt x="88" y="119"/>
                    <a:pt x="88" y="119"/>
                  </a:cubicBezTo>
                  <a:cubicBezTo>
                    <a:pt x="93" y="117"/>
                    <a:pt x="93" y="117"/>
                    <a:pt x="93" y="117"/>
                  </a:cubicBezTo>
                  <a:cubicBezTo>
                    <a:pt x="95" y="119"/>
                    <a:pt x="97" y="121"/>
                    <a:pt x="100" y="123"/>
                  </a:cubicBezTo>
                  <a:cubicBezTo>
                    <a:pt x="104" y="121"/>
                    <a:pt x="109" y="117"/>
                    <a:pt x="113" y="113"/>
                  </a:cubicBezTo>
                  <a:cubicBezTo>
                    <a:pt x="111" y="110"/>
                    <a:pt x="109" y="108"/>
                    <a:pt x="108" y="105"/>
                  </a:cubicBezTo>
                  <a:cubicBezTo>
                    <a:pt x="109" y="103"/>
                    <a:pt x="110" y="102"/>
                    <a:pt x="111" y="101"/>
                  </a:cubicBezTo>
                  <a:cubicBezTo>
                    <a:pt x="112" y="99"/>
                    <a:pt x="113" y="98"/>
                    <a:pt x="114" y="96"/>
                  </a:cubicBezTo>
                  <a:cubicBezTo>
                    <a:pt x="117" y="97"/>
                    <a:pt x="120" y="98"/>
                    <a:pt x="123" y="99"/>
                  </a:cubicBezTo>
                  <a:cubicBezTo>
                    <a:pt x="126" y="94"/>
                    <a:pt x="128" y="89"/>
                    <a:pt x="130" y="83"/>
                  </a:cubicBezTo>
                  <a:cubicBezTo>
                    <a:pt x="127" y="82"/>
                    <a:pt x="124" y="80"/>
                    <a:pt x="121" y="79"/>
                  </a:cubicBezTo>
                  <a:cubicBezTo>
                    <a:pt x="122" y="77"/>
                    <a:pt x="122" y="75"/>
                    <a:pt x="122" y="73"/>
                  </a:cubicBezTo>
                  <a:cubicBezTo>
                    <a:pt x="123" y="72"/>
                    <a:pt x="123" y="70"/>
                    <a:pt x="123" y="68"/>
                  </a:cubicBezTo>
                  <a:cubicBezTo>
                    <a:pt x="126" y="67"/>
                    <a:pt x="129" y="67"/>
                    <a:pt x="132" y="66"/>
                  </a:cubicBezTo>
                  <a:cubicBezTo>
                    <a:pt x="132" y="60"/>
                    <a:pt x="131" y="54"/>
                    <a:pt x="130" y="49"/>
                  </a:cubicBezTo>
                  <a:cubicBezTo>
                    <a:pt x="126" y="49"/>
                    <a:pt x="123" y="49"/>
                    <a:pt x="120" y="49"/>
                  </a:cubicBezTo>
                  <a:lnTo>
                    <a:pt x="118" y="44"/>
                  </a:lnTo>
                  <a:close/>
                  <a:moveTo>
                    <a:pt x="91" y="86"/>
                  </a:moveTo>
                  <a:cubicBezTo>
                    <a:pt x="88" y="90"/>
                    <a:pt x="83" y="94"/>
                    <a:pt x="78" y="96"/>
                  </a:cubicBezTo>
                  <a:cubicBezTo>
                    <a:pt x="73" y="98"/>
                    <a:pt x="67" y="99"/>
                    <a:pt x="62" y="98"/>
                  </a:cubicBezTo>
                  <a:cubicBezTo>
                    <a:pt x="56" y="97"/>
                    <a:pt x="51" y="95"/>
                    <a:pt x="46" y="92"/>
                  </a:cubicBezTo>
                  <a:cubicBezTo>
                    <a:pt x="42" y="89"/>
                    <a:pt x="38" y="84"/>
                    <a:pt x="36" y="79"/>
                  </a:cubicBezTo>
                  <a:cubicBezTo>
                    <a:pt x="34" y="74"/>
                    <a:pt x="33" y="68"/>
                    <a:pt x="34" y="62"/>
                  </a:cubicBezTo>
                  <a:cubicBezTo>
                    <a:pt x="35" y="57"/>
                    <a:pt x="37" y="51"/>
                    <a:pt x="40" y="47"/>
                  </a:cubicBezTo>
                  <a:cubicBezTo>
                    <a:pt x="44" y="42"/>
                    <a:pt x="48" y="39"/>
                    <a:pt x="53" y="37"/>
                  </a:cubicBezTo>
                  <a:cubicBezTo>
                    <a:pt x="59" y="35"/>
                    <a:pt x="64" y="34"/>
                    <a:pt x="70" y="34"/>
                  </a:cubicBezTo>
                  <a:cubicBezTo>
                    <a:pt x="75" y="35"/>
                    <a:pt x="81" y="37"/>
                    <a:pt x="85" y="41"/>
                  </a:cubicBezTo>
                  <a:cubicBezTo>
                    <a:pt x="90" y="44"/>
                    <a:pt x="93" y="49"/>
                    <a:pt x="95" y="54"/>
                  </a:cubicBezTo>
                  <a:cubicBezTo>
                    <a:pt x="97" y="59"/>
                    <a:pt x="98" y="65"/>
                    <a:pt x="98" y="70"/>
                  </a:cubicBezTo>
                  <a:cubicBezTo>
                    <a:pt x="97" y="76"/>
                    <a:pt x="95" y="81"/>
                    <a:pt x="91" y="8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spcBef>
                  <a:spcPts val="0"/>
                </a:spcBef>
                <a:spcAft>
                  <a:spcPts val="0"/>
                </a:spcAft>
                <a:defRPr/>
              </a:pPr>
              <a:endParaRPr lang="id-ID">
                <a:latin typeface="+mn-lt"/>
                <a:ea typeface="+mn-ea"/>
              </a:endParaRPr>
            </a:p>
          </p:txBody>
        </p:sp>
        <p:sp>
          <p:nvSpPr>
            <p:cNvPr id="23" name="Freeform 6"/>
            <p:cNvSpPr>
              <a:spLocks noEditPoints="1"/>
            </p:cNvSpPr>
            <p:nvPr/>
          </p:nvSpPr>
          <p:spPr bwMode="auto">
            <a:xfrm>
              <a:off x="10594976" y="2798763"/>
              <a:ext cx="501650" cy="506412"/>
            </a:xfrm>
            <a:custGeom>
              <a:avLst/>
              <a:gdLst>
                <a:gd name="T0" fmla="*/ 116 w 132"/>
                <a:gd name="T1" fmla="*/ 39 h 132"/>
                <a:gd name="T2" fmla="*/ 113 w 132"/>
                <a:gd name="T3" fmla="*/ 20 h 132"/>
                <a:gd name="T4" fmla="*/ 100 w 132"/>
                <a:gd name="T5" fmla="*/ 21 h 132"/>
                <a:gd name="T6" fmla="*/ 98 w 132"/>
                <a:gd name="T7" fmla="*/ 9 h 132"/>
                <a:gd name="T8" fmla="*/ 78 w 132"/>
                <a:gd name="T9" fmla="*/ 11 h 132"/>
                <a:gd name="T10" fmla="*/ 68 w 132"/>
                <a:gd name="T11" fmla="*/ 9 h 132"/>
                <a:gd name="T12" fmla="*/ 49 w 132"/>
                <a:gd name="T13" fmla="*/ 2 h 132"/>
                <a:gd name="T14" fmla="*/ 44 w 132"/>
                <a:gd name="T15" fmla="*/ 14 h 132"/>
                <a:gd name="T16" fmla="*/ 32 w 132"/>
                <a:gd name="T17" fmla="*/ 9 h 132"/>
                <a:gd name="T18" fmla="*/ 24 w 132"/>
                <a:gd name="T19" fmla="*/ 28 h 132"/>
                <a:gd name="T20" fmla="*/ 17 w 132"/>
                <a:gd name="T21" fmla="*/ 36 h 132"/>
                <a:gd name="T22" fmla="*/ 2 w 132"/>
                <a:gd name="T23" fmla="*/ 49 h 132"/>
                <a:gd name="T24" fmla="*/ 9 w 132"/>
                <a:gd name="T25" fmla="*/ 59 h 132"/>
                <a:gd name="T26" fmla="*/ 0 w 132"/>
                <a:gd name="T27" fmla="*/ 67 h 132"/>
                <a:gd name="T28" fmla="*/ 11 w 132"/>
                <a:gd name="T29" fmla="*/ 83 h 132"/>
                <a:gd name="T30" fmla="*/ 15 w 132"/>
                <a:gd name="T31" fmla="*/ 93 h 132"/>
                <a:gd name="T32" fmla="*/ 19 w 132"/>
                <a:gd name="T33" fmla="*/ 113 h 132"/>
                <a:gd name="T34" fmla="*/ 31 w 132"/>
                <a:gd name="T35" fmla="*/ 112 h 132"/>
                <a:gd name="T36" fmla="*/ 33 w 132"/>
                <a:gd name="T37" fmla="*/ 124 h 132"/>
                <a:gd name="T38" fmla="*/ 53 w 132"/>
                <a:gd name="T39" fmla="*/ 122 h 132"/>
                <a:gd name="T40" fmla="*/ 64 w 132"/>
                <a:gd name="T41" fmla="*/ 123 h 132"/>
                <a:gd name="T42" fmla="*/ 83 w 132"/>
                <a:gd name="T43" fmla="*/ 130 h 132"/>
                <a:gd name="T44" fmla="*/ 88 w 132"/>
                <a:gd name="T45" fmla="*/ 119 h 132"/>
                <a:gd name="T46" fmla="*/ 100 w 132"/>
                <a:gd name="T47" fmla="*/ 123 h 132"/>
                <a:gd name="T48" fmla="*/ 108 w 132"/>
                <a:gd name="T49" fmla="*/ 105 h 132"/>
                <a:gd name="T50" fmla="*/ 114 w 132"/>
                <a:gd name="T51" fmla="*/ 96 h 132"/>
                <a:gd name="T52" fmla="*/ 130 w 132"/>
                <a:gd name="T53" fmla="*/ 83 h 132"/>
                <a:gd name="T54" fmla="*/ 122 w 132"/>
                <a:gd name="T55" fmla="*/ 73 h 132"/>
                <a:gd name="T56" fmla="*/ 132 w 132"/>
                <a:gd name="T57" fmla="*/ 66 h 132"/>
                <a:gd name="T58" fmla="*/ 120 w 132"/>
                <a:gd name="T59" fmla="*/ 49 h 132"/>
                <a:gd name="T60" fmla="*/ 91 w 132"/>
                <a:gd name="T61" fmla="*/ 86 h 132"/>
                <a:gd name="T62" fmla="*/ 62 w 132"/>
                <a:gd name="T63" fmla="*/ 98 h 132"/>
                <a:gd name="T64" fmla="*/ 36 w 132"/>
                <a:gd name="T65" fmla="*/ 79 h 132"/>
                <a:gd name="T66" fmla="*/ 40 w 132"/>
                <a:gd name="T67" fmla="*/ 47 h 132"/>
                <a:gd name="T68" fmla="*/ 70 w 132"/>
                <a:gd name="T69" fmla="*/ 34 h 132"/>
                <a:gd name="T70" fmla="*/ 95 w 132"/>
                <a:gd name="T71" fmla="*/ 54 h 132"/>
                <a:gd name="T72" fmla="*/ 91 w 132"/>
                <a:gd name="T73" fmla="*/ 86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32" h="132">
                  <a:moveTo>
                    <a:pt x="118" y="44"/>
                  </a:moveTo>
                  <a:cubicBezTo>
                    <a:pt x="116" y="39"/>
                    <a:pt x="116" y="39"/>
                    <a:pt x="116" y="39"/>
                  </a:cubicBezTo>
                  <a:cubicBezTo>
                    <a:pt x="118" y="37"/>
                    <a:pt x="121" y="35"/>
                    <a:pt x="123" y="33"/>
                  </a:cubicBezTo>
                  <a:cubicBezTo>
                    <a:pt x="120" y="28"/>
                    <a:pt x="116" y="23"/>
                    <a:pt x="113" y="20"/>
                  </a:cubicBezTo>
                  <a:cubicBezTo>
                    <a:pt x="110" y="21"/>
                    <a:pt x="107" y="23"/>
                    <a:pt x="104" y="24"/>
                  </a:cubicBezTo>
                  <a:cubicBezTo>
                    <a:pt x="103" y="23"/>
                    <a:pt x="102" y="22"/>
                    <a:pt x="100" y="21"/>
                  </a:cubicBezTo>
                  <a:cubicBezTo>
                    <a:pt x="99" y="20"/>
                    <a:pt x="97" y="19"/>
                    <a:pt x="96" y="18"/>
                  </a:cubicBezTo>
                  <a:cubicBezTo>
                    <a:pt x="97" y="15"/>
                    <a:pt x="98" y="12"/>
                    <a:pt x="98" y="9"/>
                  </a:cubicBezTo>
                  <a:cubicBezTo>
                    <a:pt x="93" y="6"/>
                    <a:pt x="88" y="4"/>
                    <a:pt x="83" y="2"/>
                  </a:cubicBezTo>
                  <a:cubicBezTo>
                    <a:pt x="81" y="5"/>
                    <a:pt x="80" y="8"/>
                    <a:pt x="78" y="11"/>
                  </a:cubicBezTo>
                  <a:cubicBezTo>
                    <a:pt x="76" y="10"/>
                    <a:pt x="75" y="10"/>
                    <a:pt x="73" y="10"/>
                  </a:cubicBezTo>
                  <a:cubicBezTo>
                    <a:pt x="71" y="9"/>
                    <a:pt x="69" y="9"/>
                    <a:pt x="68" y="9"/>
                  </a:cubicBezTo>
                  <a:cubicBezTo>
                    <a:pt x="67" y="6"/>
                    <a:pt x="66" y="3"/>
                    <a:pt x="65" y="0"/>
                  </a:cubicBezTo>
                  <a:cubicBezTo>
                    <a:pt x="60" y="0"/>
                    <a:pt x="54" y="1"/>
                    <a:pt x="49" y="2"/>
                  </a:cubicBezTo>
                  <a:cubicBezTo>
                    <a:pt x="49" y="6"/>
                    <a:pt x="48" y="9"/>
                    <a:pt x="49" y="12"/>
                  </a:cubicBezTo>
                  <a:cubicBezTo>
                    <a:pt x="44" y="14"/>
                    <a:pt x="44" y="14"/>
                    <a:pt x="44" y="14"/>
                  </a:cubicBezTo>
                  <a:cubicBezTo>
                    <a:pt x="39" y="16"/>
                    <a:pt x="39" y="16"/>
                    <a:pt x="39" y="16"/>
                  </a:cubicBezTo>
                  <a:cubicBezTo>
                    <a:pt x="37" y="14"/>
                    <a:pt x="34" y="12"/>
                    <a:pt x="32" y="9"/>
                  </a:cubicBezTo>
                  <a:cubicBezTo>
                    <a:pt x="27" y="12"/>
                    <a:pt x="23" y="16"/>
                    <a:pt x="19" y="19"/>
                  </a:cubicBezTo>
                  <a:cubicBezTo>
                    <a:pt x="20" y="22"/>
                    <a:pt x="22" y="25"/>
                    <a:pt x="24" y="28"/>
                  </a:cubicBezTo>
                  <a:cubicBezTo>
                    <a:pt x="23" y="29"/>
                    <a:pt x="21" y="30"/>
                    <a:pt x="20" y="32"/>
                  </a:cubicBezTo>
                  <a:cubicBezTo>
                    <a:pt x="19" y="33"/>
                    <a:pt x="18" y="35"/>
                    <a:pt x="17" y="36"/>
                  </a:cubicBezTo>
                  <a:cubicBezTo>
                    <a:pt x="14" y="35"/>
                    <a:pt x="11" y="35"/>
                    <a:pt x="8" y="34"/>
                  </a:cubicBezTo>
                  <a:cubicBezTo>
                    <a:pt x="5" y="39"/>
                    <a:pt x="3" y="44"/>
                    <a:pt x="2" y="49"/>
                  </a:cubicBezTo>
                  <a:cubicBezTo>
                    <a:pt x="5" y="51"/>
                    <a:pt x="7" y="52"/>
                    <a:pt x="10" y="54"/>
                  </a:cubicBezTo>
                  <a:cubicBezTo>
                    <a:pt x="10" y="56"/>
                    <a:pt x="10" y="57"/>
                    <a:pt x="9" y="59"/>
                  </a:cubicBezTo>
                  <a:cubicBezTo>
                    <a:pt x="9" y="61"/>
                    <a:pt x="9" y="63"/>
                    <a:pt x="9" y="64"/>
                  </a:cubicBezTo>
                  <a:cubicBezTo>
                    <a:pt x="6" y="65"/>
                    <a:pt x="3" y="66"/>
                    <a:pt x="0" y="67"/>
                  </a:cubicBezTo>
                  <a:cubicBezTo>
                    <a:pt x="0" y="73"/>
                    <a:pt x="0" y="78"/>
                    <a:pt x="2" y="83"/>
                  </a:cubicBezTo>
                  <a:cubicBezTo>
                    <a:pt x="5" y="84"/>
                    <a:pt x="8" y="84"/>
                    <a:pt x="11" y="83"/>
                  </a:cubicBezTo>
                  <a:cubicBezTo>
                    <a:pt x="13" y="88"/>
                    <a:pt x="13" y="88"/>
                    <a:pt x="13" y="88"/>
                  </a:cubicBezTo>
                  <a:cubicBezTo>
                    <a:pt x="15" y="93"/>
                    <a:pt x="15" y="93"/>
                    <a:pt x="15" y="93"/>
                  </a:cubicBezTo>
                  <a:cubicBezTo>
                    <a:pt x="13" y="95"/>
                    <a:pt x="11" y="98"/>
                    <a:pt x="9" y="100"/>
                  </a:cubicBezTo>
                  <a:cubicBezTo>
                    <a:pt x="12" y="105"/>
                    <a:pt x="15" y="109"/>
                    <a:pt x="19" y="113"/>
                  </a:cubicBezTo>
                  <a:cubicBezTo>
                    <a:pt x="22" y="112"/>
                    <a:pt x="25" y="110"/>
                    <a:pt x="27" y="108"/>
                  </a:cubicBezTo>
                  <a:cubicBezTo>
                    <a:pt x="29" y="109"/>
                    <a:pt x="30" y="111"/>
                    <a:pt x="31" y="112"/>
                  </a:cubicBezTo>
                  <a:cubicBezTo>
                    <a:pt x="33" y="113"/>
                    <a:pt x="34" y="114"/>
                    <a:pt x="36" y="115"/>
                  </a:cubicBezTo>
                  <a:cubicBezTo>
                    <a:pt x="35" y="118"/>
                    <a:pt x="34" y="121"/>
                    <a:pt x="33" y="124"/>
                  </a:cubicBezTo>
                  <a:cubicBezTo>
                    <a:pt x="38" y="127"/>
                    <a:pt x="43" y="129"/>
                    <a:pt x="49" y="130"/>
                  </a:cubicBezTo>
                  <a:cubicBezTo>
                    <a:pt x="50" y="127"/>
                    <a:pt x="52" y="125"/>
                    <a:pt x="53" y="122"/>
                  </a:cubicBezTo>
                  <a:cubicBezTo>
                    <a:pt x="55" y="122"/>
                    <a:pt x="57" y="123"/>
                    <a:pt x="59" y="123"/>
                  </a:cubicBezTo>
                  <a:cubicBezTo>
                    <a:pt x="60" y="123"/>
                    <a:pt x="62" y="123"/>
                    <a:pt x="64" y="123"/>
                  </a:cubicBezTo>
                  <a:cubicBezTo>
                    <a:pt x="65" y="126"/>
                    <a:pt x="66" y="130"/>
                    <a:pt x="67" y="132"/>
                  </a:cubicBezTo>
                  <a:cubicBezTo>
                    <a:pt x="72" y="132"/>
                    <a:pt x="78" y="132"/>
                    <a:pt x="83" y="130"/>
                  </a:cubicBezTo>
                  <a:cubicBezTo>
                    <a:pt x="83" y="127"/>
                    <a:pt x="83" y="124"/>
                    <a:pt x="83" y="121"/>
                  </a:cubicBezTo>
                  <a:cubicBezTo>
                    <a:pt x="88" y="119"/>
                    <a:pt x="88" y="119"/>
                    <a:pt x="88" y="119"/>
                  </a:cubicBezTo>
                  <a:cubicBezTo>
                    <a:pt x="93" y="117"/>
                    <a:pt x="93" y="117"/>
                    <a:pt x="93" y="117"/>
                  </a:cubicBezTo>
                  <a:cubicBezTo>
                    <a:pt x="95" y="119"/>
                    <a:pt x="97" y="121"/>
                    <a:pt x="100" y="123"/>
                  </a:cubicBezTo>
                  <a:cubicBezTo>
                    <a:pt x="104" y="121"/>
                    <a:pt x="109" y="117"/>
                    <a:pt x="113" y="113"/>
                  </a:cubicBezTo>
                  <a:cubicBezTo>
                    <a:pt x="111" y="110"/>
                    <a:pt x="109" y="108"/>
                    <a:pt x="108" y="105"/>
                  </a:cubicBezTo>
                  <a:cubicBezTo>
                    <a:pt x="109" y="103"/>
                    <a:pt x="110" y="102"/>
                    <a:pt x="111" y="101"/>
                  </a:cubicBezTo>
                  <a:cubicBezTo>
                    <a:pt x="112" y="99"/>
                    <a:pt x="113" y="98"/>
                    <a:pt x="114" y="96"/>
                  </a:cubicBezTo>
                  <a:cubicBezTo>
                    <a:pt x="117" y="97"/>
                    <a:pt x="120" y="98"/>
                    <a:pt x="123" y="99"/>
                  </a:cubicBezTo>
                  <a:cubicBezTo>
                    <a:pt x="126" y="94"/>
                    <a:pt x="128" y="89"/>
                    <a:pt x="130" y="83"/>
                  </a:cubicBezTo>
                  <a:cubicBezTo>
                    <a:pt x="127" y="82"/>
                    <a:pt x="124" y="80"/>
                    <a:pt x="121" y="79"/>
                  </a:cubicBezTo>
                  <a:cubicBezTo>
                    <a:pt x="122" y="77"/>
                    <a:pt x="122" y="75"/>
                    <a:pt x="122" y="73"/>
                  </a:cubicBezTo>
                  <a:cubicBezTo>
                    <a:pt x="123" y="72"/>
                    <a:pt x="123" y="70"/>
                    <a:pt x="123" y="68"/>
                  </a:cubicBezTo>
                  <a:cubicBezTo>
                    <a:pt x="126" y="67"/>
                    <a:pt x="129" y="67"/>
                    <a:pt x="132" y="66"/>
                  </a:cubicBezTo>
                  <a:cubicBezTo>
                    <a:pt x="132" y="60"/>
                    <a:pt x="131" y="54"/>
                    <a:pt x="130" y="49"/>
                  </a:cubicBezTo>
                  <a:cubicBezTo>
                    <a:pt x="126" y="49"/>
                    <a:pt x="123" y="49"/>
                    <a:pt x="120" y="49"/>
                  </a:cubicBezTo>
                  <a:lnTo>
                    <a:pt x="118" y="44"/>
                  </a:lnTo>
                  <a:close/>
                  <a:moveTo>
                    <a:pt x="91" y="86"/>
                  </a:moveTo>
                  <a:cubicBezTo>
                    <a:pt x="88" y="90"/>
                    <a:pt x="83" y="94"/>
                    <a:pt x="78" y="96"/>
                  </a:cubicBezTo>
                  <a:cubicBezTo>
                    <a:pt x="73" y="98"/>
                    <a:pt x="67" y="99"/>
                    <a:pt x="62" y="98"/>
                  </a:cubicBezTo>
                  <a:cubicBezTo>
                    <a:pt x="56" y="97"/>
                    <a:pt x="51" y="95"/>
                    <a:pt x="46" y="92"/>
                  </a:cubicBezTo>
                  <a:cubicBezTo>
                    <a:pt x="42" y="89"/>
                    <a:pt x="38" y="84"/>
                    <a:pt x="36" y="79"/>
                  </a:cubicBezTo>
                  <a:cubicBezTo>
                    <a:pt x="34" y="74"/>
                    <a:pt x="33" y="68"/>
                    <a:pt x="34" y="62"/>
                  </a:cubicBezTo>
                  <a:cubicBezTo>
                    <a:pt x="35" y="57"/>
                    <a:pt x="37" y="51"/>
                    <a:pt x="40" y="47"/>
                  </a:cubicBezTo>
                  <a:cubicBezTo>
                    <a:pt x="44" y="42"/>
                    <a:pt x="48" y="39"/>
                    <a:pt x="53" y="37"/>
                  </a:cubicBezTo>
                  <a:cubicBezTo>
                    <a:pt x="59" y="35"/>
                    <a:pt x="64" y="34"/>
                    <a:pt x="70" y="34"/>
                  </a:cubicBezTo>
                  <a:cubicBezTo>
                    <a:pt x="75" y="35"/>
                    <a:pt x="81" y="37"/>
                    <a:pt x="85" y="41"/>
                  </a:cubicBezTo>
                  <a:cubicBezTo>
                    <a:pt x="90" y="44"/>
                    <a:pt x="93" y="49"/>
                    <a:pt x="95" y="54"/>
                  </a:cubicBezTo>
                  <a:cubicBezTo>
                    <a:pt x="97" y="59"/>
                    <a:pt x="98" y="65"/>
                    <a:pt x="98" y="70"/>
                  </a:cubicBezTo>
                  <a:cubicBezTo>
                    <a:pt x="97" y="76"/>
                    <a:pt x="95" y="81"/>
                    <a:pt x="91" y="8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spcBef>
                  <a:spcPts val="0"/>
                </a:spcBef>
                <a:spcAft>
                  <a:spcPts val="0"/>
                </a:spcAft>
                <a:defRPr/>
              </a:pPr>
              <a:endParaRPr lang="id-ID">
                <a:latin typeface="+mn-lt"/>
                <a:ea typeface="+mn-ea"/>
              </a:endParaRPr>
            </a:p>
          </p:txBody>
        </p:sp>
        <p:sp>
          <p:nvSpPr>
            <p:cNvPr id="24" name="Freeform 7"/>
            <p:cNvSpPr>
              <a:spLocks noEditPoints="1"/>
            </p:cNvSpPr>
            <p:nvPr/>
          </p:nvSpPr>
          <p:spPr bwMode="auto">
            <a:xfrm>
              <a:off x="11107738" y="2982913"/>
              <a:ext cx="247650" cy="249237"/>
            </a:xfrm>
            <a:custGeom>
              <a:avLst/>
              <a:gdLst>
                <a:gd name="T0" fmla="*/ 60 w 65"/>
                <a:gd name="T1" fmla="*/ 30 h 65"/>
                <a:gd name="T2" fmla="*/ 63 w 65"/>
                <a:gd name="T3" fmla="*/ 20 h 65"/>
                <a:gd name="T4" fmla="*/ 57 w 65"/>
                <a:gd name="T5" fmla="*/ 18 h 65"/>
                <a:gd name="T6" fmla="*/ 58 w 65"/>
                <a:gd name="T7" fmla="*/ 12 h 65"/>
                <a:gd name="T8" fmla="*/ 49 w 65"/>
                <a:gd name="T9" fmla="*/ 9 h 65"/>
                <a:gd name="T10" fmla="*/ 44 w 65"/>
                <a:gd name="T11" fmla="*/ 6 h 65"/>
                <a:gd name="T12" fmla="*/ 37 w 65"/>
                <a:gd name="T13" fmla="*/ 0 h 65"/>
                <a:gd name="T14" fmla="*/ 32 w 65"/>
                <a:gd name="T15" fmla="*/ 4 h 65"/>
                <a:gd name="T16" fmla="*/ 28 w 65"/>
                <a:gd name="T17" fmla="*/ 0 h 65"/>
                <a:gd name="T18" fmla="*/ 20 w 65"/>
                <a:gd name="T19" fmla="*/ 6 h 65"/>
                <a:gd name="T20" fmla="*/ 16 w 65"/>
                <a:gd name="T21" fmla="*/ 9 h 65"/>
                <a:gd name="T22" fmla="*/ 6 w 65"/>
                <a:gd name="T23" fmla="*/ 12 h 65"/>
                <a:gd name="T24" fmla="*/ 8 w 65"/>
                <a:gd name="T25" fmla="*/ 18 h 65"/>
                <a:gd name="T26" fmla="*/ 2 w 65"/>
                <a:gd name="T27" fmla="*/ 20 h 65"/>
                <a:gd name="T28" fmla="*/ 4 w 65"/>
                <a:gd name="T29" fmla="*/ 30 h 65"/>
                <a:gd name="T30" fmla="*/ 4 w 65"/>
                <a:gd name="T31" fmla="*/ 35 h 65"/>
                <a:gd name="T32" fmla="*/ 2 w 65"/>
                <a:gd name="T33" fmla="*/ 45 h 65"/>
                <a:gd name="T34" fmla="*/ 8 w 65"/>
                <a:gd name="T35" fmla="*/ 46 h 65"/>
                <a:gd name="T36" fmla="*/ 6 w 65"/>
                <a:gd name="T37" fmla="*/ 52 h 65"/>
                <a:gd name="T38" fmla="*/ 16 w 65"/>
                <a:gd name="T39" fmla="*/ 55 h 65"/>
                <a:gd name="T40" fmla="*/ 20 w 65"/>
                <a:gd name="T41" fmla="*/ 58 h 65"/>
                <a:gd name="T42" fmla="*/ 28 w 65"/>
                <a:gd name="T43" fmla="*/ 65 h 65"/>
                <a:gd name="T44" fmla="*/ 32 w 65"/>
                <a:gd name="T45" fmla="*/ 61 h 65"/>
                <a:gd name="T46" fmla="*/ 37 w 65"/>
                <a:gd name="T47" fmla="*/ 65 h 65"/>
                <a:gd name="T48" fmla="*/ 44 w 65"/>
                <a:gd name="T49" fmla="*/ 58 h 65"/>
                <a:gd name="T50" fmla="*/ 49 w 65"/>
                <a:gd name="T51" fmla="*/ 55 h 65"/>
                <a:gd name="T52" fmla="*/ 58 w 65"/>
                <a:gd name="T53" fmla="*/ 52 h 65"/>
                <a:gd name="T54" fmla="*/ 57 w 65"/>
                <a:gd name="T55" fmla="*/ 46 h 65"/>
                <a:gd name="T56" fmla="*/ 63 w 65"/>
                <a:gd name="T57" fmla="*/ 45 h 65"/>
                <a:gd name="T58" fmla="*/ 60 w 65"/>
                <a:gd name="T59" fmla="*/ 35 h 65"/>
                <a:gd name="T60" fmla="*/ 40 w 65"/>
                <a:gd name="T61" fmla="*/ 46 h 65"/>
                <a:gd name="T62" fmla="*/ 24 w 65"/>
                <a:gd name="T63" fmla="*/ 46 h 65"/>
                <a:gd name="T64" fmla="*/ 16 w 65"/>
                <a:gd name="T65" fmla="*/ 32 h 65"/>
                <a:gd name="T66" fmla="*/ 24 w 65"/>
                <a:gd name="T67" fmla="*/ 18 h 65"/>
                <a:gd name="T68" fmla="*/ 40 w 65"/>
                <a:gd name="T69" fmla="*/ 18 h 65"/>
                <a:gd name="T70" fmla="*/ 48 w 65"/>
                <a:gd name="T71" fmla="*/ 32 h 65"/>
                <a:gd name="T72" fmla="*/ 40 w 65"/>
                <a:gd name="T73" fmla="*/ 46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65" h="65">
                  <a:moveTo>
                    <a:pt x="61" y="32"/>
                  </a:moveTo>
                  <a:cubicBezTo>
                    <a:pt x="60" y="30"/>
                    <a:pt x="60" y="30"/>
                    <a:pt x="60" y="30"/>
                  </a:cubicBezTo>
                  <a:cubicBezTo>
                    <a:pt x="62" y="29"/>
                    <a:pt x="63" y="28"/>
                    <a:pt x="65" y="28"/>
                  </a:cubicBezTo>
                  <a:cubicBezTo>
                    <a:pt x="64" y="25"/>
                    <a:pt x="64" y="22"/>
                    <a:pt x="63" y="20"/>
                  </a:cubicBezTo>
                  <a:cubicBezTo>
                    <a:pt x="61" y="20"/>
                    <a:pt x="60" y="20"/>
                    <a:pt x="58" y="20"/>
                  </a:cubicBezTo>
                  <a:cubicBezTo>
                    <a:pt x="58" y="20"/>
                    <a:pt x="57" y="19"/>
                    <a:pt x="57" y="18"/>
                  </a:cubicBezTo>
                  <a:cubicBezTo>
                    <a:pt x="56" y="17"/>
                    <a:pt x="56" y="16"/>
                    <a:pt x="55" y="16"/>
                  </a:cubicBezTo>
                  <a:cubicBezTo>
                    <a:pt x="56" y="15"/>
                    <a:pt x="57" y="13"/>
                    <a:pt x="58" y="12"/>
                  </a:cubicBezTo>
                  <a:cubicBezTo>
                    <a:pt x="57" y="10"/>
                    <a:pt x="55" y="8"/>
                    <a:pt x="52" y="6"/>
                  </a:cubicBezTo>
                  <a:cubicBezTo>
                    <a:pt x="51" y="7"/>
                    <a:pt x="50" y="8"/>
                    <a:pt x="49" y="9"/>
                  </a:cubicBezTo>
                  <a:cubicBezTo>
                    <a:pt x="48" y="8"/>
                    <a:pt x="47" y="8"/>
                    <a:pt x="46" y="8"/>
                  </a:cubicBezTo>
                  <a:cubicBezTo>
                    <a:pt x="46" y="7"/>
                    <a:pt x="45" y="7"/>
                    <a:pt x="44" y="6"/>
                  </a:cubicBezTo>
                  <a:cubicBezTo>
                    <a:pt x="44" y="5"/>
                    <a:pt x="44" y="3"/>
                    <a:pt x="45" y="2"/>
                  </a:cubicBezTo>
                  <a:cubicBezTo>
                    <a:pt x="42" y="1"/>
                    <a:pt x="39" y="0"/>
                    <a:pt x="37" y="0"/>
                  </a:cubicBezTo>
                  <a:cubicBezTo>
                    <a:pt x="36" y="1"/>
                    <a:pt x="35" y="2"/>
                    <a:pt x="35" y="4"/>
                  </a:cubicBezTo>
                  <a:cubicBezTo>
                    <a:pt x="32" y="4"/>
                    <a:pt x="32" y="4"/>
                    <a:pt x="32" y="4"/>
                  </a:cubicBezTo>
                  <a:cubicBezTo>
                    <a:pt x="30" y="4"/>
                    <a:pt x="30" y="4"/>
                    <a:pt x="30" y="4"/>
                  </a:cubicBezTo>
                  <a:cubicBezTo>
                    <a:pt x="29" y="2"/>
                    <a:pt x="28" y="1"/>
                    <a:pt x="28" y="0"/>
                  </a:cubicBezTo>
                  <a:cubicBezTo>
                    <a:pt x="25" y="0"/>
                    <a:pt x="22" y="1"/>
                    <a:pt x="20" y="2"/>
                  </a:cubicBezTo>
                  <a:cubicBezTo>
                    <a:pt x="20" y="3"/>
                    <a:pt x="20" y="5"/>
                    <a:pt x="20" y="6"/>
                  </a:cubicBezTo>
                  <a:cubicBezTo>
                    <a:pt x="20" y="7"/>
                    <a:pt x="19" y="7"/>
                    <a:pt x="18" y="8"/>
                  </a:cubicBezTo>
                  <a:cubicBezTo>
                    <a:pt x="17" y="8"/>
                    <a:pt x="16" y="8"/>
                    <a:pt x="16" y="9"/>
                  </a:cubicBezTo>
                  <a:cubicBezTo>
                    <a:pt x="15" y="8"/>
                    <a:pt x="13" y="7"/>
                    <a:pt x="12" y="6"/>
                  </a:cubicBezTo>
                  <a:cubicBezTo>
                    <a:pt x="10" y="8"/>
                    <a:pt x="8" y="10"/>
                    <a:pt x="6" y="12"/>
                  </a:cubicBezTo>
                  <a:cubicBezTo>
                    <a:pt x="7" y="13"/>
                    <a:pt x="8" y="15"/>
                    <a:pt x="9" y="16"/>
                  </a:cubicBezTo>
                  <a:cubicBezTo>
                    <a:pt x="8" y="16"/>
                    <a:pt x="8" y="17"/>
                    <a:pt x="8" y="18"/>
                  </a:cubicBezTo>
                  <a:cubicBezTo>
                    <a:pt x="7" y="19"/>
                    <a:pt x="7" y="20"/>
                    <a:pt x="6" y="20"/>
                  </a:cubicBezTo>
                  <a:cubicBezTo>
                    <a:pt x="5" y="20"/>
                    <a:pt x="3" y="20"/>
                    <a:pt x="2" y="20"/>
                  </a:cubicBezTo>
                  <a:cubicBezTo>
                    <a:pt x="1" y="22"/>
                    <a:pt x="0" y="25"/>
                    <a:pt x="0" y="28"/>
                  </a:cubicBezTo>
                  <a:cubicBezTo>
                    <a:pt x="1" y="28"/>
                    <a:pt x="2" y="29"/>
                    <a:pt x="4" y="30"/>
                  </a:cubicBezTo>
                  <a:cubicBezTo>
                    <a:pt x="4" y="32"/>
                    <a:pt x="4" y="32"/>
                    <a:pt x="4" y="32"/>
                  </a:cubicBezTo>
                  <a:cubicBezTo>
                    <a:pt x="4" y="35"/>
                    <a:pt x="4" y="35"/>
                    <a:pt x="4" y="35"/>
                  </a:cubicBezTo>
                  <a:cubicBezTo>
                    <a:pt x="2" y="35"/>
                    <a:pt x="1" y="36"/>
                    <a:pt x="0" y="37"/>
                  </a:cubicBezTo>
                  <a:cubicBezTo>
                    <a:pt x="0" y="39"/>
                    <a:pt x="1" y="42"/>
                    <a:pt x="2" y="45"/>
                  </a:cubicBezTo>
                  <a:cubicBezTo>
                    <a:pt x="3" y="44"/>
                    <a:pt x="5" y="44"/>
                    <a:pt x="6" y="44"/>
                  </a:cubicBezTo>
                  <a:cubicBezTo>
                    <a:pt x="7" y="45"/>
                    <a:pt x="7" y="46"/>
                    <a:pt x="8" y="46"/>
                  </a:cubicBezTo>
                  <a:cubicBezTo>
                    <a:pt x="8" y="47"/>
                    <a:pt x="8" y="48"/>
                    <a:pt x="9" y="49"/>
                  </a:cubicBezTo>
                  <a:cubicBezTo>
                    <a:pt x="8" y="50"/>
                    <a:pt x="7" y="51"/>
                    <a:pt x="6" y="52"/>
                  </a:cubicBezTo>
                  <a:cubicBezTo>
                    <a:pt x="8" y="55"/>
                    <a:pt x="10" y="56"/>
                    <a:pt x="12" y="58"/>
                  </a:cubicBezTo>
                  <a:cubicBezTo>
                    <a:pt x="13" y="57"/>
                    <a:pt x="15" y="56"/>
                    <a:pt x="16" y="55"/>
                  </a:cubicBezTo>
                  <a:cubicBezTo>
                    <a:pt x="16" y="56"/>
                    <a:pt x="17" y="56"/>
                    <a:pt x="18" y="57"/>
                  </a:cubicBezTo>
                  <a:cubicBezTo>
                    <a:pt x="19" y="57"/>
                    <a:pt x="20" y="58"/>
                    <a:pt x="20" y="58"/>
                  </a:cubicBezTo>
                  <a:cubicBezTo>
                    <a:pt x="20" y="59"/>
                    <a:pt x="20" y="61"/>
                    <a:pt x="20" y="63"/>
                  </a:cubicBezTo>
                  <a:cubicBezTo>
                    <a:pt x="22" y="64"/>
                    <a:pt x="25" y="64"/>
                    <a:pt x="28" y="65"/>
                  </a:cubicBezTo>
                  <a:cubicBezTo>
                    <a:pt x="28" y="63"/>
                    <a:pt x="29" y="62"/>
                    <a:pt x="30" y="60"/>
                  </a:cubicBezTo>
                  <a:cubicBezTo>
                    <a:pt x="32" y="61"/>
                    <a:pt x="32" y="61"/>
                    <a:pt x="32" y="61"/>
                  </a:cubicBezTo>
                  <a:cubicBezTo>
                    <a:pt x="35" y="60"/>
                    <a:pt x="35" y="60"/>
                    <a:pt x="35" y="60"/>
                  </a:cubicBezTo>
                  <a:cubicBezTo>
                    <a:pt x="35" y="62"/>
                    <a:pt x="36" y="63"/>
                    <a:pt x="37" y="65"/>
                  </a:cubicBezTo>
                  <a:cubicBezTo>
                    <a:pt x="39" y="64"/>
                    <a:pt x="42" y="64"/>
                    <a:pt x="45" y="63"/>
                  </a:cubicBezTo>
                  <a:cubicBezTo>
                    <a:pt x="44" y="61"/>
                    <a:pt x="44" y="59"/>
                    <a:pt x="44" y="58"/>
                  </a:cubicBezTo>
                  <a:cubicBezTo>
                    <a:pt x="45" y="58"/>
                    <a:pt x="46" y="57"/>
                    <a:pt x="46" y="57"/>
                  </a:cubicBezTo>
                  <a:cubicBezTo>
                    <a:pt x="47" y="56"/>
                    <a:pt x="48" y="56"/>
                    <a:pt x="49" y="55"/>
                  </a:cubicBezTo>
                  <a:cubicBezTo>
                    <a:pt x="50" y="56"/>
                    <a:pt x="51" y="57"/>
                    <a:pt x="52" y="58"/>
                  </a:cubicBezTo>
                  <a:cubicBezTo>
                    <a:pt x="55" y="56"/>
                    <a:pt x="57" y="55"/>
                    <a:pt x="58" y="52"/>
                  </a:cubicBezTo>
                  <a:cubicBezTo>
                    <a:pt x="57" y="51"/>
                    <a:pt x="56" y="50"/>
                    <a:pt x="55" y="49"/>
                  </a:cubicBezTo>
                  <a:cubicBezTo>
                    <a:pt x="56" y="48"/>
                    <a:pt x="56" y="47"/>
                    <a:pt x="57" y="46"/>
                  </a:cubicBezTo>
                  <a:cubicBezTo>
                    <a:pt x="57" y="46"/>
                    <a:pt x="58" y="45"/>
                    <a:pt x="58" y="44"/>
                  </a:cubicBezTo>
                  <a:cubicBezTo>
                    <a:pt x="60" y="44"/>
                    <a:pt x="61" y="44"/>
                    <a:pt x="63" y="45"/>
                  </a:cubicBezTo>
                  <a:cubicBezTo>
                    <a:pt x="64" y="42"/>
                    <a:pt x="64" y="39"/>
                    <a:pt x="65" y="37"/>
                  </a:cubicBezTo>
                  <a:cubicBezTo>
                    <a:pt x="63" y="36"/>
                    <a:pt x="62" y="35"/>
                    <a:pt x="60" y="35"/>
                  </a:cubicBezTo>
                  <a:lnTo>
                    <a:pt x="61" y="32"/>
                  </a:lnTo>
                  <a:close/>
                  <a:moveTo>
                    <a:pt x="40" y="46"/>
                  </a:moveTo>
                  <a:cubicBezTo>
                    <a:pt x="38" y="47"/>
                    <a:pt x="35" y="48"/>
                    <a:pt x="32" y="48"/>
                  </a:cubicBezTo>
                  <a:cubicBezTo>
                    <a:pt x="29" y="48"/>
                    <a:pt x="27" y="47"/>
                    <a:pt x="24" y="46"/>
                  </a:cubicBezTo>
                  <a:cubicBezTo>
                    <a:pt x="22" y="45"/>
                    <a:pt x="20" y="43"/>
                    <a:pt x="18" y="40"/>
                  </a:cubicBezTo>
                  <a:cubicBezTo>
                    <a:pt x="17" y="38"/>
                    <a:pt x="16" y="35"/>
                    <a:pt x="16" y="32"/>
                  </a:cubicBezTo>
                  <a:cubicBezTo>
                    <a:pt x="16" y="29"/>
                    <a:pt x="17" y="27"/>
                    <a:pt x="18" y="24"/>
                  </a:cubicBezTo>
                  <a:cubicBezTo>
                    <a:pt x="20" y="22"/>
                    <a:pt x="22" y="20"/>
                    <a:pt x="24" y="18"/>
                  </a:cubicBezTo>
                  <a:cubicBezTo>
                    <a:pt x="27" y="17"/>
                    <a:pt x="29" y="16"/>
                    <a:pt x="32" y="16"/>
                  </a:cubicBezTo>
                  <a:cubicBezTo>
                    <a:pt x="35" y="16"/>
                    <a:pt x="38" y="17"/>
                    <a:pt x="40" y="18"/>
                  </a:cubicBezTo>
                  <a:cubicBezTo>
                    <a:pt x="43" y="20"/>
                    <a:pt x="45" y="22"/>
                    <a:pt x="46" y="24"/>
                  </a:cubicBezTo>
                  <a:cubicBezTo>
                    <a:pt x="47" y="27"/>
                    <a:pt x="48" y="29"/>
                    <a:pt x="48" y="32"/>
                  </a:cubicBezTo>
                  <a:cubicBezTo>
                    <a:pt x="48" y="35"/>
                    <a:pt x="47" y="38"/>
                    <a:pt x="46" y="40"/>
                  </a:cubicBezTo>
                  <a:cubicBezTo>
                    <a:pt x="45" y="43"/>
                    <a:pt x="43" y="45"/>
                    <a:pt x="40" y="4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spcBef>
                  <a:spcPts val="0"/>
                </a:spcBef>
                <a:spcAft>
                  <a:spcPts val="0"/>
                </a:spcAft>
                <a:defRPr/>
              </a:pPr>
              <a:endParaRPr lang="id-ID">
                <a:latin typeface="+mn-lt"/>
                <a:ea typeface="+mn-ea"/>
              </a:endParaRPr>
            </a:p>
          </p:txBody>
        </p:sp>
      </p:grpSp>
      <p:grpSp>
        <p:nvGrpSpPr>
          <p:cNvPr id="25" name="Group 31"/>
          <p:cNvGrpSpPr/>
          <p:nvPr/>
        </p:nvGrpSpPr>
        <p:grpSpPr>
          <a:xfrm>
            <a:off x="3130104" y="3123254"/>
            <a:ext cx="638037" cy="635946"/>
            <a:chOff x="3959225" y="5064125"/>
            <a:chExt cx="484188" cy="482601"/>
          </a:xfrm>
          <a:solidFill>
            <a:schemeClr val="bg1"/>
          </a:solidFill>
        </p:grpSpPr>
        <p:sp>
          <p:nvSpPr>
            <p:cNvPr id="26" name="Freeform 333"/>
            <p:cNvSpPr>
              <a:spLocks noEditPoints="1"/>
            </p:cNvSpPr>
            <p:nvPr/>
          </p:nvSpPr>
          <p:spPr bwMode="auto">
            <a:xfrm>
              <a:off x="3959225" y="5110163"/>
              <a:ext cx="442913" cy="436563"/>
            </a:xfrm>
            <a:custGeom>
              <a:avLst/>
              <a:gdLst>
                <a:gd name="T0" fmla="*/ 84 w 118"/>
                <a:gd name="T1" fmla="*/ 3 h 116"/>
                <a:gd name="T2" fmla="*/ 77 w 118"/>
                <a:gd name="T3" fmla="*/ 0 h 116"/>
                <a:gd name="T4" fmla="*/ 70 w 118"/>
                <a:gd name="T5" fmla="*/ 3 h 116"/>
                <a:gd name="T6" fmla="*/ 64 w 118"/>
                <a:gd name="T7" fmla="*/ 9 h 116"/>
                <a:gd name="T8" fmla="*/ 61 w 118"/>
                <a:gd name="T9" fmla="*/ 16 h 116"/>
                <a:gd name="T10" fmla="*/ 62 w 118"/>
                <a:gd name="T11" fmla="*/ 21 h 116"/>
                <a:gd name="T12" fmla="*/ 8 w 118"/>
                <a:gd name="T13" fmla="*/ 43 h 116"/>
                <a:gd name="T14" fmla="*/ 1 w 118"/>
                <a:gd name="T15" fmla="*/ 51 h 116"/>
                <a:gd name="T16" fmla="*/ 5 w 118"/>
                <a:gd name="T17" fmla="*/ 62 h 116"/>
                <a:gd name="T18" fmla="*/ 55 w 118"/>
                <a:gd name="T19" fmla="*/ 112 h 116"/>
                <a:gd name="T20" fmla="*/ 64 w 118"/>
                <a:gd name="T21" fmla="*/ 116 h 116"/>
                <a:gd name="T22" fmla="*/ 64 w 118"/>
                <a:gd name="T23" fmla="*/ 116 h 116"/>
                <a:gd name="T24" fmla="*/ 66 w 118"/>
                <a:gd name="T25" fmla="*/ 116 h 116"/>
                <a:gd name="T26" fmla="*/ 75 w 118"/>
                <a:gd name="T27" fmla="*/ 108 h 116"/>
                <a:gd name="T28" fmla="*/ 96 w 118"/>
                <a:gd name="T29" fmla="*/ 55 h 116"/>
                <a:gd name="T30" fmla="*/ 102 w 118"/>
                <a:gd name="T31" fmla="*/ 57 h 116"/>
                <a:gd name="T32" fmla="*/ 109 w 118"/>
                <a:gd name="T33" fmla="*/ 54 h 116"/>
                <a:gd name="T34" fmla="*/ 115 w 118"/>
                <a:gd name="T35" fmla="*/ 48 h 116"/>
                <a:gd name="T36" fmla="*/ 118 w 118"/>
                <a:gd name="T37" fmla="*/ 41 h 116"/>
                <a:gd name="T38" fmla="*/ 115 w 118"/>
                <a:gd name="T39" fmla="*/ 34 h 116"/>
                <a:gd name="T40" fmla="*/ 84 w 118"/>
                <a:gd name="T41" fmla="*/ 3 h 116"/>
                <a:gd name="T42" fmla="*/ 68 w 118"/>
                <a:gd name="T43" fmla="*/ 105 h 116"/>
                <a:gd name="T44" fmla="*/ 65 w 118"/>
                <a:gd name="T45" fmla="*/ 108 h 116"/>
                <a:gd name="T46" fmla="*/ 64 w 118"/>
                <a:gd name="T47" fmla="*/ 108 h 116"/>
                <a:gd name="T48" fmla="*/ 61 w 118"/>
                <a:gd name="T49" fmla="*/ 107 h 116"/>
                <a:gd name="T50" fmla="*/ 10 w 118"/>
                <a:gd name="T51" fmla="*/ 56 h 116"/>
                <a:gd name="T52" fmla="*/ 9 w 118"/>
                <a:gd name="T53" fmla="*/ 53 h 116"/>
                <a:gd name="T54" fmla="*/ 11 w 118"/>
                <a:gd name="T55" fmla="*/ 50 h 116"/>
                <a:gd name="T56" fmla="*/ 36 w 118"/>
                <a:gd name="T57" fmla="*/ 40 h 116"/>
                <a:gd name="T58" fmla="*/ 87 w 118"/>
                <a:gd name="T59" fmla="*/ 58 h 116"/>
                <a:gd name="T60" fmla="*/ 68 w 118"/>
                <a:gd name="T61" fmla="*/ 105 h 116"/>
                <a:gd name="T62" fmla="*/ 109 w 118"/>
                <a:gd name="T63" fmla="*/ 42 h 116"/>
                <a:gd name="T64" fmla="*/ 103 w 118"/>
                <a:gd name="T65" fmla="*/ 48 h 116"/>
                <a:gd name="T66" fmla="*/ 100 w 118"/>
                <a:gd name="T67" fmla="*/ 48 h 116"/>
                <a:gd name="T68" fmla="*/ 93 w 118"/>
                <a:gd name="T69" fmla="*/ 41 h 116"/>
                <a:gd name="T70" fmla="*/ 88 w 118"/>
                <a:gd name="T71" fmla="*/ 55 h 116"/>
                <a:gd name="T72" fmla="*/ 88 w 118"/>
                <a:gd name="T73" fmla="*/ 54 h 116"/>
                <a:gd name="T74" fmla="*/ 53 w 118"/>
                <a:gd name="T75" fmla="*/ 39 h 116"/>
                <a:gd name="T76" fmla="*/ 42 w 118"/>
                <a:gd name="T77" fmla="*/ 38 h 116"/>
                <a:gd name="T78" fmla="*/ 76 w 118"/>
                <a:gd name="T79" fmla="*/ 24 h 116"/>
                <a:gd name="T80" fmla="*/ 70 w 118"/>
                <a:gd name="T81" fmla="*/ 17 h 116"/>
                <a:gd name="T82" fmla="*/ 70 w 118"/>
                <a:gd name="T83" fmla="*/ 14 h 116"/>
                <a:gd name="T84" fmla="*/ 75 w 118"/>
                <a:gd name="T85" fmla="*/ 9 h 116"/>
                <a:gd name="T86" fmla="*/ 78 w 118"/>
                <a:gd name="T87" fmla="*/ 9 h 116"/>
                <a:gd name="T88" fmla="*/ 109 w 118"/>
                <a:gd name="T89" fmla="*/ 39 h 116"/>
                <a:gd name="T90" fmla="*/ 109 w 118"/>
                <a:gd name="T91" fmla="*/ 42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18" h="116">
                  <a:moveTo>
                    <a:pt x="84" y="3"/>
                  </a:moveTo>
                  <a:cubicBezTo>
                    <a:pt x="82" y="1"/>
                    <a:pt x="79" y="0"/>
                    <a:pt x="77" y="0"/>
                  </a:cubicBezTo>
                  <a:cubicBezTo>
                    <a:pt x="74" y="0"/>
                    <a:pt x="71" y="1"/>
                    <a:pt x="70" y="3"/>
                  </a:cubicBezTo>
                  <a:cubicBezTo>
                    <a:pt x="64" y="9"/>
                    <a:pt x="64" y="9"/>
                    <a:pt x="64" y="9"/>
                  </a:cubicBezTo>
                  <a:cubicBezTo>
                    <a:pt x="62" y="10"/>
                    <a:pt x="61" y="13"/>
                    <a:pt x="61" y="16"/>
                  </a:cubicBezTo>
                  <a:cubicBezTo>
                    <a:pt x="61" y="18"/>
                    <a:pt x="62" y="19"/>
                    <a:pt x="62" y="21"/>
                  </a:cubicBezTo>
                  <a:cubicBezTo>
                    <a:pt x="8" y="43"/>
                    <a:pt x="8" y="43"/>
                    <a:pt x="8" y="43"/>
                  </a:cubicBezTo>
                  <a:cubicBezTo>
                    <a:pt x="5" y="44"/>
                    <a:pt x="2" y="48"/>
                    <a:pt x="1" y="51"/>
                  </a:cubicBezTo>
                  <a:cubicBezTo>
                    <a:pt x="0" y="55"/>
                    <a:pt x="2" y="59"/>
                    <a:pt x="5" y="62"/>
                  </a:cubicBezTo>
                  <a:cubicBezTo>
                    <a:pt x="55" y="112"/>
                    <a:pt x="55" y="112"/>
                    <a:pt x="55" y="112"/>
                  </a:cubicBezTo>
                  <a:cubicBezTo>
                    <a:pt x="58" y="115"/>
                    <a:pt x="61" y="116"/>
                    <a:pt x="64" y="116"/>
                  </a:cubicBezTo>
                  <a:cubicBezTo>
                    <a:pt x="64" y="116"/>
                    <a:pt x="64" y="116"/>
                    <a:pt x="64" y="116"/>
                  </a:cubicBezTo>
                  <a:cubicBezTo>
                    <a:pt x="65" y="116"/>
                    <a:pt x="66" y="116"/>
                    <a:pt x="66" y="116"/>
                  </a:cubicBezTo>
                  <a:cubicBezTo>
                    <a:pt x="70" y="115"/>
                    <a:pt x="74" y="112"/>
                    <a:pt x="75" y="108"/>
                  </a:cubicBezTo>
                  <a:cubicBezTo>
                    <a:pt x="96" y="55"/>
                    <a:pt x="96" y="55"/>
                    <a:pt x="96" y="55"/>
                  </a:cubicBezTo>
                  <a:cubicBezTo>
                    <a:pt x="98" y="56"/>
                    <a:pt x="100" y="57"/>
                    <a:pt x="102" y="57"/>
                  </a:cubicBezTo>
                  <a:cubicBezTo>
                    <a:pt x="105" y="57"/>
                    <a:pt x="107" y="56"/>
                    <a:pt x="109" y="54"/>
                  </a:cubicBezTo>
                  <a:cubicBezTo>
                    <a:pt x="115" y="48"/>
                    <a:pt x="115" y="48"/>
                    <a:pt x="115" y="48"/>
                  </a:cubicBezTo>
                  <a:cubicBezTo>
                    <a:pt x="117" y="46"/>
                    <a:pt x="118" y="44"/>
                    <a:pt x="118" y="41"/>
                  </a:cubicBezTo>
                  <a:cubicBezTo>
                    <a:pt x="118" y="38"/>
                    <a:pt x="117" y="36"/>
                    <a:pt x="115" y="34"/>
                  </a:cubicBezTo>
                  <a:lnTo>
                    <a:pt x="84" y="3"/>
                  </a:lnTo>
                  <a:close/>
                  <a:moveTo>
                    <a:pt x="68" y="105"/>
                  </a:moveTo>
                  <a:cubicBezTo>
                    <a:pt x="67" y="107"/>
                    <a:pt x="66" y="108"/>
                    <a:pt x="65" y="108"/>
                  </a:cubicBezTo>
                  <a:cubicBezTo>
                    <a:pt x="64" y="108"/>
                    <a:pt x="64" y="108"/>
                    <a:pt x="64" y="108"/>
                  </a:cubicBezTo>
                  <a:cubicBezTo>
                    <a:pt x="63" y="108"/>
                    <a:pt x="62" y="108"/>
                    <a:pt x="61" y="107"/>
                  </a:cubicBezTo>
                  <a:cubicBezTo>
                    <a:pt x="10" y="56"/>
                    <a:pt x="10" y="56"/>
                    <a:pt x="10" y="56"/>
                  </a:cubicBezTo>
                  <a:cubicBezTo>
                    <a:pt x="9" y="56"/>
                    <a:pt x="9" y="54"/>
                    <a:pt x="9" y="53"/>
                  </a:cubicBezTo>
                  <a:cubicBezTo>
                    <a:pt x="9" y="52"/>
                    <a:pt x="10" y="51"/>
                    <a:pt x="11" y="50"/>
                  </a:cubicBezTo>
                  <a:cubicBezTo>
                    <a:pt x="36" y="40"/>
                    <a:pt x="36" y="40"/>
                    <a:pt x="36" y="40"/>
                  </a:cubicBezTo>
                  <a:cubicBezTo>
                    <a:pt x="53" y="46"/>
                    <a:pt x="70" y="40"/>
                    <a:pt x="87" y="58"/>
                  </a:cubicBezTo>
                  <a:lnTo>
                    <a:pt x="68" y="105"/>
                  </a:lnTo>
                  <a:close/>
                  <a:moveTo>
                    <a:pt x="109" y="42"/>
                  </a:moveTo>
                  <a:cubicBezTo>
                    <a:pt x="103" y="48"/>
                    <a:pt x="103" y="48"/>
                    <a:pt x="103" y="48"/>
                  </a:cubicBezTo>
                  <a:cubicBezTo>
                    <a:pt x="103" y="49"/>
                    <a:pt x="101" y="49"/>
                    <a:pt x="100" y="48"/>
                  </a:cubicBezTo>
                  <a:cubicBezTo>
                    <a:pt x="93" y="41"/>
                    <a:pt x="93" y="41"/>
                    <a:pt x="93" y="41"/>
                  </a:cubicBezTo>
                  <a:cubicBezTo>
                    <a:pt x="88" y="55"/>
                    <a:pt x="88" y="55"/>
                    <a:pt x="88" y="55"/>
                  </a:cubicBezTo>
                  <a:cubicBezTo>
                    <a:pt x="88" y="54"/>
                    <a:pt x="88" y="54"/>
                    <a:pt x="88" y="54"/>
                  </a:cubicBezTo>
                  <a:cubicBezTo>
                    <a:pt x="76" y="42"/>
                    <a:pt x="64" y="41"/>
                    <a:pt x="53" y="39"/>
                  </a:cubicBezTo>
                  <a:cubicBezTo>
                    <a:pt x="49" y="39"/>
                    <a:pt x="46" y="38"/>
                    <a:pt x="42" y="38"/>
                  </a:cubicBezTo>
                  <a:cubicBezTo>
                    <a:pt x="76" y="24"/>
                    <a:pt x="76" y="24"/>
                    <a:pt x="76" y="24"/>
                  </a:cubicBezTo>
                  <a:cubicBezTo>
                    <a:pt x="70" y="17"/>
                    <a:pt x="70" y="17"/>
                    <a:pt x="70" y="17"/>
                  </a:cubicBezTo>
                  <a:cubicBezTo>
                    <a:pt x="69" y="16"/>
                    <a:pt x="69" y="15"/>
                    <a:pt x="70" y="14"/>
                  </a:cubicBezTo>
                  <a:cubicBezTo>
                    <a:pt x="75" y="9"/>
                    <a:pt x="75" y="9"/>
                    <a:pt x="75" y="9"/>
                  </a:cubicBezTo>
                  <a:cubicBezTo>
                    <a:pt x="76" y="8"/>
                    <a:pt x="77" y="8"/>
                    <a:pt x="78" y="9"/>
                  </a:cubicBezTo>
                  <a:cubicBezTo>
                    <a:pt x="109" y="39"/>
                    <a:pt x="109" y="39"/>
                    <a:pt x="109" y="39"/>
                  </a:cubicBezTo>
                  <a:cubicBezTo>
                    <a:pt x="110" y="40"/>
                    <a:pt x="110" y="42"/>
                    <a:pt x="109" y="4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spcBef>
                  <a:spcPts val="0"/>
                </a:spcBef>
                <a:spcAft>
                  <a:spcPts val="0"/>
                </a:spcAft>
                <a:defRPr/>
              </a:pPr>
              <a:endParaRPr lang="id-ID">
                <a:latin typeface="+mn-lt"/>
                <a:ea typeface="+mn-ea"/>
              </a:endParaRPr>
            </a:p>
          </p:txBody>
        </p:sp>
        <p:sp>
          <p:nvSpPr>
            <p:cNvPr id="27" name="Freeform 334"/>
            <p:cNvSpPr>
              <a:spLocks noEditPoints="1"/>
            </p:cNvSpPr>
            <p:nvPr/>
          </p:nvSpPr>
          <p:spPr bwMode="auto">
            <a:xfrm>
              <a:off x="4173538" y="5305425"/>
              <a:ext cx="74613" cy="74613"/>
            </a:xfrm>
            <a:custGeom>
              <a:avLst/>
              <a:gdLst>
                <a:gd name="T0" fmla="*/ 10 w 20"/>
                <a:gd name="T1" fmla="*/ 20 h 20"/>
                <a:gd name="T2" fmla="*/ 20 w 20"/>
                <a:gd name="T3" fmla="*/ 10 h 20"/>
                <a:gd name="T4" fmla="*/ 10 w 20"/>
                <a:gd name="T5" fmla="*/ 0 h 20"/>
                <a:gd name="T6" fmla="*/ 0 w 20"/>
                <a:gd name="T7" fmla="*/ 10 h 20"/>
                <a:gd name="T8" fmla="*/ 10 w 20"/>
                <a:gd name="T9" fmla="*/ 20 h 20"/>
                <a:gd name="T10" fmla="*/ 10 w 20"/>
                <a:gd name="T11" fmla="*/ 4 h 20"/>
                <a:gd name="T12" fmla="*/ 16 w 20"/>
                <a:gd name="T13" fmla="*/ 10 h 20"/>
                <a:gd name="T14" fmla="*/ 10 w 20"/>
                <a:gd name="T15" fmla="*/ 16 h 20"/>
                <a:gd name="T16" fmla="*/ 4 w 20"/>
                <a:gd name="T17" fmla="*/ 10 h 20"/>
                <a:gd name="T18" fmla="*/ 10 w 20"/>
                <a:gd name="T19" fmla="*/ 4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 h="20">
                  <a:moveTo>
                    <a:pt x="10" y="20"/>
                  </a:moveTo>
                  <a:cubicBezTo>
                    <a:pt x="16" y="20"/>
                    <a:pt x="20" y="16"/>
                    <a:pt x="20" y="10"/>
                  </a:cubicBezTo>
                  <a:cubicBezTo>
                    <a:pt x="20" y="4"/>
                    <a:pt x="16" y="0"/>
                    <a:pt x="10" y="0"/>
                  </a:cubicBezTo>
                  <a:cubicBezTo>
                    <a:pt x="4" y="0"/>
                    <a:pt x="0" y="4"/>
                    <a:pt x="0" y="10"/>
                  </a:cubicBezTo>
                  <a:cubicBezTo>
                    <a:pt x="0" y="16"/>
                    <a:pt x="4" y="20"/>
                    <a:pt x="10" y="20"/>
                  </a:cubicBezTo>
                  <a:close/>
                  <a:moveTo>
                    <a:pt x="10" y="4"/>
                  </a:moveTo>
                  <a:cubicBezTo>
                    <a:pt x="13" y="4"/>
                    <a:pt x="16" y="7"/>
                    <a:pt x="16" y="10"/>
                  </a:cubicBezTo>
                  <a:cubicBezTo>
                    <a:pt x="16" y="13"/>
                    <a:pt x="13" y="16"/>
                    <a:pt x="10" y="16"/>
                  </a:cubicBezTo>
                  <a:cubicBezTo>
                    <a:pt x="7" y="16"/>
                    <a:pt x="4" y="13"/>
                    <a:pt x="4" y="10"/>
                  </a:cubicBezTo>
                  <a:cubicBezTo>
                    <a:pt x="4" y="7"/>
                    <a:pt x="7" y="4"/>
                    <a:pt x="10"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spcBef>
                  <a:spcPts val="0"/>
                </a:spcBef>
                <a:spcAft>
                  <a:spcPts val="0"/>
                </a:spcAft>
                <a:defRPr/>
              </a:pPr>
              <a:endParaRPr lang="id-ID">
                <a:latin typeface="+mn-lt"/>
                <a:ea typeface="+mn-ea"/>
              </a:endParaRPr>
            </a:p>
          </p:txBody>
        </p:sp>
        <p:sp>
          <p:nvSpPr>
            <p:cNvPr id="28" name="Freeform 335"/>
            <p:cNvSpPr>
              <a:spLocks noEditPoints="1"/>
            </p:cNvSpPr>
            <p:nvPr/>
          </p:nvSpPr>
          <p:spPr bwMode="auto">
            <a:xfrm>
              <a:off x="4368800" y="5064125"/>
              <a:ext cx="74613" cy="76200"/>
            </a:xfrm>
            <a:custGeom>
              <a:avLst/>
              <a:gdLst>
                <a:gd name="T0" fmla="*/ 10 w 20"/>
                <a:gd name="T1" fmla="*/ 0 h 20"/>
                <a:gd name="T2" fmla="*/ 0 w 20"/>
                <a:gd name="T3" fmla="*/ 10 h 20"/>
                <a:gd name="T4" fmla="*/ 10 w 20"/>
                <a:gd name="T5" fmla="*/ 20 h 20"/>
                <a:gd name="T6" fmla="*/ 20 w 20"/>
                <a:gd name="T7" fmla="*/ 10 h 20"/>
                <a:gd name="T8" fmla="*/ 10 w 20"/>
                <a:gd name="T9" fmla="*/ 0 h 20"/>
                <a:gd name="T10" fmla="*/ 10 w 20"/>
                <a:gd name="T11" fmla="*/ 16 h 20"/>
                <a:gd name="T12" fmla="*/ 4 w 20"/>
                <a:gd name="T13" fmla="*/ 10 h 20"/>
                <a:gd name="T14" fmla="*/ 10 w 20"/>
                <a:gd name="T15" fmla="*/ 4 h 20"/>
                <a:gd name="T16" fmla="*/ 16 w 20"/>
                <a:gd name="T17" fmla="*/ 10 h 20"/>
                <a:gd name="T18" fmla="*/ 10 w 20"/>
                <a:gd name="T19" fmla="*/ 16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 h="20">
                  <a:moveTo>
                    <a:pt x="10" y="0"/>
                  </a:moveTo>
                  <a:cubicBezTo>
                    <a:pt x="4" y="0"/>
                    <a:pt x="0" y="4"/>
                    <a:pt x="0" y="10"/>
                  </a:cubicBezTo>
                  <a:cubicBezTo>
                    <a:pt x="0" y="16"/>
                    <a:pt x="4" y="20"/>
                    <a:pt x="10" y="20"/>
                  </a:cubicBezTo>
                  <a:cubicBezTo>
                    <a:pt x="16" y="20"/>
                    <a:pt x="20" y="16"/>
                    <a:pt x="20" y="10"/>
                  </a:cubicBezTo>
                  <a:cubicBezTo>
                    <a:pt x="20" y="4"/>
                    <a:pt x="16" y="0"/>
                    <a:pt x="10" y="0"/>
                  </a:cubicBezTo>
                  <a:close/>
                  <a:moveTo>
                    <a:pt x="10" y="16"/>
                  </a:moveTo>
                  <a:cubicBezTo>
                    <a:pt x="7" y="16"/>
                    <a:pt x="4" y="13"/>
                    <a:pt x="4" y="10"/>
                  </a:cubicBezTo>
                  <a:cubicBezTo>
                    <a:pt x="4" y="7"/>
                    <a:pt x="7" y="4"/>
                    <a:pt x="10" y="4"/>
                  </a:cubicBezTo>
                  <a:cubicBezTo>
                    <a:pt x="13" y="4"/>
                    <a:pt x="16" y="7"/>
                    <a:pt x="16" y="10"/>
                  </a:cubicBezTo>
                  <a:cubicBezTo>
                    <a:pt x="16" y="13"/>
                    <a:pt x="13" y="16"/>
                    <a:pt x="10" y="1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spcBef>
                  <a:spcPts val="0"/>
                </a:spcBef>
                <a:spcAft>
                  <a:spcPts val="0"/>
                </a:spcAft>
                <a:defRPr/>
              </a:pPr>
              <a:endParaRPr lang="id-ID">
                <a:latin typeface="+mn-lt"/>
                <a:ea typeface="+mn-ea"/>
              </a:endParaRPr>
            </a:p>
          </p:txBody>
        </p:sp>
        <p:sp>
          <p:nvSpPr>
            <p:cNvPr id="29" name="Freeform 336"/>
            <p:cNvSpPr>
              <a:spLocks noEditPoints="1"/>
            </p:cNvSpPr>
            <p:nvPr/>
          </p:nvSpPr>
          <p:spPr bwMode="auto">
            <a:xfrm>
              <a:off x="4083050" y="5289550"/>
              <a:ext cx="60325" cy="60325"/>
            </a:xfrm>
            <a:custGeom>
              <a:avLst/>
              <a:gdLst>
                <a:gd name="T0" fmla="*/ 0 w 16"/>
                <a:gd name="T1" fmla="*/ 8 h 16"/>
                <a:gd name="T2" fmla="*/ 8 w 16"/>
                <a:gd name="T3" fmla="*/ 16 h 16"/>
                <a:gd name="T4" fmla="*/ 16 w 16"/>
                <a:gd name="T5" fmla="*/ 8 h 16"/>
                <a:gd name="T6" fmla="*/ 8 w 16"/>
                <a:gd name="T7" fmla="*/ 0 h 16"/>
                <a:gd name="T8" fmla="*/ 0 w 16"/>
                <a:gd name="T9" fmla="*/ 8 h 16"/>
                <a:gd name="T10" fmla="*/ 8 w 16"/>
                <a:gd name="T11" fmla="*/ 4 h 16"/>
                <a:gd name="T12" fmla="*/ 12 w 16"/>
                <a:gd name="T13" fmla="*/ 8 h 16"/>
                <a:gd name="T14" fmla="*/ 8 w 16"/>
                <a:gd name="T15" fmla="*/ 12 h 16"/>
                <a:gd name="T16" fmla="*/ 4 w 16"/>
                <a:gd name="T17" fmla="*/ 8 h 16"/>
                <a:gd name="T18" fmla="*/ 8 w 16"/>
                <a:gd name="T19" fmla="*/ 4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 h="16">
                  <a:moveTo>
                    <a:pt x="0" y="8"/>
                  </a:moveTo>
                  <a:cubicBezTo>
                    <a:pt x="0" y="12"/>
                    <a:pt x="4" y="16"/>
                    <a:pt x="8" y="16"/>
                  </a:cubicBezTo>
                  <a:cubicBezTo>
                    <a:pt x="12" y="16"/>
                    <a:pt x="16" y="12"/>
                    <a:pt x="16" y="8"/>
                  </a:cubicBezTo>
                  <a:cubicBezTo>
                    <a:pt x="16" y="4"/>
                    <a:pt x="12" y="0"/>
                    <a:pt x="8" y="0"/>
                  </a:cubicBezTo>
                  <a:cubicBezTo>
                    <a:pt x="4" y="0"/>
                    <a:pt x="0" y="4"/>
                    <a:pt x="0" y="8"/>
                  </a:cubicBezTo>
                  <a:close/>
                  <a:moveTo>
                    <a:pt x="8" y="4"/>
                  </a:moveTo>
                  <a:cubicBezTo>
                    <a:pt x="10" y="4"/>
                    <a:pt x="12" y="6"/>
                    <a:pt x="12" y="8"/>
                  </a:cubicBezTo>
                  <a:cubicBezTo>
                    <a:pt x="12" y="10"/>
                    <a:pt x="10" y="12"/>
                    <a:pt x="8" y="12"/>
                  </a:cubicBezTo>
                  <a:cubicBezTo>
                    <a:pt x="6" y="12"/>
                    <a:pt x="4" y="10"/>
                    <a:pt x="4" y="8"/>
                  </a:cubicBezTo>
                  <a:cubicBezTo>
                    <a:pt x="4" y="6"/>
                    <a:pt x="6" y="4"/>
                    <a:pt x="8"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spcBef>
                  <a:spcPts val="0"/>
                </a:spcBef>
                <a:spcAft>
                  <a:spcPts val="0"/>
                </a:spcAft>
                <a:defRPr/>
              </a:pPr>
              <a:endParaRPr lang="id-ID">
                <a:latin typeface="+mn-lt"/>
                <a:ea typeface="+mn-ea"/>
              </a:endParaRPr>
            </a:p>
          </p:txBody>
        </p:sp>
        <p:sp>
          <p:nvSpPr>
            <p:cNvPr id="30" name="Oval 337"/>
            <p:cNvSpPr>
              <a:spLocks noChangeArrowheads="1"/>
            </p:cNvSpPr>
            <p:nvPr/>
          </p:nvSpPr>
          <p:spPr bwMode="auto">
            <a:xfrm>
              <a:off x="4143375" y="5395913"/>
              <a:ext cx="30163" cy="30163"/>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spcBef>
                  <a:spcPts val="0"/>
                </a:spcBef>
                <a:spcAft>
                  <a:spcPts val="0"/>
                </a:spcAft>
                <a:defRPr/>
              </a:pPr>
              <a:endParaRPr lang="id-ID">
                <a:latin typeface="+mn-lt"/>
                <a:ea typeface="+mn-ea"/>
              </a:endParaRPr>
            </a:p>
          </p:txBody>
        </p:sp>
        <p:sp>
          <p:nvSpPr>
            <p:cNvPr id="31" name="Oval 338"/>
            <p:cNvSpPr>
              <a:spLocks noChangeArrowheads="1"/>
            </p:cNvSpPr>
            <p:nvPr/>
          </p:nvSpPr>
          <p:spPr bwMode="auto">
            <a:xfrm>
              <a:off x="4384675" y="5170488"/>
              <a:ext cx="30163" cy="30163"/>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spcBef>
                  <a:spcPts val="0"/>
                </a:spcBef>
                <a:spcAft>
                  <a:spcPts val="0"/>
                </a:spcAft>
                <a:defRPr/>
              </a:pPr>
              <a:endParaRPr lang="id-ID">
                <a:latin typeface="+mn-lt"/>
                <a:ea typeface="+mn-ea"/>
              </a:endParaRPr>
            </a:p>
          </p:txBody>
        </p:sp>
      </p:grpSp>
      <p:grpSp>
        <p:nvGrpSpPr>
          <p:cNvPr id="32" name="组合 34"/>
          <p:cNvGrpSpPr/>
          <p:nvPr/>
        </p:nvGrpSpPr>
        <p:grpSpPr bwMode="auto">
          <a:xfrm>
            <a:off x="1095375" y="4602163"/>
            <a:ext cx="1566863" cy="1220734"/>
            <a:chOff x="1835104" y="1897933"/>
            <a:chExt cx="1567785" cy="1221402"/>
          </a:xfrm>
        </p:grpSpPr>
        <p:sp>
          <p:nvSpPr>
            <p:cNvPr id="33" name="TextBox 28"/>
            <p:cNvSpPr txBox="1">
              <a:spLocks noChangeArrowheads="1"/>
            </p:cNvSpPr>
            <p:nvPr/>
          </p:nvSpPr>
          <p:spPr bwMode="auto">
            <a:xfrm>
              <a:off x="1835104" y="1897933"/>
              <a:ext cx="100540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sz="1600" b="1" dirty="0">
                  <a:latin typeface="微软雅黑" panose="020B0503020204020204" pitchFamily="34" charset="-122"/>
                  <a:ea typeface="微软雅黑" panose="020B0503020204020204" pitchFamily="34" charset="-122"/>
                </a:rPr>
                <a:t>添加标题</a:t>
              </a:r>
              <a:endParaRPr lang="id-ID" sz="1600" b="1" dirty="0">
                <a:latin typeface="微软雅黑" panose="020B0503020204020204" pitchFamily="34" charset="-122"/>
                <a:ea typeface="微软雅黑" panose="020B0503020204020204" pitchFamily="34" charset="-122"/>
              </a:endParaRPr>
            </a:p>
          </p:txBody>
        </p:sp>
        <p:sp>
          <p:nvSpPr>
            <p:cNvPr id="34" name="TextBox 29"/>
            <p:cNvSpPr txBox="1">
              <a:spLocks noChangeArrowheads="1"/>
            </p:cNvSpPr>
            <p:nvPr/>
          </p:nvSpPr>
          <p:spPr bwMode="auto">
            <a:xfrm>
              <a:off x="1835104" y="2164706"/>
              <a:ext cx="1567785" cy="9546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1400" dirty="0" smtClean="0">
                  <a:solidFill>
                    <a:schemeClr val="tx1">
                      <a:lumMod val="85000"/>
                      <a:lumOff val="15000"/>
                    </a:schemeClr>
                  </a:solidFill>
                  <a:latin typeface="Arial" panose="020B0604020202020204" pitchFamily="34" charset="0"/>
                  <a:ea typeface="微软雅黑" panose="020B0503020204020204" pitchFamily="34" charset="-122"/>
                  <a:cs typeface="+mn-ea"/>
                  <a:sym typeface="Arial" panose="020B0604020202020204" pitchFamily="34" charset="0"/>
                </a:rPr>
                <a:t>点击编辑内容点击编辑内容点击编辑内容点击编辑内容</a:t>
              </a:r>
              <a:endParaRPr lang="id-ID" altLang="zh-CN" sz="1400" dirty="0"/>
            </a:p>
          </p:txBody>
        </p:sp>
      </p:grpSp>
      <p:grpSp>
        <p:nvGrpSpPr>
          <p:cNvPr id="35" name="组合 37"/>
          <p:cNvGrpSpPr/>
          <p:nvPr/>
        </p:nvGrpSpPr>
        <p:grpSpPr bwMode="auto">
          <a:xfrm>
            <a:off x="2935288" y="4602163"/>
            <a:ext cx="1566862" cy="1220734"/>
            <a:chOff x="1835104" y="1897933"/>
            <a:chExt cx="1567785" cy="1221402"/>
          </a:xfrm>
        </p:grpSpPr>
        <p:sp>
          <p:nvSpPr>
            <p:cNvPr id="36" name="TextBox 28"/>
            <p:cNvSpPr txBox="1">
              <a:spLocks noChangeArrowheads="1"/>
            </p:cNvSpPr>
            <p:nvPr/>
          </p:nvSpPr>
          <p:spPr bwMode="auto">
            <a:xfrm>
              <a:off x="1835104" y="1897933"/>
              <a:ext cx="100540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sz="1600" b="1">
                  <a:latin typeface="微软雅黑" panose="020B0503020204020204" pitchFamily="34" charset="-122"/>
                  <a:ea typeface="微软雅黑" panose="020B0503020204020204" pitchFamily="34" charset="-122"/>
                </a:rPr>
                <a:t>添加标题</a:t>
              </a:r>
              <a:endParaRPr lang="id-ID" sz="1600" b="1">
                <a:latin typeface="微软雅黑" panose="020B0503020204020204" pitchFamily="34" charset="-122"/>
                <a:ea typeface="微软雅黑" panose="020B0503020204020204" pitchFamily="34" charset="-122"/>
              </a:endParaRPr>
            </a:p>
          </p:txBody>
        </p:sp>
        <p:sp>
          <p:nvSpPr>
            <p:cNvPr id="37" name="TextBox 29"/>
            <p:cNvSpPr txBox="1">
              <a:spLocks noChangeArrowheads="1"/>
            </p:cNvSpPr>
            <p:nvPr/>
          </p:nvSpPr>
          <p:spPr bwMode="auto">
            <a:xfrm>
              <a:off x="1835104" y="2164706"/>
              <a:ext cx="1567785" cy="9546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1400" dirty="0" smtClean="0">
                  <a:solidFill>
                    <a:schemeClr val="tx1">
                      <a:lumMod val="85000"/>
                      <a:lumOff val="15000"/>
                    </a:schemeClr>
                  </a:solidFill>
                  <a:latin typeface="Arial" panose="020B0604020202020204" pitchFamily="34" charset="0"/>
                  <a:ea typeface="微软雅黑" panose="020B0503020204020204" pitchFamily="34" charset="-122"/>
                  <a:cs typeface="+mn-ea"/>
                  <a:sym typeface="Arial" panose="020B0604020202020204" pitchFamily="34" charset="0"/>
                </a:rPr>
                <a:t>点击编辑内容点击编辑内容点击编辑内容点击编辑内容</a:t>
              </a:r>
              <a:endParaRPr lang="id-ID" altLang="zh-CN" sz="1400" dirty="0"/>
            </a:p>
          </p:txBody>
        </p:sp>
      </p:grpSp>
      <p:grpSp>
        <p:nvGrpSpPr>
          <p:cNvPr id="38" name="组合 40"/>
          <p:cNvGrpSpPr/>
          <p:nvPr/>
        </p:nvGrpSpPr>
        <p:grpSpPr bwMode="auto">
          <a:xfrm>
            <a:off x="4811713" y="4602163"/>
            <a:ext cx="1566862" cy="1220734"/>
            <a:chOff x="1835104" y="1897933"/>
            <a:chExt cx="1567785" cy="1221402"/>
          </a:xfrm>
        </p:grpSpPr>
        <p:sp>
          <p:nvSpPr>
            <p:cNvPr id="39" name="TextBox 28"/>
            <p:cNvSpPr txBox="1">
              <a:spLocks noChangeArrowheads="1"/>
            </p:cNvSpPr>
            <p:nvPr/>
          </p:nvSpPr>
          <p:spPr bwMode="auto">
            <a:xfrm>
              <a:off x="1835104" y="1897933"/>
              <a:ext cx="100540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sz="1600" b="1">
                  <a:latin typeface="微软雅黑" panose="020B0503020204020204" pitchFamily="34" charset="-122"/>
                  <a:ea typeface="微软雅黑" panose="020B0503020204020204" pitchFamily="34" charset="-122"/>
                </a:rPr>
                <a:t>添加标题</a:t>
              </a:r>
              <a:endParaRPr lang="id-ID" sz="1600" b="1">
                <a:latin typeface="微软雅黑" panose="020B0503020204020204" pitchFamily="34" charset="-122"/>
                <a:ea typeface="微软雅黑" panose="020B0503020204020204" pitchFamily="34" charset="-122"/>
              </a:endParaRPr>
            </a:p>
          </p:txBody>
        </p:sp>
        <p:sp>
          <p:nvSpPr>
            <p:cNvPr id="40" name="TextBox 29"/>
            <p:cNvSpPr txBox="1">
              <a:spLocks noChangeArrowheads="1"/>
            </p:cNvSpPr>
            <p:nvPr/>
          </p:nvSpPr>
          <p:spPr bwMode="auto">
            <a:xfrm>
              <a:off x="1835104" y="2164706"/>
              <a:ext cx="1567785" cy="9546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1400" dirty="0" smtClean="0">
                  <a:solidFill>
                    <a:schemeClr val="tx1">
                      <a:lumMod val="85000"/>
                      <a:lumOff val="15000"/>
                    </a:schemeClr>
                  </a:solidFill>
                  <a:latin typeface="Arial" panose="020B0604020202020204" pitchFamily="34" charset="0"/>
                  <a:ea typeface="微软雅黑" panose="020B0503020204020204" pitchFamily="34" charset="-122"/>
                  <a:cs typeface="+mn-ea"/>
                  <a:sym typeface="Arial" panose="020B0604020202020204" pitchFamily="34" charset="0"/>
                </a:rPr>
                <a:t>点击编辑内容点击编辑内容点击编辑内容点击编辑内容</a:t>
              </a:r>
              <a:endParaRPr lang="id-ID" altLang="zh-CN" sz="1400" dirty="0"/>
            </a:p>
          </p:txBody>
        </p:sp>
      </p:grpSp>
      <p:grpSp>
        <p:nvGrpSpPr>
          <p:cNvPr id="41" name="组合 43"/>
          <p:cNvGrpSpPr/>
          <p:nvPr/>
        </p:nvGrpSpPr>
        <p:grpSpPr bwMode="auto">
          <a:xfrm>
            <a:off x="6732588" y="4602163"/>
            <a:ext cx="1566862" cy="1220734"/>
            <a:chOff x="1835104" y="1897933"/>
            <a:chExt cx="1567785" cy="1221402"/>
          </a:xfrm>
        </p:grpSpPr>
        <p:sp>
          <p:nvSpPr>
            <p:cNvPr id="42" name="TextBox 28"/>
            <p:cNvSpPr txBox="1">
              <a:spLocks noChangeArrowheads="1"/>
            </p:cNvSpPr>
            <p:nvPr/>
          </p:nvSpPr>
          <p:spPr bwMode="auto">
            <a:xfrm>
              <a:off x="1835104" y="1897933"/>
              <a:ext cx="100540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sz="1600" b="1">
                  <a:latin typeface="微软雅黑" panose="020B0503020204020204" pitchFamily="34" charset="-122"/>
                  <a:ea typeface="微软雅黑" panose="020B0503020204020204" pitchFamily="34" charset="-122"/>
                </a:rPr>
                <a:t>添加标题</a:t>
              </a:r>
              <a:endParaRPr lang="id-ID" sz="1600" b="1">
                <a:latin typeface="微软雅黑" panose="020B0503020204020204" pitchFamily="34" charset="-122"/>
                <a:ea typeface="微软雅黑" panose="020B0503020204020204" pitchFamily="34" charset="-122"/>
              </a:endParaRPr>
            </a:p>
          </p:txBody>
        </p:sp>
        <p:sp>
          <p:nvSpPr>
            <p:cNvPr id="43" name="TextBox 29"/>
            <p:cNvSpPr txBox="1">
              <a:spLocks noChangeArrowheads="1"/>
            </p:cNvSpPr>
            <p:nvPr/>
          </p:nvSpPr>
          <p:spPr bwMode="auto">
            <a:xfrm>
              <a:off x="1835104" y="2164706"/>
              <a:ext cx="1567785" cy="9546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1400" dirty="0" smtClean="0">
                  <a:solidFill>
                    <a:schemeClr val="tx1">
                      <a:lumMod val="85000"/>
                      <a:lumOff val="15000"/>
                    </a:schemeClr>
                  </a:solidFill>
                  <a:latin typeface="Arial" panose="020B0604020202020204" pitchFamily="34" charset="0"/>
                  <a:ea typeface="微软雅黑" panose="020B0503020204020204" pitchFamily="34" charset="-122"/>
                  <a:cs typeface="+mn-ea"/>
                  <a:sym typeface="Arial" panose="020B0604020202020204" pitchFamily="34" charset="0"/>
                </a:rPr>
                <a:t>点击编辑内容点击编辑内容点击编辑内容点击编辑内容</a:t>
              </a:r>
              <a:endParaRPr lang="id-ID" altLang="zh-CN" sz="1400" dirty="0"/>
            </a:p>
          </p:txBody>
        </p:sp>
      </p:grpSp>
      <p:grpSp>
        <p:nvGrpSpPr>
          <p:cNvPr id="44" name="组合 46"/>
          <p:cNvGrpSpPr/>
          <p:nvPr/>
        </p:nvGrpSpPr>
        <p:grpSpPr bwMode="auto">
          <a:xfrm>
            <a:off x="9240838" y="4602163"/>
            <a:ext cx="1566862" cy="1220734"/>
            <a:chOff x="1835104" y="1897933"/>
            <a:chExt cx="1567785" cy="1221402"/>
          </a:xfrm>
        </p:grpSpPr>
        <p:sp>
          <p:nvSpPr>
            <p:cNvPr id="45" name="TextBox 28"/>
            <p:cNvSpPr txBox="1">
              <a:spLocks noChangeArrowheads="1"/>
            </p:cNvSpPr>
            <p:nvPr/>
          </p:nvSpPr>
          <p:spPr bwMode="auto">
            <a:xfrm>
              <a:off x="1835104" y="1897933"/>
              <a:ext cx="100540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sz="1600" b="1">
                  <a:latin typeface="微软雅黑" panose="020B0503020204020204" pitchFamily="34" charset="-122"/>
                  <a:ea typeface="微软雅黑" panose="020B0503020204020204" pitchFamily="34" charset="-122"/>
                </a:rPr>
                <a:t>添加标题</a:t>
              </a:r>
              <a:endParaRPr lang="id-ID" sz="1600" b="1">
                <a:latin typeface="微软雅黑" panose="020B0503020204020204" pitchFamily="34" charset="-122"/>
                <a:ea typeface="微软雅黑" panose="020B0503020204020204" pitchFamily="34" charset="-122"/>
              </a:endParaRPr>
            </a:p>
          </p:txBody>
        </p:sp>
        <p:sp>
          <p:nvSpPr>
            <p:cNvPr id="46" name="TextBox 29"/>
            <p:cNvSpPr txBox="1">
              <a:spLocks noChangeArrowheads="1"/>
            </p:cNvSpPr>
            <p:nvPr/>
          </p:nvSpPr>
          <p:spPr bwMode="auto">
            <a:xfrm>
              <a:off x="1835104" y="2164706"/>
              <a:ext cx="1567785" cy="9546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1400" dirty="0" smtClean="0">
                  <a:solidFill>
                    <a:schemeClr val="tx1">
                      <a:lumMod val="85000"/>
                      <a:lumOff val="15000"/>
                    </a:schemeClr>
                  </a:solidFill>
                  <a:latin typeface="Arial" panose="020B0604020202020204" pitchFamily="34" charset="0"/>
                  <a:ea typeface="微软雅黑" panose="020B0503020204020204" pitchFamily="34" charset="-122"/>
                  <a:cs typeface="+mn-ea"/>
                  <a:sym typeface="Arial" panose="020B0604020202020204" pitchFamily="34" charset="0"/>
                </a:rPr>
                <a:t>点击编辑内容点击编辑内容点击编辑内容点击编辑内容</a:t>
              </a:r>
              <a:endParaRPr lang="id-ID" altLang="zh-CN" sz="1400" dirty="0"/>
            </a:p>
          </p:txBody>
        </p:sp>
      </p:gr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2"/>
          <p:cNvGrpSpPr/>
          <p:nvPr/>
        </p:nvGrpSpPr>
        <p:grpSpPr bwMode="auto">
          <a:xfrm>
            <a:off x="223326" y="206326"/>
            <a:ext cx="2921000" cy="461665"/>
            <a:chOff x="608318" y="538132"/>
            <a:chExt cx="2521286" cy="461734"/>
          </a:xfrm>
        </p:grpSpPr>
        <p:sp>
          <p:nvSpPr>
            <p:cNvPr id="3" name="椭圆 2"/>
            <p:cNvSpPr/>
            <p:nvPr/>
          </p:nvSpPr>
          <p:spPr>
            <a:xfrm>
              <a:off x="608318" y="695318"/>
              <a:ext cx="87324" cy="85738"/>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2000">
                <a:solidFill>
                  <a:schemeClr val="tx1">
                    <a:lumMod val="75000"/>
                    <a:lumOff val="25000"/>
                  </a:schemeClr>
                </a:solidFill>
              </a:endParaRPr>
            </a:p>
          </p:txBody>
        </p:sp>
        <p:sp>
          <p:nvSpPr>
            <p:cNvPr id="4" name="椭圆 3"/>
            <p:cNvSpPr/>
            <p:nvPr/>
          </p:nvSpPr>
          <p:spPr>
            <a:xfrm>
              <a:off x="3042279" y="695318"/>
              <a:ext cx="87325" cy="85738"/>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2000">
                <a:solidFill>
                  <a:schemeClr val="tx1">
                    <a:lumMod val="75000"/>
                    <a:lumOff val="25000"/>
                  </a:schemeClr>
                </a:solidFill>
              </a:endParaRPr>
            </a:p>
          </p:txBody>
        </p:sp>
        <p:sp>
          <p:nvSpPr>
            <p:cNvPr id="5" name="文本框 31"/>
            <p:cNvSpPr txBox="1">
              <a:spLocks noChangeArrowheads="1"/>
            </p:cNvSpPr>
            <p:nvPr/>
          </p:nvSpPr>
          <p:spPr bwMode="auto">
            <a:xfrm>
              <a:off x="703979" y="538132"/>
              <a:ext cx="2338540" cy="4617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Tx/>
                <a:buNone/>
              </a:pPr>
              <a:r>
                <a:rPr lang="zh-CN" altLang="en-US" sz="2400" b="1" dirty="0">
                  <a:solidFill>
                    <a:schemeClr val="tx1">
                      <a:lumMod val="85000"/>
                      <a:lumOff val="15000"/>
                    </a:schemeClr>
                  </a:solidFill>
                  <a:latin typeface="微软雅黑" panose="020B0503020204020204" pitchFamily="34" charset="-122"/>
                  <a:ea typeface="微软雅黑" panose="020B0503020204020204" pitchFamily="34" charset="-122"/>
                </a:rPr>
                <a:t>点此添加您的标题</a:t>
              </a:r>
            </a:p>
          </p:txBody>
        </p:sp>
      </p:grpSp>
      <p:sp>
        <p:nvSpPr>
          <p:cNvPr id="6" name="菱形 5"/>
          <p:cNvSpPr/>
          <p:nvPr/>
        </p:nvSpPr>
        <p:spPr>
          <a:xfrm>
            <a:off x="3108325" y="3187700"/>
            <a:ext cx="1949450" cy="1949450"/>
          </a:xfrm>
          <a:prstGeom prst="diamond">
            <a:avLst/>
          </a:prstGeom>
          <a:solidFill>
            <a:schemeClr val="accent5">
              <a:lumMod val="60000"/>
              <a:lumOff val="40000"/>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7" name="菱形 6"/>
          <p:cNvSpPr/>
          <p:nvPr/>
        </p:nvSpPr>
        <p:spPr>
          <a:xfrm>
            <a:off x="5175250" y="3187700"/>
            <a:ext cx="1949450" cy="1949450"/>
          </a:xfrm>
          <a:prstGeom prst="diamond">
            <a:avLst/>
          </a:prstGeom>
          <a:solidFill>
            <a:schemeClr val="accent5">
              <a:lumMod val="60000"/>
              <a:lumOff val="40000"/>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8" name="菱形 7"/>
          <p:cNvSpPr/>
          <p:nvPr/>
        </p:nvSpPr>
        <p:spPr>
          <a:xfrm>
            <a:off x="7240588" y="3187700"/>
            <a:ext cx="1949450" cy="1949450"/>
          </a:xfrm>
          <a:prstGeom prst="diamond">
            <a:avLst/>
          </a:prstGeom>
          <a:solidFill>
            <a:schemeClr val="accent5">
              <a:lumMod val="60000"/>
              <a:lumOff val="40000"/>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pic>
        <p:nvPicPr>
          <p:cNvPr id="9" name="图片 8"/>
          <p:cNvPicPr>
            <a:picLocks noChangeAspect="1"/>
          </p:cNvPicPr>
          <p:nvPr/>
        </p:nvPicPr>
        <p:blipFill>
          <a:blip r:embed="rId2" cstate="email"/>
          <a:srcRect/>
          <a:stretch>
            <a:fillRect/>
          </a:stretch>
        </p:blipFill>
        <p:spPr>
          <a:xfrm>
            <a:off x="2066999" y="2178149"/>
            <a:ext cx="1948941" cy="1936896"/>
          </a:xfrm>
          <a:custGeom>
            <a:avLst/>
            <a:gdLst>
              <a:gd name="connsiteX0" fmla="*/ 974471 w 1948941"/>
              <a:gd name="connsiteY0" fmla="*/ 0 h 1936896"/>
              <a:gd name="connsiteX1" fmla="*/ 1948941 w 1948941"/>
              <a:gd name="connsiteY1" fmla="*/ 974471 h 1936896"/>
              <a:gd name="connsiteX2" fmla="*/ 986516 w 1948941"/>
              <a:gd name="connsiteY2" fmla="*/ 1936896 h 1936896"/>
              <a:gd name="connsiteX3" fmla="*/ 962426 w 1948941"/>
              <a:gd name="connsiteY3" fmla="*/ 1936896 h 1936896"/>
              <a:gd name="connsiteX4" fmla="*/ 0 w 1948941"/>
              <a:gd name="connsiteY4" fmla="*/ 974471 h 19368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48941" h="1936896">
                <a:moveTo>
                  <a:pt x="974471" y="0"/>
                </a:moveTo>
                <a:lnTo>
                  <a:pt x="1948941" y="974471"/>
                </a:lnTo>
                <a:lnTo>
                  <a:pt x="986516" y="1936896"/>
                </a:lnTo>
                <a:lnTo>
                  <a:pt x="962426" y="1936896"/>
                </a:lnTo>
                <a:lnTo>
                  <a:pt x="0" y="974471"/>
                </a:lnTo>
                <a:close/>
              </a:path>
            </a:pathLst>
          </a:custGeom>
        </p:spPr>
      </p:pic>
      <p:pic>
        <p:nvPicPr>
          <p:cNvPr id="10" name="图片 9"/>
          <p:cNvPicPr>
            <a:picLocks noChangeAspect="1"/>
          </p:cNvPicPr>
          <p:nvPr/>
        </p:nvPicPr>
        <p:blipFill>
          <a:blip r:embed="rId3" cstate="email"/>
          <a:srcRect/>
          <a:stretch>
            <a:fillRect/>
          </a:stretch>
        </p:blipFill>
        <p:spPr>
          <a:xfrm>
            <a:off x="4137003" y="2193094"/>
            <a:ext cx="1948941" cy="1921951"/>
          </a:xfrm>
          <a:custGeom>
            <a:avLst/>
            <a:gdLst>
              <a:gd name="connsiteX0" fmla="*/ 960975 w 1948941"/>
              <a:gd name="connsiteY0" fmla="*/ 0 h 1921951"/>
              <a:gd name="connsiteX1" fmla="*/ 987967 w 1948941"/>
              <a:gd name="connsiteY1" fmla="*/ 0 h 1921951"/>
              <a:gd name="connsiteX2" fmla="*/ 1948941 w 1948941"/>
              <a:gd name="connsiteY2" fmla="*/ 960975 h 1921951"/>
              <a:gd name="connsiteX3" fmla="*/ 987965 w 1948941"/>
              <a:gd name="connsiteY3" fmla="*/ 1921951 h 1921951"/>
              <a:gd name="connsiteX4" fmla="*/ 960977 w 1948941"/>
              <a:gd name="connsiteY4" fmla="*/ 1921951 h 1921951"/>
              <a:gd name="connsiteX5" fmla="*/ 0 w 1948941"/>
              <a:gd name="connsiteY5" fmla="*/ 960975 h 19219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948941" h="1921951">
                <a:moveTo>
                  <a:pt x="960975" y="0"/>
                </a:moveTo>
                <a:lnTo>
                  <a:pt x="987967" y="0"/>
                </a:lnTo>
                <a:lnTo>
                  <a:pt x="1948941" y="960975"/>
                </a:lnTo>
                <a:lnTo>
                  <a:pt x="987965" y="1921951"/>
                </a:lnTo>
                <a:lnTo>
                  <a:pt x="960977" y="1921951"/>
                </a:lnTo>
                <a:lnTo>
                  <a:pt x="0" y="960975"/>
                </a:lnTo>
                <a:close/>
              </a:path>
            </a:pathLst>
          </a:custGeom>
        </p:spPr>
      </p:pic>
      <p:pic>
        <p:nvPicPr>
          <p:cNvPr id="11" name="图片 10"/>
          <p:cNvPicPr>
            <a:picLocks noChangeAspect="1"/>
          </p:cNvPicPr>
          <p:nvPr/>
        </p:nvPicPr>
        <p:blipFill>
          <a:blip r:embed="rId4" cstate="email"/>
          <a:srcRect/>
          <a:stretch>
            <a:fillRect/>
          </a:stretch>
        </p:blipFill>
        <p:spPr>
          <a:xfrm>
            <a:off x="6208466" y="2207541"/>
            <a:ext cx="1948941" cy="1907504"/>
          </a:xfrm>
          <a:custGeom>
            <a:avLst/>
            <a:gdLst>
              <a:gd name="connsiteX0" fmla="*/ 933034 w 1948941"/>
              <a:gd name="connsiteY0" fmla="*/ 0 h 1907504"/>
              <a:gd name="connsiteX1" fmla="*/ 1015908 w 1948941"/>
              <a:gd name="connsiteY1" fmla="*/ 0 h 1907504"/>
              <a:gd name="connsiteX2" fmla="*/ 1948941 w 1948941"/>
              <a:gd name="connsiteY2" fmla="*/ 933034 h 1907504"/>
              <a:gd name="connsiteX3" fmla="*/ 974471 w 1948941"/>
              <a:gd name="connsiteY3" fmla="*/ 1907504 h 1907504"/>
              <a:gd name="connsiteX4" fmla="*/ 0 w 1948941"/>
              <a:gd name="connsiteY4" fmla="*/ 933034 h 19075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48941" h="1907504">
                <a:moveTo>
                  <a:pt x="933034" y="0"/>
                </a:moveTo>
                <a:lnTo>
                  <a:pt x="1015908" y="0"/>
                </a:lnTo>
                <a:lnTo>
                  <a:pt x="1948941" y="933034"/>
                </a:lnTo>
                <a:lnTo>
                  <a:pt x="974471" y="1907504"/>
                </a:lnTo>
                <a:lnTo>
                  <a:pt x="0" y="933034"/>
                </a:lnTo>
                <a:close/>
              </a:path>
            </a:pathLst>
          </a:custGeom>
        </p:spPr>
      </p:pic>
      <p:pic>
        <p:nvPicPr>
          <p:cNvPr id="12" name="图片 11"/>
          <p:cNvPicPr>
            <a:picLocks noChangeAspect="1"/>
          </p:cNvPicPr>
          <p:nvPr/>
        </p:nvPicPr>
        <p:blipFill>
          <a:blip r:embed="rId5" cstate="email"/>
          <a:srcRect/>
          <a:stretch>
            <a:fillRect/>
          </a:stretch>
        </p:blipFill>
        <p:spPr>
          <a:xfrm>
            <a:off x="8272352" y="2166104"/>
            <a:ext cx="1948941" cy="1948941"/>
          </a:xfrm>
          <a:custGeom>
            <a:avLst/>
            <a:gdLst>
              <a:gd name="connsiteX0" fmla="*/ 974471 w 1948941"/>
              <a:gd name="connsiteY0" fmla="*/ 0 h 1948941"/>
              <a:gd name="connsiteX1" fmla="*/ 1948941 w 1948941"/>
              <a:gd name="connsiteY1" fmla="*/ 974471 h 1948941"/>
              <a:gd name="connsiteX2" fmla="*/ 974471 w 1948941"/>
              <a:gd name="connsiteY2" fmla="*/ 1948941 h 1948941"/>
              <a:gd name="connsiteX3" fmla="*/ 0 w 1948941"/>
              <a:gd name="connsiteY3" fmla="*/ 974471 h 1948941"/>
            </a:gdLst>
            <a:ahLst/>
            <a:cxnLst>
              <a:cxn ang="0">
                <a:pos x="connsiteX0" y="connsiteY0"/>
              </a:cxn>
              <a:cxn ang="0">
                <a:pos x="connsiteX1" y="connsiteY1"/>
              </a:cxn>
              <a:cxn ang="0">
                <a:pos x="connsiteX2" y="connsiteY2"/>
              </a:cxn>
              <a:cxn ang="0">
                <a:pos x="connsiteX3" y="connsiteY3"/>
              </a:cxn>
            </a:cxnLst>
            <a:rect l="l" t="t" r="r" b="b"/>
            <a:pathLst>
              <a:path w="1948941" h="1948941">
                <a:moveTo>
                  <a:pt x="974471" y="0"/>
                </a:moveTo>
                <a:lnTo>
                  <a:pt x="1948941" y="974471"/>
                </a:lnTo>
                <a:lnTo>
                  <a:pt x="974471" y="1948941"/>
                </a:lnTo>
                <a:lnTo>
                  <a:pt x="0" y="974471"/>
                </a:lnTo>
                <a:close/>
              </a:path>
            </a:pathLst>
          </a:custGeom>
        </p:spPr>
      </p:pic>
      <p:sp>
        <p:nvSpPr>
          <p:cNvPr id="13" name="菱形 12"/>
          <p:cNvSpPr/>
          <p:nvPr/>
        </p:nvSpPr>
        <p:spPr>
          <a:xfrm>
            <a:off x="4137025" y="4954588"/>
            <a:ext cx="438150" cy="438150"/>
          </a:xfrm>
          <a:prstGeom prst="diamond">
            <a:avLst/>
          </a:prstGeom>
          <a:solidFill>
            <a:schemeClr val="bg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14" name="菱形 13"/>
          <p:cNvSpPr/>
          <p:nvPr/>
        </p:nvSpPr>
        <p:spPr>
          <a:xfrm>
            <a:off x="6962775" y="4187825"/>
            <a:ext cx="438150" cy="438150"/>
          </a:xfrm>
          <a:prstGeom prst="diamond">
            <a:avLst/>
          </a:prstGeom>
          <a:solidFill>
            <a:schemeClr val="bg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15" name="菱形 14"/>
          <p:cNvSpPr/>
          <p:nvPr/>
        </p:nvSpPr>
        <p:spPr>
          <a:xfrm>
            <a:off x="3860800" y="2687638"/>
            <a:ext cx="438150" cy="438150"/>
          </a:xfrm>
          <a:prstGeom prst="diamond">
            <a:avLst/>
          </a:prstGeom>
          <a:solidFill>
            <a:schemeClr val="bg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16" name="菱形 15"/>
          <p:cNvSpPr/>
          <p:nvPr/>
        </p:nvSpPr>
        <p:spPr>
          <a:xfrm>
            <a:off x="9290050" y="1905000"/>
            <a:ext cx="438150" cy="438150"/>
          </a:xfrm>
          <a:prstGeom prst="diamond">
            <a:avLst/>
          </a:prstGeom>
          <a:solidFill>
            <a:schemeClr val="bg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17" name="Freeform 385"/>
          <p:cNvSpPr/>
          <p:nvPr/>
        </p:nvSpPr>
        <p:spPr bwMode="auto">
          <a:xfrm>
            <a:off x="3935413" y="3937000"/>
            <a:ext cx="274637" cy="250825"/>
          </a:xfrm>
          <a:custGeom>
            <a:avLst/>
            <a:gdLst>
              <a:gd name="T0" fmla="*/ 159252 w 288"/>
              <a:gd name="T1" fmla="*/ 123498 h 262"/>
              <a:gd name="T2" fmla="*/ 44819 w 288"/>
              <a:gd name="T3" fmla="*/ 73716 h 262"/>
              <a:gd name="T4" fmla="*/ 159252 w 288"/>
              <a:gd name="T5" fmla="*/ 13403 h 262"/>
              <a:gd name="T6" fmla="*/ 159252 w 288"/>
              <a:gd name="T7" fmla="*/ 0 h 262"/>
              <a:gd name="T8" fmla="*/ 0 w 288"/>
              <a:gd name="T9" fmla="*/ 82332 h 262"/>
              <a:gd name="T10" fmla="*/ 159252 w 288"/>
              <a:gd name="T11" fmla="*/ 196256 h 262"/>
              <a:gd name="T12" fmla="*/ 159252 w 288"/>
              <a:gd name="T13" fmla="*/ 250825 h 262"/>
              <a:gd name="T14" fmla="*/ 274638 w 288"/>
              <a:gd name="T15" fmla="*/ 157962 h 262"/>
              <a:gd name="T16" fmla="*/ 159252 w 288"/>
              <a:gd name="T17" fmla="*/ 65100 h 262"/>
              <a:gd name="T18" fmla="*/ 159252 w 288"/>
              <a:gd name="T19" fmla="*/ 123498 h 26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88" h="262">
                <a:moveTo>
                  <a:pt x="167" y="129"/>
                </a:moveTo>
                <a:cubicBezTo>
                  <a:pt x="135" y="129"/>
                  <a:pt x="47" y="122"/>
                  <a:pt x="47" y="77"/>
                </a:cubicBezTo>
                <a:cubicBezTo>
                  <a:pt x="47" y="29"/>
                  <a:pt x="139" y="14"/>
                  <a:pt x="167" y="14"/>
                </a:cubicBezTo>
                <a:cubicBezTo>
                  <a:pt x="167" y="0"/>
                  <a:pt x="167" y="0"/>
                  <a:pt x="167" y="0"/>
                </a:cubicBezTo>
                <a:cubicBezTo>
                  <a:pt x="106" y="0"/>
                  <a:pt x="0" y="13"/>
                  <a:pt x="0" y="86"/>
                </a:cubicBezTo>
                <a:cubicBezTo>
                  <a:pt x="0" y="162"/>
                  <a:pt x="115" y="204"/>
                  <a:pt x="167" y="205"/>
                </a:cubicBezTo>
                <a:cubicBezTo>
                  <a:pt x="167" y="262"/>
                  <a:pt x="167" y="262"/>
                  <a:pt x="167" y="262"/>
                </a:cubicBezTo>
                <a:cubicBezTo>
                  <a:pt x="288" y="165"/>
                  <a:pt x="288" y="165"/>
                  <a:pt x="288" y="165"/>
                </a:cubicBezTo>
                <a:cubicBezTo>
                  <a:pt x="167" y="68"/>
                  <a:pt x="167" y="68"/>
                  <a:pt x="167" y="68"/>
                </a:cubicBezTo>
                <a:lnTo>
                  <a:pt x="167" y="129"/>
                </a:lnTo>
                <a:close/>
              </a:path>
            </a:pathLst>
          </a:custGeom>
          <a:solidFill>
            <a:schemeClr val="accent1">
              <a:lumMod val="75000"/>
            </a:schemeClr>
          </a:solidFill>
          <a:ln>
            <a:noFill/>
          </a:ln>
        </p:spPr>
        <p:txBody>
          <a:bodyPr/>
          <a:lstStyle/>
          <a:p>
            <a:endParaRPr lang="zh-CN" altLang="en-US">
              <a:solidFill>
                <a:schemeClr val="tx1">
                  <a:lumMod val="85000"/>
                  <a:lumOff val="15000"/>
                </a:schemeClr>
              </a:solidFill>
            </a:endParaRPr>
          </a:p>
        </p:txBody>
      </p:sp>
      <p:sp>
        <p:nvSpPr>
          <p:cNvPr id="18" name="Freeform 44"/>
          <p:cNvSpPr/>
          <p:nvPr/>
        </p:nvSpPr>
        <p:spPr bwMode="auto">
          <a:xfrm>
            <a:off x="6003925" y="3910013"/>
            <a:ext cx="277813" cy="277812"/>
          </a:xfrm>
          <a:custGeom>
            <a:avLst/>
            <a:gdLst>
              <a:gd name="T0" fmla="*/ 0 w 175"/>
              <a:gd name="T1" fmla="*/ 147637 h 175"/>
              <a:gd name="T2" fmla="*/ 130175 w 175"/>
              <a:gd name="T3" fmla="*/ 147637 h 175"/>
              <a:gd name="T4" fmla="*/ 130175 w 175"/>
              <a:gd name="T5" fmla="*/ 277812 h 175"/>
              <a:gd name="T6" fmla="*/ 277813 w 175"/>
              <a:gd name="T7" fmla="*/ 0 h 175"/>
              <a:gd name="T8" fmla="*/ 0 w 175"/>
              <a:gd name="T9" fmla="*/ 147637 h 17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75" h="175">
                <a:moveTo>
                  <a:pt x="0" y="93"/>
                </a:moveTo>
                <a:lnTo>
                  <a:pt x="82" y="93"/>
                </a:lnTo>
                <a:lnTo>
                  <a:pt x="82" y="175"/>
                </a:lnTo>
                <a:lnTo>
                  <a:pt x="175" y="0"/>
                </a:lnTo>
                <a:lnTo>
                  <a:pt x="0" y="93"/>
                </a:lnTo>
                <a:close/>
              </a:path>
            </a:pathLst>
          </a:custGeom>
          <a:solidFill>
            <a:schemeClr val="accent1">
              <a:lumMod val="75000"/>
            </a:schemeClr>
          </a:solidFill>
          <a:ln>
            <a:noFill/>
          </a:ln>
        </p:spPr>
        <p:txBody>
          <a:bodyPr/>
          <a:lstStyle/>
          <a:p>
            <a:endParaRPr lang="zh-CN" altLang="en-US">
              <a:solidFill>
                <a:schemeClr val="tx1">
                  <a:lumMod val="85000"/>
                  <a:lumOff val="15000"/>
                </a:schemeClr>
              </a:solidFill>
            </a:endParaRPr>
          </a:p>
        </p:txBody>
      </p:sp>
      <p:sp>
        <p:nvSpPr>
          <p:cNvPr id="19" name="Freeform 218"/>
          <p:cNvSpPr>
            <a:spLocks noEditPoints="1"/>
          </p:cNvSpPr>
          <p:nvPr/>
        </p:nvSpPr>
        <p:spPr bwMode="auto">
          <a:xfrm>
            <a:off x="8107363" y="3916363"/>
            <a:ext cx="214312" cy="274637"/>
          </a:xfrm>
          <a:custGeom>
            <a:avLst/>
            <a:gdLst>
              <a:gd name="T0" fmla="*/ 214313 w 224"/>
              <a:gd name="T1" fmla="*/ 113874 h 287"/>
              <a:gd name="T2" fmla="*/ 107157 w 224"/>
              <a:gd name="T3" fmla="*/ 0 h 287"/>
              <a:gd name="T4" fmla="*/ 0 w 224"/>
              <a:gd name="T5" fmla="*/ 113874 h 287"/>
              <a:gd name="T6" fmla="*/ 93762 w 224"/>
              <a:gd name="T7" fmla="*/ 246886 h 287"/>
              <a:gd name="T8" fmla="*/ 81324 w 224"/>
              <a:gd name="T9" fmla="*/ 269852 h 287"/>
              <a:gd name="T10" fmla="*/ 81324 w 224"/>
              <a:gd name="T11" fmla="*/ 272723 h 287"/>
              <a:gd name="T12" fmla="*/ 84194 w 224"/>
              <a:gd name="T13" fmla="*/ 274637 h 287"/>
              <a:gd name="T14" fmla="*/ 130119 w 224"/>
              <a:gd name="T15" fmla="*/ 274637 h 287"/>
              <a:gd name="T16" fmla="*/ 133946 w 224"/>
              <a:gd name="T17" fmla="*/ 272723 h 287"/>
              <a:gd name="T18" fmla="*/ 133946 w 224"/>
              <a:gd name="T19" fmla="*/ 269852 h 287"/>
              <a:gd name="T20" fmla="*/ 121508 w 224"/>
              <a:gd name="T21" fmla="*/ 246886 h 287"/>
              <a:gd name="T22" fmla="*/ 214313 w 224"/>
              <a:gd name="T23" fmla="*/ 113874 h 287"/>
              <a:gd name="T24" fmla="*/ 35400 w 224"/>
              <a:gd name="T25" fmla="*/ 124400 h 287"/>
              <a:gd name="T26" fmla="*/ 34443 w 224"/>
              <a:gd name="T27" fmla="*/ 122486 h 287"/>
              <a:gd name="T28" fmla="*/ 46881 w 224"/>
              <a:gd name="T29" fmla="*/ 57415 h 287"/>
              <a:gd name="T30" fmla="*/ 75584 w 224"/>
              <a:gd name="T31" fmla="*/ 56458 h 287"/>
              <a:gd name="T32" fmla="*/ 78454 w 224"/>
              <a:gd name="T33" fmla="*/ 60286 h 287"/>
              <a:gd name="T34" fmla="*/ 70800 w 224"/>
              <a:gd name="T35" fmla="*/ 76554 h 287"/>
              <a:gd name="T36" fmla="*/ 66016 w 224"/>
              <a:gd name="T37" fmla="*/ 84209 h 287"/>
              <a:gd name="T38" fmla="*/ 58362 w 224"/>
              <a:gd name="T39" fmla="*/ 112917 h 287"/>
              <a:gd name="T40" fmla="*/ 51665 w 224"/>
              <a:gd name="T41" fmla="*/ 127271 h 287"/>
              <a:gd name="T42" fmla="*/ 46881 w 224"/>
              <a:gd name="T43" fmla="*/ 128228 h 287"/>
              <a:gd name="T44" fmla="*/ 35400 w 224"/>
              <a:gd name="T45" fmla="*/ 124400 h 287"/>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224" h="287">
                <a:moveTo>
                  <a:pt x="224" y="119"/>
                </a:moveTo>
                <a:cubicBezTo>
                  <a:pt x="224" y="6"/>
                  <a:pt x="131" y="0"/>
                  <a:pt x="112" y="0"/>
                </a:cubicBezTo>
                <a:cubicBezTo>
                  <a:pt x="93" y="0"/>
                  <a:pt x="0" y="6"/>
                  <a:pt x="0" y="119"/>
                </a:cubicBezTo>
                <a:cubicBezTo>
                  <a:pt x="0" y="201"/>
                  <a:pt x="76" y="247"/>
                  <a:pt x="98" y="258"/>
                </a:cubicBezTo>
                <a:cubicBezTo>
                  <a:pt x="85" y="282"/>
                  <a:pt x="85" y="282"/>
                  <a:pt x="85" y="282"/>
                </a:cubicBezTo>
                <a:cubicBezTo>
                  <a:pt x="84" y="283"/>
                  <a:pt x="84" y="284"/>
                  <a:pt x="85" y="285"/>
                </a:cubicBezTo>
                <a:cubicBezTo>
                  <a:pt x="86" y="287"/>
                  <a:pt x="87" y="287"/>
                  <a:pt x="88" y="287"/>
                </a:cubicBezTo>
                <a:cubicBezTo>
                  <a:pt x="136" y="287"/>
                  <a:pt x="136" y="287"/>
                  <a:pt x="136" y="287"/>
                </a:cubicBezTo>
                <a:cubicBezTo>
                  <a:pt x="138" y="287"/>
                  <a:pt x="139" y="287"/>
                  <a:pt x="140" y="285"/>
                </a:cubicBezTo>
                <a:cubicBezTo>
                  <a:pt x="140" y="284"/>
                  <a:pt x="140" y="283"/>
                  <a:pt x="140" y="282"/>
                </a:cubicBezTo>
                <a:cubicBezTo>
                  <a:pt x="127" y="258"/>
                  <a:pt x="127" y="258"/>
                  <a:pt x="127" y="258"/>
                </a:cubicBezTo>
                <a:cubicBezTo>
                  <a:pt x="149" y="247"/>
                  <a:pt x="224" y="202"/>
                  <a:pt x="224" y="119"/>
                </a:cubicBezTo>
                <a:close/>
                <a:moveTo>
                  <a:pt x="37" y="130"/>
                </a:moveTo>
                <a:cubicBezTo>
                  <a:pt x="36" y="130"/>
                  <a:pt x="36" y="129"/>
                  <a:pt x="36" y="128"/>
                </a:cubicBezTo>
                <a:cubicBezTo>
                  <a:pt x="35" y="126"/>
                  <a:pt x="28" y="84"/>
                  <a:pt x="49" y="60"/>
                </a:cubicBezTo>
                <a:cubicBezTo>
                  <a:pt x="56" y="52"/>
                  <a:pt x="66" y="52"/>
                  <a:pt x="79" y="59"/>
                </a:cubicBezTo>
                <a:cubicBezTo>
                  <a:pt x="80" y="60"/>
                  <a:pt x="81" y="62"/>
                  <a:pt x="82" y="63"/>
                </a:cubicBezTo>
                <a:cubicBezTo>
                  <a:pt x="82" y="68"/>
                  <a:pt x="79" y="73"/>
                  <a:pt x="74" y="80"/>
                </a:cubicBezTo>
                <a:cubicBezTo>
                  <a:pt x="72" y="83"/>
                  <a:pt x="70" y="86"/>
                  <a:pt x="69" y="88"/>
                </a:cubicBezTo>
                <a:cubicBezTo>
                  <a:pt x="64" y="99"/>
                  <a:pt x="62" y="110"/>
                  <a:pt x="61" y="118"/>
                </a:cubicBezTo>
                <a:cubicBezTo>
                  <a:pt x="59" y="127"/>
                  <a:pt x="58" y="132"/>
                  <a:pt x="54" y="133"/>
                </a:cubicBezTo>
                <a:cubicBezTo>
                  <a:pt x="52" y="133"/>
                  <a:pt x="51" y="134"/>
                  <a:pt x="49" y="134"/>
                </a:cubicBezTo>
                <a:cubicBezTo>
                  <a:pt x="45" y="134"/>
                  <a:pt x="39" y="133"/>
                  <a:pt x="37" y="130"/>
                </a:cubicBezTo>
                <a:close/>
              </a:path>
            </a:pathLst>
          </a:custGeom>
          <a:solidFill>
            <a:schemeClr val="accent1">
              <a:lumMod val="75000"/>
            </a:schemeClr>
          </a:solidFill>
          <a:ln>
            <a:noFill/>
          </a:ln>
        </p:spPr>
        <p:txBody>
          <a:bodyPr/>
          <a:lstStyle/>
          <a:p>
            <a:endParaRPr lang="zh-CN" altLang="en-US">
              <a:solidFill>
                <a:schemeClr val="tx1">
                  <a:lumMod val="85000"/>
                  <a:lumOff val="15000"/>
                </a:schemeClr>
              </a:solidFill>
            </a:endParaRPr>
          </a:p>
        </p:txBody>
      </p:sp>
      <p:sp>
        <p:nvSpPr>
          <p:cNvPr id="20" name="文本框 17"/>
          <p:cNvSpPr txBox="1">
            <a:spLocks noChangeArrowheads="1"/>
          </p:cNvSpPr>
          <p:nvPr/>
        </p:nvSpPr>
        <p:spPr bwMode="auto">
          <a:xfrm>
            <a:off x="3578225" y="4176714"/>
            <a:ext cx="996950" cy="352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1600" dirty="0" smtClean="0">
                <a:solidFill>
                  <a:schemeClr val="tx1">
                    <a:lumMod val="85000"/>
                    <a:lumOff val="15000"/>
                  </a:schemeClr>
                </a:solidFill>
                <a:latin typeface="微软雅黑" panose="020B0503020204020204" pitchFamily="34" charset="-122"/>
                <a:ea typeface="微软雅黑" panose="020B0503020204020204" pitchFamily="34" charset="-122"/>
              </a:rPr>
              <a:t>商务简约</a:t>
            </a:r>
            <a:endPar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21" name="文本框 18"/>
          <p:cNvSpPr txBox="1">
            <a:spLocks noChangeArrowheads="1"/>
          </p:cNvSpPr>
          <p:nvPr/>
        </p:nvSpPr>
        <p:spPr bwMode="auto">
          <a:xfrm>
            <a:off x="5680075" y="4176714"/>
            <a:ext cx="939799" cy="3194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1400" dirty="0" smtClean="0">
                <a:solidFill>
                  <a:schemeClr val="tx1">
                    <a:lumMod val="85000"/>
                    <a:lumOff val="15000"/>
                  </a:schemeClr>
                </a:solidFill>
                <a:latin typeface="微软雅黑" panose="020B0503020204020204" pitchFamily="34" charset="-122"/>
                <a:ea typeface="微软雅黑" panose="020B0503020204020204" pitchFamily="34" charset="-122"/>
              </a:rPr>
              <a:t>商务简约</a:t>
            </a:r>
            <a:endPar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22" name="文本框 19"/>
          <p:cNvSpPr txBox="1">
            <a:spLocks noChangeArrowheads="1"/>
          </p:cNvSpPr>
          <p:nvPr/>
        </p:nvSpPr>
        <p:spPr bwMode="auto">
          <a:xfrm>
            <a:off x="7744619" y="4187825"/>
            <a:ext cx="939799" cy="3194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1400" dirty="0" smtClean="0">
                <a:solidFill>
                  <a:schemeClr val="tx1">
                    <a:lumMod val="85000"/>
                    <a:lumOff val="15000"/>
                  </a:schemeClr>
                </a:solidFill>
                <a:latin typeface="微软雅黑" panose="020B0503020204020204" pitchFamily="34" charset="-122"/>
                <a:ea typeface="微软雅黑" panose="020B0503020204020204" pitchFamily="34" charset="-122"/>
              </a:rPr>
              <a:t>商务简约</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2"/>
          <p:cNvGrpSpPr/>
          <p:nvPr/>
        </p:nvGrpSpPr>
        <p:grpSpPr bwMode="auto">
          <a:xfrm>
            <a:off x="223326" y="206326"/>
            <a:ext cx="2921000" cy="461665"/>
            <a:chOff x="608318" y="538132"/>
            <a:chExt cx="2521286" cy="461734"/>
          </a:xfrm>
        </p:grpSpPr>
        <p:sp>
          <p:nvSpPr>
            <p:cNvPr id="3" name="椭圆 2"/>
            <p:cNvSpPr/>
            <p:nvPr/>
          </p:nvSpPr>
          <p:spPr>
            <a:xfrm>
              <a:off x="608318" y="695318"/>
              <a:ext cx="87324" cy="85738"/>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2000">
                <a:solidFill>
                  <a:schemeClr val="tx1">
                    <a:lumMod val="75000"/>
                    <a:lumOff val="25000"/>
                  </a:schemeClr>
                </a:solidFill>
              </a:endParaRPr>
            </a:p>
          </p:txBody>
        </p:sp>
        <p:sp>
          <p:nvSpPr>
            <p:cNvPr id="4" name="椭圆 3"/>
            <p:cNvSpPr/>
            <p:nvPr/>
          </p:nvSpPr>
          <p:spPr>
            <a:xfrm>
              <a:off x="3042279" y="695318"/>
              <a:ext cx="87325" cy="85738"/>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2000">
                <a:solidFill>
                  <a:schemeClr val="tx1">
                    <a:lumMod val="75000"/>
                    <a:lumOff val="25000"/>
                  </a:schemeClr>
                </a:solidFill>
              </a:endParaRPr>
            </a:p>
          </p:txBody>
        </p:sp>
        <p:sp>
          <p:nvSpPr>
            <p:cNvPr id="5" name="文本框 31"/>
            <p:cNvSpPr txBox="1">
              <a:spLocks noChangeArrowheads="1"/>
            </p:cNvSpPr>
            <p:nvPr/>
          </p:nvSpPr>
          <p:spPr bwMode="auto">
            <a:xfrm>
              <a:off x="703979" y="538132"/>
              <a:ext cx="2338540" cy="4617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Tx/>
                <a:buNone/>
              </a:pPr>
              <a:r>
                <a:rPr lang="zh-CN" altLang="en-US" sz="2400" b="1" dirty="0">
                  <a:solidFill>
                    <a:schemeClr val="tx1">
                      <a:lumMod val="85000"/>
                      <a:lumOff val="15000"/>
                    </a:schemeClr>
                  </a:solidFill>
                  <a:latin typeface="微软雅黑" panose="020B0503020204020204" pitchFamily="34" charset="-122"/>
                  <a:ea typeface="微软雅黑" panose="020B0503020204020204" pitchFamily="34" charset="-122"/>
                </a:rPr>
                <a:t>点此添加您的标题</a:t>
              </a:r>
            </a:p>
          </p:txBody>
        </p:sp>
      </p:grpSp>
      <p:grpSp>
        <p:nvGrpSpPr>
          <p:cNvPr id="26" name="组合 25"/>
          <p:cNvGrpSpPr/>
          <p:nvPr/>
        </p:nvGrpSpPr>
        <p:grpSpPr>
          <a:xfrm>
            <a:off x="1701362" y="1918143"/>
            <a:ext cx="8789276" cy="3021715"/>
            <a:chOff x="2168589" y="1898019"/>
            <a:chExt cx="8789276" cy="3021715"/>
          </a:xfrm>
        </p:grpSpPr>
        <p:grpSp>
          <p:nvGrpSpPr>
            <p:cNvPr id="6" name="组合 5"/>
            <p:cNvGrpSpPr/>
            <p:nvPr/>
          </p:nvGrpSpPr>
          <p:grpSpPr>
            <a:xfrm>
              <a:off x="2168589" y="1898019"/>
              <a:ext cx="8789276" cy="3021715"/>
              <a:chOff x="600524" y="2670752"/>
              <a:chExt cx="8789276" cy="3021715"/>
            </a:xfrm>
          </p:grpSpPr>
          <p:pic>
            <p:nvPicPr>
              <p:cNvPr id="7" name="图片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00524" y="2670752"/>
                <a:ext cx="4403587" cy="3008261"/>
              </a:xfrm>
              <a:prstGeom prst="rect">
                <a:avLst/>
              </a:prstGeom>
            </p:spPr>
          </p:pic>
          <p:grpSp>
            <p:nvGrpSpPr>
              <p:cNvPr id="8" name="组合 7"/>
              <p:cNvGrpSpPr/>
              <p:nvPr/>
            </p:nvGrpSpPr>
            <p:grpSpPr>
              <a:xfrm>
                <a:off x="5155280" y="2670753"/>
                <a:ext cx="4234518" cy="660234"/>
                <a:chOff x="6704667" y="1807267"/>
                <a:chExt cx="5776912" cy="900720"/>
              </a:xfrm>
              <a:solidFill>
                <a:srgbClr val="9CAAD0"/>
              </a:solidFill>
            </p:grpSpPr>
            <p:sp>
              <p:nvSpPr>
                <p:cNvPr id="22" name="任意多边形 21"/>
                <p:cNvSpPr/>
                <p:nvPr/>
              </p:nvSpPr>
              <p:spPr>
                <a:xfrm rot="5400000">
                  <a:off x="9142763" y="-630829"/>
                  <a:ext cx="900720" cy="5776912"/>
                </a:xfrm>
                <a:custGeom>
                  <a:avLst/>
                  <a:gdLst>
                    <a:gd name="connsiteX0" fmla="*/ 0 w 900720"/>
                    <a:gd name="connsiteY0" fmla="*/ 4046077 h 4046077"/>
                    <a:gd name="connsiteX1" fmla="*/ 0 w 900720"/>
                    <a:gd name="connsiteY1" fmla="*/ 355030 h 4046077"/>
                    <a:gd name="connsiteX2" fmla="*/ 721 w 900720"/>
                    <a:gd name="connsiteY2" fmla="*/ 355030 h 4046077"/>
                    <a:gd name="connsiteX3" fmla="*/ 450720 w 900720"/>
                    <a:gd name="connsiteY3" fmla="*/ 0 h 4046077"/>
                    <a:gd name="connsiteX4" fmla="*/ 900719 w 900720"/>
                    <a:gd name="connsiteY4" fmla="*/ 355030 h 4046077"/>
                    <a:gd name="connsiteX5" fmla="*/ 900720 w 900720"/>
                    <a:gd name="connsiteY5" fmla="*/ 355030 h 4046077"/>
                    <a:gd name="connsiteX6" fmla="*/ 900720 w 900720"/>
                    <a:gd name="connsiteY6" fmla="*/ 355031 h 4046077"/>
                    <a:gd name="connsiteX7" fmla="*/ 900720 w 900720"/>
                    <a:gd name="connsiteY7" fmla="*/ 355031 h 4046077"/>
                    <a:gd name="connsiteX8" fmla="*/ 900720 w 900720"/>
                    <a:gd name="connsiteY8" fmla="*/ 355031 h 4046077"/>
                    <a:gd name="connsiteX9" fmla="*/ 900720 w 900720"/>
                    <a:gd name="connsiteY9" fmla="*/ 4046077 h 40460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00720" h="4046077">
                      <a:moveTo>
                        <a:pt x="0" y="4046077"/>
                      </a:moveTo>
                      <a:lnTo>
                        <a:pt x="0" y="355030"/>
                      </a:lnTo>
                      <a:lnTo>
                        <a:pt x="721" y="355030"/>
                      </a:lnTo>
                      <a:lnTo>
                        <a:pt x="450720" y="0"/>
                      </a:lnTo>
                      <a:lnTo>
                        <a:pt x="900719" y="355030"/>
                      </a:lnTo>
                      <a:lnTo>
                        <a:pt x="900720" y="355030"/>
                      </a:lnTo>
                      <a:lnTo>
                        <a:pt x="900720" y="355031"/>
                      </a:lnTo>
                      <a:lnTo>
                        <a:pt x="900720" y="355031"/>
                      </a:lnTo>
                      <a:lnTo>
                        <a:pt x="900720" y="355031"/>
                      </a:lnTo>
                      <a:lnTo>
                        <a:pt x="900720" y="4046077"/>
                      </a:lnTo>
                      <a:close/>
                    </a:path>
                  </a:pathLst>
                </a:cu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A7DBE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3" name="Freeform 654"/>
                <p:cNvSpPr>
                  <a:spLocks noEditPoints="1"/>
                </p:cNvSpPr>
                <p:nvPr/>
              </p:nvSpPr>
              <p:spPr bwMode="auto">
                <a:xfrm>
                  <a:off x="6833474" y="2005781"/>
                  <a:ext cx="617306" cy="506395"/>
                </a:xfrm>
                <a:custGeom>
                  <a:avLst/>
                  <a:gdLst>
                    <a:gd name="T0" fmla="*/ 0 w 42"/>
                    <a:gd name="T1" fmla="*/ 2 h 42"/>
                    <a:gd name="T2" fmla="*/ 5 w 42"/>
                    <a:gd name="T3" fmla="*/ 38 h 42"/>
                    <a:gd name="T4" fmla="*/ 8 w 42"/>
                    <a:gd name="T5" fmla="*/ 40 h 42"/>
                    <a:gd name="T6" fmla="*/ 34 w 42"/>
                    <a:gd name="T7" fmla="*/ 40 h 42"/>
                    <a:gd name="T8" fmla="*/ 37 w 42"/>
                    <a:gd name="T9" fmla="*/ 38 h 42"/>
                    <a:gd name="T10" fmla="*/ 42 w 42"/>
                    <a:gd name="T11" fmla="*/ 2 h 42"/>
                    <a:gd name="T12" fmla="*/ 39 w 42"/>
                    <a:gd name="T13" fmla="*/ 35 h 42"/>
                    <a:gd name="T14" fmla="*/ 39 w 42"/>
                    <a:gd name="T15" fmla="*/ 3 h 42"/>
                    <a:gd name="T16" fmla="*/ 27 w 42"/>
                    <a:gd name="T17" fmla="*/ 24 h 42"/>
                    <a:gd name="T18" fmla="*/ 32 w 42"/>
                    <a:gd name="T19" fmla="*/ 19 h 42"/>
                    <a:gd name="T20" fmla="*/ 30 w 42"/>
                    <a:gd name="T21" fmla="*/ 16 h 42"/>
                    <a:gd name="T22" fmla="*/ 22 w 42"/>
                    <a:gd name="T23" fmla="*/ 19 h 42"/>
                    <a:gd name="T24" fmla="*/ 25 w 42"/>
                    <a:gd name="T25" fmla="*/ 17 h 42"/>
                    <a:gd name="T26" fmla="*/ 29 w 42"/>
                    <a:gd name="T27" fmla="*/ 17 h 42"/>
                    <a:gd name="T28" fmla="*/ 29 w 42"/>
                    <a:gd name="T29" fmla="*/ 21 h 42"/>
                    <a:gd name="T30" fmla="*/ 25 w 42"/>
                    <a:gd name="T31" fmla="*/ 21 h 42"/>
                    <a:gd name="T32" fmla="*/ 21 w 42"/>
                    <a:gd name="T33" fmla="*/ 25 h 42"/>
                    <a:gd name="T34" fmla="*/ 27 w 42"/>
                    <a:gd name="T35" fmla="*/ 27 h 42"/>
                    <a:gd name="T36" fmla="*/ 33 w 42"/>
                    <a:gd name="T37" fmla="*/ 13 h 42"/>
                    <a:gd name="T38" fmla="*/ 21 w 42"/>
                    <a:gd name="T39" fmla="*/ 13 h 42"/>
                    <a:gd name="T40" fmla="*/ 21 w 42"/>
                    <a:gd name="T41" fmla="*/ 25 h 42"/>
                    <a:gd name="T42" fmla="*/ 23 w 42"/>
                    <a:gd name="T43" fmla="*/ 15 h 42"/>
                    <a:gd name="T44" fmla="*/ 33 w 42"/>
                    <a:gd name="T45" fmla="*/ 19 h 42"/>
                    <a:gd name="T46" fmla="*/ 23 w 42"/>
                    <a:gd name="T47" fmla="*/ 24 h 42"/>
                    <a:gd name="T48" fmla="*/ 23 w 42"/>
                    <a:gd name="T49" fmla="*/ 15 h 42"/>
                    <a:gd name="T50" fmla="*/ 8 w 42"/>
                    <a:gd name="T51" fmla="*/ 27 h 42"/>
                    <a:gd name="T52" fmla="*/ 8 w 42"/>
                    <a:gd name="T53" fmla="*/ 32 h 42"/>
                    <a:gd name="T54" fmla="*/ 12 w 42"/>
                    <a:gd name="T55" fmla="*/ 32 h 42"/>
                    <a:gd name="T56" fmla="*/ 12 w 42"/>
                    <a:gd name="T57" fmla="*/ 27 h 42"/>
                    <a:gd name="T58" fmla="*/ 11 w 42"/>
                    <a:gd name="T59" fmla="*/ 11 h 42"/>
                    <a:gd name="T60" fmla="*/ 13 w 42"/>
                    <a:gd name="T61" fmla="*/ 8 h 42"/>
                    <a:gd name="T62" fmla="*/ 10 w 42"/>
                    <a:gd name="T63" fmla="*/ 5 h 42"/>
                    <a:gd name="T64" fmla="*/ 7 w 42"/>
                    <a:gd name="T65" fmla="*/ 8 h 42"/>
                    <a:gd name="T66" fmla="*/ 9 w 42"/>
                    <a:gd name="T67" fmla="*/ 11 h 42"/>
                    <a:gd name="T68" fmla="*/ 9 w 42"/>
                    <a:gd name="T69" fmla="*/ 8 h 42"/>
                    <a:gd name="T70" fmla="*/ 9 w 42"/>
                    <a:gd name="T71" fmla="*/ 7 h 42"/>
                    <a:gd name="T72" fmla="*/ 11 w 42"/>
                    <a:gd name="T73" fmla="*/ 7 h 42"/>
                    <a:gd name="T74" fmla="*/ 11 w 42"/>
                    <a:gd name="T75" fmla="*/ 9 h 42"/>
                    <a:gd name="T76" fmla="*/ 9 w 42"/>
                    <a:gd name="T77" fmla="*/ 9 h 42"/>
                    <a:gd name="T78" fmla="*/ 9 w 42"/>
                    <a:gd name="T79" fmla="*/ 29 h 42"/>
                    <a:gd name="T80" fmla="*/ 10 w 42"/>
                    <a:gd name="T81" fmla="*/ 29 h 42"/>
                    <a:gd name="T82" fmla="*/ 11 w 42"/>
                    <a:gd name="T83" fmla="*/ 30 h 42"/>
                    <a:gd name="T84" fmla="*/ 11 w 42"/>
                    <a:gd name="T85" fmla="*/ 30 h 42"/>
                    <a:gd name="T86" fmla="*/ 9 w 42"/>
                    <a:gd name="T87" fmla="*/ 3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42" h="42">
                      <a:moveTo>
                        <a:pt x="40" y="0"/>
                      </a:moveTo>
                      <a:cubicBezTo>
                        <a:pt x="2" y="0"/>
                        <a:pt x="2" y="0"/>
                        <a:pt x="2" y="0"/>
                      </a:cubicBezTo>
                      <a:cubicBezTo>
                        <a:pt x="1" y="0"/>
                        <a:pt x="0" y="1"/>
                        <a:pt x="0" y="2"/>
                      </a:cubicBezTo>
                      <a:cubicBezTo>
                        <a:pt x="0" y="37"/>
                        <a:pt x="0" y="37"/>
                        <a:pt x="0" y="37"/>
                      </a:cubicBezTo>
                      <a:cubicBezTo>
                        <a:pt x="0" y="38"/>
                        <a:pt x="1" y="38"/>
                        <a:pt x="2" y="38"/>
                      </a:cubicBezTo>
                      <a:cubicBezTo>
                        <a:pt x="5" y="38"/>
                        <a:pt x="5" y="38"/>
                        <a:pt x="5" y="38"/>
                      </a:cubicBezTo>
                      <a:cubicBezTo>
                        <a:pt x="5" y="40"/>
                        <a:pt x="5" y="40"/>
                        <a:pt x="5" y="40"/>
                      </a:cubicBezTo>
                      <a:cubicBezTo>
                        <a:pt x="5" y="41"/>
                        <a:pt x="6" y="42"/>
                        <a:pt x="7" y="42"/>
                      </a:cubicBezTo>
                      <a:cubicBezTo>
                        <a:pt x="8" y="42"/>
                        <a:pt x="8" y="41"/>
                        <a:pt x="8" y="40"/>
                      </a:cubicBezTo>
                      <a:cubicBezTo>
                        <a:pt x="8" y="38"/>
                        <a:pt x="8" y="38"/>
                        <a:pt x="8" y="38"/>
                      </a:cubicBezTo>
                      <a:cubicBezTo>
                        <a:pt x="34" y="38"/>
                        <a:pt x="34" y="38"/>
                        <a:pt x="34" y="38"/>
                      </a:cubicBezTo>
                      <a:cubicBezTo>
                        <a:pt x="34" y="40"/>
                        <a:pt x="34" y="40"/>
                        <a:pt x="34" y="40"/>
                      </a:cubicBezTo>
                      <a:cubicBezTo>
                        <a:pt x="34" y="41"/>
                        <a:pt x="35" y="42"/>
                        <a:pt x="36" y="42"/>
                      </a:cubicBezTo>
                      <a:cubicBezTo>
                        <a:pt x="37" y="42"/>
                        <a:pt x="37" y="41"/>
                        <a:pt x="37" y="40"/>
                      </a:cubicBezTo>
                      <a:cubicBezTo>
                        <a:pt x="37" y="38"/>
                        <a:pt x="37" y="38"/>
                        <a:pt x="37" y="38"/>
                      </a:cubicBezTo>
                      <a:cubicBezTo>
                        <a:pt x="40" y="38"/>
                        <a:pt x="40" y="38"/>
                        <a:pt x="40" y="38"/>
                      </a:cubicBezTo>
                      <a:cubicBezTo>
                        <a:pt x="41" y="38"/>
                        <a:pt x="42" y="38"/>
                        <a:pt x="42" y="37"/>
                      </a:cubicBezTo>
                      <a:cubicBezTo>
                        <a:pt x="42" y="2"/>
                        <a:pt x="42" y="2"/>
                        <a:pt x="42" y="2"/>
                      </a:cubicBezTo>
                      <a:cubicBezTo>
                        <a:pt x="42" y="1"/>
                        <a:pt x="41" y="0"/>
                        <a:pt x="40" y="0"/>
                      </a:cubicBezTo>
                      <a:close/>
                      <a:moveTo>
                        <a:pt x="39" y="35"/>
                      </a:moveTo>
                      <a:cubicBezTo>
                        <a:pt x="39" y="35"/>
                        <a:pt x="39" y="35"/>
                        <a:pt x="39" y="35"/>
                      </a:cubicBezTo>
                      <a:cubicBezTo>
                        <a:pt x="3" y="35"/>
                        <a:pt x="3" y="35"/>
                        <a:pt x="3" y="35"/>
                      </a:cubicBezTo>
                      <a:cubicBezTo>
                        <a:pt x="3" y="3"/>
                        <a:pt x="3" y="3"/>
                        <a:pt x="3" y="3"/>
                      </a:cubicBezTo>
                      <a:cubicBezTo>
                        <a:pt x="39" y="3"/>
                        <a:pt x="39" y="3"/>
                        <a:pt x="39" y="3"/>
                      </a:cubicBezTo>
                      <a:cubicBezTo>
                        <a:pt x="39" y="35"/>
                        <a:pt x="39" y="35"/>
                        <a:pt x="39" y="35"/>
                      </a:cubicBezTo>
                      <a:close/>
                      <a:moveTo>
                        <a:pt x="27" y="24"/>
                      </a:moveTo>
                      <a:cubicBezTo>
                        <a:pt x="27" y="24"/>
                        <a:pt x="27" y="24"/>
                        <a:pt x="27" y="24"/>
                      </a:cubicBezTo>
                      <a:cubicBezTo>
                        <a:pt x="28" y="24"/>
                        <a:pt x="29" y="23"/>
                        <a:pt x="30" y="23"/>
                      </a:cubicBezTo>
                      <a:cubicBezTo>
                        <a:pt x="30" y="23"/>
                        <a:pt x="30" y="23"/>
                        <a:pt x="30" y="23"/>
                      </a:cubicBezTo>
                      <a:cubicBezTo>
                        <a:pt x="31" y="22"/>
                        <a:pt x="32" y="21"/>
                        <a:pt x="32" y="19"/>
                      </a:cubicBezTo>
                      <a:cubicBezTo>
                        <a:pt x="32" y="18"/>
                        <a:pt x="31" y="17"/>
                        <a:pt x="30" y="16"/>
                      </a:cubicBezTo>
                      <a:cubicBezTo>
                        <a:pt x="30" y="16"/>
                        <a:pt x="30" y="16"/>
                        <a:pt x="30" y="16"/>
                      </a:cubicBezTo>
                      <a:cubicBezTo>
                        <a:pt x="30" y="16"/>
                        <a:pt x="30" y="16"/>
                        <a:pt x="30" y="16"/>
                      </a:cubicBezTo>
                      <a:cubicBezTo>
                        <a:pt x="29" y="15"/>
                        <a:pt x="28" y="14"/>
                        <a:pt x="27" y="14"/>
                      </a:cubicBezTo>
                      <a:cubicBezTo>
                        <a:pt x="26" y="14"/>
                        <a:pt x="24" y="15"/>
                        <a:pt x="24" y="16"/>
                      </a:cubicBezTo>
                      <a:cubicBezTo>
                        <a:pt x="23" y="17"/>
                        <a:pt x="22" y="18"/>
                        <a:pt x="22" y="19"/>
                      </a:cubicBezTo>
                      <a:cubicBezTo>
                        <a:pt x="22" y="21"/>
                        <a:pt x="23" y="22"/>
                        <a:pt x="24" y="23"/>
                      </a:cubicBezTo>
                      <a:cubicBezTo>
                        <a:pt x="24" y="23"/>
                        <a:pt x="26" y="24"/>
                        <a:pt x="27" y="24"/>
                      </a:cubicBezTo>
                      <a:close/>
                      <a:moveTo>
                        <a:pt x="25" y="17"/>
                      </a:moveTo>
                      <a:cubicBezTo>
                        <a:pt x="25" y="17"/>
                        <a:pt x="25" y="17"/>
                        <a:pt x="25" y="17"/>
                      </a:cubicBezTo>
                      <a:cubicBezTo>
                        <a:pt x="25" y="17"/>
                        <a:pt x="26" y="16"/>
                        <a:pt x="27" y="16"/>
                      </a:cubicBezTo>
                      <a:cubicBezTo>
                        <a:pt x="28" y="16"/>
                        <a:pt x="28" y="17"/>
                        <a:pt x="29" y="17"/>
                      </a:cubicBezTo>
                      <a:cubicBezTo>
                        <a:pt x="29" y="17"/>
                        <a:pt x="29" y="17"/>
                        <a:pt x="29" y="17"/>
                      </a:cubicBezTo>
                      <a:cubicBezTo>
                        <a:pt x="29" y="18"/>
                        <a:pt x="30" y="18"/>
                        <a:pt x="30" y="19"/>
                      </a:cubicBezTo>
                      <a:cubicBezTo>
                        <a:pt x="30" y="20"/>
                        <a:pt x="29" y="21"/>
                        <a:pt x="29" y="21"/>
                      </a:cubicBezTo>
                      <a:cubicBezTo>
                        <a:pt x="29" y="21"/>
                        <a:pt x="29" y="21"/>
                        <a:pt x="29" y="21"/>
                      </a:cubicBezTo>
                      <a:cubicBezTo>
                        <a:pt x="28" y="22"/>
                        <a:pt x="28" y="22"/>
                        <a:pt x="27" y="22"/>
                      </a:cubicBezTo>
                      <a:cubicBezTo>
                        <a:pt x="26" y="22"/>
                        <a:pt x="25" y="22"/>
                        <a:pt x="25" y="21"/>
                      </a:cubicBezTo>
                      <a:cubicBezTo>
                        <a:pt x="24" y="21"/>
                        <a:pt x="24" y="20"/>
                        <a:pt x="24" y="19"/>
                      </a:cubicBezTo>
                      <a:cubicBezTo>
                        <a:pt x="24" y="18"/>
                        <a:pt x="24" y="18"/>
                        <a:pt x="25" y="17"/>
                      </a:cubicBezTo>
                      <a:close/>
                      <a:moveTo>
                        <a:pt x="21" y="25"/>
                      </a:moveTo>
                      <a:cubicBezTo>
                        <a:pt x="21" y="25"/>
                        <a:pt x="21" y="25"/>
                        <a:pt x="21" y="25"/>
                      </a:cubicBezTo>
                      <a:cubicBezTo>
                        <a:pt x="21" y="25"/>
                        <a:pt x="21" y="25"/>
                        <a:pt x="21" y="25"/>
                      </a:cubicBezTo>
                      <a:cubicBezTo>
                        <a:pt x="23" y="26"/>
                        <a:pt x="25" y="27"/>
                        <a:pt x="27" y="27"/>
                      </a:cubicBezTo>
                      <a:cubicBezTo>
                        <a:pt x="29" y="27"/>
                        <a:pt x="31" y="26"/>
                        <a:pt x="33" y="25"/>
                      </a:cubicBezTo>
                      <a:cubicBezTo>
                        <a:pt x="34" y="23"/>
                        <a:pt x="35" y="21"/>
                        <a:pt x="35" y="19"/>
                      </a:cubicBezTo>
                      <a:cubicBezTo>
                        <a:pt x="35" y="17"/>
                        <a:pt x="34" y="15"/>
                        <a:pt x="33" y="13"/>
                      </a:cubicBezTo>
                      <a:cubicBezTo>
                        <a:pt x="31" y="12"/>
                        <a:pt x="29" y="11"/>
                        <a:pt x="27" y="11"/>
                      </a:cubicBezTo>
                      <a:cubicBezTo>
                        <a:pt x="25" y="11"/>
                        <a:pt x="23" y="12"/>
                        <a:pt x="21" y="13"/>
                      </a:cubicBezTo>
                      <a:cubicBezTo>
                        <a:pt x="21" y="13"/>
                        <a:pt x="21" y="13"/>
                        <a:pt x="21" y="13"/>
                      </a:cubicBezTo>
                      <a:cubicBezTo>
                        <a:pt x="20" y="15"/>
                        <a:pt x="19" y="17"/>
                        <a:pt x="19" y="19"/>
                      </a:cubicBezTo>
                      <a:cubicBezTo>
                        <a:pt x="19" y="21"/>
                        <a:pt x="20" y="23"/>
                        <a:pt x="21" y="25"/>
                      </a:cubicBezTo>
                      <a:cubicBezTo>
                        <a:pt x="21" y="25"/>
                        <a:pt x="21" y="25"/>
                        <a:pt x="21" y="25"/>
                      </a:cubicBezTo>
                      <a:close/>
                      <a:moveTo>
                        <a:pt x="23" y="15"/>
                      </a:moveTo>
                      <a:cubicBezTo>
                        <a:pt x="23" y="15"/>
                        <a:pt x="23" y="15"/>
                        <a:pt x="23" y="15"/>
                      </a:cubicBezTo>
                      <a:cubicBezTo>
                        <a:pt x="23" y="15"/>
                        <a:pt x="23" y="15"/>
                        <a:pt x="23" y="15"/>
                      </a:cubicBezTo>
                      <a:cubicBezTo>
                        <a:pt x="24" y="14"/>
                        <a:pt x="25" y="13"/>
                        <a:pt x="27" y="13"/>
                      </a:cubicBezTo>
                      <a:cubicBezTo>
                        <a:pt x="29" y="13"/>
                        <a:pt x="30" y="14"/>
                        <a:pt x="31" y="15"/>
                      </a:cubicBezTo>
                      <a:cubicBezTo>
                        <a:pt x="32" y="16"/>
                        <a:pt x="33" y="18"/>
                        <a:pt x="33" y="19"/>
                      </a:cubicBezTo>
                      <a:cubicBezTo>
                        <a:pt x="33" y="21"/>
                        <a:pt x="32" y="22"/>
                        <a:pt x="31" y="24"/>
                      </a:cubicBezTo>
                      <a:cubicBezTo>
                        <a:pt x="30" y="25"/>
                        <a:pt x="29" y="25"/>
                        <a:pt x="27" y="25"/>
                      </a:cubicBezTo>
                      <a:cubicBezTo>
                        <a:pt x="25" y="25"/>
                        <a:pt x="24" y="25"/>
                        <a:pt x="23" y="24"/>
                      </a:cubicBezTo>
                      <a:cubicBezTo>
                        <a:pt x="23" y="24"/>
                        <a:pt x="23" y="24"/>
                        <a:pt x="23" y="24"/>
                      </a:cubicBezTo>
                      <a:cubicBezTo>
                        <a:pt x="21" y="22"/>
                        <a:pt x="21" y="21"/>
                        <a:pt x="21" y="19"/>
                      </a:cubicBezTo>
                      <a:cubicBezTo>
                        <a:pt x="21" y="18"/>
                        <a:pt x="21" y="16"/>
                        <a:pt x="23" y="15"/>
                      </a:cubicBezTo>
                      <a:close/>
                      <a:moveTo>
                        <a:pt x="8" y="27"/>
                      </a:moveTo>
                      <a:cubicBezTo>
                        <a:pt x="8" y="27"/>
                        <a:pt x="8" y="27"/>
                        <a:pt x="8" y="27"/>
                      </a:cubicBezTo>
                      <a:cubicBezTo>
                        <a:pt x="8" y="27"/>
                        <a:pt x="8" y="27"/>
                        <a:pt x="8" y="27"/>
                      </a:cubicBezTo>
                      <a:cubicBezTo>
                        <a:pt x="7" y="28"/>
                        <a:pt x="7" y="29"/>
                        <a:pt x="7" y="30"/>
                      </a:cubicBezTo>
                      <a:cubicBezTo>
                        <a:pt x="7" y="31"/>
                        <a:pt x="7" y="31"/>
                        <a:pt x="8" y="32"/>
                      </a:cubicBezTo>
                      <a:cubicBezTo>
                        <a:pt x="8" y="32"/>
                        <a:pt x="8" y="32"/>
                        <a:pt x="8" y="32"/>
                      </a:cubicBezTo>
                      <a:cubicBezTo>
                        <a:pt x="8" y="32"/>
                        <a:pt x="8" y="32"/>
                        <a:pt x="8" y="32"/>
                      </a:cubicBezTo>
                      <a:cubicBezTo>
                        <a:pt x="8" y="32"/>
                        <a:pt x="9" y="33"/>
                        <a:pt x="10" y="33"/>
                      </a:cubicBezTo>
                      <a:cubicBezTo>
                        <a:pt x="11" y="33"/>
                        <a:pt x="11" y="32"/>
                        <a:pt x="12" y="32"/>
                      </a:cubicBezTo>
                      <a:cubicBezTo>
                        <a:pt x="12" y="32"/>
                        <a:pt x="12" y="32"/>
                        <a:pt x="12" y="32"/>
                      </a:cubicBezTo>
                      <a:cubicBezTo>
                        <a:pt x="13" y="31"/>
                        <a:pt x="13" y="31"/>
                        <a:pt x="13" y="30"/>
                      </a:cubicBezTo>
                      <a:cubicBezTo>
                        <a:pt x="13" y="29"/>
                        <a:pt x="13" y="28"/>
                        <a:pt x="12" y="27"/>
                      </a:cubicBezTo>
                      <a:cubicBezTo>
                        <a:pt x="12" y="27"/>
                        <a:pt x="12" y="27"/>
                        <a:pt x="12" y="27"/>
                      </a:cubicBezTo>
                      <a:cubicBezTo>
                        <a:pt x="12" y="27"/>
                        <a:pt x="11" y="27"/>
                        <a:pt x="11" y="27"/>
                      </a:cubicBezTo>
                      <a:cubicBezTo>
                        <a:pt x="11" y="11"/>
                        <a:pt x="11" y="11"/>
                        <a:pt x="11" y="11"/>
                      </a:cubicBezTo>
                      <a:cubicBezTo>
                        <a:pt x="11" y="11"/>
                        <a:pt x="12" y="11"/>
                        <a:pt x="12" y="10"/>
                      </a:cubicBezTo>
                      <a:cubicBezTo>
                        <a:pt x="12" y="10"/>
                        <a:pt x="12" y="10"/>
                        <a:pt x="12" y="10"/>
                      </a:cubicBezTo>
                      <a:cubicBezTo>
                        <a:pt x="13" y="10"/>
                        <a:pt x="13" y="9"/>
                        <a:pt x="13" y="8"/>
                      </a:cubicBezTo>
                      <a:cubicBezTo>
                        <a:pt x="13" y="7"/>
                        <a:pt x="13" y="6"/>
                        <a:pt x="12" y="6"/>
                      </a:cubicBezTo>
                      <a:cubicBezTo>
                        <a:pt x="12" y="6"/>
                        <a:pt x="12" y="6"/>
                        <a:pt x="12" y="6"/>
                      </a:cubicBezTo>
                      <a:cubicBezTo>
                        <a:pt x="11" y="5"/>
                        <a:pt x="11" y="5"/>
                        <a:pt x="10" y="5"/>
                      </a:cubicBezTo>
                      <a:cubicBezTo>
                        <a:pt x="9" y="5"/>
                        <a:pt x="8" y="5"/>
                        <a:pt x="8" y="6"/>
                      </a:cubicBezTo>
                      <a:cubicBezTo>
                        <a:pt x="8" y="6"/>
                        <a:pt x="8" y="6"/>
                        <a:pt x="8" y="6"/>
                      </a:cubicBezTo>
                      <a:cubicBezTo>
                        <a:pt x="7" y="6"/>
                        <a:pt x="7" y="7"/>
                        <a:pt x="7" y="8"/>
                      </a:cubicBezTo>
                      <a:cubicBezTo>
                        <a:pt x="7" y="9"/>
                        <a:pt x="7" y="10"/>
                        <a:pt x="8" y="10"/>
                      </a:cubicBezTo>
                      <a:cubicBezTo>
                        <a:pt x="8" y="10"/>
                        <a:pt x="8" y="10"/>
                        <a:pt x="8" y="10"/>
                      </a:cubicBezTo>
                      <a:cubicBezTo>
                        <a:pt x="8" y="11"/>
                        <a:pt x="8" y="11"/>
                        <a:pt x="9" y="11"/>
                      </a:cubicBezTo>
                      <a:cubicBezTo>
                        <a:pt x="9" y="27"/>
                        <a:pt x="9" y="27"/>
                        <a:pt x="9" y="27"/>
                      </a:cubicBezTo>
                      <a:cubicBezTo>
                        <a:pt x="8" y="27"/>
                        <a:pt x="8" y="27"/>
                        <a:pt x="8" y="27"/>
                      </a:cubicBezTo>
                      <a:close/>
                      <a:moveTo>
                        <a:pt x="9" y="8"/>
                      </a:moveTo>
                      <a:cubicBezTo>
                        <a:pt x="9" y="8"/>
                        <a:pt x="9" y="8"/>
                        <a:pt x="9" y="8"/>
                      </a:cubicBezTo>
                      <a:cubicBezTo>
                        <a:pt x="9" y="8"/>
                        <a:pt x="9" y="8"/>
                        <a:pt x="9" y="7"/>
                      </a:cubicBezTo>
                      <a:cubicBezTo>
                        <a:pt x="9" y="7"/>
                        <a:pt x="9" y="7"/>
                        <a:pt x="9" y="7"/>
                      </a:cubicBezTo>
                      <a:cubicBezTo>
                        <a:pt x="9" y="7"/>
                        <a:pt x="9" y="7"/>
                        <a:pt x="10" y="7"/>
                      </a:cubicBezTo>
                      <a:cubicBezTo>
                        <a:pt x="10" y="7"/>
                        <a:pt x="10" y="7"/>
                        <a:pt x="11" y="7"/>
                      </a:cubicBezTo>
                      <a:cubicBezTo>
                        <a:pt x="11" y="7"/>
                        <a:pt x="11" y="7"/>
                        <a:pt x="11" y="7"/>
                      </a:cubicBezTo>
                      <a:cubicBezTo>
                        <a:pt x="11" y="8"/>
                        <a:pt x="11" y="8"/>
                        <a:pt x="11" y="8"/>
                      </a:cubicBezTo>
                      <a:cubicBezTo>
                        <a:pt x="11" y="8"/>
                        <a:pt x="11" y="9"/>
                        <a:pt x="11" y="9"/>
                      </a:cubicBezTo>
                      <a:cubicBezTo>
                        <a:pt x="11" y="9"/>
                        <a:pt x="11" y="9"/>
                        <a:pt x="11" y="9"/>
                      </a:cubicBezTo>
                      <a:cubicBezTo>
                        <a:pt x="10" y="9"/>
                        <a:pt x="10" y="9"/>
                        <a:pt x="10" y="9"/>
                      </a:cubicBezTo>
                      <a:cubicBezTo>
                        <a:pt x="9" y="9"/>
                        <a:pt x="9" y="9"/>
                        <a:pt x="9" y="9"/>
                      </a:cubicBezTo>
                      <a:cubicBezTo>
                        <a:pt x="9" y="9"/>
                        <a:pt x="9" y="9"/>
                        <a:pt x="9" y="9"/>
                      </a:cubicBezTo>
                      <a:cubicBezTo>
                        <a:pt x="9" y="9"/>
                        <a:pt x="9" y="8"/>
                        <a:pt x="9" y="8"/>
                      </a:cubicBezTo>
                      <a:close/>
                      <a:moveTo>
                        <a:pt x="9" y="29"/>
                      </a:moveTo>
                      <a:cubicBezTo>
                        <a:pt x="9" y="29"/>
                        <a:pt x="9" y="29"/>
                        <a:pt x="9" y="29"/>
                      </a:cubicBezTo>
                      <a:cubicBezTo>
                        <a:pt x="9" y="29"/>
                        <a:pt x="9" y="29"/>
                        <a:pt x="9" y="29"/>
                      </a:cubicBezTo>
                      <a:cubicBezTo>
                        <a:pt x="9" y="29"/>
                        <a:pt x="9" y="29"/>
                        <a:pt x="10" y="29"/>
                      </a:cubicBezTo>
                      <a:cubicBezTo>
                        <a:pt x="10" y="29"/>
                        <a:pt x="10" y="29"/>
                        <a:pt x="10" y="29"/>
                      </a:cubicBezTo>
                      <a:cubicBezTo>
                        <a:pt x="10" y="29"/>
                        <a:pt x="10" y="29"/>
                        <a:pt x="11" y="29"/>
                      </a:cubicBezTo>
                      <a:cubicBezTo>
                        <a:pt x="11" y="29"/>
                        <a:pt x="11" y="29"/>
                        <a:pt x="11" y="29"/>
                      </a:cubicBezTo>
                      <a:cubicBezTo>
                        <a:pt x="11" y="29"/>
                        <a:pt x="11" y="29"/>
                        <a:pt x="11" y="30"/>
                      </a:cubicBezTo>
                      <a:cubicBezTo>
                        <a:pt x="11" y="30"/>
                        <a:pt x="11" y="30"/>
                        <a:pt x="11" y="30"/>
                      </a:cubicBezTo>
                      <a:cubicBezTo>
                        <a:pt x="11" y="30"/>
                        <a:pt x="11" y="30"/>
                        <a:pt x="11" y="30"/>
                      </a:cubicBezTo>
                      <a:cubicBezTo>
                        <a:pt x="11" y="30"/>
                        <a:pt x="11" y="30"/>
                        <a:pt x="11" y="30"/>
                      </a:cubicBezTo>
                      <a:cubicBezTo>
                        <a:pt x="10" y="31"/>
                        <a:pt x="10" y="31"/>
                        <a:pt x="10" y="31"/>
                      </a:cubicBezTo>
                      <a:cubicBezTo>
                        <a:pt x="9" y="31"/>
                        <a:pt x="9" y="31"/>
                        <a:pt x="9" y="30"/>
                      </a:cubicBezTo>
                      <a:cubicBezTo>
                        <a:pt x="9" y="30"/>
                        <a:pt x="9" y="30"/>
                        <a:pt x="9" y="30"/>
                      </a:cubicBezTo>
                      <a:cubicBezTo>
                        <a:pt x="9" y="29"/>
                        <a:pt x="9" y="29"/>
                        <a:pt x="9" y="29"/>
                      </a:cubicBezTo>
                      <a:close/>
                    </a:path>
                  </a:pathLst>
                </a:custGeom>
                <a:grpFill/>
                <a:ln w="3175">
                  <a:solidFill>
                    <a:schemeClr val="bg1"/>
                  </a:solidFill>
                  <a:round/>
                </a:ln>
              </p:spPr>
              <p:txBody>
                <a:bodyPr vert="horz" wrap="square" lIns="91440" tIns="45720" rIns="91440" bIns="45720" numCol="1" anchor="t" anchorCtr="0" compatLnSpc="1"/>
                <a:lstStyle/>
                <a:p>
                  <a:endParaRPr lang="zh-CN" altLang="en-US">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9" name="组合 8"/>
              <p:cNvGrpSpPr/>
              <p:nvPr/>
            </p:nvGrpSpPr>
            <p:grpSpPr>
              <a:xfrm>
                <a:off x="5157989" y="5032233"/>
                <a:ext cx="4231808" cy="660234"/>
                <a:chOff x="6708363" y="5028901"/>
                <a:chExt cx="5773215" cy="900720"/>
              </a:xfrm>
            </p:grpSpPr>
            <p:sp>
              <p:nvSpPr>
                <p:cNvPr id="20" name="任意多边形 19"/>
                <p:cNvSpPr/>
                <p:nvPr/>
              </p:nvSpPr>
              <p:spPr>
                <a:xfrm rot="5400000">
                  <a:off x="9144611" y="2592653"/>
                  <a:ext cx="900720" cy="5773215"/>
                </a:xfrm>
                <a:custGeom>
                  <a:avLst/>
                  <a:gdLst>
                    <a:gd name="connsiteX0" fmla="*/ 0 w 900720"/>
                    <a:gd name="connsiteY0" fmla="*/ 4046077 h 4046077"/>
                    <a:gd name="connsiteX1" fmla="*/ 0 w 900720"/>
                    <a:gd name="connsiteY1" fmla="*/ 355030 h 4046077"/>
                    <a:gd name="connsiteX2" fmla="*/ 721 w 900720"/>
                    <a:gd name="connsiteY2" fmla="*/ 355030 h 4046077"/>
                    <a:gd name="connsiteX3" fmla="*/ 450720 w 900720"/>
                    <a:gd name="connsiteY3" fmla="*/ 0 h 4046077"/>
                    <a:gd name="connsiteX4" fmla="*/ 900719 w 900720"/>
                    <a:gd name="connsiteY4" fmla="*/ 355030 h 4046077"/>
                    <a:gd name="connsiteX5" fmla="*/ 900720 w 900720"/>
                    <a:gd name="connsiteY5" fmla="*/ 355030 h 4046077"/>
                    <a:gd name="connsiteX6" fmla="*/ 900720 w 900720"/>
                    <a:gd name="connsiteY6" fmla="*/ 355031 h 4046077"/>
                    <a:gd name="connsiteX7" fmla="*/ 900720 w 900720"/>
                    <a:gd name="connsiteY7" fmla="*/ 355031 h 4046077"/>
                    <a:gd name="connsiteX8" fmla="*/ 900720 w 900720"/>
                    <a:gd name="connsiteY8" fmla="*/ 355031 h 4046077"/>
                    <a:gd name="connsiteX9" fmla="*/ 900720 w 900720"/>
                    <a:gd name="connsiteY9" fmla="*/ 4046077 h 40460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00720" h="4046077">
                      <a:moveTo>
                        <a:pt x="0" y="4046077"/>
                      </a:moveTo>
                      <a:lnTo>
                        <a:pt x="0" y="355030"/>
                      </a:lnTo>
                      <a:lnTo>
                        <a:pt x="721" y="355030"/>
                      </a:lnTo>
                      <a:lnTo>
                        <a:pt x="450720" y="0"/>
                      </a:lnTo>
                      <a:lnTo>
                        <a:pt x="900719" y="355030"/>
                      </a:lnTo>
                      <a:lnTo>
                        <a:pt x="900720" y="355030"/>
                      </a:lnTo>
                      <a:lnTo>
                        <a:pt x="900720" y="355031"/>
                      </a:lnTo>
                      <a:lnTo>
                        <a:pt x="900720" y="355031"/>
                      </a:lnTo>
                      <a:lnTo>
                        <a:pt x="900720" y="355031"/>
                      </a:lnTo>
                      <a:lnTo>
                        <a:pt x="900720" y="4046077"/>
                      </a:lnTo>
                      <a:close/>
                    </a:path>
                  </a:pathLst>
                </a:cu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1" name="Freeform 382"/>
                <p:cNvSpPr>
                  <a:spLocks noEditPoints="1"/>
                </p:cNvSpPr>
                <p:nvPr/>
              </p:nvSpPr>
              <p:spPr bwMode="auto">
                <a:xfrm>
                  <a:off x="6833474" y="5217330"/>
                  <a:ext cx="617306" cy="608222"/>
                </a:xfrm>
                <a:custGeom>
                  <a:avLst/>
                  <a:gdLst>
                    <a:gd name="T0" fmla="*/ 20 w 41"/>
                    <a:gd name="T1" fmla="*/ 29 h 41"/>
                    <a:gd name="T2" fmla="*/ 19 w 41"/>
                    <a:gd name="T3" fmla="*/ 28 h 41"/>
                    <a:gd name="T4" fmla="*/ 17 w 41"/>
                    <a:gd name="T5" fmla="*/ 28 h 41"/>
                    <a:gd name="T6" fmla="*/ 19 w 41"/>
                    <a:gd name="T7" fmla="*/ 39 h 41"/>
                    <a:gd name="T8" fmla="*/ 13 w 41"/>
                    <a:gd name="T9" fmla="*/ 41 h 41"/>
                    <a:gd name="T10" fmla="*/ 7 w 41"/>
                    <a:gd name="T11" fmla="*/ 27 h 41"/>
                    <a:gd name="T12" fmla="*/ 0 w 41"/>
                    <a:gd name="T13" fmla="*/ 19 h 41"/>
                    <a:gd name="T14" fmla="*/ 3 w 41"/>
                    <a:gd name="T15" fmla="*/ 13 h 41"/>
                    <a:gd name="T16" fmla="*/ 9 w 41"/>
                    <a:gd name="T17" fmla="*/ 11 h 41"/>
                    <a:gd name="T18" fmla="*/ 19 w 41"/>
                    <a:gd name="T19" fmla="*/ 11 h 41"/>
                    <a:gd name="T20" fmla="*/ 33 w 41"/>
                    <a:gd name="T21" fmla="*/ 0 h 41"/>
                    <a:gd name="T22" fmla="*/ 36 w 41"/>
                    <a:gd name="T23" fmla="*/ 2 h 41"/>
                    <a:gd name="T24" fmla="*/ 36 w 41"/>
                    <a:gd name="T25" fmla="*/ 13 h 41"/>
                    <a:gd name="T26" fmla="*/ 39 w 41"/>
                    <a:gd name="T27" fmla="*/ 15 h 41"/>
                    <a:gd name="T28" fmla="*/ 39 w 41"/>
                    <a:gd name="T29" fmla="*/ 24 h 41"/>
                    <a:gd name="T30" fmla="*/ 39 w 41"/>
                    <a:gd name="T31" fmla="*/ 24 h 41"/>
                    <a:gd name="T32" fmla="*/ 36 w 41"/>
                    <a:gd name="T33" fmla="*/ 37 h 41"/>
                    <a:gd name="T34" fmla="*/ 33 w 41"/>
                    <a:gd name="T35" fmla="*/ 38 h 41"/>
                    <a:gd name="T36" fmla="*/ 20 w 41"/>
                    <a:gd name="T37" fmla="*/ 24 h 41"/>
                    <a:gd name="T38" fmla="*/ 9 w 41"/>
                    <a:gd name="T39" fmla="*/ 14 h 41"/>
                    <a:gd name="T40" fmla="*/ 3 w 41"/>
                    <a:gd name="T41" fmla="*/ 19 h 41"/>
                    <a:gd name="T42" fmla="*/ 8 w 41"/>
                    <a:gd name="T43" fmla="*/ 24 h 41"/>
                    <a:gd name="T44" fmla="*/ 14 w 41"/>
                    <a:gd name="T45" fmla="*/ 37 h 41"/>
                    <a:gd name="T46" fmla="*/ 17 w 41"/>
                    <a:gd name="T47" fmla="*/ 36 h 41"/>
                    <a:gd name="T48" fmla="*/ 13 w 41"/>
                    <a:gd name="T49" fmla="*/ 26 h 41"/>
                    <a:gd name="T50" fmla="*/ 20 w 41"/>
                    <a:gd name="T51" fmla="*/ 24 h 41"/>
                    <a:gd name="T52" fmla="*/ 22 w 41"/>
                    <a:gd name="T53" fmla="*/ 13 h 41"/>
                    <a:gd name="T54" fmla="*/ 22 w 41"/>
                    <a:gd name="T55" fmla="*/ 26 h 41"/>
                    <a:gd name="T56" fmla="*/ 22 w 41"/>
                    <a:gd name="T57" fmla="*/ 26 h 41"/>
                    <a:gd name="T58" fmla="*/ 33 w 41"/>
                    <a:gd name="T59" fmla="*/ 34 h 41"/>
                    <a:gd name="T60" fmla="*/ 22 w 41"/>
                    <a:gd name="T61" fmla="*/ 12 h 41"/>
                    <a:gd name="T62" fmla="*/ 22 w 41"/>
                    <a:gd name="T63" fmla="*/ 13 h 41"/>
                    <a:gd name="T64" fmla="*/ 36 w 41"/>
                    <a:gd name="T65" fmla="*/ 15 h 41"/>
                    <a:gd name="T66" fmla="*/ 36 w 41"/>
                    <a:gd name="T67" fmla="*/ 24 h 41"/>
                    <a:gd name="T68" fmla="*/ 38 w 41"/>
                    <a:gd name="T69" fmla="*/ 23 h 41"/>
                    <a:gd name="T70" fmla="*/ 38 w 41"/>
                    <a:gd name="T71" fmla="*/ 16 h 41"/>
                    <a:gd name="T72" fmla="*/ 36 w 41"/>
                    <a:gd name="T73" fmla="*/ 15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41" h="41">
                      <a:moveTo>
                        <a:pt x="33" y="38"/>
                      </a:moveTo>
                      <a:cubicBezTo>
                        <a:pt x="20" y="29"/>
                        <a:pt x="20" y="29"/>
                        <a:pt x="20" y="29"/>
                      </a:cubicBezTo>
                      <a:cubicBezTo>
                        <a:pt x="19" y="29"/>
                        <a:pt x="19" y="28"/>
                        <a:pt x="19" y="28"/>
                      </a:cubicBezTo>
                      <a:cubicBezTo>
                        <a:pt x="19" y="28"/>
                        <a:pt x="19" y="28"/>
                        <a:pt x="19" y="28"/>
                      </a:cubicBezTo>
                      <a:cubicBezTo>
                        <a:pt x="19" y="28"/>
                        <a:pt x="19" y="28"/>
                        <a:pt x="19" y="28"/>
                      </a:cubicBezTo>
                      <a:cubicBezTo>
                        <a:pt x="17" y="28"/>
                        <a:pt x="17" y="28"/>
                        <a:pt x="17" y="28"/>
                      </a:cubicBezTo>
                      <a:cubicBezTo>
                        <a:pt x="20" y="37"/>
                        <a:pt x="20" y="37"/>
                        <a:pt x="20" y="37"/>
                      </a:cubicBezTo>
                      <a:cubicBezTo>
                        <a:pt x="21" y="37"/>
                        <a:pt x="20" y="38"/>
                        <a:pt x="19" y="39"/>
                      </a:cubicBezTo>
                      <a:cubicBezTo>
                        <a:pt x="16" y="40"/>
                        <a:pt x="16" y="40"/>
                        <a:pt x="16" y="40"/>
                      </a:cubicBezTo>
                      <a:cubicBezTo>
                        <a:pt x="13" y="41"/>
                        <a:pt x="13" y="41"/>
                        <a:pt x="13" y="41"/>
                      </a:cubicBezTo>
                      <a:cubicBezTo>
                        <a:pt x="12" y="41"/>
                        <a:pt x="11" y="41"/>
                        <a:pt x="11" y="40"/>
                      </a:cubicBezTo>
                      <a:cubicBezTo>
                        <a:pt x="7" y="27"/>
                        <a:pt x="7" y="27"/>
                        <a:pt x="7" y="27"/>
                      </a:cubicBezTo>
                      <a:cubicBezTo>
                        <a:pt x="5" y="27"/>
                        <a:pt x="3" y="26"/>
                        <a:pt x="2" y="25"/>
                      </a:cubicBezTo>
                      <a:cubicBezTo>
                        <a:pt x="1" y="23"/>
                        <a:pt x="0" y="21"/>
                        <a:pt x="0" y="19"/>
                      </a:cubicBezTo>
                      <a:cubicBezTo>
                        <a:pt x="0" y="17"/>
                        <a:pt x="1" y="15"/>
                        <a:pt x="3" y="13"/>
                      </a:cubicBezTo>
                      <a:cubicBezTo>
                        <a:pt x="3" y="13"/>
                        <a:pt x="3" y="13"/>
                        <a:pt x="3" y="13"/>
                      </a:cubicBezTo>
                      <a:cubicBezTo>
                        <a:pt x="3" y="13"/>
                        <a:pt x="3" y="13"/>
                        <a:pt x="3" y="13"/>
                      </a:cubicBezTo>
                      <a:cubicBezTo>
                        <a:pt x="4" y="12"/>
                        <a:pt x="6" y="11"/>
                        <a:pt x="9" y="11"/>
                      </a:cubicBezTo>
                      <a:cubicBezTo>
                        <a:pt x="19" y="11"/>
                        <a:pt x="19" y="11"/>
                        <a:pt x="19" y="11"/>
                      </a:cubicBezTo>
                      <a:cubicBezTo>
                        <a:pt x="19" y="11"/>
                        <a:pt x="19" y="11"/>
                        <a:pt x="19" y="11"/>
                      </a:cubicBezTo>
                      <a:cubicBezTo>
                        <a:pt x="19" y="10"/>
                        <a:pt x="19" y="10"/>
                        <a:pt x="20" y="9"/>
                      </a:cubicBezTo>
                      <a:cubicBezTo>
                        <a:pt x="33" y="0"/>
                        <a:pt x="33" y="0"/>
                        <a:pt x="33" y="0"/>
                      </a:cubicBezTo>
                      <a:cubicBezTo>
                        <a:pt x="34" y="0"/>
                        <a:pt x="35" y="0"/>
                        <a:pt x="36" y="1"/>
                      </a:cubicBezTo>
                      <a:cubicBezTo>
                        <a:pt x="36" y="1"/>
                        <a:pt x="36" y="1"/>
                        <a:pt x="36" y="2"/>
                      </a:cubicBezTo>
                      <a:cubicBezTo>
                        <a:pt x="36" y="2"/>
                        <a:pt x="36" y="2"/>
                        <a:pt x="36" y="2"/>
                      </a:cubicBezTo>
                      <a:cubicBezTo>
                        <a:pt x="36" y="13"/>
                        <a:pt x="36" y="13"/>
                        <a:pt x="36" y="13"/>
                      </a:cubicBezTo>
                      <a:cubicBezTo>
                        <a:pt x="37" y="13"/>
                        <a:pt x="38" y="14"/>
                        <a:pt x="39" y="15"/>
                      </a:cubicBezTo>
                      <a:cubicBezTo>
                        <a:pt x="39" y="15"/>
                        <a:pt x="39" y="15"/>
                        <a:pt x="39" y="15"/>
                      </a:cubicBezTo>
                      <a:cubicBezTo>
                        <a:pt x="40" y="16"/>
                        <a:pt x="41" y="17"/>
                        <a:pt x="41" y="19"/>
                      </a:cubicBezTo>
                      <a:cubicBezTo>
                        <a:pt x="41" y="21"/>
                        <a:pt x="40" y="23"/>
                        <a:pt x="39" y="24"/>
                      </a:cubicBezTo>
                      <a:cubicBezTo>
                        <a:pt x="39" y="24"/>
                        <a:pt x="39" y="24"/>
                        <a:pt x="39" y="24"/>
                      </a:cubicBezTo>
                      <a:cubicBezTo>
                        <a:pt x="39" y="24"/>
                        <a:pt x="39" y="24"/>
                        <a:pt x="39" y="24"/>
                      </a:cubicBezTo>
                      <a:cubicBezTo>
                        <a:pt x="38" y="25"/>
                        <a:pt x="37" y="25"/>
                        <a:pt x="36" y="26"/>
                      </a:cubicBezTo>
                      <a:cubicBezTo>
                        <a:pt x="36" y="37"/>
                        <a:pt x="36" y="37"/>
                        <a:pt x="36" y="37"/>
                      </a:cubicBezTo>
                      <a:cubicBezTo>
                        <a:pt x="36" y="38"/>
                        <a:pt x="35" y="39"/>
                        <a:pt x="34" y="39"/>
                      </a:cubicBezTo>
                      <a:cubicBezTo>
                        <a:pt x="34" y="39"/>
                        <a:pt x="34" y="38"/>
                        <a:pt x="33" y="38"/>
                      </a:cubicBezTo>
                      <a:close/>
                      <a:moveTo>
                        <a:pt x="20" y="24"/>
                      </a:moveTo>
                      <a:cubicBezTo>
                        <a:pt x="20" y="24"/>
                        <a:pt x="20" y="24"/>
                        <a:pt x="20" y="24"/>
                      </a:cubicBezTo>
                      <a:cubicBezTo>
                        <a:pt x="20" y="14"/>
                        <a:pt x="20" y="14"/>
                        <a:pt x="20" y="14"/>
                      </a:cubicBezTo>
                      <a:cubicBezTo>
                        <a:pt x="9" y="14"/>
                        <a:pt x="9" y="14"/>
                        <a:pt x="9" y="14"/>
                      </a:cubicBezTo>
                      <a:cubicBezTo>
                        <a:pt x="7" y="14"/>
                        <a:pt x="6" y="15"/>
                        <a:pt x="5" y="16"/>
                      </a:cubicBezTo>
                      <a:cubicBezTo>
                        <a:pt x="4" y="17"/>
                        <a:pt x="3" y="18"/>
                        <a:pt x="3" y="19"/>
                      </a:cubicBezTo>
                      <a:cubicBezTo>
                        <a:pt x="3" y="21"/>
                        <a:pt x="4" y="22"/>
                        <a:pt x="5" y="23"/>
                      </a:cubicBezTo>
                      <a:cubicBezTo>
                        <a:pt x="6" y="23"/>
                        <a:pt x="7" y="24"/>
                        <a:pt x="8" y="24"/>
                      </a:cubicBezTo>
                      <a:cubicBezTo>
                        <a:pt x="9" y="24"/>
                        <a:pt x="9" y="25"/>
                        <a:pt x="9" y="25"/>
                      </a:cubicBezTo>
                      <a:cubicBezTo>
                        <a:pt x="14" y="37"/>
                        <a:pt x="14" y="37"/>
                        <a:pt x="14" y="37"/>
                      </a:cubicBezTo>
                      <a:cubicBezTo>
                        <a:pt x="15" y="37"/>
                        <a:pt x="15" y="37"/>
                        <a:pt x="15" y="37"/>
                      </a:cubicBezTo>
                      <a:cubicBezTo>
                        <a:pt x="17" y="36"/>
                        <a:pt x="17" y="36"/>
                        <a:pt x="17" y="36"/>
                      </a:cubicBezTo>
                      <a:cubicBezTo>
                        <a:pt x="13" y="27"/>
                        <a:pt x="13" y="27"/>
                        <a:pt x="13" y="27"/>
                      </a:cubicBezTo>
                      <a:cubicBezTo>
                        <a:pt x="13" y="26"/>
                        <a:pt x="13" y="26"/>
                        <a:pt x="13" y="26"/>
                      </a:cubicBezTo>
                      <a:cubicBezTo>
                        <a:pt x="13" y="25"/>
                        <a:pt x="14" y="24"/>
                        <a:pt x="15" y="24"/>
                      </a:cubicBezTo>
                      <a:cubicBezTo>
                        <a:pt x="20" y="24"/>
                        <a:pt x="20" y="24"/>
                        <a:pt x="20" y="24"/>
                      </a:cubicBezTo>
                      <a:close/>
                      <a:moveTo>
                        <a:pt x="22" y="13"/>
                      </a:moveTo>
                      <a:cubicBezTo>
                        <a:pt x="22" y="13"/>
                        <a:pt x="22" y="13"/>
                        <a:pt x="22" y="13"/>
                      </a:cubicBezTo>
                      <a:cubicBezTo>
                        <a:pt x="22" y="26"/>
                        <a:pt x="22" y="26"/>
                        <a:pt x="22" y="26"/>
                      </a:cubicBezTo>
                      <a:cubicBezTo>
                        <a:pt x="22" y="26"/>
                        <a:pt x="22" y="26"/>
                        <a:pt x="22" y="26"/>
                      </a:cubicBezTo>
                      <a:cubicBezTo>
                        <a:pt x="22" y="26"/>
                        <a:pt x="22" y="26"/>
                        <a:pt x="22" y="26"/>
                      </a:cubicBezTo>
                      <a:cubicBezTo>
                        <a:pt x="22" y="26"/>
                        <a:pt x="22" y="26"/>
                        <a:pt x="22" y="26"/>
                      </a:cubicBezTo>
                      <a:cubicBezTo>
                        <a:pt x="22" y="27"/>
                        <a:pt x="22" y="27"/>
                        <a:pt x="22" y="27"/>
                      </a:cubicBezTo>
                      <a:cubicBezTo>
                        <a:pt x="33" y="34"/>
                        <a:pt x="33" y="34"/>
                        <a:pt x="33" y="34"/>
                      </a:cubicBezTo>
                      <a:cubicBezTo>
                        <a:pt x="33" y="5"/>
                        <a:pt x="33" y="5"/>
                        <a:pt x="33" y="5"/>
                      </a:cubicBezTo>
                      <a:cubicBezTo>
                        <a:pt x="22" y="12"/>
                        <a:pt x="22" y="12"/>
                        <a:pt x="22" y="12"/>
                      </a:cubicBezTo>
                      <a:cubicBezTo>
                        <a:pt x="22" y="13"/>
                        <a:pt x="22" y="13"/>
                        <a:pt x="22" y="13"/>
                      </a:cubicBezTo>
                      <a:cubicBezTo>
                        <a:pt x="22" y="13"/>
                        <a:pt x="22" y="13"/>
                        <a:pt x="22" y="13"/>
                      </a:cubicBezTo>
                      <a:cubicBezTo>
                        <a:pt x="22" y="13"/>
                        <a:pt x="22" y="13"/>
                        <a:pt x="22" y="13"/>
                      </a:cubicBezTo>
                      <a:close/>
                      <a:moveTo>
                        <a:pt x="36" y="15"/>
                      </a:moveTo>
                      <a:cubicBezTo>
                        <a:pt x="36" y="15"/>
                        <a:pt x="36" y="15"/>
                        <a:pt x="36" y="15"/>
                      </a:cubicBezTo>
                      <a:cubicBezTo>
                        <a:pt x="36" y="24"/>
                        <a:pt x="36" y="24"/>
                        <a:pt x="36" y="24"/>
                      </a:cubicBezTo>
                      <a:cubicBezTo>
                        <a:pt x="37" y="23"/>
                        <a:pt x="37" y="23"/>
                        <a:pt x="38" y="23"/>
                      </a:cubicBezTo>
                      <a:cubicBezTo>
                        <a:pt x="38" y="23"/>
                        <a:pt x="38" y="23"/>
                        <a:pt x="38" y="23"/>
                      </a:cubicBezTo>
                      <a:cubicBezTo>
                        <a:pt x="38" y="22"/>
                        <a:pt x="39" y="21"/>
                        <a:pt x="39" y="19"/>
                      </a:cubicBezTo>
                      <a:cubicBezTo>
                        <a:pt x="39" y="18"/>
                        <a:pt x="38" y="17"/>
                        <a:pt x="38" y="16"/>
                      </a:cubicBezTo>
                      <a:cubicBezTo>
                        <a:pt x="38" y="16"/>
                        <a:pt x="38" y="16"/>
                        <a:pt x="38" y="16"/>
                      </a:cubicBezTo>
                      <a:cubicBezTo>
                        <a:pt x="37" y="15"/>
                        <a:pt x="37" y="15"/>
                        <a:pt x="36" y="15"/>
                      </a:cubicBezTo>
                      <a:close/>
                    </a:path>
                  </a:pathLst>
                </a:custGeom>
                <a:solidFill>
                  <a:schemeClr val="bg1"/>
                </a:solidFill>
                <a:ln w="9525">
                  <a:solidFill>
                    <a:schemeClr val="bg1"/>
                  </a:solidFill>
                  <a:round/>
                </a:ln>
              </p:spPr>
              <p:txBody>
                <a:bodyPr vert="horz" wrap="square" lIns="91440" tIns="45720" rIns="91440" bIns="45720" numCol="1" anchor="t" anchorCtr="0" compatLnSpc="1"/>
                <a:lstStyle/>
                <a:p>
                  <a:endParaRPr lang="zh-CN" altLang="en-US">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0" name="组合 9"/>
              <p:cNvGrpSpPr/>
              <p:nvPr/>
            </p:nvGrpSpPr>
            <p:grpSpPr>
              <a:xfrm>
                <a:off x="5164428" y="3413235"/>
                <a:ext cx="4225372" cy="655726"/>
                <a:chOff x="6723697" y="2857742"/>
                <a:chExt cx="5522227" cy="900720"/>
              </a:xfrm>
              <a:solidFill>
                <a:schemeClr val="tx2">
                  <a:lumMod val="40000"/>
                  <a:lumOff val="60000"/>
                </a:schemeClr>
              </a:solidFill>
            </p:grpSpPr>
            <p:sp>
              <p:nvSpPr>
                <p:cNvPr id="18" name="任意多边形 17"/>
                <p:cNvSpPr/>
                <p:nvPr/>
              </p:nvSpPr>
              <p:spPr>
                <a:xfrm rot="5400000">
                  <a:off x="9034451" y="546988"/>
                  <a:ext cx="900720" cy="5522227"/>
                </a:xfrm>
                <a:custGeom>
                  <a:avLst/>
                  <a:gdLst>
                    <a:gd name="connsiteX0" fmla="*/ 0 w 900720"/>
                    <a:gd name="connsiteY0" fmla="*/ 4046077 h 4046077"/>
                    <a:gd name="connsiteX1" fmla="*/ 0 w 900720"/>
                    <a:gd name="connsiteY1" fmla="*/ 355030 h 4046077"/>
                    <a:gd name="connsiteX2" fmla="*/ 721 w 900720"/>
                    <a:gd name="connsiteY2" fmla="*/ 355030 h 4046077"/>
                    <a:gd name="connsiteX3" fmla="*/ 450720 w 900720"/>
                    <a:gd name="connsiteY3" fmla="*/ 0 h 4046077"/>
                    <a:gd name="connsiteX4" fmla="*/ 900719 w 900720"/>
                    <a:gd name="connsiteY4" fmla="*/ 355030 h 4046077"/>
                    <a:gd name="connsiteX5" fmla="*/ 900720 w 900720"/>
                    <a:gd name="connsiteY5" fmla="*/ 355030 h 4046077"/>
                    <a:gd name="connsiteX6" fmla="*/ 900720 w 900720"/>
                    <a:gd name="connsiteY6" fmla="*/ 355031 h 4046077"/>
                    <a:gd name="connsiteX7" fmla="*/ 900720 w 900720"/>
                    <a:gd name="connsiteY7" fmla="*/ 355031 h 4046077"/>
                    <a:gd name="connsiteX8" fmla="*/ 900720 w 900720"/>
                    <a:gd name="connsiteY8" fmla="*/ 355031 h 4046077"/>
                    <a:gd name="connsiteX9" fmla="*/ 900720 w 900720"/>
                    <a:gd name="connsiteY9" fmla="*/ 4046077 h 40460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00720" h="4046077">
                      <a:moveTo>
                        <a:pt x="0" y="4046077"/>
                      </a:moveTo>
                      <a:lnTo>
                        <a:pt x="0" y="355030"/>
                      </a:lnTo>
                      <a:lnTo>
                        <a:pt x="721" y="355030"/>
                      </a:lnTo>
                      <a:lnTo>
                        <a:pt x="450720" y="0"/>
                      </a:lnTo>
                      <a:lnTo>
                        <a:pt x="900719" y="355030"/>
                      </a:lnTo>
                      <a:lnTo>
                        <a:pt x="900720" y="355030"/>
                      </a:lnTo>
                      <a:lnTo>
                        <a:pt x="900720" y="355031"/>
                      </a:lnTo>
                      <a:lnTo>
                        <a:pt x="900720" y="355031"/>
                      </a:lnTo>
                      <a:lnTo>
                        <a:pt x="900720" y="355031"/>
                      </a:lnTo>
                      <a:lnTo>
                        <a:pt x="900720" y="4046077"/>
                      </a:lnTo>
                      <a:close/>
                    </a:path>
                  </a:pathLst>
                </a:cu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9" name="Freeform 648"/>
                <p:cNvSpPr>
                  <a:spLocks noEditPoints="1"/>
                </p:cNvSpPr>
                <p:nvPr/>
              </p:nvSpPr>
              <p:spPr bwMode="auto">
                <a:xfrm>
                  <a:off x="6833474" y="3054191"/>
                  <a:ext cx="617306" cy="547401"/>
                </a:xfrm>
                <a:custGeom>
                  <a:avLst/>
                  <a:gdLst>
                    <a:gd name="T0" fmla="*/ 26 w 43"/>
                    <a:gd name="T1" fmla="*/ 0 h 41"/>
                    <a:gd name="T2" fmla="*/ 31 w 43"/>
                    <a:gd name="T3" fmla="*/ 5 h 41"/>
                    <a:gd name="T4" fmla="*/ 35 w 43"/>
                    <a:gd name="T5" fmla="*/ 6 h 41"/>
                    <a:gd name="T6" fmla="*/ 43 w 43"/>
                    <a:gd name="T7" fmla="*/ 15 h 41"/>
                    <a:gd name="T8" fmla="*/ 41 w 43"/>
                    <a:gd name="T9" fmla="*/ 38 h 41"/>
                    <a:gd name="T10" fmla="*/ 9 w 43"/>
                    <a:gd name="T11" fmla="*/ 41 h 41"/>
                    <a:gd name="T12" fmla="*/ 3 w 43"/>
                    <a:gd name="T13" fmla="*/ 38 h 41"/>
                    <a:gd name="T14" fmla="*/ 0 w 43"/>
                    <a:gd name="T15" fmla="*/ 15 h 41"/>
                    <a:gd name="T16" fmla="*/ 3 w 43"/>
                    <a:gd name="T17" fmla="*/ 9 h 41"/>
                    <a:gd name="T18" fmla="*/ 9 w 43"/>
                    <a:gd name="T19" fmla="*/ 6 h 41"/>
                    <a:gd name="T20" fmla="*/ 12 w 43"/>
                    <a:gd name="T21" fmla="*/ 5 h 41"/>
                    <a:gd name="T22" fmla="*/ 17 w 43"/>
                    <a:gd name="T23" fmla="*/ 0 h 41"/>
                    <a:gd name="T24" fmla="*/ 30 w 43"/>
                    <a:gd name="T25" fmla="*/ 9 h 41"/>
                    <a:gd name="T26" fmla="*/ 30 w 43"/>
                    <a:gd name="T27" fmla="*/ 9 h 41"/>
                    <a:gd name="T28" fmla="*/ 13 w 43"/>
                    <a:gd name="T29" fmla="*/ 9 h 41"/>
                    <a:gd name="T30" fmla="*/ 5 w 43"/>
                    <a:gd name="T31" fmla="*/ 11 h 41"/>
                    <a:gd name="T32" fmla="*/ 3 w 43"/>
                    <a:gd name="T33" fmla="*/ 15 h 41"/>
                    <a:gd name="T34" fmla="*/ 8 w 43"/>
                    <a:gd name="T35" fmla="*/ 22 h 41"/>
                    <a:gd name="T36" fmla="*/ 9 w 43"/>
                    <a:gd name="T37" fmla="*/ 19 h 41"/>
                    <a:gd name="T38" fmla="*/ 16 w 43"/>
                    <a:gd name="T39" fmla="*/ 19 h 41"/>
                    <a:gd name="T40" fmla="*/ 17 w 43"/>
                    <a:gd name="T41" fmla="*/ 20 h 41"/>
                    <a:gd name="T42" fmla="*/ 26 w 43"/>
                    <a:gd name="T43" fmla="*/ 22 h 41"/>
                    <a:gd name="T44" fmla="*/ 27 w 43"/>
                    <a:gd name="T45" fmla="*/ 19 h 41"/>
                    <a:gd name="T46" fmla="*/ 34 w 43"/>
                    <a:gd name="T47" fmla="*/ 19 h 41"/>
                    <a:gd name="T48" fmla="*/ 35 w 43"/>
                    <a:gd name="T49" fmla="*/ 20 h 41"/>
                    <a:gd name="T50" fmla="*/ 40 w 43"/>
                    <a:gd name="T51" fmla="*/ 22 h 41"/>
                    <a:gd name="T52" fmla="*/ 38 w 43"/>
                    <a:gd name="T53" fmla="*/ 11 h 41"/>
                    <a:gd name="T54" fmla="*/ 30 w 43"/>
                    <a:gd name="T55" fmla="*/ 9 h 41"/>
                    <a:gd name="T56" fmla="*/ 14 w 43"/>
                    <a:gd name="T57" fmla="*/ 6 h 41"/>
                    <a:gd name="T58" fmla="*/ 29 w 43"/>
                    <a:gd name="T59" fmla="*/ 5 h 41"/>
                    <a:gd name="T60" fmla="*/ 26 w 43"/>
                    <a:gd name="T61" fmla="*/ 2 h 41"/>
                    <a:gd name="T62" fmla="*/ 15 w 43"/>
                    <a:gd name="T63" fmla="*/ 3 h 41"/>
                    <a:gd name="T64" fmla="*/ 14 w 43"/>
                    <a:gd name="T65" fmla="*/ 6 h 41"/>
                    <a:gd name="T66" fmla="*/ 3 w 43"/>
                    <a:gd name="T67" fmla="*/ 24 h 41"/>
                    <a:gd name="T68" fmla="*/ 5 w 43"/>
                    <a:gd name="T69" fmla="*/ 36 h 41"/>
                    <a:gd name="T70" fmla="*/ 9 w 43"/>
                    <a:gd name="T71" fmla="*/ 38 h 41"/>
                    <a:gd name="T72" fmla="*/ 38 w 43"/>
                    <a:gd name="T73" fmla="*/ 36 h 41"/>
                    <a:gd name="T74" fmla="*/ 40 w 43"/>
                    <a:gd name="T75" fmla="*/ 24 h 41"/>
                    <a:gd name="T76" fmla="*/ 35 w 43"/>
                    <a:gd name="T77" fmla="*/ 27 h 41"/>
                    <a:gd name="T78" fmla="*/ 34 w 43"/>
                    <a:gd name="T79" fmla="*/ 28 h 41"/>
                    <a:gd name="T80" fmla="*/ 26 w 43"/>
                    <a:gd name="T81" fmla="*/ 27 h 41"/>
                    <a:gd name="T82" fmla="*/ 26 w 43"/>
                    <a:gd name="T83" fmla="*/ 24 h 41"/>
                    <a:gd name="T84" fmla="*/ 17 w 43"/>
                    <a:gd name="T85" fmla="*/ 27 h 41"/>
                    <a:gd name="T86" fmla="*/ 16 w 43"/>
                    <a:gd name="T87" fmla="*/ 28 h 41"/>
                    <a:gd name="T88" fmla="*/ 8 w 43"/>
                    <a:gd name="T89" fmla="*/ 27 h 41"/>
                    <a:gd name="T90" fmla="*/ 8 w 43"/>
                    <a:gd name="T91" fmla="*/ 24 h 41"/>
                    <a:gd name="T92" fmla="*/ 15 w 43"/>
                    <a:gd name="T93" fmla="*/ 21 h 41"/>
                    <a:gd name="T94" fmla="*/ 10 w 43"/>
                    <a:gd name="T95" fmla="*/ 21 h 41"/>
                    <a:gd name="T96" fmla="*/ 10 w 43"/>
                    <a:gd name="T97" fmla="*/ 23 h 41"/>
                    <a:gd name="T98" fmla="*/ 10 w 43"/>
                    <a:gd name="T99" fmla="*/ 26 h 41"/>
                    <a:gd name="T100" fmla="*/ 15 w 43"/>
                    <a:gd name="T101" fmla="*/ 23 h 41"/>
                    <a:gd name="T102" fmla="*/ 15 w 43"/>
                    <a:gd name="T103" fmla="*/ 23 h 41"/>
                    <a:gd name="T104" fmla="*/ 33 w 43"/>
                    <a:gd name="T105" fmla="*/ 21 h 41"/>
                    <a:gd name="T106" fmla="*/ 28 w 43"/>
                    <a:gd name="T107" fmla="*/ 21 h 41"/>
                    <a:gd name="T108" fmla="*/ 28 w 43"/>
                    <a:gd name="T109" fmla="*/ 23 h 41"/>
                    <a:gd name="T110" fmla="*/ 28 w 43"/>
                    <a:gd name="T111" fmla="*/ 26 h 41"/>
                    <a:gd name="T112" fmla="*/ 33 w 43"/>
                    <a:gd name="T113" fmla="*/ 23 h 41"/>
                    <a:gd name="T114" fmla="*/ 33 w 43"/>
                    <a:gd name="T115" fmla="*/ 23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43" h="41">
                      <a:moveTo>
                        <a:pt x="17" y="0"/>
                      </a:moveTo>
                      <a:cubicBezTo>
                        <a:pt x="26" y="0"/>
                        <a:pt x="26" y="0"/>
                        <a:pt x="26" y="0"/>
                      </a:cubicBezTo>
                      <a:cubicBezTo>
                        <a:pt x="27" y="0"/>
                        <a:pt x="29" y="0"/>
                        <a:pt x="30" y="1"/>
                      </a:cubicBezTo>
                      <a:cubicBezTo>
                        <a:pt x="30" y="2"/>
                        <a:pt x="31" y="3"/>
                        <a:pt x="31" y="5"/>
                      </a:cubicBezTo>
                      <a:cubicBezTo>
                        <a:pt x="31" y="6"/>
                        <a:pt x="31" y="6"/>
                        <a:pt x="31" y="6"/>
                      </a:cubicBezTo>
                      <a:cubicBezTo>
                        <a:pt x="35" y="6"/>
                        <a:pt x="35" y="6"/>
                        <a:pt x="35" y="6"/>
                      </a:cubicBezTo>
                      <a:cubicBezTo>
                        <a:pt x="37" y="6"/>
                        <a:pt x="39" y="7"/>
                        <a:pt x="41" y="9"/>
                      </a:cubicBezTo>
                      <a:cubicBezTo>
                        <a:pt x="42" y="10"/>
                        <a:pt x="43" y="12"/>
                        <a:pt x="43" y="15"/>
                      </a:cubicBezTo>
                      <a:cubicBezTo>
                        <a:pt x="43" y="32"/>
                        <a:pt x="43" y="32"/>
                        <a:pt x="43" y="32"/>
                      </a:cubicBezTo>
                      <a:cubicBezTo>
                        <a:pt x="43" y="35"/>
                        <a:pt x="42" y="37"/>
                        <a:pt x="41" y="38"/>
                      </a:cubicBezTo>
                      <a:cubicBezTo>
                        <a:pt x="39" y="40"/>
                        <a:pt x="37" y="41"/>
                        <a:pt x="35" y="41"/>
                      </a:cubicBezTo>
                      <a:cubicBezTo>
                        <a:pt x="9" y="41"/>
                        <a:pt x="9" y="41"/>
                        <a:pt x="9" y="41"/>
                      </a:cubicBezTo>
                      <a:cubicBezTo>
                        <a:pt x="6" y="41"/>
                        <a:pt x="4" y="40"/>
                        <a:pt x="3" y="38"/>
                      </a:cubicBezTo>
                      <a:cubicBezTo>
                        <a:pt x="3" y="38"/>
                        <a:pt x="3" y="38"/>
                        <a:pt x="3" y="38"/>
                      </a:cubicBezTo>
                      <a:cubicBezTo>
                        <a:pt x="1" y="37"/>
                        <a:pt x="0" y="35"/>
                        <a:pt x="0" y="32"/>
                      </a:cubicBezTo>
                      <a:cubicBezTo>
                        <a:pt x="0" y="15"/>
                        <a:pt x="0" y="15"/>
                        <a:pt x="0" y="15"/>
                      </a:cubicBezTo>
                      <a:cubicBezTo>
                        <a:pt x="0" y="12"/>
                        <a:pt x="1" y="10"/>
                        <a:pt x="3" y="9"/>
                      </a:cubicBezTo>
                      <a:cubicBezTo>
                        <a:pt x="3" y="9"/>
                        <a:pt x="3" y="9"/>
                        <a:pt x="3" y="9"/>
                      </a:cubicBezTo>
                      <a:cubicBezTo>
                        <a:pt x="3" y="9"/>
                        <a:pt x="3" y="9"/>
                        <a:pt x="3" y="9"/>
                      </a:cubicBezTo>
                      <a:cubicBezTo>
                        <a:pt x="4" y="7"/>
                        <a:pt x="6" y="6"/>
                        <a:pt x="9" y="6"/>
                      </a:cubicBezTo>
                      <a:cubicBezTo>
                        <a:pt x="12" y="6"/>
                        <a:pt x="12" y="6"/>
                        <a:pt x="12" y="6"/>
                      </a:cubicBezTo>
                      <a:cubicBezTo>
                        <a:pt x="12" y="5"/>
                        <a:pt x="12" y="5"/>
                        <a:pt x="12" y="5"/>
                      </a:cubicBezTo>
                      <a:cubicBezTo>
                        <a:pt x="12" y="3"/>
                        <a:pt x="13" y="2"/>
                        <a:pt x="14" y="1"/>
                      </a:cubicBezTo>
                      <a:cubicBezTo>
                        <a:pt x="14" y="0"/>
                        <a:pt x="16" y="0"/>
                        <a:pt x="17" y="0"/>
                      </a:cubicBezTo>
                      <a:close/>
                      <a:moveTo>
                        <a:pt x="30" y="9"/>
                      </a:moveTo>
                      <a:cubicBezTo>
                        <a:pt x="30" y="9"/>
                        <a:pt x="30" y="9"/>
                        <a:pt x="30" y="9"/>
                      </a:cubicBezTo>
                      <a:cubicBezTo>
                        <a:pt x="30" y="9"/>
                        <a:pt x="30" y="9"/>
                        <a:pt x="30" y="9"/>
                      </a:cubicBezTo>
                      <a:cubicBezTo>
                        <a:pt x="30" y="9"/>
                        <a:pt x="30" y="9"/>
                        <a:pt x="30" y="9"/>
                      </a:cubicBezTo>
                      <a:cubicBezTo>
                        <a:pt x="13" y="9"/>
                        <a:pt x="13" y="9"/>
                        <a:pt x="13" y="9"/>
                      </a:cubicBezTo>
                      <a:cubicBezTo>
                        <a:pt x="13" y="9"/>
                        <a:pt x="13" y="9"/>
                        <a:pt x="13" y="9"/>
                      </a:cubicBezTo>
                      <a:cubicBezTo>
                        <a:pt x="9" y="9"/>
                        <a:pt x="9" y="9"/>
                        <a:pt x="9" y="9"/>
                      </a:cubicBezTo>
                      <a:cubicBezTo>
                        <a:pt x="7" y="9"/>
                        <a:pt x="6" y="10"/>
                        <a:pt x="5" y="11"/>
                      </a:cubicBezTo>
                      <a:cubicBezTo>
                        <a:pt x="5" y="11"/>
                        <a:pt x="5" y="11"/>
                        <a:pt x="5" y="11"/>
                      </a:cubicBezTo>
                      <a:cubicBezTo>
                        <a:pt x="4" y="12"/>
                        <a:pt x="3" y="13"/>
                        <a:pt x="3" y="15"/>
                      </a:cubicBezTo>
                      <a:cubicBezTo>
                        <a:pt x="3" y="22"/>
                        <a:pt x="3" y="22"/>
                        <a:pt x="3" y="22"/>
                      </a:cubicBezTo>
                      <a:cubicBezTo>
                        <a:pt x="8" y="22"/>
                        <a:pt x="8" y="22"/>
                        <a:pt x="8" y="22"/>
                      </a:cubicBezTo>
                      <a:cubicBezTo>
                        <a:pt x="8" y="20"/>
                        <a:pt x="8" y="20"/>
                        <a:pt x="8" y="20"/>
                      </a:cubicBezTo>
                      <a:cubicBezTo>
                        <a:pt x="8" y="19"/>
                        <a:pt x="9" y="19"/>
                        <a:pt x="9" y="19"/>
                      </a:cubicBezTo>
                      <a:cubicBezTo>
                        <a:pt x="9" y="19"/>
                        <a:pt x="9" y="19"/>
                        <a:pt x="9" y="19"/>
                      </a:cubicBezTo>
                      <a:cubicBezTo>
                        <a:pt x="16" y="19"/>
                        <a:pt x="16" y="19"/>
                        <a:pt x="16" y="19"/>
                      </a:cubicBezTo>
                      <a:cubicBezTo>
                        <a:pt x="17" y="19"/>
                        <a:pt x="17" y="19"/>
                        <a:pt x="17" y="20"/>
                      </a:cubicBezTo>
                      <a:cubicBezTo>
                        <a:pt x="17" y="20"/>
                        <a:pt x="17" y="20"/>
                        <a:pt x="17" y="20"/>
                      </a:cubicBezTo>
                      <a:cubicBezTo>
                        <a:pt x="17" y="22"/>
                        <a:pt x="17" y="22"/>
                        <a:pt x="17" y="22"/>
                      </a:cubicBezTo>
                      <a:cubicBezTo>
                        <a:pt x="26" y="22"/>
                        <a:pt x="26" y="22"/>
                        <a:pt x="26" y="22"/>
                      </a:cubicBezTo>
                      <a:cubicBezTo>
                        <a:pt x="26" y="20"/>
                        <a:pt x="26" y="20"/>
                        <a:pt x="26" y="20"/>
                      </a:cubicBezTo>
                      <a:cubicBezTo>
                        <a:pt x="26" y="19"/>
                        <a:pt x="26" y="19"/>
                        <a:pt x="27" y="19"/>
                      </a:cubicBezTo>
                      <a:cubicBezTo>
                        <a:pt x="27" y="19"/>
                        <a:pt x="27" y="19"/>
                        <a:pt x="27" y="19"/>
                      </a:cubicBezTo>
                      <a:cubicBezTo>
                        <a:pt x="34" y="19"/>
                        <a:pt x="34" y="19"/>
                        <a:pt x="34" y="19"/>
                      </a:cubicBezTo>
                      <a:cubicBezTo>
                        <a:pt x="35" y="19"/>
                        <a:pt x="35" y="19"/>
                        <a:pt x="35" y="20"/>
                      </a:cubicBezTo>
                      <a:cubicBezTo>
                        <a:pt x="35" y="20"/>
                        <a:pt x="35" y="20"/>
                        <a:pt x="35" y="20"/>
                      </a:cubicBezTo>
                      <a:cubicBezTo>
                        <a:pt x="35" y="22"/>
                        <a:pt x="35" y="22"/>
                        <a:pt x="35" y="22"/>
                      </a:cubicBezTo>
                      <a:cubicBezTo>
                        <a:pt x="40" y="22"/>
                        <a:pt x="40" y="22"/>
                        <a:pt x="40" y="22"/>
                      </a:cubicBezTo>
                      <a:cubicBezTo>
                        <a:pt x="40" y="15"/>
                        <a:pt x="40" y="15"/>
                        <a:pt x="40" y="15"/>
                      </a:cubicBezTo>
                      <a:cubicBezTo>
                        <a:pt x="40" y="13"/>
                        <a:pt x="39" y="12"/>
                        <a:pt x="38" y="11"/>
                      </a:cubicBezTo>
                      <a:cubicBezTo>
                        <a:pt x="37" y="10"/>
                        <a:pt x="36" y="9"/>
                        <a:pt x="35" y="9"/>
                      </a:cubicBezTo>
                      <a:cubicBezTo>
                        <a:pt x="30" y="9"/>
                        <a:pt x="30" y="9"/>
                        <a:pt x="30" y="9"/>
                      </a:cubicBezTo>
                      <a:close/>
                      <a:moveTo>
                        <a:pt x="14" y="6"/>
                      </a:moveTo>
                      <a:cubicBezTo>
                        <a:pt x="14" y="6"/>
                        <a:pt x="14" y="6"/>
                        <a:pt x="14" y="6"/>
                      </a:cubicBezTo>
                      <a:cubicBezTo>
                        <a:pt x="29" y="6"/>
                        <a:pt x="29" y="6"/>
                        <a:pt x="29" y="6"/>
                      </a:cubicBezTo>
                      <a:cubicBezTo>
                        <a:pt x="29" y="5"/>
                        <a:pt x="29" y="5"/>
                        <a:pt x="29" y="5"/>
                      </a:cubicBezTo>
                      <a:cubicBezTo>
                        <a:pt x="29" y="4"/>
                        <a:pt x="29" y="3"/>
                        <a:pt x="28" y="3"/>
                      </a:cubicBezTo>
                      <a:cubicBezTo>
                        <a:pt x="28" y="2"/>
                        <a:pt x="27" y="2"/>
                        <a:pt x="26" y="2"/>
                      </a:cubicBezTo>
                      <a:cubicBezTo>
                        <a:pt x="17" y="2"/>
                        <a:pt x="17" y="2"/>
                        <a:pt x="17" y="2"/>
                      </a:cubicBezTo>
                      <a:cubicBezTo>
                        <a:pt x="16" y="2"/>
                        <a:pt x="16" y="2"/>
                        <a:pt x="15" y="3"/>
                      </a:cubicBezTo>
                      <a:cubicBezTo>
                        <a:pt x="15" y="3"/>
                        <a:pt x="14" y="4"/>
                        <a:pt x="14" y="5"/>
                      </a:cubicBezTo>
                      <a:cubicBezTo>
                        <a:pt x="14" y="6"/>
                        <a:pt x="14" y="6"/>
                        <a:pt x="14" y="6"/>
                      </a:cubicBezTo>
                      <a:close/>
                      <a:moveTo>
                        <a:pt x="3" y="24"/>
                      </a:moveTo>
                      <a:cubicBezTo>
                        <a:pt x="3" y="24"/>
                        <a:pt x="3" y="24"/>
                        <a:pt x="3" y="24"/>
                      </a:cubicBezTo>
                      <a:cubicBezTo>
                        <a:pt x="3" y="32"/>
                        <a:pt x="3" y="32"/>
                        <a:pt x="3" y="32"/>
                      </a:cubicBezTo>
                      <a:cubicBezTo>
                        <a:pt x="3" y="34"/>
                        <a:pt x="4" y="35"/>
                        <a:pt x="5" y="36"/>
                      </a:cubicBezTo>
                      <a:cubicBezTo>
                        <a:pt x="5" y="36"/>
                        <a:pt x="5" y="36"/>
                        <a:pt x="5" y="36"/>
                      </a:cubicBezTo>
                      <a:cubicBezTo>
                        <a:pt x="6" y="37"/>
                        <a:pt x="7" y="38"/>
                        <a:pt x="9" y="38"/>
                      </a:cubicBezTo>
                      <a:cubicBezTo>
                        <a:pt x="35" y="38"/>
                        <a:pt x="35" y="38"/>
                        <a:pt x="35" y="38"/>
                      </a:cubicBezTo>
                      <a:cubicBezTo>
                        <a:pt x="36" y="38"/>
                        <a:pt x="37" y="37"/>
                        <a:pt x="38" y="36"/>
                      </a:cubicBezTo>
                      <a:cubicBezTo>
                        <a:pt x="39" y="35"/>
                        <a:pt x="40" y="34"/>
                        <a:pt x="40" y="32"/>
                      </a:cubicBezTo>
                      <a:cubicBezTo>
                        <a:pt x="40" y="24"/>
                        <a:pt x="40" y="24"/>
                        <a:pt x="40" y="24"/>
                      </a:cubicBezTo>
                      <a:cubicBezTo>
                        <a:pt x="35" y="24"/>
                        <a:pt x="35" y="24"/>
                        <a:pt x="35" y="24"/>
                      </a:cubicBezTo>
                      <a:cubicBezTo>
                        <a:pt x="35" y="27"/>
                        <a:pt x="35" y="27"/>
                        <a:pt x="35" y="27"/>
                      </a:cubicBezTo>
                      <a:cubicBezTo>
                        <a:pt x="35" y="28"/>
                        <a:pt x="35" y="28"/>
                        <a:pt x="34" y="28"/>
                      </a:cubicBezTo>
                      <a:cubicBezTo>
                        <a:pt x="34" y="28"/>
                        <a:pt x="34" y="28"/>
                        <a:pt x="34" y="28"/>
                      </a:cubicBezTo>
                      <a:cubicBezTo>
                        <a:pt x="27" y="28"/>
                        <a:pt x="27" y="28"/>
                        <a:pt x="27" y="28"/>
                      </a:cubicBezTo>
                      <a:cubicBezTo>
                        <a:pt x="26" y="28"/>
                        <a:pt x="26" y="28"/>
                        <a:pt x="26" y="27"/>
                      </a:cubicBezTo>
                      <a:cubicBezTo>
                        <a:pt x="26" y="27"/>
                        <a:pt x="26" y="27"/>
                        <a:pt x="26" y="27"/>
                      </a:cubicBezTo>
                      <a:cubicBezTo>
                        <a:pt x="26" y="24"/>
                        <a:pt x="26" y="24"/>
                        <a:pt x="26" y="24"/>
                      </a:cubicBezTo>
                      <a:cubicBezTo>
                        <a:pt x="17" y="24"/>
                        <a:pt x="17" y="24"/>
                        <a:pt x="17" y="24"/>
                      </a:cubicBezTo>
                      <a:cubicBezTo>
                        <a:pt x="17" y="27"/>
                        <a:pt x="17" y="27"/>
                        <a:pt x="17" y="27"/>
                      </a:cubicBezTo>
                      <a:cubicBezTo>
                        <a:pt x="17" y="28"/>
                        <a:pt x="17" y="28"/>
                        <a:pt x="16" y="28"/>
                      </a:cubicBezTo>
                      <a:cubicBezTo>
                        <a:pt x="16" y="28"/>
                        <a:pt x="16" y="28"/>
                        <a:pt x="16" y="28"/>
                      </a:cubicBezTo>
                      <a:cubicBezTo>
                        <a:pt x="9" y="28"/>
                        <a:pt x="9" y="28"/>
                        <a:pt x="9" y="28"/>
                      </a:cubicBezTo>
                      <a:cubicBezTo>
                        <a:pt x="9" y="28"/>
                        <a:pt x="8" y="28"/>
                        <a:pt x="8" y="27"/>
                      </a:cubicBezTo>
                      <a:cubicBezTo>
                        <a:pt x="8" y="27"/>
                        <a:pt x="8" y="27"/>
                        <a:pt x="8" y="27"/>
                      </a:cubicBezTo>
                      <a:cubicBezTo>
                        <a:pt x="8" y="24"/>
                        <a:pt x="8" y="24"/>
                        <a:pt x="8" y="24"/>
                      </a:cubicBezTo>
                      <a:cubicBezTo>
                        <a:pt x="3" y="24"/>
                        <a:pt x="3" y="24"/>
                        <a:pt x="3" y="24"/>
                      </a:cubicBezTo>
                      <a:close/>
                      <a:moveTo>
                        <a:pt x="15" y="21"/>
                      </a:moveTo>
                      <a:cubicBezTo>
                        <a:pt x="15" y="21"/>
                        <a:pt x="15" y="21"/>
                        <a:pt x="15" y="21"/>
                      </a:cubicBezTo>
                      <a:cubicBezTo>
                        <a:pt x="10" y="21"/>
                        <a:pt x="10" y="21"/>
                        <a:pt x="10" y="21"/>
                      </a:cubicBezTo>
                      <a:cubicBezTo>
                        <a:pt x="10" y="23"/>
                        <a:pt x="10" y="23"/>
                        <a:pt x="10" y="23"/>
                      </a:cubicBezTo>
                      <a:cubicBezTo>
                        <a:pt x="10" y="23"/>
                        <a:pt x="10" y="23"/>
                        <a:pt x="10" y="23"/>
                      </a:cubicBezTo>
                      <a:cubicBezTo>
                        <a:pt x="10" y="23"/>
                        <a:pt x="10" y="23"/>
                        <a:pt x="10" y="23"/>
                      </a:cubicBezTo>
                      <a:cubicBezTo>
                        <a:pt x="10" y="26"/>
                        <a:pt x="10" y="26"/>
                        <a:pt x="10" y="26"/>
                      </a:cubicBezTo>
                      <a:cubicBezTo>
                        <a:pt x="15" y="26"/>
                        <a:pt x="15" y="26"/>
                        <a:pt x="15" y="26"/>
                      </a:cubicBezTo>
                      <a:cubicBezTo>
                        <a:pt x="15" y="23"/>
                        <a:pt x="15" y="23"/>
                        <a:pt x="15" y="23"/>
                      </a:cubicBezTo>
                      <a:cubicBezTo>
                        <a:pt x="15" y="23"/>
                        <a:pt x="15" y="23"/>
                        <a:pt x="15" y="23"/>
                      </a:cubicBezTo>
                      <a:cubicBezTo>
                        <a:pt x="15" y="23"/>
                        <a:pt x="15" y="23"/>
                        <a:pt x="15" y="23"/>
                      </a:cubicBezTo>
                      <a:cubicBezTo>
                        <a:pt x="15" y="21"/>
                        <a:pt x="15" y="21"/>
                        <a:pt x="15" y="21"/>
                      </a:cubicBezTo>
                      <a:close/>
                      <a:moveTo>
                        <a:pt x="33" y="21"/>
                      </a:moveTo>
                      <a:cubicBezTo>
                        <a:pt x="33" y="21"/>
                        <a:pt x="33" y="21"/>
                        <a:pt x="33" y="21"/>
                      </a:cubicBezTo>
                      <a:cubicBezTo>
                        <a:pt x="28" y="21"/>
                        <a:pt x="28" y="21"/>
                        <a:pt x="28" y="21"/>
                      </a:cubicBezTo>
                      <a:cubicBezTo>
                        <a:pt x="28" y="23"/>
                        <a:pt x="28" y="23"/>
                        <a:pt x="28" y="23"/>
                      </a:cubicBezTo>
                      <a:cubicBezTo>
                        <a:pt x="28" y="23"/>
                        <a:pt x="28" y="23"/>
                        <a:pt x="28" y="23"/>
                      </a:cubicBezTo>
                      <a:cubicBezTo>
                        <a:pt x="28" y="23"/>
                        <a:pt x="28" y="23"/>
                        <a:pt x="28" y="23"/>
                      </a:cubicBezTo>
                      <a:cubicBezTo>
                        <a:pt x="28" y="26"/>
                        <a:pt x="28" y="26"/>
                        <a:pt x="28" y="26"/>
                      </a:cubicBezTo>
                      <a:cubicBezTo>
                        <a:pt x="33" y="26"/>
                        <a:pt x="33" y="26"/>
                        <a:pt x="33" y="26"/>
                      </a:cubicBezTo>
                      <a:cubicBezTo>
                        <a:pt x="33" y="23"/>
                        <a:pt x="33" y="23"/>
                        <a:pt x="33" y="23"/>
                      </a:cubicBezTo>
                      <a:cubicBezTo>
                        <a:pt x="33" y="23"/>
                        <a:pt x="33" y="23"/>
                        <a:pt x="33" y="23"/>
                      </a:cubicBezTo>
                      <a:cubicBezTo>
                        <a:pt x="33" y="23"/>
                        <a:pt x="33" y="23"/>
                        <a:pt x="33" y="23"/>
                      </a:cubicBezTo>
                      <a:cubicBezTo>
                        <a:pt x="33" y="21"/>
                        <a:pt x="33" y="21"/>
                        <a:pt x="33" y="21"/>
                      </a:cubicBezTo>
                      <a:close/>
                    </a:path>
                  </a:pathLst>
                </a:custGeom>
                <a:grpFill/>
                <a:ln w="3175">
                  <a:solidFill>
                    <a:schemeClr val="bg1"/>
                  </a:solidFill>
                  <a:round/>
                </a:ln>
              </p:spPr>
              <p:txBody>
                <a:bodyPr vert="horz" wrap="square" lIns="91440" tIns="45720" rIns="91440" bIns="45720" numCol="1" anchor="t" anchorCtr="0" compatLnSpc="1"/>
                <a:lstStyle/>
                <a:p>
                  <a:endParaRPr lang="zh-CN" altLang="en-US">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1" name="组合 10"/>
              <p:cNvGrpSpPr/>
              <p:nvPr/>
            </p:nvGrpSpPr>
            <p:grpSpPr>
              <a:xfrm>
                <a:off x="5164428" y="4198583"/>
                <a:ext cx="4225371" cy="670325"/>
                <a:chOff x="6704667" y="3959591"/>
                <a:chExt cx="5677658" cy="900720"/>
              </a:xfrm>
              <a:solidFill>
                <a:schemeClr val="tx2">
                  <a:lumMod val="60000"/>
                  <a:lumOff val="40000"/>
                </a:schemeClr>
              </a:solidFill>
            </p:grpSpPr>
            <p:sp>
              <p:nvSpPr>
                <p:cNvPr id="16" name="任意多边形 15"/>
                <p:cNvSpPr/>
                <p:nvPr/>
              </p:nvSpPr>
              <p:spPr>
                <a:xfrm rot="5400000">
                  <a:off x="9093136" y="1571122"/>
                  <a:ext cx="900720" cy="5677658"/>
                </a:xfrm>
                <a:custGeom>
                  <a:avLst/>
                  <a:gdLst>
                    <a:gd name="connsiteX0" fmla="*/ 0 w 900720"/>
                    <a:gd name="connsiteY0" fmla="*/ 4046077 h 4046077"/>
                    <a:gd name="connsiteX1" fmla="*/ 0 w 900720"/>
                    <a:gd name="connsiteY1" fmla="*/ 355030 h 4046077"/>
                    <a:gd name="connsiteX2" fmla="*/ 721 w 900720"/>
                    <a:gd name="connsiteY2" fmla="*/ 355030 h 4046077"/>
                    <a:gd name="connsiteX3" fmla="*/ 450720 w 900720"/>
                    <a:gd name="connsiteY3" fmla="*/ 0 h 4046077"/>
                    <a:gd name="connsiteX4" fmla="*/ 900719 w 900720"/>
                    <a:gd name="connsiteY4" fmla="*/ 355030 h 4046077"/>
                    <a:gd name="connsiteX5" fmla="*/ 900720 w 900720"/>
                    <a:gd name="connsiteY5" fmla="*/ 355030 h 4046077"/>
                    <a:gd name="connsiteX6" fmla="*/ 900720 w 900720"/>
                    <a:gd name="connsiteY6" fmla="*/ 355031 h 4046077"/>
                    <a:gd name="connsiteX7" fmla="*/ 900720 w 900720"/>
                    <a:gd name="connsiteY7" fmla="*/ 355031 h 4046077"/>
                    <a:gd name="connsiteX8" fmla="*/ 900720 w 900720"/>
                    <a:gd name="connsiteY8" fmla="*/ 355031 h 4046077"/>
                    <a:gd name="connsiteX9" fmla="*/ 900720 w 900720"/>
                    <a:gd name="connsiteY9" fmla="*/ 4046077 h 40460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00720" h="4046077">
                      <a:moveTo>
                        <a:pt x="0" y="4046077"/>
                      </a:moveTo>
                      <a:lnTo>
                        <a:pt x="0" y="355030"/>
                      </a:lnTo>
                      <a:lnTo>
                        <a:pt x="721" y="355030"/>
                      </a:lnTo>
                      <a:lnTo>
                        <a:pt x="450720" y="0"/>
                      </a:lnTo>
                      <a:lnTo>
                        <a:pt x="900719" y="355030"/>
                      </a:lnTo>
                      <a:lnTo>
                        <a:pt x="900720" y="355030"/>
                      </a:lnTo>
                      <a:lnTo>
                        <a:pt x="900720" y="355031"/>
                      </a:lnTo>
                      <a:lnTo>
                        <a:pt x="900720" y="355031"/>
                      </a:lnTo>
                      <a:lnTo>
                        <a:pt x="900720" y="355031"/>
                      </a:lnTo>
                      <a:lnTo>
                        <a:pt x="900720" y="4046077"/>
                      </a:lnTo>
                      <a:close/>
                    </a:path>
                  </a:pathLst>
                </a:cu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7" name="Freeform 611"/>
                <p:cNvSpPr>
                  <a:spLocks noEditPoints="1"/>
                </p:cNvSpPr>
                <p:nvPr/>
              </p:nvSpPr>
              <p:spPr bwMode="auto">
                <a:xfrm>
                  <a:off x="6833475" y="4188542"/>
                  <a:ext cx="617306" cy="502648"/>
                </a:xfrm>
                <a:custGeom>
                  <a:avLst/>
                  <a:gdLst>
                    <a:gd name="T0" fmla="*/ 31 w 45"/>
                    <a:gd name="T1" fmla="*/ 11 h 37"/>
                    <a:gd name="T2" fmla="*/ 3 w 45"/>
                    <a:gd name="T3" fmla="*/ 29 h 37"/>
                    <a:gd name="T4" fmla="*/ 35 w 45"/>
                    <a:gd name="T5" fmla="*/ 23 h 37"/>
                    <a:gd name="T6" fmla="*/ 35 w 45"/>
                    <a:gd name="T7" fmla="*/ 23 h 37"/>
                    <a:gd name="T8" fmla="*/ 33 w 45"/>
                    <a:gd name="T9" fmla="*/ 32 h 37"/>
                    <a:gd name="T10" fmla="*/ 28 w 45"/>
                    <a:gd name="T11" fmla="*/ 32 h 37"/>
                    <a:gd name="T12" fmla="*/ 42 w 45"/>
                    <a:gd name="T13" fmla="*/ 33 h 37"/>
                    <a:gd name="T14" fmla="*/ 28 w 45"/>
                    <a:gd name="T15" fmla="*/ 3 h 37"/>
                    <a:gd name="T16" fmla="*/ 33 w 45"/>
                    <a:gd name="T17" fmla="*/ 8 h 37"/>
                    <a:gd name="T18" fmla="*/ 35 w 45"/>
                    <a:gd name="T19" fmla="*/ 10 h 37"/>
                    <a:gd name="T20" fmla="*/ 35 w 45"/>
                    <a:gd name="T21" fmla="*/ 10 h 37"/>
                    <a:gd name="T22" fmla="*/ 41 w 45"/>
                    <a:gd name="T23" fmla="*/ 11 h 37"/>
                    <a:gd name="T24" fmla="*/ 35 w 45"/>
                    <a:gd name="T25" fmla="*/ 12 h 37"/>
                    <a:gd name="T26" fmla="*/ 35 w 45"/>
                    <a:gd name="T27" fmla="*/ 15 h 37"/>
                    <a:gd name="T28" fmla="*/ 40 w 45"/>
                    <a:gd name="T29" fmla="*/ 15 h 37"/>
                    <a:gd name="T30" fmla="*/ 40 w 45"/>
                    <a:gd name="T31" fmla="*/ 17 h 37"/>
                    <a:gd name="T32" fmla="*/ 35 w 45"/>
                    <a:gd name="T33" fmla="*/ 17 h 37"/>
                    <a:gd name="T34" fmla="*/ 35 w 45"/>
                    <a:gd name="T35" fmla="*/ 21 h 37"/>
                    <a:gd name="T36" fmla="*/ 41 w 45"/>
                    <a:gd name="T37" fmla="*/ 22 h 37"/>
                    <a:gd name="T38" fmla="*/ 35 w 45"/>
                    <a:gd name="T39" fmla="*/ 23 h 37"/>
                    <a:gd name="T40" fmla="*/ 12 w 45"/>
                    <a:gd name="T41" fmla="*/ 37 h 37"/>
                    <a:gd name="T42" fmla="*/ 12 w 45"/>
                    <a:gd name="T43" fmla="*/ 35 h 37"/>
                    <a:gd name="T44" fmla="*/ 16 w 45"/>
                    <a:gd name="T45" fmla="*/ 32 h 37"/>
                    <a:gd name="T46" fmla="*/ 0 w 45"/>
                    <a:gd name="T47" fmla="*/ 30 h 37"/>
                    <a:gd name="T48" fmla="*/ 0 w 45"/>
                    <a:gd name="T49" fmla="*/ 9 h 37"/>
                    <a:gd name="T50" fmla="*/ 2 w 45"/>
                    <a:gd name="T51" fmla="*/ 8 h 37"/>
                    <a:gd name="T52" fmla="*/ 25 w 45"/>
                    <a:gd name="T53" fmla="*/ 2 h 37"/>
                    <a:gd name="T54" fmla="*/ 27 w 45"/>
                    <a:gd name="T55" fmla="*/ 0 h 37"/>
                    <a:gd name="T56" fmla="*/ 45 w 45"/>
                    <a:gd name="T57" fmla="*/ 2 h 37"/>
                    <a:gd name="T58" fmla="*/ 45 w 45"/>
                    <a:gd name="T59" fmla="*/ 35 h 37"/>
                    <a:gd name="T60" fmla="*/ 43 w 45"/>
                    <a:gd name="T61" fmla="*/ 37 h 37"/>
                    <a:gd name="T62" fmla="*/ 25 w 45"/>
                    <a:gd name="T63" fmla="*/ 35 h 37"/>
                    <a:gd name="T64" fmla="*/ 25 w 45"/>
                    <a:gd name="T65" fmla="*/ 32 h 37"/>
                    <a:gd name="T66" fmla="*/ 19 w 45"/>
                    <a:gd name="T67" fmla="*/ 35 h 37"/>
                    <a:gd name="T68" fmla="*/ 24 w 45"/>
                    <a:gd name="T69" fmla="*/ 36 h 37"/>
                    <a:gd name="T70" fmla="*/ 12 w 45"/>
                    <a:gd name="T71" fmla="*/ 37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45" h="37">
                      <a:moveTo>
                        <a:pt x="31" y="29"/>
                      </a:moveTo>
                      <a:cubicBezTo>
                        <a:pt x="31" y="11"/>
                        <a:pt x="31" y="11"/>
                        <a:pt x="31" y="11"/>
                      </a:cubicBezTo>
                      <a:cubicBezTo>
                        <a:pt x="3" y="11"/>
                        <a:pt x="3" y="11"/>
                        <a:pt x="3" y="11"/>
                      </a:cubicBezTo>
                      <a:cubicBezTo>
                        <a:pt x="3" y="29"/>
                        <a:pt x="3" y="29"/>
                        <a:pt x="3" y="29"/>
                      </a:cubicBezTo>
                      <a:cubicBezTo>
                        <a:pt x="13" y="29"/>
                        <a:pt x="22" y="29"/>
                        <a:pt x="31" y="29"/>
                      </a:cubicBezTo>
                      <a:close/>
                      <a:moveTo>
                        <a:pt x="35" y="23"/>
                      </a:moveTo>
                      <a:cubicBezTo>
                        <a:pt x="35" y="23"/>
                        <a:pt x="35" y="23"/>
                        <a:pt x="35" y="23"/>
                      </a:cubicBezTo>
                      <a:cubicBezTo>
                        <a:pt x="35" y="23"/>
                        <a:pt x="35" y="23"/>
                        <a:pt x="35" y="23"/>
                      </a:cubicBezTo>
                      <a:cubicBezTo>
                        <a:pt x="35" y="30"/>
                        <a:pt x="35" y="30"/>
                        <a:pt x="35" y="30"/>
                      </a:cubicBezTo>
                      <a:cubicBezTo>
                        <a:pt x="35" y="31"/>
                        <a:pt x="34" y="32"/>
                        <a:pt x="33" y="32"/>
                      </a:cubicBezTo>
                      <a:cubicBezTo>
                        <a:pt x="33" y="32"/>
                        <a:pt x="33" y="32"/>
                        <a:pt x="33" y="32"/>
                      </a:cubicBezTo>
                      <a:cubicBezTo>
                        <a:pt x="28" y="32"/>
                        <a:pt x="28" y="32"/>
                        <a:pt x="28" y="32"/>
                      </a:cubicBezTo>
                      <a:cubicBezTo>
                        <a:pt x="28" y="33"/>
                        <a:pt x="28" y="33"/>
                        <a:pt x="28" y="33"/>
                      </a:cubicBezTo>
                      <a:cubicBezTo>
                        <a:pt x="42" y="33"/>
                        <a:pt x="42" y="33"/>
                        <a:pt x="42" y="33"/>
                      </a:cubicBezTo>
                      <a:cubicBezTo>
                        <a:pt x="42" y="3"/>
                        <a:pt x="42" y="3"/>
                        <a:pt x="42" y="3"/>
                      </a:cubicBezTo>
                      <a:cubicBezTo>
                        <a:pt x="28" y="3"/>
                        <a:pt x="28" y="3"/>
                        <a:pt x="28" y="3"/>
                      </a:cubicBezTo>
                      <a:cubicBezTo>
                        <a:pt x="28" y="8"/>
                        <a:pt x="28" y="8"/>
                        <a:pt x="28" y="8"/>
                      </a:cubicBezTo>
                      <a:cubicBezTo>
                        <a:pt x="33" y="8"/>
                        <a:pt x="33" y="8"/>
                        <a:pt x="33" y="8"/>
                      </a:cubicBezTo>
                      <a:cubicBezTo>
                        <a:pt x="34" y="8"/>
                        <a:pt x="35" y="9"/>
                        <a:pt x="35" y="9"/>
                      </a:cubicBezTo>
                      <a:cubicBezTo>
                        <a:pt x="35" y="10"/>
                        <a:pt x="35" y="10"/>
                        <a:pt x="35" y="10"/>
                      </a:cubicBezTo>
                      <a:cubicBezTo>
                        <a:pt x="35" y="10"/>
                        <a:pt x="35" y="10"/>
                        <a:pt x="35" y="10"/>
                      </a:cubicBezTo>
                      <a:cubicBezTo>
                        <a:pt x="35" y="10"/>
                        <a:pt x="35" y="10"/>
                        <a:pt x="35" y="10"/>
                      </a:cubicBezTo>
                      <a:cubicBezTo>
                        <a:pt x="40" y="10"/>
                        <a:pt x="40" y="10"/>
                        <a:pt x="40" y="10"/>
                      </a:cubicBezTo>
                      <a:cubicBezTo>
                        <a:pt x="40" y="10"/>
                        <a:pt x="41" y="10"/>
                        <a:pt x="41" y="11"/>
                      </a:cubicBezTo>
                      <a:cubicBezTo>
                        <a:pt x="41" y="12"/>
                        <a:pt x="40" y="12"/>
                        <a:pt x="40" y="12"/>
                      </a:cubicBezTo>
                      <a:cubicBezTo>
                        <a:pt x="35" y="12"/>
                        <a:pt x="35" y="12"/>
                        <a:pt x="35" y="12"/>
                      </a:cubicBezTo>
                      <a:cubicBezTo>
                        <a:pt x="35" y="12"/>
                        <a:pt x="35" y="12"/>
                        <a:pt x="35" y="12"/>
                      </a:cubicBezTo>
                      <a:cubicBezTo>
                        <a:pt x="35" y="15"/>
                        <a:pt x="35" y="15"/>
                        <a:pt x="35" y="15"/>
                      </a:cubicBezTo>
                      <a:cubicBezTo>
                        <a:pt x="35" y="15"/>
                        <a:pt x="35" y="15"/>
                        <a:pt x="35" y="15"/>
                      </a:cubicBezTo>
                      <a:cubicBezTo>
                        <a:pt x="40" y="15"/>
                        <a:pt x="40" y="15"/>
                        <a:pt x="40" y="15"/>
                      </a:cubicBezTo>
                      <a:cubicBezTo>
                        <a:pt x="40" y="15"/>
                        <a:pt x="41" y="16"/>
                        <a:pt x="41" y="16"/>
                      </a:cubicBezTo>
                      <a:cubicBezTo>
                        <a:pt x="41" y="17"/>
                        <a:pt x="40" y="17"/>
                        <a:pt x="40" y="17"/>
                      </a:cubicBezTo>
                      <a:cubicBezTo>
                        <a:pt x="35" y="17"/>
                        <a:pt x="35" y="17"/>
                        <a:pt x="35" y="17"/>
                      </a:cubicBezTo>
                      <a:cubicBezTo>
                        <a:pt x="35" y="17"/>
                        <a:pt x="35" y="17"/>
                        <a:pt x="35" y="17"/>
                      </a:cubicBezTo>
                      <a:cubicBezTo>
                        <a:pt x="35" y="21"/>
                        <a:pt x="35" y="21"/>
                        <a:pt x="35" y="21"/>
                      </a:cubicBezTo>
                      <a:cubicBezTo>
                        <a:pt x="35" y="21"/>
                        <a:pt x="35" y="21"/>
                        <a:pt x="35" y="21"/>
                      </a:cubicBezTo>
                      <a:cubicBezTo>
                        <a:pt x="40" y="21"/>
                        <a:pt x="40" y="21"/>
                        <a:pt x="40" y="21"/>
                      </a:cubicBezTo>
                      <a:cubicBezTo>
                        <a:pt x="40" y="21"/>
                        <a:pt x="41" y="21"/>
                        <a:pt x="41" y="22"/>
                      </a:cubicBezTo>
                      <a:cubicBezTo>
                        <a:pt x="41" y="22"/>
                        <a:pt x="40" y="23"/>
                        <a:pt x="40" y="23"/>
                      </a:cubicBezTo>
                      <a:cubicBezTo>
                        <a:pt x="35" y="23"/>
                        <a:pt x="35" y="23"/>
                        <a:pt x="35" y="23"/>
                      </a:cubicBezTo>
                      <a:close/>
                      <a:moveTo>
                        <a:pt x="12" y="37"/>
                      </a:moveTo>
                      <a:cubicBezTo>
                        <a:pt x="12" y="37"/>
                        <a:pt x="12" y="37"/>
                        <a:pt x="12" y="37"/>
                      </a:cubicBezTo>
                      <a:cubicBezTo>
                        <a:pt x="11" y="37"/>
                        <a:pt x="11" y="36"/>
                        <a:pt x="11" y="36"/>
                      </a:cubicBezTo>
                      <a:cubicBezTo>
                        <a:pt x="11" y="35"/>
                        <a:pt x="11" y="35"/>
                        <a:pt x="12" y="35"/>
                      </a:cubicBezTo>
                      <a:cubicBezTo>
                        <a:pt x="16" y="35"/>
                        <a:pt x="16" y="35"/>
                        <a:pt x="16" y="35"/>
                      </a:cubicBezTo>
                      <a:cubicBezTo>
                        <a:pt x="16" y="32"/>
                        <a:pt x="16" y="32"/>
                        <a:pt x="16" y="32"/>
                      </a:cubicBezTo>
                      <a:cubicBezTo>
                        <a:pt x="2" y="32"/>
                        <a:pt x="2" y="32"/>
                        <a:pt x="2" y="32"/>
                      </a:cubicBezTo>
                      <a:cubicBezTo>
                        <a:pt x="1" y="32"/>
                        <a:pt x="0" y="31"/>
                        <a:pt x="0" y="30"/>
                      </a:cubicBezTo>
                      <a:cubicBezTo>
                        <a:pt x="0" y="30"/>
                        <a:pt x="0" y="30"/>
                        <a:pt x="0" y="30"/>
                      </a:cubicBezTo>
                      <a:cubicBezTo>
                        <a:pt x="0" y="9"/>
                        <a:pt x="0" y="9"/>
                        <a:pt x="0" y="9"/>
                      </a:cubicBezTo>
                      <a:cubicBezTo>
                        <a:pt x="0" y="9"/>
                        <a:pt x="1" y="8"/>
                        <a:pt x="2" y="8"/>
                      </a:cubicBezTo>
                      <a:cubicBezTo>
                        <a:pt x="2" y="8"/>
                        <a:pt x="2" y="8"/>
                        <a:pt x="2" y="8"/>
                      </a:cubicBezTo>
                      <a:cubicBezTo>
                        <a:pt x="25" y="8"/>
                        <a:pt x="25" y="8"/>
                        <a:pt x="25" y="8"/>
                      </a:cubicBezTo>
                      <a:cubicBezTo>
                        <a:pt x="25" y="2"/>
                        <a:pt x="25" y="2"/>
                        <a:pt x="25" y="2"/>
                      </a:cubicBezTo>
                      <a:cubicBezTo>
                        <a:pt x="25" y="1"/>
                        <a:pt x="26" y="0"/>
                        <a:pt x="27" y="0"/>
                      </a:cubicBezTo>
                      <a:cubicBezTo>
                        <a:pt x="27" y="0"/>
                        <a:pt x="27" y="0"/>
                        <a:pt x="27" y="0"/>
                      </a:cubicBezTo>
                      <a:cubicBezTo>
                        <a:pt x="44" y="0"/>
                        <a:pt x="44" y="0"/>
                        <a:pt x="44" y="0"/>
                      </a:cubicBezTo>
                      <a:cubicBezTo>
                        <a:pt x="44" y="0"/>
                        <a:pt x="45" y="1"/>
                        <a:pt x="45" y="2"/>
                      </a:cubicBezTo>
                      <a:cubicBezTo>
                        <a:pt x="45" y="2"/>
                        <a:pt x="45" y="2"/>
                        <a:pt x="45" y="2"/>
                      </a:cubicBezTo>
                      <a:cubicBezTo>
                        <a:pt x="45" y="35"/>
                        <a:pt x="45" y="35"/>
                        <a:pt x="45" y="35"/>
                      </a:cubicBezTo>
                      <a:cubicBezTo>
                        <a:pt x="45" y="36"/>
                        <a:pt x="44" y="37"/>
                        <a:pt x="44" y="37"/>
                      </a:cubicBezTo>
                      <a:cubicBezTo>
                        <a:pt x="43" y="37"/>
                        <a:pt x="43" y="37"/>
                        <a:pt x="43" y="37"/>
                      </a:cubicBezTo>
                      <a:cubicBezTo>
                        <a:pt x="27" y="37"/>
                        <a:pt x="27" y="37"/>
                        <a:pt x="27" y="37"/>
                      </a:cubicBezTo>
                      <a:cubicBezTo>
                        <a:pt x="26" y="37"/>
                        <a:pt x="25" y="36"/>
                        <a:pt x="25" y="35"/>
                      </a:cubicBezTo>
                      <a:cubicBezTo>
                        <a:pt x="25" y="35"/>
                        <a:pt x="25" y="35"/>
                        <a:pt x="25" y="35"/>
                      </a:cubicBezTo>
                      <a:cubicBezTo>
                        <a:pt x="25" y="32"/>
                        <a:pt x="25" y="32"/>
                        <a:pt x="25" y="32"/>
                      </a:cubicBezTo>
                      <a:cubicBezTo>
                        <a:pt x="19" y="32"/>
                        <a:pt x="19" y="32"/>
                        <a:pt x="19" y="32"/>
                      </a:cubicBezTo>
                      <a:cubicBezTo>
                        <a:pt x="19" y="35"/>
                        <a:pt x="19" y="35"/>
                        <a:pt x="19" y="35"/>
                      </a:cubicBezTo>
                      <a:cubicBezTo>
                        <a:pt x="23" y="35"/>
                        <a:pt x="23" y="35"/>
                        <a:pt x="23" y="35"/>
                      </a:cubicBezTo>
                      <a:cubicBezTo>
                        <a:pt x="23" y="35"/>
                        <a:pt x="24" y="35"/>
                        <a:pt x="24" y="36"/>
                      </a:cubicBezTo>
                      <a:cubicBezTo>
                        <a:pt x="24" y="36"/>
                        <a:pt x="23" y="37"/>
                        <a:pt x="23" y="37"/>
                      </a:cubicBezTo>
                      <a:cubicBezTo>
                        <a:pt x="19" y="37"/>
                        <a:pt x="15" y="37"/>
                        <a:pt x="12" y="37"/>
                      </a:cubicBezTo>
                      <a:close/>
                    </a:path>
                  </a:pathLst>
                </a:custGeom>
                <a:grpFill/>
                <a:ln w="3175">
                  <a:solidFill>
                    <a:schemeClr val="bg1"/>
                  </a:solidFill>
                  <a:round/>
                </a:ln>
              </p:spPr>
              <p:txBody>
                <a:bodyPr vert="horz" wrap="square" lIns="91440" tIns="45720" rIns="91440" bIns="45720" numCol="1" anchor="t" anchorCtr="0" compatLnSpc="1"/>
                <a:lstStyle/>
                <a:p>
                  <a:endParaRPr lang="zh-CN" altLang="en-US">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12" name="矩形 11"/>
              <p:cNvSpPr/>
              <p:nvPr/>
            </p:nvSpPr>
            <p:spPr>
              <a:xfrm>
                <a:off x="5796602" y="2731598"/>
                <a:ext cx="3006218" cy="441325"/>
              </a:xfrm>
              <a:prstGeom prst="rect">
                <a:avLst/>
              </a:prstGeom>
              <a:noFill/>
            </p:spPr>
            <p:txBody>
              <a:bodyPr wrap="square" lIns="0" tIns="0" rIns="0" bIns="0" rtlCol="0" anchor="t" anchorCtr="0">
                <a:spAutoFit/>
              </a:bodyPr>
              <a:lstStyle/>
              <a:p>
                <a:pPr defTabSz="1216660">
                  <a:spcBef>
                    <a:spcPct val="20000"/>
                  </a:spcBef>
                  <a:defRPr/>
                </a:pPr>
                <a:r>
                  <a:rPr lang="zh-CN" altLang="en-US" sz="1400" dirty="0" smtClean="0">
                    <a:solidFill>
                      <a:schemeClr val="tx1">
                        <a:lumMod val="85000"/>
                        <a:lumOff val="15000"/>
                      </a:schemeClr>
                    </a:solidFill>
                    <a:latin typeface="Arial" panose="020B0604020202020204" pitchFamily="34" charset="0"/>
                    <a:ea typeface="微软雅黑" panose="020B0503020204020204" pitchFamily="34" charset="-122"/>
                    <a:cs typeface="+mn-ea"/>
                    <a:sym typeface="Arial" panose="020B0604020202020204" pitchFamily="34" charset="0"/>
                  </a:rPr>
                  <a:t>点击编辑内容点击编辑内容点击编辑内容点击编辑内容</a:t>
                </a:r>
                <a:endParaRPr lang="en-US" altLang="zh-CN" sz="1400" kern="0"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3" name="矩形 12"/>
              <p:cNvSpPr/>
              <p:nvPr/>
            </p:nvSpPr>
            <p:spPr>
              <a:xfrm>
                <a:off x="5819319" y="3525655"/>
                <a:ext cx="2983501" cy="441325"/>
              </a:xfrm>
              <a:prstGeom prst="rect">
                <a:avLst/>
              </a:prstGeom>
              <a:noFill/>
            </p:spPr>
            <p:txBody>
              <a:bodyPr wrap="square" lIns="0" tIns="0" rIns="0" bIns="0" rtlCol="0" anchor="t" anchorCtr="0">
                <a:spAutoFit/>
              </a:bodyPr>
              <a:lstStyle/>
              <a:p>
                <a:pPr defTabSz="1216660">
                  <a:spcBef>
                    <a:spcPct val="20000"/>
                  </a:spcBef>
                  <a:defRPr/>
                </a:pPr>
                <a:r>
                  <a:rPr lang="zh-CN" altLang="en-US" sz="1400" dirty="0" smtClean="0">
                    <a:solidFill>
                      <a:schemeClr val="tx1">
                        <a:lumMod val="85000"/>
                        <a:lumOff val="15000"/>
                      </a:schemeClr>
                    </a:solidFill>
                    <a:latin typeface="Arial" panose="020B0604020202020204" pitchFamily="34" charset="0"/>
                    <a:ea typeface="微软雅黑" panose="020B0503020204020204" pitchFamily="34" charset="-122"/>
                    <a:cs typeface="+mn-ea"/>
                    <a:sym typeface="Arial" panose="020B0604020202020204" pitchFamily="34" charset="0"/>
                  </a:rPr>
                  <a:t>点击编辑内容点击编辑内容点击编辑内容点击编辑内容</a:t>
                </a:r>
                <a:endParaRPr lang="en-US" altLang="zh-CN" sz="1400" kern="0"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24" name="矩形 23"/>
            <p:cNvSpPr/>
            <p:nvPr/>
          </p:nvSpPr>
          <p:spPr>
            <a:xfrm>
              <a:off x="7391766" y="3521526"/>
              <a:ext cx="2983501" cy="441325"/>
            </a:xfrm>
            <a:prstGeom prst="rect">
              <a:avLst/>
            </a:prstGeom>
            <a:noFill/>
          </p:spPr>
          <p:txBody>
            <a:bodyPr wrap="square" lIns="0" tIns="0" rIns="0" bIns="0" rtlCol="0" anchor="t" anchorCtr="0">
              <a:spAutoFit/>
            </a:bodyPr>
            <a:lstStyle/>
            <a:p>
              <a:pPr defTabSz="1216660">
                <a:spcBef>
                  <a:spcPct val="20000"/>
                </a:spcBef>
                <a:defRPr/>
              </a:pPr>
              <a:r>
                <a:rPr lang="zh-CN" altLang="en-US" sz="1400" dirty="0" smtClean="0">
                  <a:solidFill>
                    <a:schemeClr val="tx1">
                      <a:lumMod val="85000"/>
                      <a:lumOff val="15000"/>
                    </a:schemeClr>
                  </a:solidFill>
                  <a:latin typeface="Arial" panose="020B0604020202020204" pitchFamily="34" charset="0"/>
                  <a:ea typeface="微软雅黑" panose="020B0503020204020204" pitchFamily="34" charset="-122"/>
                  <a:cs typeface="+mn-ea"/>
                  <a:sym typeface="Arial" panose="020B0604020202020204" pitchFamily="34" charset="0"/>
                </a:rPr>
                <a:t>点击编辑内容点击编辑内容点击编辑内容点击编辑内容</a:t>
              </a:r>
              <a:endParaRPr lang="en-US" altLang="zh-CN" sz="1400" kern="0"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5" name="矩形 24"/>
            <p:cNvSpPr/>
            <p:nvPr/>
          </p:nvSpPr>
          <p:spPr>
            <a:xfrm>
              <a:off x="7424129" y="4374173"/>
              <a:ext cx="2983501" cy="441325"/>
            </a:xfrm>
            <a:prstGeom prst="rect">
              <a:avLst/>
            </a:prstGeom>
            <a:noFill/>
          </p:spPr>
          <p:txBody>
            <a:bodyPr wrap="square" lIns="0" tIns="0" rIns="0" bIns="0" rtlCol="0" anchor="t" anchorCtr="0">
              <a:spAutoFit/>
            </a:bodyPr>
            <a:lstStyle/>
            <a:p>
              <a:pPr defTabSz="1216660">
                <a:spcBef>
                  <a:spcPct val="20000"/>
                </a:spcBef>
                <a:defRPr/>
              </a:pPr>
              <a:r>
                <a:rPr lang="zh-CN" altLang="en-US" sz="1400" dirty="0" smtClean="0">
                  <a:solidFill>
                    <a:schemeClr val="tx1">
                      <a:lumMod val="85000"/>
                      <a:lumOff val="15000"/>
                    </a:schemeClr>
                  </a:solidFill>
                  <a:latin typeface="Arial" panose="020B0604020202020204" pitchFamily="34" charset="0"/>
                  <a:ea typeface="微软雅黑" panose="020B0503020204020204" pitchFamily="34" charset="-122"/>
                  <a:cs typeface="+mn-ea"/>
                  <a:sym typeface="Arial" panose="020B0604020202020204" pitchFamily="34" charset="0"/>
                </a:rPr>
                <a:t>点击编辑内容点击编辑内容点击编辑内容点击编辑内容</a:t>
              </a:r>
              <a:endParaRPr lang="en-US" altLang="zh-CN" sz="1400" kern="0"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endParaRPr>
            </a:p>
          </p:txBody>
        </p:sp>
      </p:gr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0"/>
            <a:ext cx="12192000" cy="6858000"/>
          </a:xfrm>
          <a:prstGeom prst="rect">
            <a:avLst/>
          </a:prstGeom>
          <a:solidFill>
            <a:schemeClr val="accent1">
              <a:alpha val="1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矩形 2"/>
          <p:cNvSpPr/>
          <p:nvPr/>
        </p:nvSpPr>
        <p:spPr>
          <a:xfrm>
            <a:off x="3276408" y="4462251"/>
            <a:ext cx="5668210" cy="701346"/>
          </a:xfrm>
          <a:prstGeom prst="rect">
            <a:avLst/>
          </a:prstGeom>
        </p:spPr>
        <p:txBody>
          <a:bodyPr wrap="square">
            <a:spAutoFit/>
          </a:bodyPr>
          <a:lstStyle/>
          <a:p>
            <a:pPr algn="ctr">
              <a:lnSpc>
                <a:spcPct val="130000"/>
              </a:lnSpc>
            </a:pPr>
            <a:r>
              <a:rPr lang="en-US" altLang="zh-CN" sz="1600" dirty="0">
                <a:solidFill>
                  <a:schemeClr val="tx1">
                    <a:lumMod val="75000"/>
                    <a:lumOff val="25000"/>
                  </a:schemeClr>
                </a:solidFill>
                <a:latin typeface="微软雅黑" panose="020B0503020204020204" pitchFamily="34" charset="-122"/>
                <a:ea typeface="微软雅黑" panose="020B0503020204020204" pitchFamily="34" charset="-122"/>
              </a:rPr>
              <a:t>A designer can use default text to simulate what text would look like. If it is not real text.</a:t>
            </a:r>
            <a:endPar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 name="圆角矩形 3"/>
          <p:cNvSpPr/>
          <p:nvPr/>
        </p:nvSpPr>
        <p:spPr>
          <a:xfrm>
            <a:off x="3355097" y="3373328"/>
            <a:ext cx="5481806" cy="971642"/>
          </a:xfrm>
          <a:prstGeom prst="roundRect">
            <a:avLst>
              <a:gd name="adj" fmla="val 13682"/>
            </a:avLst>
          </a:prstGeom>
          <a:solidFill>
            <a:schemeClr val="accent5">
              <a:lumMod val="60000"/>
              <a:lumOff val="40000"/>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dist"/>
            <a:r>
              <a:rPr lang="zh-CN" altLang="en-US" sz="4800" dirty="0" smtClean="0">
                <a:solidFill>
                  <a:schemeClr val="tx1">
                    <a:lumMod val="75000"/>
                    <a:lumOff val="25000"/>
                  </a:schemeClr>
                </a:solidFill>
                <a:latin typeface="微软雅黑" panose="020B0503020204020204" pitchFamily="34" charset="-122"/>
                <a:ea typeface="微软雅黑" panose="020B0503020204020204" pitchFamily="34" charset="-122"/>
              </a:rPr>
              <a:t>点击添加标题</a:t>
            </a:r>
            <a:endParaRPr lang="zh-CN" altLang="en-US" sz="48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5" name="矩形 4"/>
          <p:cNvSpPr/>
          <p:nvPr/>
        </p:nvSpPr>
        <p:spPr>
          <a:xfrm>
            <a:off x="5723141" y="1452640"/>
            <a:ext cx="925253" cy="1862048"/>
          </a:xfrm>
          <a:prstGeom prst="rect">
            <a:avLst/>
          </a:prstGeom>
        </p:spPr>
        <p:txBody>
          <a:bodyPr wrap="none">
            <a:spAutoFit/>
          </a:bodyPr>
          <a:lstStyle/>
          <a:p>
            <a:r>
              <a:rPr lang="en-US" altLang="zh-CN" sz="11500" dirty="0" smtClean="0">
                <a:solidFill>
                  <a:schemeClr val="tx1">
                    <a:lumMod val="75000"/>
                    <a:lumOff val="25000"/>
                  </a:schemeClr>
                </a:solidFill>
                <a:latin typeface="Impact" panose="020B0806030902050204" pitchFamily="34" charset="0"/>
                <a:ea typeface="方正兰亭粗黑简体" panose="02000000000000000000" pitchFamily="2" charset="-122"/>
              </a:rPr>
              <a:t>2</a:t>
            </a:r>
            <a:endParaRPr lang="zh-CN" altLang="en-US" sz="11500" dirty="0">
              <a:solidFill>
                <a:schemeClr val="tx1">
                  <a:lumMod val="75000"/>
                  <a:lumOff val="25000"/>
                </a:schemeClr>
              </a:solidFill>
              <a:latin typeface="Impact" panose="020B0806030902050204" pitchFamily="34" charset="0"/>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2"/>
          <p:cNvGrpSpPr/>
          <p:nvPr/>
        </p:nvGrpSpPr>
        <p:grpSpPr bwMode="auto">
          <a:xfrm>
            <a:off x="223326" y="206326"/>
            <a:ext cx="2921000" cy="461665"/>
            <a:chOff x="608318" y="538132"/>
            <a:chExt cx="2521286" cy="461734"/>
          </a:xfrm>
        </p:grpSpPr>
        <p:sp>
          <p:nvSpPr>
            <p:cNvPr id="3" name="椭圆 2"/>
            <p:cNvSpPr/>
            <p:nvPr/>
          </p:nvSpPr>
          <p:spPr>
            <a:xfrm>
              <a:off x="608318" y="695318"/>
              <a:ext cx="87324" cy="85738"/>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2000">
                <a:solidFill>
                  <a:schemeClr val="tx1">
                    <a:lumMod val="75000"/>
                    <a:lumOff val="25000"/>
                  </a:schemeClr>
                </a:solidFill>
              </a:endParaRPr>
            </a:p>
          </p:txBody>
        </p:sp>
        <p:sp>
          <p:nvSpPr>
            <p:cNvPr id="4" name="椭圆 3"/>
            <p:cNvSpPr/>
            <p:nvPr/>
          </p:nvSpPr>
          <p:spPr>
            <a:xfrm>
              <a:off x="3042279" y="695318"/>
              <a:ext cx="87325" cy="85738"/>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2000">
                <a:solidFill>
                  <a:schemeClr val="tx1">
                    <a:lumMod val="75000"/>
                    <a:lumOff val="25000"/>
                  </a:schemeClr>
                </a:solidFill>
              </a:endParaRPr>
            </a:p>
          </p:txBody>
        </p:sp>
        <p:sp>
          <p:nvSpPr>
            <p:cNvPr id="5" name="文本框 31"/>
            <p:cNvSpPr txBox="1">
              <a:spLocks noChangeArrowheads="1"/>
            </p:cNvSpPr>
            <p:nvPr/>
          </p:nvSpPr>
          <p:spPr bwMode="auto">
            <a:xfrm>
              <a:off x="703979" y="538132"/>
              <a:ext cx="2338540" cy="4617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Tx/>
                <a:buNone/>
              </a:pPr>
              <a:r>
                <a:rPr lang="zh-CN" altLang="en-US" sz="2400" b="1" dirty="0">
                  <a:solidFill>
                    <a:schemeClr val="tx1">
                      <a:lumMod val="85000"/>
                      <a:lumOff val="15000"/>
                    </a:schemeClr>
                  </a:solidFill>
                  <a:latin typeface="微软雅黑" panose="020B0503020204020204" pitchFamily="34" charset="-122"/>
                  <a:ea typeface="微软雅黑" panose="020B0503020204020204" pitchFamily="34" charset="-122"/>
                </a:rPr>
                <a:t>点此添加您的标题</a:t>
              </a:r>
            </a:p>
          </p:txBody>
        </p:sp>
      </p:grpSp>
      <p:sp>
        <p:nvSpPr>
          <p:cNvPr id="6" name="任意多边形 5"/>
          <p:cNvSpPr/>
          <p:nvPr/>
        </p:nvSpPr>
        <p:spPr>
          <a:xfrm>
            <a:off x="8237538" y="998538"/>
            <a:ext cx="1993900" cy="1866900"/>
          </a:xfrm>
          <a:custGeom>
            <a:avLst/>
            <a:gdLst>
              <a:gd name="connsiteX0" fmla="*/ 996950 w 1993900"/>
              <a:gd name="connsiteY0" fmla="*/ 0 h 1866900"/>
              <a:gd name="connsiteX1" fmla="*/ 1993900 w 1993900"/>
              <a:gd name="connsiteY1" fmla="*/ 825500 h 1866900"/>
              <a:gd name="connsiteX2" fmla="*/ 1765300 w 1993900"/>
              <a:gd name="connsiteY2" fmla="*/ 825500 h 1866900"/>
              <a:gd name="connsiteX3" fmla="*/ 1765300 w 1993900"/>
              <a:gd name="connsiteY3" fmla="*/ 1866900 h 1866900"/>
              <a:gd name="connsiteX4" fmla="*/ 228600 w 1993900"/>
              <a:gd name="connsiteY4" fmla="*/ 1866900 h 1866900"/>
              <a:gd name="connsiteX5" fmla="*/ 228600 w 1993900"/>
              <a:gd name="connsiteY5" fmla="*/ 825500 h 1866900"/>
              <a:gd name="connsiteX6" fmla="*/ 0 w 1993900"/>
              <a:gd name="connsiteY6" fmla="*/ 825500 h 1866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993900" h="1866900">
                <a:moveTo>
                  <a:pt x="996950" y="0"/>
                </a:moveTo>
                <a:lnTo>
                  <a:pt x="1993900" y="825500"/>
                </a:lnTo>
                <a:lnTo>
                  <a:pt x="1765300" y="825500"/>
                </a:lnTo>
                <a:lnTo>
                  <a:pt x="1765300" y="1866900"/>
                </a:lnTo>
                <a:lnTo>
                  <a:pt x="228600" y="1866900"/>
                </a:lnTo>
                <a:lnTo>
                  <a:pt x="228600" y="825500"/>
                </a:lnTo>
                <a:lnTo>
                  <a:pt x="0" y="825500"/>
                </a:lnTo>
                <a:close/>
              </a:path>
            </a:pathLst>
          </a:custGeom>
          <a:solidFill>
            <a:schemeClr val="accent5">
              <a:lumMod val="60000"/>
              <a:lumOff val="40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bg1"/>
              </a:solidFill>
            </a:endParaRPr>
          </a:p>
        </p:txBody>
      </p:sp>
      <p:sp>
        <p:nvSpPr>
          <p:cNvPr id="7" name="任意多边形 6"/>
          <p:cNvSpPr/>
          <p:nvPr/>
        </p:nvSpPr>
        <p:spPr>
          <a:xfrm rot="16200000">
            <a:off x="6538913" y="2697163"/>
            <a:ext cx="1993900" cy="1866900"/>
          </a:xfrm>
          <a:custGeom>
            <a:avLst/>
            <a:gdLst>
              <a:gd name="connsiteX0" fmla="*/ 996950 w 1993900"/>
              <a:gd name="connsiteY0" fmla="*/ 0 h 1866900"/>
              <a:gd name="connsiteX1" fmla="*/ 1993900 w 1993900"/>
              <a:gd name="connsiteY1" fmla="*/ 825500 h 1866900"/>
              <a:gd name="connsiteX2" fmla="*/ 1765300 w 1993900"/>
              <a:gd name="connsiteY2" fmla="*/ 825500 h 1866900"/>
              <a:gd name="connsiteX3" fmla="*/ 1765300 w 1993900"/>
              <a:gd name="connsiteY3" fmla="*/ 1866900 h 1866900"/>
              <a:gd name="connsiteX4" fmla="*/ 228600 w 1993900"/>
              <a:gd name="connsiteY4" fmla="*/ 1866900 h 1866900"/>
              <a:gd name="connsiteX5" fmla="*/ 228600 w 1993900"/>
              <a:gd name="connsiteY5" fmla="*/ 825500 h 1866900"/>
              <a:gd name="connsiteX6" fmla="*/ 0 w 1993900"/>
              <a:gd name="connsiteY6" fmla="*/ 825500 h 1866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993900" h="1866900">
                <a:moveTo>
                  <a:pt x="996950" y="0"/>
                </a:moveTo>
                <a:lnTo>
                  <a:pt x="1993900" y="825500"/>
                </a:lnTo>
                <a:lnTo>
                  <a:pt x="1765300" y="825500"/>
                </a:lnTo>
                <a:lnTo>
                  <a:pt x="1765300" y="1866900"/>
                </a:lnTo>
                <a:lnTo>
                  <a:pt x="228600" y="1866900"/>
                </a:lnTo>
                <a:lnTo>
                  <a:pt x="228600" y="825500"/>
                </a:lnTo>
                <a:lnTo>
                  <a:pt x="0" y="825500"/>
                </a:lnTo>
                <a:close/>
              </a:path>
            </a:pathLst>
          </a:custGeom>
          <a:solidFill>
            <a:schemeClr val="accent5">
              <a:lumMod val="60000"/>
              <a:lumOff val="40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bg1"/>
              </a:solidFill>
            </a:endParaRPr>
          </a:p>
        </p:txBody>
      </p:sp>
      <p:sp>
        <p:nvSpPr>
          <p:cNvPr id="8" name="任意多边形 7"/>
          <p:cNvSpPr/>
          <p:nvPr/>
        </p:nvSpPr>
        <p:spPr>
          <a:xfrm rot="5400000">
            <a:off x="9936163" y="2697163"/>
            <a:ext cx="1993900" cy="1866900"/>
          </a:xfrm>
          <a:custGeom>
            <a:avLst/>
            <a:gdLst>
              <a:gd name="connsiteX0" fmla="*/ 996950 w 1993900"/>
              <a:gd name="connsiteY0" fmla="*/ 0 h 1866900"/>
              <a:gd name="connsiteX1" fmla="*/ 1993900 w 1993900"/>
              <a:gd name="connsiteY1" fmla="*/ 825500 h 1866900"/>
              <a:gd name="connsiteX2" fmla="*/ 1765300 w 1993900"/>
              <a:gd name="connsiteY2" fmla="*/ 825500 h 1866900"/>
              <a:gd name="connsiteX3" fmla="*/ 1765300 w 1993900"/>
              <a:gd name="connsiteY3" fmla="*/ 1866900 h 1866900"/>
              <a:gd name="connsiteX4" fmla="*/ 228600 w 1993900"/>
              <a:gd name="connsiteY4" fmla="*/ 1866900 h 1866900"/>
              <a:gd name="connsiteX5" fmla="*/ 228600 w 1993900"/>
              <a:gd name="connsiteY5" fmla="*/ 825500 h 1866900"/>
              <a:gd name="connsiteX6" fmla="*/ 0 w 1993900"/>
              <a:gd name="connsiteY6" fmla="*/ 825500 h 1866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993900" h="1866900">
                <a:moveTo>
                  <a:pt x="996950" y="0"/>
                </a:moveTo>
                <a:lnTo>
                  <a:pt x="1993900" y="825500"/>
                </a:lnTo>
                <a:lnTo>
                  <a:pt x="1765300" y="825500"/>
                </a:lnTo>
                <a:lnTo>
                  <a:pt x="1765300" y="1866900"/>
                </a:lnTo>
                <a:lnTo>
                  <a:pt x="228600" y="1866900"/>
                </a:lnTo>
                <a:lnTo>
                  <a:pt x="228600" y="825500"/>
                </a:lnTo>
                <a:lnTo>
                  <a:pt x="0" y="825500"/>
                </a:lnTo>
                <a:close/>
              </a:path>
            </a:pathLst>
          </a:custGeom>
          <a:solidFill>
            <a:schemeClr val="accent5">
              <a:lumMod val="60000"/>
              <a:lumOff val="40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bg1"/>
              </a:solidFill>
            </a:endParaRPr>
          </a:p>
        </p:txBody>
      </p:sp>
      <p:sp>
        <p:nvSpPr>
          <p:cNvPr id="9" name="任意多边形 8"/>
          <p:cNvSpPr/>
          <p:nvPr/>
        </p:nvSpPr>
        <p:spPr>
          <a:xfrm rot="10800000">
            <a:off x="8237538" y="4400550"/>
            <a:ext cx="1993900" cy="1866900"/>
          </a:xfrm>
          <a:custGeom>
            <a:avLst/>
            <a:gdLst>
              <a:gd name="connsiteX0" fmla="*/ 996950 w 1993900"/>
              <a:gd name="connsiteY0" fmla="*/ 0 h 1866900"/>
              <a:gd name="connsiteX1" fmla="*/ 1993900 w 1993900"/>
              <a:gd name="connsiteY1" fmla="*/ 825500 h 1866900"/>
              <a:gd name="connsiteX2" fmla="*/ 1765300 w 1993900"/>
              <a:gd name="connsiteY2" fmla="*/ 825500 h 1866900"/>
              <a:gd name="connsiteX3" fmla="*/ 1765300 w 1993900"/>
              <a:gd name="connsiteY3" fmla="*/ 1866900 h 1866900"/>
              <a:gd name="connsiteX4" fmla="*/ 228600 w 1993900"/>
              <a:gd name="connsiteY4" fmla="*/ 1866900 h 1866900"/>
              <a:gd name="connsiteX5" fmla="*/ 228600 w 1993900"/>
              <a:gd name="connsiteY5" fmla="*/ 825500 h 1866900"/>
              <a:gd name="connsiteX6" fmla="*/ 0 w 1993900"/>
              <a:gd name="connsiteY6" fmla="*/ 825500 h 1866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993900" h="1866900">
                <a:moveTo>
                  <a:pt x="996950" y="0"/>
                </a:moveTo>
                <a:lnTo>
                  <a:pt x="1993900" y="825500"/>
                </a:lnTo>
                <a:lnTo>
                  <a:pt x="1765300" y="825500"/>
                </a:lnTo>
                <a:lnTo>
                  <a:pt x="1765300" y="1866900"/>
                </a:lnTo>
                <a:lnTo>
                  <a:pt x="228600" y="1866900"/>
                </a:lnTo>
                <a:lnTo>
                  <a:pt x="228600" y="825500"/>
                </a:lnTo>
                <a:lnTo>
                  <a:pt x="0" y="825500"/>
                </a:lnTo>
                <a:close/>
              </a:path>
            </a:pathLst>
          </a:custGeom>
          <a:solidFill>
            <a:schemeClr val="accent5">
              <a:lumMod val="60000"/>
              <a:lumOff val="40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bg1"/>
              </a:solidFill>
            </a:endParaRPr>
          </a:p>
        </p:txBody>
      </p:sp>
      <p:sp>
        <p:nvSpPr>
          <p:cNvPr id="10" name="Freeform 220"/>
          <p:cNvSpPr>
            <a:spLocks noEditPoints="1"/>
          </p:cNvSpPr>
          <p:nvPr/>
        </p:nvSpPr>
        <p:spPr bwMode="auto">
          <a:xfrm>
            <a:off x="11129963" y="3449638"/>
            <a:ext cx="441325" cy="441325"/>
          </a:xfrm>
          <a:custGeom>
            <a:avLst/>
            <a:gdLst>
              <a:gd name="T0" fmla="*/ 220762 w 288"/>
              <a:gd name="T1" fmla="*/ 0 h 288"/>
              <a:gd name="T2" fmla="*/ 0 w 288"/>
              <a:gd name="T3" fmla="*/ 220762 h 288"/>
              <a:gd name="T4" fmla="*/ 220762 w 288"/>
              <a:gd name="T5" fmla="*/ 441524 h 288"/>
              <a:gd name="T6" fmla="*/ 441524 w 288"/>
              <a:gd name="T7" fmla="*/ 220762 h 288"/>
              <a:gd name="T8" fmla="*/ 220762 w 288"/>
              <a:gd name="T9" fmla="*/ 0 h 288"/>
              <a:gd name="T10" fmla="*/ 282085 w 288"/>
              <a:gd name="T11" fmla="*/ 234560 h 288"/>
              <a:gd name="T12" fmla="*/ 338808 w 288"/>
              <a:gd name="T13" fmla="*/ 292816 h 288"/>
              <a:gd name="T14" fmla="*/ 338808 w 288"/>
              <a:gd name="T15" fmla="*/ 321945 h 288"/>
              <a:gd name="T16" fmla="*/ 321945 w 288"/>
              <a:gd name="T17" fmla="*/ 337275 h 288"/>
              <a:gd name="T18" fmla="*/ 292816 w 288"/>
              <a:gd name="T19" fmla="*/ 337275 h 288"/>
              <a:gd name="T20" fmla="*/ 236093 w 288"/>
              <a:gd name="T21" fmla="*/ 280552 h 288"/>
              <a:gd name="T22" fmla="*/ 206964 w 288"/>
              <a:gd name="T23" fmla="*/ 280552 h 288"/>
              <a:gd name="T24" fmla="*/ 148708 w 288"/>
              <a:gd name="T25" fmla="*/ 337275 h 288"/>
              <a:gd name="T26" fmla="*/ 119579 w 288"/>
              <a:gd name="T27" fmla="*/ 337275 h 288"/>
              <a:gd name="T28" fmla="*/ 104249 w 288"/>
              <a:gd name="T29" fmla="*/ 321945 h 288"/>
              <a:gd name="T30" fmla="*/ 104249 w 288"/>
              <a:gd name="T31" fmla="*/ 292816 h 288"/>
              <a:gd name="T32" fmla="*/ 160972 w 288"/>
              <a:gd name="T33" fmla="*/ 234560 h 288"/>
              <a:gd name="T34" fmla="*/ 160972 w 288"/>
              <a:gd name="T35" fmla="*/ 205431 h 288"/>
              <a:gd name="T36" fmla="*/ 104249 w 288"/>
              <a:gd name="T37" fmla="*/ 148708 h 288"/>
              <a:gd name="T38" fmla="*/ 104249 w 288"/>
              <a:gd name="T39" fmla="*/ 119579 h 288"/>
              <a:gd name="T40" fmla="*/ 119579 w 288"/>
              <a:gd name="T41" fmla="*/ 102716 h 288"/>
              <a:gd name="T42" fmla="*/ 148708 w 288"/>
              <a:gd name="T43" fmla="*/ 102716 h 288"/>
              <a:gd name="T44" fmla="*/ 206964 w 288"/>
              <a:gd name="T45" fmla="*/ 160972 h 288"/>
              <a:gd name="T46" fmla="*/ 236093 w 288"/>
              <a:gd name="T47" fmla="*/ 160972 h 288"/>
              <a:gd name="T48" fmla="*/ 292816 w 288"/>
              <a:gd name="T49" fmla="*/ 102716 h 288"/>
              <a:gd name="T50" fmla="*/ 321945 w 288"/>
              <a:gd name="T51" fmla="*/ 102716 h 288"/>
              <a:gd name="T52" fmla="*/ 338808 w 288"/>
              <a:gd name="T53" fmla="*/ 119579 h 288"/>
              <a:gd name="T54" fmla="*/ 338808 w 288"/>
              <a:gd name="T55" fmla="*/ 148708 h 288"/>
              <a:gd name="T56" fmla="*/ 282085 w 288"/>
              <a:gd name="T57" fmla="*/ 205431 h 288"/>
              <a:gd name="T58" fmla="*/ 282085 w 288"/>
              <a:gd name="T59" fmla="*/ 234560 h 288"/>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0" t="0" r="r" b="b"/>
            <a:pathLst>
              <a:path w="288" h="288">
                <a:moveTo>
                  <a:pt x="144" y="0"/>
                </a:moveTo>
                <a:cubicBezTo>
                  <a:pt x="64" y="0"/>
                  <a:pt x="0" y="65"/>
                  <a:pt x="0" y="144"/>
                </a:cubicBezTo>
                <a:cubicBezTo>
                  <a:pt x="0" y="224"/>
                  <a:pt x="64" y="288"/>
                  <a:pt x="144" y="288"/>
                </a:cubicBezTo>
                <a:cubicBezTo>
                  <a:pt x="224" y="288"/>
                  <a:pt x="288" y="224"/>
                  <a:pt x="288" y="144"/>
                </a:cubicBezTo>
                <a:cubicBezTo>
                  <a:pt x="288" y="65"/>
                  <a:pt x="224" y="0"/>
                  <a:pt x="144" y="0"/>
                </a:cubicBezTo>
                <a:close/>
                <a:moveTo>
                  <a:pt x="184" y="153"/>
                </a:moveTo>
                <a:cubicBezTo>
                  <a:pt x="221" y="191"/>
                  <a:pt x="221" y="191"/>
                  <a:pt x="221" y="191"/>
                </a:cubicBezTo>
                <a:cubicBezTo>
                  <a:pt x="226" y="196"/>
                  <a:pt x="226" y="205"/>
                  <a:pt x="221" y="210"/>
                </a:cubicBezTo>
                <a:cubicBezTo>
                  <a:pt x="210" y="220"/>
                  <a:pt x="210" y="220"/>
                  <a:pt x="210" y="220"/>
                </a:cubicBezTo>
                <a:cubicBezTo>
                  <a:pt x="205" y="226"/>
                  <a:pt x="196" y="226"/>
                  <a:pt x="191" y="220"/>
                </a:cubicBezTo>
                <a:cubicBezTo>
                  <a:pt x="154" y="183"/>
                  <a:pt x="154" y="183"/>
                  <a:pt x="154" y="183"/>
                </a:cubicBezTo>
                <a:cubicBezTo>
                  <a:pt x="149" y="178"/>
                  <a:pt x="140" y="178"/>
                  <a:pt x="135" y="183"/>
                </a:cubicBezTo>
                <a:cubicBezTo>
                  <a:pt x="97" y="220"/>
                  <a:pt x="97" y="220"/>
                  <a:pt x="97" y="220"/>
                </a:cubicBezTo>
                <a:cubicBezTo>
                  <a:pt x="92" y="226"/>
                  <a:pt x="84" y="226"/>
                  <a:pt x="78" y="220"/>
                </a:cubicBezTo>
                <a:cubicBezTo>
                  <a:pt x="68" y="210"/>
                  <a:pt x="68" y="210"/>
                  <a:pt x="68" y="210"/>
                </a:cubicBezTo>
                <a:cubicBezTo>
                  <a:pt x="62" y="205"/>
                  <a:pt x="62" y="196"/>
                  <a:pt x="68" y="191"/>
                </a:cubicBezTo>
                <a:cubicBezTo>
                  <a:pt x="105" y="153"/>
                  <a:pt x="105" y="153"/>
                  <a:pt x="105" y="153"/>
                </a:cubicBezTo>
                <a:cubicBezTo>
                  <a:pt x="110" y="148"/>
                  <a:pt x="110" y="140"/>
                  <a:pt x="105" y="134"/>
                </a:cubicBezTo>
                <a:cubicBezTo>
                  <a:pt x="68" y="97"/>
                  <a:pt x="68" y="97"/>
                  <a:pt x="68" y="97"/>
                </a:cubicBezTo>
                <a:cubicBezTo>
                  <a:pt x="62" y="92"/>
                  <a:pt x="62" y="83"/>
                  <a:pt x="68" y="78"/>
                </a:cubicBezTo>
                <a:cubicBezTo>
                  <a:pt x="78" y="67"/>
                  <a:pt x="78" y="67"/>
                  <a:pt x="78" y="67"/>
                </a:cubicBezTo>
                <a:cubicBezTo>
                  <a:pt x="84" y="62"/>
                  <a:pt x="92" y="62"/>
                  <a:pt x="97" y="67"/>
                </a:cubicBezTo>
                <a:cubicBezTo>
                  <a:pt x="135" y="105"/>
                  <a:pt x="135" y="105"/>
                  <a:pt x="135" y="105"/>
                </a:cubicBezTo>
                <a:cubicBezTo>
                  <a:pt x="140" y="110"/>
                  <a:pt x="149" y="110"/>
                  <a:pt x="154" y="105"/>
                </a:cubicBezTo>
                <a:cubicBezTo>
                  <a:pt x="191" y="67"/>
                  <a:pt x="191" y="67"/>
                  <a:pt x="191" y="67"/>
                </a:cubicBezTo>
                <a:cubicBezTo>
                  <a:pt x="196" y="62"/>
                  <a:pt x="205" y="62"/>
                  <a:pt x="210" y="67"/>
                </a:cubicBezTo>
                <a:cubicBezTo>
                  <a:pt x="221" y="78"/>
                  <a:pt x="221" y="78"/>
                  <a:pt x="221" y="78"/>
                </a:cubicBezTo>
                <a:cubicBezTo>
                  <a:pt x="226" y="83"/>
                  <a:pt x="226" y="92"/>
                  <a:pt x="221" y="97"/>
                </a:cubicBezTo>
                <a:cubicBezTo>
                  <a:pt x="184" y="134"/>
                  <a:pt x="184" y="134"/>
                  <a:pt x="184" y="134"/>
                </a:cubicBezTo>
                <a:cubicBezTo>
                  <a:pt x="178" y="140"/>
                  <a:pt x="178" y="148"/>
                  <a:pt x="184" y="153"/>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1" name="Freeform 369"/>
          <p:cNvSpPr>
            <a:spLocks noEditPoints="1"/>
          </p:cNvSpPr>
          <p:nvPr/>
        </p:nvSpPr>
        <p:spPr bwMode="auto">
          <a:xfrm>
            <a:off x="9010650" y="5557838"/>
            <a:ext cx="444500" cy="441325"/>
          </a:xfrm>
          <a:custGeom>
            <a:avLst/>
            <a:gdLst>
              <a:gd name="T0" fmla="*/ 222487 w 288"/>
              <a:gd name="T1" fmla="*/ 0 h 288"/>
              <a:gd name="T2" fmla="*/ 0 w 288"/>
              <a:gd name="T3" fmla="*/ 220762 h 288"/>
              <a:gd name="T4" fmla="*/ 222487 w 288"/>
              <a:gd name="T5" fmla="*/ 441523 h 288"/>
              <a:gd name="T6" fmla="*/ 444973 w 288"/>
              <a:gd name="T7" fmla="*/ 220762 h 288"/>
              <a:gd name="T8" fmla="*/ 222487 w 288"/>
              <a:gd name="T9" fmla="*/ 0 h 288"/>
              <a:gd name="T10" fmla="*/ 298194 w 288"/>
              <a:gd name="T11" fmla="*/ 202365 h 288"/>
              <a:gd name="T12" fmla="*/ 275018 w 288"/>
              <a:gd name="T13" fmla="*/ 196232 h 288"/>
              <a:gd name="T14" fmla="*/ 197766 w 288"/>
              <a:gd name="T15" fmla="*/ 272886 h 288"/>
              <a:gd name="T16" fmla="*/ 205491 w 288"/>
              <a:gd name="T17" fmla="*/ 295882 h 288"/>
              <a:gd name="T18" fmla="*/ 142144 w 288"/>
              <a:gd name="T19" fmla="*/ 357204 h 288"/>
              <a:gd name="T20" fmla="*/ 135964 w 288"/>
              <a:gd name="T21" fmla="*/ 352605 h 288"/>
              <a:gd name="T22" fmla="*/ 163775 w 288"/>
              <a:gd name="T23" fmla="*/ 311212 h 288"/>
              <a:gd name="T24" fmla="*/ 131329 w 288"/>
              <a:gd name="T25" fmla="*/ 279018 h 288"/>
              <a:gd name="T26" fmla="*/ 89613 w 288"/>
              <a:gd name="T27" fmla="*/ 306613 h 288"/>
              <a:gd name="T28" fmla="*/ 84977 w 288"/>
              <a:gd name="T29" fmla="*/ 300481 h 288"/>
              <a:gd name="T30" fmla="*/ 146779 w 288"/>
              <a:gd name="T31" fmla="*/ 237625 h 288"/>
              <a:gd name="T32" fmla="*/ 169955 w 288"/>
              <a:gd name="T33" fmla="*/ 246824 h 288"/>
              <a:gd name="T34" fmla="*/ 247207 w 288"/>
              <a:gd name="T35" fmla="*/ 168637 h 288"/>
              <a:gd name="T36" fmla="*/ 239482 w 288"/>
              <a:gd name="T37" fmla="*/ 145641 h 288"/>
              <a:gd name="T38" fmla="*/ 302829 w 288"/>
              <a:gd name="T39" fmla="*/ 82786 h 288"/>
              <a:gd name="T40" fmla="*/ 309009 w 288"/>
              <a:gd name="T41" fmla="*/ 88918 h 288"/>
              <a:gd name="T42" fmla="*/ 281198 w 288"/>
              <a:gd name="T43" fmla="*/ 130311 h 288"/>
              <a:gd name="T44" fmla="*/ 313644 w 288"/>
              <a:gd name="T45" fmla="*/ 162505 h 288"/>
              <a:gd name="T46" fmla="*/ 355360 w 288"/>
              <a:gd name="T47" fmla="*/ 134910 h 288"/>
              <a:gd name="T48" fmla="*/ 359996 w 288"/>
              <a:gd name="T49" fmla="*/ 141042 h 288"/>
              <a:gd name="T50" fmla="*/ 298194 w 288"/>
              <a:gd name="T51" fmla="*/ 202365 h 288"/>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0" t="0" r="r" b="b"/>
            <a:pathLst>
              <a:path w="288" h="288">
                <a:moveTo>
                  <a:pt x="144" y="0"/>
                </a:moveTo>
                <a:cubicBezTo>
                  <a:pt x="64" y="0"/>
                  <a:pt x="0" y="65"/>
                  <a:pt x="0" y="144"/>
                </a:cubicBezTo>
                <a:cubicBezTo>
                  <a:pt x="0" y="224"/>
                  <a:pt x="64" y="288"/>
                  <a:pt x="144" y="288"/>
                </a:cubicBezTo>
                <a:cubicBezTo>
                  <a:pt x="224" y="288"/>
                  <a:pt x="288" y="224"/>
                  <a:pt x="288" y="144"/>
                </a:cubicBezTo>
                <a:cubicBezTo>
                  <a:pt x="288" y="65"/>
                  <a:pt x="224" y="0"/>
                  <a:pt x="144" y="0"/>
                </a:cubicBezTo>
                <a:close/>
                <a:moveTo>
                  <a:pt x="193" y="132"/>
                </a:moveTo>
                <a:cubicBezTo>
                  <a:pt x="188" y="132"/>
                  <a:pt x="183" y="131"/>
                  <a:pt x="178" y="128"/>
                </a:cubicBezTo>
                <a:cubicBezTo>
                  <a:pt x="128" y="178"/>
                  <a:pt x="128" y="178"/>
                  <a:pt x="128" y="178"/>
                </a:cubicBezTo>
                <a:cubicBezTo>
                  <a:pt x="131" y="183"/>
                  <a:pt x="133" y="188"/>
                  <a:pt x="133" y="193"/>
                </a:cubicBezTo>
                <a:cubicBezTo>
                  <a:pt x="133" y="214"/>
                  <a:pt x="113" y="233"/>
                  <a:pt x="92" y="233"/>
                </a:cubicBezTo>
                <a:cubicBezTo>
                  <a:pt x="92" y="233"/>
                  <a:pt x="90" y="231"/>
                  <a:pt x="88" y="230"/>
                </a:cubicBezTo>
                <a:cubicBezTo>
                  <a:pt x="105" y="213"/>
                  <a:pt x="106" y="214"/>
                  <a:pt x="106" y="203"/>
                </a:cubicBezTo>
                <a:cubicBezTo>
                  <a:pt x="106" y="195"/>
                  <a:pt x="93" y="182"/>
                  <a:pt x="85" y="182"/>
                </a:cubicBezTo>
                <a:cubicBezTo>
                  <a:pt x="75" y="182"/>
                  <a:pt x="75" y="183"/>
                  <a:pt x="58" y="200"/>
                </a:cubicBezTo>
                <a:cubicBezTo>
                  <a:pt x="57" y="198"/>
                  <a:pt x="55" y="196"/>
                  <a:pt x="55" y="196"/>
                </a:cubicBezTo>
                <a:cubicBezTo>
                  <a:pt x="54" y="175"/>
                  <a:pt x="74" y="155"/>
                  <a:pt x="95" y="155"/>
                </a:cubicBezTo>
                <a:cubicBezTo>
                  <a:pt x="100" y="155"/>
                  <a:pt x="105" y="157"/>
                  <a:pt x="110" y="161"/>
                </a:cubicBezTo>
                <a:cubicBezTo>
                  <a:pt x="160" y="110"/>
                  <a:pt x="160" y="110"/>
                  <a:pt x="160" y="110"/>
                </a:cubicBezTo>
                <a:cubicBezTo>
                  <a:pt x="157" y="105"/>
                  <a:pt x="155" y="100"/>
                  <a:pt x="155" y="95"/>
                </a:cubicBezTo>
                <a:cubicBezTo>
                  <a:pt x="155" y="74"/>
                  <a:pt x="175" y="55"/>
                  <a:pt x="196" y="54"/>
                </a:cubicBezTo>
                <a:cubicBezTo>
                  <a:pt x="196" y="54"/>
                  <a:pt x="198" y="57"/>
                  <a:pt x="200" y="58"/>
                </a:cubicBezTo>
                <a:cubicBezTo>
                  <a:pt x="183" y="75"/>
                  <a:pt x="182" y="74"/>
                  <a:pt x="182" y="85"/>
                </a:cubicBezTo>
                <a:cubicBezTo>
                  <a:pt x="182" y="93"/>
                  <a:pt x="195" y="106"/>
                  <a:pt x="203" y="106"/>
                </a:cubicBezTo>
                <a:cubicBezTo>
                  <a:pt x="213" y="106"/>
                  <a:pt x="213" y="105"/>
                  <a:pt x="230" y="88"/>
                </a:cubicBezTo>
                <a:cubicBezTo>
                  <a:pt x="231" y="90"/>
                  <a:pt x="233" y="92"/>
                  <a:pt x="233" y="92"/>
                </a:cubicBezTo>
                <a:cubicBezTo>
                  <a:pt x="234" y="113"/>
                  <a:pt x="214" y="132"/>
                  <a:pt x="193" y="132"/>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2" name="Freeform 408"/>
          <p:cNvSpPr>
            <a:spLocks noEditPoints="1"/>
          </p:cNvSpPr>
          <p:nvPr/>
        </p:nvSpPr>
        <p:spPr bwMode="auto">
          <a:xfrm>
            <a:off x="6916738" y="3449638"/>
            <a:ext cx="441325" cy="441325"/>
          </a:xfrm>
          <a:custGeom>
            <a:avLst/>
            <a:gdLst>
              <a:gd name="T0" fmla="*/ 220762 w 288"/>
              <a:gd name="T1" fmla="*/ 0 h 288"/>
              <a:gd name="T2" fmla="*/ 0 w 288"/>
              <a:gd name="T3" fmla="*/ 220762 h 288"/>
              <a:gd name="T4" fmla="*/ 220762 w 288"/>
              <a:gd name="T5" fmla="*/ 441524 h 288"/>
              <a:gd name="T6" fmla="*/ 441524 w 288"/>
              <a:gd name="T7" fmla="*/ 220762 h 288"/>
              <a:gd name="T8" fmla="*/ 220762 w 288"/>
              <a:gd name="T9" fmla="*/ 0 h 288"/>
              <a:gd name="T10" fmla="*/ 236093 w 288"/>
              <a:gd name="T11" fmla="*/ 352606 h 288"/>
              <a:gd name="T12" fmla="*/ 210031 w 288"/>
              <a:gd name="T13" fmla="*/ 361804 h 288"/>
              <a:gd name="T14" fmla="*/ 210031 w 288"/>
              <a:gd name="T15" fmla="*/ 361804 h 288"/>
              <a:gd name="T16" fmla="*/ 183968 w 288"/>
              <a:gd name="T17" fmla="*/ 352606 h 288"/>
              <a:gd name="T18" fmla="*/ 174770 w 288"/>
              <a:gd name="T19" fmla="*/ 328077 h 288"/>
              <a:gd name="T20" fmla="*/ 183968 w 288"/>
              <a:gd name="T21" fmla="*/ 303548 h 288"/>
              <a:gd name="T22" fmla="*/ 210031 w 288"/>
              <a:gd name="T23" fmla="*/ 294349 h 288"/>
              <a:gd name="T24" fmla="*/ 236093 w 288"/>
              <a:gd name="T25" fmla="*/ 303548 h 288"/>
              <a:gd name="T26" fmla="*/ 245291 w 288"/>
              <a:gd name="T27" fmla="*/ 328077 h 288"/>
              <a:gd name="T28" fmla="*/ 236093 w 288"/>
              <a:gd name="T29" fmla="*/ 352606 h 288"/>
              <a:gd name="T30" fmla="*/ 294349 w 288"/>
              <a:gd name="T31" fmla="*/ 183968 h 288"/>
              <a:gd name="T32" fmla="*/ 282085 w 288"/>
              <a:gd name="T33" fmla="*/ 206964 h 288"/>
              <a:gd name="T34" fmla="*/ 265221 w 288"/>
              <a:gd name="T35" fmla="*/ 222295 h 288"/>
              <a:gd name="T36" fmla="*/ 249890 w 288"/>
              <a:gd name="T37" fmla="*/ 234560 h 288"/>
              <a:gd name="T38" fmla="*/ 239159 w 288"/>
              <a:gd name="T39" fmla="*/ 251423 h 288"/>
              <a:gd name="T40" fmla="*/ 234560 w 288"/>
              <a:gd name="T41" fmla="*/ 272886 h 288"/>
              <a:gd name="T42" fmla="*/ 234560 w 288"/>
              <a:gd name="T43" fmla="*/ 279019 h 288"/>
              <a:gd name="T44" fmla="*/ 188568 w 288"/>
              <a:gd name="T45" fmla="*/ 279019 h 288"/>
              <a:gd name="T46" fmla="*/ 182435 w 288"/>
              <a:gd name="T47" fmla="*/ 279019 h 288"/>
              <a:gd name="T48" fmla="*/ 182435 w 288"/>
              <a:gd name="T49" fmla="*/ 272886 h 288"/>
              <a:gd name="T50" fmla="*/ 180902 w 288"/>
              <a:gd name="T51" fmla="*/ 260622 h 288"/>
              <a:gd name="T52" fmla="*/ 183968 w 288"/>
              <a:gd name="T53" fmla="*/ 239159 h 288"/>
              <a:gd name="T54" fmla="*/ 194700 w 288"/>
              <a:gd name="T55" fmla="*/ 214630 h 288"/>
              <a:gd name="T56" fmla="*/ 210031 w 288"/>
              <a:gd name="T57" fmla="*/ 197766 h 288"/>
              <a:gd name="T58" fmla="*/ 225361 w 288"/>
              <a:gd name="T59" fmla="*/ 183968 h 288"/>
              <a:gd name="T60" fmla="*/ 236093 w 288"/>
              <a:gd name="T61" fmla="*/ 171704 h 288"/>
              <a:gd name="T62" fmla="*/ 239159 w 288"/>
              <a:gd name="T63" fmla="*/ 157906 h 288"/>
              <a:gd name="T64" fmla="*/ 234560 w 288"/>
              <a:gd name="T65" fmla="*/ 142575 h 288"/>
              <a:gd name="T66" fmla="*/ 213097 w 288"/>
              <a:gd name="T67" fmla="*/ 136443 h 288"/>
              <a:gd name="T68" fmla="*/ 202365 w 288"/>
              <a:gd name="T69" fmla="*/ 137976 h 288"/>
              <a:gd name="T70" fmla="*/ 190101 w 288"/>
              <a:gd name="T71" fmla="*/ 141042 h 288"/>
              <a:gd name="T72" fmla="*/ 179369 w 288"/>
              <a:gd name="T73" fmla="*/ 145642 h 288"/>
              <a:gd name="T74" fmla="*/ 168638 w 288"/>
              <a:gd name="T75" fmla="*/ 151774 h 288"/>
              <a:gd name="T76" fmla="*/ 162505 w 288"/>
              <a:gd name="T77" fmla="*/ 156373 h 288"/>
              <a:gd name="T78" fmla="*/ 139509 w 288"/>
              <a:gd name="T79" fmla="*/ 110381 h 288"/>
              <a:gd name="T80" fmla="*/ 144109 w 288"/>
              <a:gd name="T81" fmla="*/ 107315 h 288"/>
              <a:gd name="T82" fmla="*/ 176303 w 288"/>
              <a:gd name="T83" fmla="*/ 91984 h 288"/>
              <a:gd name="T84" fmla="*/ 222295 w 288"/>
              <a:gd name="T85" fmla="*/ 84319 h 288"/>
              <a:gd name="T86" fmla="*/ 279019 w 288"/>
              <a:gd name="T87" fmla="*/ 102716 h 288"/>
              <a:gd name="T88" fmla="*/ 300482 w 288"/>
              <a:gd name="T89" fmla="*/ 151774 h 288"/>
              <a:gd name="T90" fmla="*/ 294349 w 288"/>
              <a:gd name="T91" fmla="*/ 183968 h 288"/>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0" t="0" r="r" b="b"/>
            <a:pathLst>
              <a:path w="288" h="288">
                <a:moveTo>
                  <a:pt x="144" y="0"/>
                </a:moveTo>
                <a:cubicBezTo>
                  <a:pt x="64" y="0"/>
                  <a:pt x="0" y="65"/>
                  <a:pt x="0" y="144"/>
                </a:cubicBezTo>
                <a:cubicBezTo>
                  <a:pt x="0" y="224"/>
                  <a:pt x="64" y="288"/>
                  <a:pt x="144" y="288"/>
                </a:cubicBezTo>
                <a:cubicBezTo>
                  <a:pt x="224" y="288"/>
                  <a:pt x="288" y="224"/>
                  <a:pt x="288" y="144"/>
                </a:cubicBezTo>
                <a:cubicBezTo>
                  <a:pt x="288" y="65"/>
                  <a:pt x="224" y="0"/>
                  <a:pt x="144" y="0"/>
                </a:cubicBezTo>
                <a:close/>
                <a:moveTo>
                  <a:pt x="154" y="230"/>
                </a:moveTo>
                <a:cubicBezTo>
                  <a:pt x="149" y="234"/>
                  <a:pt x="143" y="236"/>
                  <a:pt x="137" y="236"/>
                </a:cubicBezTo>
                <a:cubicBezTo>
                  <a:pt x="137" y="236"/>
                  <a:pt x="137" y="236"/>
                  <a:pt x="137" y="236"/>
                </a:cubicBezTo>
                <a:cubicBezTo>
                  <a:pt x="130" y="236"/>
                  <a:pt x="125" y="234"/>
                  <a:pt x="120" y="230"/>
                </a:cubicBezTo>
                <a:cubicBezTo>
                  <a:pt x="116" y="226"/>
                  <a:pt x="114" y="220"/>
                  <a:pt x="114" y="214"/>
                </a:cubicBezTo>
                <a:cubicBezTo>
                  <a:pt x="114" y="208"/>
                  <a:pt x="116" y="202"/>
                  <a:pt x="120" y="198"/>
                </a:cubicBezTo>
                <a:cubicBezTo>
                  <a:pt x="125" y="194"/>
                  <a:pt x="130" y="192"/>
                  <a:pt x="137" y="192"/>
                </a:cubicBezTo>
                <a:cubicBezTo>
                  <a:pt x="143" y="192"/>
                  <a:pt x="149" y="194"/>
                  <a:pt x="154" y="198"/>
                </a:cubicBezTo>
                <a:cubicBezTo>
                  <a:pt x="158" y="202"/>
                  <a:pt x="160" y="208"/>
                  <a:pt x="160" y="214"/>
                </a:cubicBezTo>
                <a:cubicBezTo>
                  <a:pt x="160" y="220"/>
                  <a:pt x="158" y="226"/>
                  <a:pt x="154" y="230"/>
                </a:cubicBezTo>
                <a:close/>
                <a:moveTo>
                  <a:pt x="192" y="120"/>
                </a:moveTo>
                <a:cubicBezTo>
                  <a:pt x="190" y="126"/>
                  <a:pt x="187" y="130"/>
                  <a:pt x="184" y="135"/>
                </a:cubicBezTo>
                <a:cubicBezTo>
                  <a:pt x="180" y="138"/>
                  <a:pt x="177" y="142"/>
                  <a:pt x="173" y="145"/>
                </a:cubicBezTo>
                <a:cubicBezTo>
                  <a:pt x="169" y="148"/>
                  <a:pt x="166" y="150"/>
                  <a:pt x="163" y="153"/>
                </a:cubicBezTo>
                <a:cubicBezTo>
                  <a:pt x="160" y="156"/>
                  <a:pt x="158" y="160"/>
                  <a:pt x="156" y="164"/>
                </a:cubicBezTo>
                <a:cubicBezTo>
                  <a:pt x="154" y="167"/>
                  <a:pt x="153" y="172"/>
                  <a:pt x="153" y="178"/>
                </a:cubicBezTo>
                <a:cubicBezTo>
                  <a:pt x="153" y="182"/>
                  <a:pt x="153" y="182"/>
                  <a:pt x="153" y="182"/>
                </a:cubicBezTo>
                <a:cubicBezTo>
                  <a:pt x="123" y="182"/>
                  <a:pt x="123" y="182"/>
                  <a:pt x="123" y="182"/>
                </a:cubicBezTo>
                <a:cubicBezTo>
                  <a:pt x="119" y="182"/>
                  <a:pt x="119" y="182"/>
                  <a:pt x="119" y="182"/>
                </a:cubicBezTo>
                <a:cubicBezTo>
                  <a:pt x="119" y="178"/>
                  <a:pt x="119" y="178"/>
                  <a:pt x="119" y="178"/>
                </a:cubicBezTo>
                <a:cubicBezTo>
                  <a:pt x="118" y="175"/>
                  <a:pt x="118" y="173"/>
                  <a:pt x="118" y="170"/>
                </a:cubicBezTo>
                <a:cubicBezTo>
                  <a:pt x="118" y="165"/>
                  <a:pt x="119" y="160"/>
                  <a:pt x="120" y="156"/>
                </a:cubicBezTo>
                <a:cubicBezTo>
                  <a:pt x="122" y="150"/>
                  <a:pt x="124" y="145"/>
                  <a:pt x="127" y="140"/>
                </a:cubicBezTo>
                <a:cubicBezTo>
                  <a:pt x="130" y="136"/>
                  <a:pt x="133" y="132"/>
                  <a:pt x="137" y="129"/>
                </a:cubicBezTo>
                <a:cubicBezTo>
                  <a:pt x="141" y="126"/>
                  <a:pt x="144" y="123"/>
                  <a:pt x="147" y="120"/>
                </a:cubicBezTo>
                <a:cubicBezTo>
                  <a:pt x="150" y="117"/>
                  <a:pt x="152" y="115"/>
                  <a:pt x="154" y="112"/>
                </a:cubicBezTo>
                <a:cubicBezTo>
                  <a:pt x="155" y="110"/>
                  <a:pt x="156" y="107"/>
                  <a:pt x="156" y="103"/>
                </a:cubicBezTo>
                <a:cubicBezTo>
                  <a:pt x="156" y="98"/>
                  <a:pt x="155" y="95"/>
                  <a:pt x="153" y="93"/>
                </a:cubicBezTo>
                <a:cubicBezTo>
                  <a:pt x="151" y="91"/>
                  <a:pt x="147" y="89"/>
                  <a:pt x="139" y="89"/>
                </a:cubicBezTo>
                <a:cubicBezTo>
                  <a:pt x="137" y="89"/>
                  <a:pt x="135" y="89"/>
                  <a:pt x="132" y="90"/>
                </a:cubicBezTo>
                <a:cubicBezTo>
                  <a:pt x="130" y="90"/>
                  <a:pt x="127" y="91"/>
                  <a:pt x="124" y="92"/>
                </a:cubicBezTo>
                <a:cubicBezTo>
                  <a:pt x="122" y="93"/>
                  <a:pt x="119" y="94"/>
                  <a:pt x="117" y="95"/>
                </a:cubicBezTo>
                <a:cubicBezTo>
                  <a:pt x="114" y="97"/>
                  <a:pt x="112" y="98"/>
                  <a:pt x="110" y="99"/>
                </a:cubicBezTo>
                <a:cubicBezTo>
                  <a:pt x="106" y="102"/>
                  <a:pt x="106" y="102"/>
                  <a:pt x="106" y="102"/>
                </a:cubicBezTo>
                <a:cubicBezTo>
                  <a:pt x="91" y="72"/>
                  <a:pt x="91" y="72"/>
                  <a:pt x="91" y="72"/>
                </a:cubicBezTo>
                <a:cubicBezTo>
                  <a:pt x="94" y="70"/>
                  <a:pt x="94" y="70"/>
                  <a:pt x="94" y="70"/>
                </a:cubicBezTo>
                <a:cubicBezTo>
                  <a:pt x="100" y="66"/>
                  <a:pt x="107" y="62"/>
                  <a:pt x="115" y="60"/>
                </a:cubicBezTo>
                <a:cubicBezTo>
                  <a:pt x="124" y="57"/>
                  <a:pt x="133" y="55"/>
                  <a:pt x="145" y="55"/>
                </a:cubicBezTo>
                <a:cubicBezTo>
                  <a:pt x="160" y="55"/>
                  <a:pt x="173" y="59"/>
                  <a:pt x="182" y="67"/>
                </a:cubicBezTo>
                <a:cubicBezTo>
                  <a:pt x="191" y="75"/>
                  <a:pt x="196" y="86"/>
                  <a:pt x="196" y="99"/>
                </a:cubicBezTo>
                <a:cubicBezTo>
                  <a:pt x="196" y="107"/>
                  <a:pt x="194" y="114"/>
                  <a:pt x="192" y="120"/>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3" name="Freeform 689"/>
          <p:cNvSpPr>
            <a:spLocks noEditPoints="1"/>
          </p:cNvSpPr>
          <p:nvPr/>
        </p:nvSpPr>
        <p:spPr bwMode="auto">
          <a:xfrm>
            <a:off x="9013825" y="1406525"/>
            <a:ext cx="441325" cy="444500"/>
          </a:xfrm>
          <a:custGeom>
            <a:avLst/>
            <a:gdLst>
              <a:gd name="T0" fmla="*/ 220762 w 288"/>
              <a:gd name="T1" fmla="*/ 0 h 288"/>
              <a:gd name="T2" fmla="*/ 0 w 288"/>
              <a:gd name="T3" fmla="*/ 222485 h 288"/>
              <a:gd name="T4" fmla="*/ 220762 w 288"/>
              <a:gd name="T5" fmla="*/ 444970 h 288"/>
              <a:gd name="T6" fmla="*/ 441524 w 288"/>
              <a:gd name="T7" fmla="*/ 222485 h 288"/>
              <a:gd name="T8" fmla="*/ 220762 w 288"/>
              <a:gd name="T9" fmla="*/ 0 h 288"/>
              <a:gd name="T10" fmla="*/ 220762 w 288"/>
              <a:gd name="T11" fmla="*/ 364628 h 288"/>
              <a:gd name="T12" fmla="*/ 99650 w 288"/>
              <a:gd name="T13" fmla="*/ 222485 h 288"/>
              <a:gd name="T14" fmla="*/ 190101 w 288"/>
              <a:gd name="T15" fmla="*/ 222485 h 288"/>
              <a:gd name="T16" fmla="*/ 190101 w 288"/>
              <a:gd name="T17" fmla="*/ 86522 h 288"/>
              <a:gd name="T18" fmla="*/ 251423 w 288"/>
              <a:gd name="T19" fmla="*/ 86522 h 288"/>
              <a:gd name="T20" fmla="*/ 251423 w 288"/>
              <a:gd name="T21" fmla="*/ 222485 h 288"/>
              <a:gd name="T22" fmla="*/ 341874 w 288"/>
              <a:gd name="T23" fmla="*/ 222485 h 288"/>
              <a:gd name="T24" fmla="*/ 220762 w 288"/>
              <a:gd name="T25" fmla="*/ 364628 h 288"/>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288" h="288">
                <a:moveTo>
                  <a:pt x="144" y="0"/>
                </a:moveTo>
                <a:cubicBezTo>
                  <a:pt x="64" y="0"/>
                  <a:pt x="0" y="65"/>
                  <a:pt x="0" y="144"/>
                </a:cubicBezTo>
                <a:cubicBezTo>
                  <a:pt x="0" y="224"/>
                  <a:pt x="64" y="288"/>
                  <a:pt x="144" y="288"/>
                </a:cubicBezTo>
                <a:cubicBezTo>
                  <a:pt x="224" y="288"/>
                  <a:pt x="288" y="224"/>
                  <a:pt x="288" y="144"/>
                </a:cubicBezTo>
                <a:cubicBezTo>
                  <a:pt x="288" y="65"/>
                  <a:pt x="224" y="0"/>
                  <a:pt x="144" y="0"/>
                </a:cubicBezTo>
                <a:close/>
                <a:moveTo>
                  <a:pt x="144" y="236"/>
                </a:moveTo>
                <a:cubicBezTo>
                  <a:pt x="65" y="144"/>
                  <a:pt x="65" y="144"/>
                  <a:pt x="65" y="144"/>
                </a:cubicBezTo>
                <a:cubicBezTo>
                  <a:pt x="124" y="144"/>
                  <a:pt x="124" y="144"/>
                  <a:pt x="124" y="144"/>
                </a:cubicBezTo>
                <a:cubicBezTo>
                  <a:pt x="124" y="56"/>
                  <a:pt x="124" y="56"/>
                  <a:pt x="124" y="56"/>
                </a:cubicBezTo>
                <a:cubicBezTo>
                  <a:pt x="164" y="56"/>
                  <a:pt x="164" y="56"/>
                  <a:pt x="164" y="56"/>
                </a:cubicBezTo>
                <a:cubicBezTo>
                  <a:pt x="164" y="144"/>
                  <a:pt x="164" y="144"/>
                  <a:pt x="164" y="144"/>
                </a:cubicBezTo>
                <a:cubicBezTo>
                  <a:pt x="223" y="144"/>
                  <a:pt x="223" y="144"/>
                  <a:pt x="223" y="144"/>
                </a:cubicBezTo>
                <a:lnTo>
                  <a:pt x="144" y="236"/>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4" name="文本框 16"/>
          <p:cNvSpPr txBox="1">
            <a:spLocks noChangeArrowheads="1"/>
          </p:cNvSpPr>
          <p:nvPr/>
        </p:nvSpPr>
        <p:spPr bwMode="auto">
          <a:xfrm>
            <a:off x="8582025" y="2122488"/>
            <a:ext cx="1303338"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sz="2400" b="1" dirty="0">
                <a:solidFill>
                  <a:schemeClr val="tx1">
                    <a:lumMod val="85000"/>
                    <a:lumOff val="15000"/>
                  </a:schemeClr>
                </a:solidFill>
                <a:latin typeface="微软雅黑" panose="020B0503020204020204" pitchFamily="34" charset="-122"/>
                <a:ea typeface="微软雅黑" panose="020B0503020204020204" pitchFamily="34" charset="-122"/>
              </a:rPr>
              <a:t>标题</a:t>
            </a:r>
          </a:p>
        </p:txBody>
      </p:sp>
      <p:sp>
        <p:nvSpPr>
          <p:cNvPr id="15" name="文本框 17"/>
          <p:cNvSpPr txBox="1">
            <a:spLocks noChangeArrowheads="1"/>
          </p:cNvSpPr>
          <p:nvPr/>
        </p:nvSpPr>
        <p:spPr bwMode="auto">
          <a:xfrm>
            <a:off x="7237413" y="3449638"/>
            <a:ext cx="130175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sz="2400" b="1" dirty="0">
                <a:solidFill>
                  <a:schemeClr val="tx1">
                    <a:lumMod val="85000"/>
                    <a:lumOff val="15000"/>
                  </a:schemeClr>
                </a:solidFill>
                <a:latin typeface="微软雅黑" panose="020B0503020204020204" pitchFamily="34" charset="-122"/>
                <a:ea typeface="微软雅黑" panose="020B0503020204020204" pitchFamily="34" charset="-122"/>
              </a:rPr>
              <a:t>标题</a:t>
            </a:r>
          </a:p>
        </p:txBody>
      </p:sp>
      <p:sp>
        <p:nvSpPr>
          <p:cNvPr id="16" name="文本框 18"/>
          <p:cNvSpPr txBox="1">
            <a:spLocks noChangeArrowheads="1"/>
          </p:cNvSpPr>
          <p:nvPr/>
        </p:nvSpPr>
        <p:spPr bwMode="auto">
          <a:xfrm>
            <a:off x="8588375" y="4748213"/>
            <a:ext cx="130175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sz="2400" b="1" dirty="0">
                <a:solidFill>
                  <a:schemeClr val="tx1">
                    <a:lumMod val="85000"/>
                    <a:lumOff val="15000"/>
                  </a:schemeClr>
                </a:solidFill>
                <a:latin typeface="微软雅黑" panose="020B0503020204020204" pitchFamily="34" charset="-122"/>
                <a:ea typeface="微软雅黑" panose="020B0503020204020204" pitchFamily="34" charset="-122"/>
              </a:rPr>
              <a:t>标题</a:t>
            </a:r>
          </a:p>
        </p:txBody>
      </p:sp>
      <p:sp>
        <p:nvSpPr>
          <p:cNvPr id="17" name="文本框 19"/>
          <p:cNvSpPr txBox="1">
            <a:spLocks noChangeArrowheads="1"/>
          </p:cNvSpPr>
          <p:nvPr/>
        </p:nvSpPr>
        <p:spPr bwMode="auto">
          <a:xfrm>
            <a:off x="9913938" y="3436938"/>
            <a:ext cx="130175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sz="2400" b="1" dirty="0">
                <a:solidFill>
                  <a:schemeClr val="tx1">
                    <a:lumMod val="85000"/>
                    <a:lumOff val="15000"/>
                  </a:schemeClr>
                </a:solidFill>
                <a:latin typeface="微软雅黑" panose="020B0503020204020204" pitchFamily="34" charset="-122"/>
                <a:ea typeface="微软雅黑" panose="020B0503020204020204" pitchFamily="34" charset="-122"/>
              </a:rPr>
              <a:t>标题</a:t>
            </a:r>
          </a:p>
        </p:txBody>
      </p:sp>
      <p:cxnSp>
        <p:nvCxnSpPr>
          <p:cNvPr id="18" name="直接连接符 17"/>
          <p:cNvCxnSpPr/>
          <p:nvPr/>
        </p:nvCxnSpPr>
        <p:spPr>
          <a:xfrm flipH="1" flipV="1">
            <a:off x="722313" y="3624263"/>
            <a:ext cx="5899150"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nvGrpSpPr>
          <p:cNvPr id="19" name="组合 21"/>
          <p:cNvGrpSpPr/>
          <p:nvPr/>
        </p:nvGrpSpPr>
        <p:grpSpPr bwMode="auto">
          <a:xfrm>
            <a:off x="722313" y="2009775"/>
            <a:ext cx="4821237" cy="3058675"/>
            <a:chOff x="369050" y="2345194"/>
            <a:chExt cx="4967755" cy="3060072"/>
          </a:xfrm>
        </p:grpSpPr>
        <p:sp>
          <p:nvSpPr>
            <p:cNvPr id="20" name="文本框 22"/>
            <p:cNvSpPr txBox="1">
              <a:spLocks noChangeArrowheads="1"/>
            </p:cNvSpPr>
            <p:nvPr/>
          </p:nvSpPr>
          <p:spPr bwMode="auto">
            <a:xfrm>
              <a:off x="369050" y="2345194"/>
              <a:ext cx="4967755" cy="11700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1400" dirty="0" smtClean="0">
                  <a:solidFill>
                    <a:schemeClr val="bg2">
                      <a:lumMod val="25000"/>
                    </a:schemeClr>
                  </a:solidFill>
                  <a:latin typeface="微软雅黑" panose="020B0503020204020204" pitchFamily="34" charset="-122"/>
                  <a:ea typeface="微软雅黑" panose="020B0503020204020204" pitchFamily="34" charset="-122"/>
                  <a:cs typeface="+mn-ea"/>
                  <a:sym typeface="Arial" panose="020B0604020202020204" pitchFamily="34" charset="0"/>
                </a:rPr>
                <a:t>点击编辑内容点击编辑内容点击编辑内容点击编辑内容点击编辑内容点击编辑内容点击编辑内容点击编辑内容点击编辑内容点击编辑内容点击编辑内容点击编辑内容</a:t>
              </a:r>
              <a:endParaRPr lang="en-US" altLang="zh-CN" sz="1400" dirty="0" smtClean="0">
                <a:solidFill>
                  <a:schemeClr val="bg2">
                    <a:lumMod val="25000"/>
                  </a:schemeClr>
                </a:solidFill>
                <a:latin typeface="微软雅黑" panose="020B0503020204020204" pitchFamily="34" charset="-122"/>
                <a:ea typeface="微软雅黑" panose="020B0503020204020204" pitchFamily="34" charset="-122"/>
                <a:cs typeface="+mn-ea"/>
                <a:sym typeface="Arial" panose="020B0604020202020204" pitchFamily="34" charset="0"/>
              </a:endParaRPr>
            </a:p>
            <a:p>
              <a:endParaRPr lang="en-US" altLang="zh-CN" sz="1400" dirty="0" smtClean="0">
                <a:solidFill>
                  <a:schemeClr val="bg2">
                    <a:lumMod val="25000"/>
                  </a:schemeClr>
                </a:solidFill>
                <a:latin typeface="微软雅黑" panose="020B0503020204020204" pitchFamily="34" charset="-122"/>
                <a:ea typeface="微软雅黑" panose="020B0503020204020204" pitchFamily="34" charset="-122"/>
                <a:cs typeface="+mn-ea"/>
                <a:sym typeface="Arial" panose="020B0604020202020204" pitchFamily="34" charset="0"/>
              </a:endParaRPr>
            </a:p>
            <a:p>
              <a:r>
                <a:rPr lang="zh-CN" altLang="en-US" sz="1400" kern="0" dirty="0" smtClean="0">
                  <a:solidFill>
                    <a:schemeClr val="bg2">
                      <a:lumMod val="25000"/>
                    </a:schemeClr>
                  </a:solidFill>
                  <a:latin typeface="微软雅黑" panose="020B0503020204020204" pitchFamily="34" charset="-122"/>
                  <a:ea typeface="微软雅黑" panose="020B0503020204020204" pitchFamily="34" charset="-122"/>
                  <a:cs typeface="+mn-ea"/>
                  <a:sym typeface="Arial" panose="020B0604020202020204" pitchFamily="34" charset="0"/>
                </a:rPr>
                <a:t>点击编辑内容点击编辑内容点击编辑内容点击编辑内容。</a:t>
              </a:r>
              <a:endParaRPr lang="en-US" altLang="zh-CN" sz="1400" kern="0" dirty="0">
                <a:solidFill>
                  <a:schemeClr val="bg2">
                    <a:lumMod val="25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21" name="文本框 23"/>
            <p:cNvSpPr txBox="1">
              <a:spLocks noChangeArrowheads="1"/>
            </p:cNvSpPr>
            <p:nvPr/>
          </p:nvSpPr>
          <p:spPr bwMode="auto">
            <a:xfrm>
              <a:off x="369050" y="4235181"/>
              <a:ext cx="4967755" cy="11700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1400" dirty="0" smtClean="0">
                  <a:solidFill>
                    <a:schemeClr val="bg2">
                      <a:lumMod val="25000"/>
                    </a:schemeClr>
                  </a:solidFill>
                  <a:latin typeface="微软雅黑" panose="020B0503020204020204" pitchFamily="34" charset="-122"/>
                  <a:ea typeface="微软雅黑" panose="020B0503020204020204" pitchFamily="34" charset="-122"/>
                  <a:cs typeface="+mn-ea"/>
                  <a:sym typeface="Arial" panose="020B0604020202020204" pitchFamily="34" charset="0"/>
                </a:rPr>
                <a:t>点击编辑内容点击编辑内容点击编辑内容点击编辑内容点击编辑内容点击编辑内容点击编辑内容点击编辑内容点击编辑内容点击编辑内容点击编辑内容点击编辑内容</a:t>
              </a:r>
              <a:endParaRPr lang="en-US" altLang="zh-CN" sz="1400" dirty="0">
                <a:solidFill>
                  <a:schemeClr val="bg2">
                    <a:lumMod val="25000"/>
                  </a:schemeClr>
                </a:solidFill>
                <a:latin typeface="微软雅黑" panose="020B0503020204020204" pitchFamily="34" charset="-122"/>
                <a:ea typeface="微软雅黑" panose="020B0503020204020204" pitchFamily="34" charset="-122"/>
                <a:cs typeface="+mn-ea"/>
                <a:sym typeface="Arial" panose="020B0604020202020204" pitchFamily="34" charset="0"/>
              </a:endParaRPr>
            </a:p>
            <a:p>
              <a:endParaRPr lang="en-US" altLang="zh-CN" sz="1400" dirty="0">
                <a:solidFill>
                  <a:schemeClr val="bg2">
                    <a:lumMod val="25000"/>
                  </a:schemeClr>
                </a:solidFill>
                <a:latin typeface="微软雅黑" panose="020B0503020204020204" pitchFamily="34" charset="-122"/>
                <a:ea typeface="微软雅黑" panose="020B0503020204020204" pitchFamily="34" charset="-122"/>
                <a:cs typeface="+mn-ea"/>
                <a:sym typeface="Arial" panose="020B0604020202020204" pitchFamily="34" charset="0"/>
              </a:endParaRPr>
            </a:p>
            <a:p>
              <a:r>
                <a:rPr lang="zh-CN" altLang="en-US" sz="1400" kern="0" dirty="0" smtClean="0">
                  <a:solidFill>
                    <a:schemeClr val="bg2">
                      <a:lumMod val="25000"/>
                    </a:schemeClr>
                  </a:solidFill>
                  <a:latin typeface="微软雅黑" panose="020B0503020204020204" pitchFamily="34" charset="-122"/>
                  <a:ea typeface="微软雅黑" panose="020B0503020204020204" pitchFamily="34" charset="-122"/>
                  <a:cs typeface="+mn-ea"/>
                  <a:sym typeface="Arial" panose="020B0604020202020204" pitchFamily="34" charset="0"/>
                </a:rPr>
                <a:t>点击编辑内容点击编辑内容点击编辑内容点击编辑内容。</a:t>
              </a:r>
              <a:endParaRPr lang="en-US" altLang="zh-CN" sz="1400" kern="0" dirty="0">
                <a:solidFill>
                  <a:schemeClr val="bg2">
                    <a:lumMod val="25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gr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2"/>
          <p:cNvGrpSpPr/>
          <p:nvPr/>
        </p:nvGrpSpPr>
        <p:grpSpPr bwMode="auto">
          <a:xfrm>
            <a:off x="223326" y="206326"/>
            <a:ext cx="2921000" cy="461665"/>
            <a:chOff x="608318" y="538132"/>
            <a:chExt cx="2521286" cy="461734"/>
          </a:xfrm>
        </p:grpSpPr>
        <p:sp>
          <p:nvSpPr>
            <p:cNvPr id="3" name="椭圆 2"/>
            <p:cNvSpPr/>
            <p:nvPr/>
          </p:nvSpPr>
          <p:spPr>
            <a:xfrm>
              <a:off x="608318" y="695318"/>
              <a:ext cx="87324" cy="85738"/>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2000">
                <a:solidFill>
                  <a:schemeClr val="tx1">
                    <a:lumMod val="75000"/>
                    <a:lumOff val="25000"/>
                  </a:schemeClr>
                </a:solidFill>
              </a:endParaRPr>
            </a:p>
          </p:txBody>
        </p:sp>
        <p:sp>
          <p:nvSpPr>
            <p:cNvPr id="4" name="椭圆 3"/>
            <p:cNvSpPr/>
            <p:nvPr/>
          </p:nvSpPr>
          <p:spPr>
            <a:xfrm>
              <a:off x="3042279" y="695318"/>
              <a:ext cx="87325" cy="85738"/>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2000">
                <a:solidFill>
                  <a:schemeClr val="tx1">
                    <a:lumMod val="75000"/>
                    <a:lumOff val="25000"/>
                  </a:schemeClr>
                </a:solidFill>
              </a:endParaRPr>
            </a:p>
          </p:txBody>
        </p:sp>
        <p:sp>
          <p:nvSpPr>
            <p:cNvPr id="5" name="文本框 31"/>
            <p:cNvSpPr txBox="1">
              <a:spLocks noChangeArrowheads="1"/>
            </p:cNvSpPr>
            <p:nvPr/>
          </p:nvSpPr>
          <p:spPr bwMode="auto">
            <a:xfrm>
              <a:off x="703979" y="538132"/>
              <a:ext cx="2338540" cy="4617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Tx/>
                <a:buNone/>
              </a:pPr>
              <a:r>
                <a:rPr lang="zh-CN" altLang="en-US" sz="2400" b="1" dirty="0">
                  <a:solidFill>
                    <a:schemeClr val="tx1">
                      <a:lumMod val="85000"/>
                      <a:lumOff val="15000"/>
                    </a:schemeClr>
                  </a:solidFill>
                  <a:latin typeface="微软雅黑" panose="020B0503020204020204" pitchFamily="34" charset="-122"/>
                  <a:ea typeface="微软雅黑" panose="020B0503020204020204" pitchFamily="34" charset="-122"/>
                </a:rPr>
                <a:t>点此添加您的标题</a:t>
              </a:r>
            </a:p>
          </p:txBody>
        </p:sp>
      </p:grpSp>
      <p:pic>
        <p:nvPicPr>
          <p:cNvPr id="6" name="图片 4"/>
          <p:cNvPicPr>
            <a:picLocks noChangeAspect="1" noChangeArrowheads="1"/>
          </p:cNvPicPr>
          <p:nvPr/>
        </p:nvPicPr>
        <p:blipFill>
          <a:blip r:embed="rId2" cstate="email"/>
          <a:srcRect/>
          <a:stretch>
            <a:fillRect/>
          </a:stretch>
        </p:blipFill>
        <p:spPr bwMode="auto">
          <a:xfrm>
            <a:off x="1794238" y="1909763"/>
            <a:ext cx="2160587" cy="1757362"/>
          </a:xfrm>
          <a:prstGeom prst="rect">
            <a:avLst/>
          </a:prstGeom>
          <a:noFill/>
          <a:ln w="9525">
            <a:noFill/>
            <a:miter lim="800000"/>
            <a:headEnd/>
            <a:tailEnd/>
          </a:ln>
        </p:spPr>
      </p:pic>
      <p:pic>
        <p:nvPicPr>
          <p:cNvPr id="7" name="图片 8"/>
          <p:cNvPicPr>
            <a:picLocks noChangeAspect="1" noChangeArrowheads="1"/>
          </p:cNvPicPr>
          <p:nvPr/>
        </p:nvPicPr>
        <p:blipFill>
          <a:blip r:embed="rId3" cstate="email"/>
          <a:srcRect/>
          <a:stretch>
            <a:fillRect/>
          </a:stretch>
        </p:blipFill>
        <p:spPr bwMode="auto">
          <a:xfrm>
            <a:off x="3938366" y="3666331"/>
            <a:ext cx="2152650" cy="1741487"/>
          </a:xfrm>
          <a:prstGeom prst="rect">
            <a:avLst/>
          </a:prstGeom>
          <a:noFill/>
          <a:ln w="9525">
            <a:noFill/>
            <a:miter lim="800000"/>
            <a:headEnd/>
            <a:tailEnd/>
          </a:ln>
        </p:spPr>
      </p:pic>
      <p:pic>
        <p:nvPicPr>
          <p:cNvPr id="8" name="图片 9"/>
          <p:cNvPicPr>
            <a:picLocks noChangeAspect="1" noChangeArrowheads="1"/>
          </p:cNvPicPr>
          <p:nvPr/>
        </p:nvPicPr>
        <p:blipFill>
          <a:blip r:embed="rId4" cstate="email"/>
          <a:srcRect/>
          <a:stretch>
            <a:fillRect/>
          </a:stretch>
        </p:blipFill>
        <p:spPr bwMode="auto">
          <a:xfrm>
            <a:off x="6090447" y="3667125"/>
            <a:ext cx="2173574" cy="1727200"/>
          </a:xfrm>
          <a:prstGeom prst="rect">
            <a:avLst/>
          </a:prstGeom>
          <a:noFill/>
          <a:ln w="9525">
            <a:noFill/>
            <a:miter lim="800000"/>
            <a:headEnd/>
            <a:tailEnd/>
          </a:ln>
        </p:spPr>
      </p:pic>
      <p:pic>
        <p:nvPicPr>
          <p:cNvPr id="9" name="图片 10"/>
          <p:cNvPicPr>
            <a:picLocks noChangeAspect="1" noChangeArrowheads="1"/>
          </p:cNvPicPr>
          <p:nvPr/>
        </p:nvPicPr>
        <p:blipFill>
          <a:blip r:embed="rId5" cstate="email"/>
          <a:srcRect/>
          <a:stretch>
            <a:fillRect/>
          </a:stretch>
        </p:blipFill>
        <p:spPr bwMode="auto">
          <a:xfrm>
            <a:off x="8278988" y="1914400"/>
            <a:ext cx="2155825" cy="1755775"/>
          </a:xfrm>
          <a:prstGeom prst="rect">
            <a:avLst/>
          </a:prstGeom>
          <a:noFill/>
          <a:ln w="9525">
            <a:noFill/>
            <a:miter lim="800000"/>
            <a:headEnd/>
            <a:tailEnd/>
          </a:ln>
        </p:spPr>
      </p:pic>
      <p:grpSp>
        <p:nvGrpSpPr>
          <p:cNvPr id="16" name="组合 17"/>
          <p:cNvGrpSpPr/>
          <p:nvPr/>
        </p:nvGrpSpPr>
        <p:grpSpPr bwMode="auto">
          <a:xfrm>
            <a:off x="3638550" y="1909763"/>
            <a:ext cx="2457450" cy="1757362"/>
            <a:chOff x="0" y="0"/>
            <a:chExt cx="2457000" cy="1756777"/>
          </a:xfrm>
          <a:solidFill>
            <a:schemeClr val="accent5">
              <a:lumMod val="40000"/>
              <a:lumOff val="60000"/>
            </a:schemeClr>
          </a:solidFill>
        </p:grpSpPr>
        <p:grpSp>
          <p:nvGrpSpPr>
            <p:cNvPr id="17" name="组合 18"/>
            <p:cNvGrpSpPr/>
            <p:nvPr/>
          </p:nvGrpSpPr>
          <p:grpSpPr bwMode="auto">
            <a:xfrm>
              <a:off x="0" y="0"/>
              <a:ext cx="2457000" cy="1756777"/>
              <a:chOff x="0" y="0"/>
              <a:chExt cx="2457000" cy="1756777"/>
            </a:xfrm>
            <a:grpFill/>
          </p:grpSpPr>
          <p:sp>
            <p:nvSpPr>
              <p:cNvPr id="20" name="矩形 21"/>
              <p:cNvSpPr>
                <a:spLocks noChangeArrowheads="1"/>
              </p:cNvSpPr>
              <p:nvPr/>
            </p:nvSpPr>
            <p:spPr bwMode="auto">
              <a:xfrm>
                <a:off x="296760" y="0"/>
                <a:ext cx="2160240" cy="1756777"/>
              </a:xfrm>
              <a:prstGeom prst="rect">
                <a:avLst/>
              </a:prstGeom>
              <a:grpFill/>
              <a:ln w="9525">
                <a:noFill/>
                <a:miter lim="800000"/>
              </a:ln>
            </p:spPr>
            <p:txBody>
              <a:bodyPr anchor="ctr"/>
              <a:lstStyle/>
              <a:p>
                <a:pPr algn="ctr" eaLnBrk="1" hangingPunct="1"/>
                <a:endParaRPr lang="zh-CN" altLang="en-US">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21" name="等腰三角形 22"/>
              <p:cNvSpPr>
                <a:spLocks noChangeArrowheads="1"/>
              </p:cNvSpPr>
              <p:nvPr/>
            </p:nvSpPr>
            <p:spPr bwMode="auto">
              <a:xfrm rot="-5400000">
                <a:off x="-24656" y="738199"/>
                <a:ext cx="357505" cy="308194"/>
              </a:xfrm>
              <a:prstGeom prst="triangle">
                <a:avLst>
                  <a:gd name="adj" fmla="val 50000"/>
                </a:avLst>
              </a:prstGeom>
              <a:grpFill/>
              <a:ln w="9525">
                <a:noFill/>
                <a:miter lim="800000"/>
              </a:ln>
            </p:spPr>
            <p:txBody>
              <a:bodyPr anchor="ctr"/>
              <a:lstStyle/>
              <a:p>
                <a:pPr algn="ctr" eaLnBrk="1" hangingPunct="1"/>
                <a:endParaRPr lang="zh-CN" altLang="en-US">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18" name="文本框 19"/>
            <p:cNvSpPr txBox="1">
              <a:spLocks noChangeArrowheads="1"/>
            </p:cNvSpPr>
            <p:nvPr/>
          </p:nvSpPr>
          <p:spPr bwMode="auto">
            <a:xfrm>
              <a:off x="432316" y="239824"/>
              <a:ext cx="1869541" cy="483074"/>
            </a:xfrm>
            <a:prstGeom prst="rect">
              <a:avLst/>
            </a:prstGeom>
            <a:grpFill/>
            <a:ln w="9525">
              <a:noFill/>
              <a:miter lim="800000"/>
            </a:ln>
          </p:spPr>
          <p:txBody>
            <a:bodyPr wrap="square">
              <a:spAutoFit/>
            </a:bodyPr>
            <a:lstStyle/>
            <a:p>
              <a:pPr algn="ctr" eaLnBrk="1" hangingPunct="1"/>
              <a:r>
                <a:rPr lang="zh-CN" altLang="en-US" sz="2400" dirty="0" smtClean="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商务简约</a:t>
              </a:r>
              <a:endParaRPr lang="zh-CN" altLang="en-US" sz="2400"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9" name="文本框 20"/>
            <p:cNvSpPr txBox="1">
              <a:spLocks noChangeArrowheads="1"/>
            </p:cNvSpPr>
            <p:nvPr/>
          </p:nvSpPr>
          <p:spPr bwMode="auto">
            <a:xfrm>
              <a:off x="636433" y="701336"/>
              <a:ext cx="1473447" cy="830720"/>
            </a:xfrm>
            <a:prstGeom prst="rect">
              <a:avLst/>
            </a:prstGeom>
            <a:grpFill/>
            <a:ln w="9525">
              <a:noFill/>
              <a:miter lim="800000"/>
            </a:ln>
          </p:spPr>
          <p:txBody>
            <a:bodyPr>
              <a:spAutoFit/>
            </a:bodyPr>
            <a:lstStyle/>
            <a:p>
              <a:pPr>
                <a:defRPr/>
              </a:pPr>
              <a:r>
                <a:rPr lang="zh-CN" altLang="en-US" sz="1200" dirty="0" smtClean="0">
                  <a:solidFill>
                    <a:schemeClr val="bg2">
                      <a:lumMod val="25000"/>
                    </a:schemeClr>
                  </a:solidFill>
                  <a:cs typeface="+mn-ea"/>
                  <a:sym typeface="Arial" panose="020B0604020202020204" pitchFamily="34" charset="0"/>
                </a:rPr>
                <a:t>点击编辑内容点击编辑内容点击编辑内容点击编辑内容</a:t>
              </a:r>
              <a:endParaRPr lang="zh-CN" altLang="en-US" sz="1200" dirty="0">
                <a:solidFill>
                  <a:prstClr val="white"/>
                </a:solidFill>
              </a:endParaRPr>
            </a:p>
            <a:p>
              <a:pPr eaLnBrk="1" hangingPunct="1"/>
              <a:endParaRPr lang="zh-CN" altLang="en-US" sz="12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26" name="组合 27"/>
          <p:cNvGrpSpPr/>
          <p:nvPr/>
        </p:nvGrpSpPr>
        <p:grpSpPr bwMode="auto">
          <a:xfrm>
            <a:off x="7950200" y="3667125"/>
            <a:ext cx="2468563" cy="1727200"/>
            <a:chOff x="0" y="0"/>
            <a:chExt cx="2469151" cy="1728192"/>
          </a:xfrm>
          <a:solidFill>
            <a:schemeClr val="accent5">
              <a:lumMod val="40000"/>
              <a:lumOff val="60000"/>
            </a:schemeClr>
          </a:solidFill>
        </p:grpSpPr>
        <p:grpSp>
          <p:nvGrpSpPr>
            <p:cNvPr id="27" name="组合 28"/>
            <p:cNvGrpSpPr/>
            <p:nvPr/>
          </p:nvGrpSpPr>
          <p:grpSpPr bwMode="auto">
            <a:xfrm>
              <a:off x="0" y="0"/>
              <a:ext cx="2469151" cy="1728192"/>
              <a:chOff x="0" y="0"/>
              <a:chExt cx="2469151" cy="1728192"/>
            </a:xfrm>
            <a:grpFill/>
          </p:grpSpPr>
          <p:sp>
            <p:nvSpPr>
              <p:cNvPr id="30" name="矩形 31"/>
              <p:cNvSpPr>
                <a:spLocks noChangeArrowheads="1"/>
              </p:cNvSpPr>
              <p:nvPr/>
            </p:nvSpPr>
            <p:spPr bwMode="auto">
              <a:xfrm>
                <a:off x="308911" y="0"/>
                <a:ext cx="2160240" cy="1728192"/>
              </a:xfrm>
              <a:prstGeom prst="rect">
                <a:avLst/>
              </a:prstGeom>
              <a:grpFill/>
              <a:ln w="9525">
                <a:noFill/>
                <a:miter lim="800000"/>
              </a:ln>
            </p:spPr>
            <p:txBody>
              <a:bodyPr anchor="ctr"/>
              <a:lstStyle/>
              <a:p>
                <a:pPr algn="ctr" eaLnBrk="1" hangingPunct="1"/>
                <a:endParaRPr lang="zh-CN" altLang="en-US">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31" name="等腰三角形 32"/>
              <p:cNvSpPr>
                <a:spLocks noChangeArrowheads="1"/>
              </p:cNvSpPr>
              <p:nvPr/>
            </p:nvSpPr>
            <p:spPr bwMode="auto">
              <a:xfrm rot="-5400000">
                <a:off x="-24656" y="748856"/>
                <a:ext cx="357505" cy="308194"/>
              </a:xfrm>
              <a:prstGeom prst="triangle">
                <a:avLst>
                  <a:gd name="adj" fmla="val 50000"/>
                </a:avLst>
              </a:prstGeom>
              <a:grpFill/>
              <a:ln w="9525">
                <a:noFill/>
                <a:miter lim="800000"/>
              </a:ln>
            </p:spPr>
            <p:txBody>
              <a:bodyPr anchor="ctr"/>
              <a:lstStyle/>
              <a:p>
                <a:pPr algn="ctr" eaLnBrk="1" hangingPunct="1"/>
                <a:endParaRPr lang="zh-CN" altLang="en-US">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28" name="文本框 29"/>
            <p:cNvSpPr txBox="1">
              <a:spLocks noChangeArrowheads="1"/>
            </p:cNvSpPr>
            <p:nvPr/>
          </p:nvSpPr>
          <p:spPr bwMode="auto">
            <a:xfrm>
              <a:off x="394826" y="217837"/>
              <a:ext cx="2030419" cy="483513"/>
            </a:xfrm>
            <a:prstGeom prst="rect">
              <a:avLst/>
            </a:prstGeom>
            <a:grpFill/>
            <a:ln w="9525">
              <a:noFill/>
              <a:miter lim="800000"/>
            </a:ln>
          </p:spPr>
          <p:txBody>
            <a:bodyPr wrap="square">
              <a:spAutoFit/>
            </a:bodyPr>
            <a:lstStyle/>
            <a:p>
              <a:pPr algn="ctr"/>
              <a:r>
                <a:rPr lang="zh-CN" altLang="en-US" sz="2400" dirty="0" smtClean="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商务简约</a:t>
              </a:r>
              <a:endParaRPr lang="zh-CN" altLang="en-US" sz="2400"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9" name="文本框 30"/>
            <p:cNvSpPr txBox="1">
              <a:spLocks noChangeArrowheads="1"/>
            </p:cNvSpPr>
            <p:nvPr/>
          </p:nvSpPr>
          <p:spPr bwMode="auto">
            <a:xfrm>
              <a:off x="670312" y="722191"/>
              <a:ext cx="1473447" cy="831474"/>
            </a:xfrm>
            <a:prstGeom prst="rect">
              <a:avLst/>
            </a:prstGeom>
            <a:grpFill/>
            <a:ln w="9525">
              <a:noFill/>
              <a:miter lim="800000"/>
            </a:ln>
          </p:spPr>
          <p:txBody>
            <a:bodyPr>
              <a:spAutoFit/>
            </a:bodyPr>
            <a:lstStyle/>
            <a:p>
              <a:pPr>
                <a:defRPr/>
              </a:pPr>
              <a:r>
                <a:rPr lang="zh-CN" altLang="en-US" sz="1200" dirty="0" smtClean="0">
                  <a:solidFill>
                    <a:schemeClr val="bg2">
                      <a:lumMod val="25000"/>
                    </a:schemeClr>
                  </a:solidFill>
                  <a:cs typeface="+mn-ea"/>
                  <a:sym typeface="Arial" panose="020B0604020202020204" pitchFamily="34" charset="0"/>
                </a:rPr>
                <a:t>点击编辑内容点击编辑内容点击编辑内容点击编辑内容</a:t>
              </a:r>
              <a:endParaRPr lang="zh-CN" altLang="en-US" sz="1200" dirty="0">
                <a:solidFill>
                  <a:prstClr val="white"/>
                </a:solidFill>
              </a:endParaRPr>
            </a:p>
            <a:p>
              <a:pPr eaLnBrk="1" hangingPunct="1"/>
              <a:endParaRPr lang="zh-CN" altLang="en-US" sz="12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32" name="组合 11"/>
          <p:cNvGrpSpPr/>
          <p:nvPr/>
        </p:nvGrpSpPr>
        <p:grpSpPr bwMode="auto">
          <a:xfrm>
            <a:off x="1808940" y="3667918"/>
            <a:ext cx="2476500" cy="1739899"/>
            <a:chOff x="0" y="0"/>
            <a:chExt cx="2476327" cy="1740529"/>
          </a:xfrm>
          <a:solidFill>
            <a:schemeClr val="bg1">
              <a:lumMod val="65000"/>
            </a:schemeClr>
          </a:solidFill>
        </p:grpSpPr>
        <p:grpSp>
          <p:nvGrpSpPr>
            <p:cNvPr id="33" name="组合 12"/>
            <p:cNvGrpSpPr/>
            <p:nvPr/>
          </p:nvGrpSpPr>
          <p:grpSpPr bwMode="auto">
            <a:xfrm>
              <a:off x="0" y="0"/>
              <a:ext cx="2476327" cy="1740529"/>
              <a:chOff x="0" y="0"/>
              <a:chExt cx="2476327" cy="1740529"/>
            </a:xfrm>
            <a:grpFill/>
          </p:grpSpPr>
          <p:sp>
            <p:nvSpPr>
              <p:cNvPr id="36" name="矩形 15"/>
              <p:cNvSpPr>
                <a:spLocks noChangeArrowheads="1"/>
              </p:cNvSpPr>
              <p:nvPr/>
            </p:nvSpPr>
            <p:spPr bwMode="auto">
              <a:xfrm>
                <a:off x="0" y="0"/>
                <a:ext cx="2173693" cy="1740529"/>
              </a:xfrm>
              <a:prstGeom prst="rect">
                <a:avLst/>
              </a:prstGeom>
              <a:grpFill/>
              <a:ln w="9525">
                <a:noFill/>
                <a:miter lim="800000"/>
              </a:ln>
            </p:spPr>
            <p:txBody>
              <a:bodyPr anchor="ctr"/>
              <a:lstStyle/>
              <a:p>
                <a:pPr algn="ctr" eaLnBrk="1" hangingPunct="1"/>
                <a:endParaRPr lang="zh-CN" altLang="en-US">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37" name="等腰三角形 16"/>
              <p:cNvSpPr>
                <a:spLocks noChangeArrowheads="1"/>
              </p:cNvSpPr>
              <p:nvPr/>
            </p:nvSpPr>
            <p:spPr bwMode="auto">
              <a:xfrm rot="5400000">
                <a:off x="2143476" y="746503"/>
                <a:ext cx="357505" cy="308194"/>
              </a:xfrm>
              <a:prstGeom prst="triangle">
                <a:avLst>
                  <a:gd name="adj" fmla="val 50000"/>
                </a:avLst>
              </a:prstGeom>
              <a:grpFill/>
              <a:ln w="9525">
                <a:noFill/>
                <a:miter lim="800000"/>
              </a:ln>
            </p:spPr>
            <p:txBody>
              <a:bodyPr anchor="ctr"/>
              <a:lstStyle/>
              <a:p>
                <a:pPr algn="ctr" eaLnBrk="1" hangingPunct="1"/>
                <a:endParaRPr lang="zh-CN" altLang="en-US">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34" name="文本框 13"/>
            <p:cNvSpPr txBox="1">
              <a:spLocks noChangeArrowheads="1"/>
            </p:cNvSpPr>
            <p:nvPr/>
          </p:nvSpPr>
          <p:spPr bwMode="auto">
            <a:xfrm>
              <a:off x="172060" y="226525"/>
              <a:ext cx="1816121" cy="483410"/>
            </a:xfrm>
            <a:prstGeom prst="rect">
              <a:avLst/>
            </a:prstGeom>
            <a:grpFill/>
            <a:ln w="9525">
              <a:noFill/>
              <a:miter lim="800000"/>
            </a:ln>
          </p:spPr>
          <p:txBody>
            <a:bodyPr wrap="square">
              <a:spAutoFit/>
            </a:bodyPr>
            <a:lstStyle/>
            <a:p>
              <a:pPr algn="ctr"/>
              <a:r>
                <a:rPr lang="zh-CN" altLang="en-US" sz="2400" dirty="0" smtClean="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商务简约</a:t>
              </a:r>
              <a:endParaRPr lang="zh-CN" altLang="en-US" sz="2400"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5" name="文本框 14"/>
            <p:cNvSpPr txBox="1">
              <a:spLocks noChangeArrowheads="1"/>
            </p:cNvSpPr>
            <p:nvPr/>
          </p:nvSpPr>
          <p:spPr bwMode="auto">
            <a:xfrm>
              <a:off x="343397" y="711001"/>
              <a:ext cx="1473447" cy="831298"/>
            </a:xfrm>
            <a:prstGeom prst="rect">
              <a:avLst/>
            </a:prstGeom>
            <a:grpFill/>
            <a:ln w="9525">
              <a:noFill/>
              <a:miter lim="800000"/>
            </a:ln>
          </p:spPr>
          <p:txBody>
            <a:bodyPr>
              <a:spAutoFit/>
            </a:bodyPr>
            <a:lstStyle/>
            <a:p>
              <a:pPr>
                <a:defRPr/>
              </a:pPr>
              <a:r>
                <a:rPr lang="zh-CN" altLang="en-US" sz="1200" dirty="0" smtClean="0">
                  <a:solidFill>
                    <a:schemeClr val="bg2">
                      <a:lumMod val="25000"/>
                    </a:schemeClr>
                  </a:solidFill>
                  <a:cs typeface="+mn-ea"/>
                  <a:sym typeface="Arial" panose="020B0604020202020204" pitchFamily="34" charset="0"/>
                </a:rPr>
                <a:t>点击编辑内容点击编辑内容点击编辑内容点击编辑内容</a:t>
              </a:r>
              <a:endParaRPr lang="zh-CN" altLang="en-US" sz="1200" dirty="0">
                <a:solidFill>
                  <a:prstClr val="white"/>
                </a:solidFill>
              </a:endParaRPr>
            </a:p>
            <a:p>
              <a:pPr eaLnBrk="1" hangingPunct="1"/>
              <a:endParaRPr lang="zh-CN" altLang="en-US" sz="1200"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38" name="组合 23"/>
          <p:cNvGrpSpPr/>
          <p:nvPr/>
        </p:nvGrpSpPr>
        <p:grpSpPr bwMode="auto">
          <a:xfrm>
            <a:off x="6096000" y="1909763"/>
            <a:ext cx="2184400" cy="1757362"/>
            <a:chOff x="0" y="0"/>
            <a:chExt cx="2184062" cy="1756778"/>
          </a:xfrm>
          <a:solidFill>
            <a:schemeClr val="bg1">
              <a:lumMod val="65000"/>
            </a:schemeClr>
          </a:solidFill>
        </p:grpSpPr>
        <p:sp>
          <p:nvSpPr>
            <p:cNvPr id="39" name="矩形 24"/>
            <p:cNvSpPr>
              <a:spLocks noChangeArrowheads="1"/>
            </p:cNvSpPr>
            <p:nvPr/>
          </p:nvSpPr>
          <p:spPr bwMode="auto">
            <a:xfrm>
              <a:off x="0" y="0"/>
              <a:ext cx="2184062" cy="1756778"/>
            </a:xfrm>
            <a:prstGeom prst="rect">
              <a:avLst/>
            </a:prstGeom>
            <a:grpFill/>
            <a:ln w="9525">
              <a:noFill/>
              <a:miter lim="800000"/>
            </a:ln>
          </p:spPr>
          <p:txBody>
            <a:bodyPr anchor="ctr"/>
            <a:lstStyle/>
            <a:p>
              <a:pPr algn="ctr" eaLnBrk="1" hangingPunct="1"/>
              <a:endParaRPr lang="zh-CN" altLang="en-US">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40" name="文本框 25"/>
            <p:cNvSpPr txBox="1">
              <a:spLocks noChangeArrowheads="1"/>
            </p:cNvSpPr>
            <p:nvPr/>
          </p:nvSpPr>
          <p:spPr bwMode="auto">
            <a:xfrm>
              <a:off x="149483" y="239824"/>
              <a:ext cx="1895698" cy="483074"/>
            </a:xfrm>
            <a:prstGeom prst="rect">
              <a:avLst/>
            </a:prstGeom>
            <a:grpFill/>
            <a:ln w="9525">
              <a:noFill/>
              <a:miter lim="800000"/>
            </a:ln>
          </p:spPr>
          <p:txBody>
            <a:bodyPr wrap="square">
              <a:spAutoFit/>
            </a:bodyPr>
            <a:lstStyle/>
            <a:p>
              <a:pPr algn="ctr"/>
              <a:r>
                <a:rPr lang="zh-CN" altLang="en-US" sz="2400" dirty="0" smtClean="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商务简约</a:t>
              </a:r>
              <a:endParaRPr lang="zh-CN" altLang="en-US" sz="2400"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41" name="文本框 26"/>
            <p:cNvSpPr txBox="1">
              <a:spLocks noChangeArrowheads="1"/>
            </p:cNvSpPr>
            <p:nvPr/>
          </p:nvSpPr>
          <p:spPr bwMode="auto">
            <a:xfrm>
              <a:off x="355307" y="695067"/>
              <a:ext cx="1473447" cy="830721"/>
            </a:xfrm>
            <a:prstGeom prst="rect">
              <a:avLst/>
            </a:prstGeom>
            <a:grpFill/>
            <a:ln w="9525">
              <a:noFill/>
              <a:miter lim="800000"/>
            </a:ln>
          </p:spPr>
          <p:txBody>
            <a:bodyPr>
              <a:spAutoFit/>
            </a:bodyPr>
            <a:lstStyle/>
            <a:p>
              <a:pPr>
                <a:defRPr/>
              </a:pPr>
              <a:r>
                <a:rPr lang="zh-CN" altLang="en-US" sz="1200" dirty="0" smtClean="0">
                  <a:solidFill>
                    <a:schemeClr val="bg2">
                      <a:lumMod val="25000"/>
                    </a:schemeClr>
                  </a:solidFill>
                  <a:cs typeface="+mn-ea"/>
                  <a:sym typeface="Arial" panose="020B0604020202020204" pitchFamily="34" charset="0"/>
                </a:rPr>
                <a:t>点击编辑内容点击编辑内容点击编辑内容点击编辑内容</a:t>
              </a:r>
              <a:endParaRPr lang="zh-CN" altLang="en-US" sz="1200" dirty="0">
                <a:solidFill>
                  <a:prstClr val="white"/>
                </a:solidFill>
              </a:endParaRPr>
            </a:p>
            <a:p>
              <a:pPr eaLnBrk="1" hangingPunct="1"/>
              <a:endParaRPr lang="zh-CN" altLang="en-US" sz="1200"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gr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2"/>
          <p:cNvGrpSpPr/>
          <p:nvPr/>
        </p:nvGrpSpPr>
        <p:grpSpPr bwMode="auto">
          <a:xfrm>
            <a:off x="223326" y="206326"/>
            <a:ext cx="2921000" cy="461665"/>
            <a:chOff x="608318" y="538132"/>
            <a:chExt cx="2521286" cy="461734"/>
          </a:xfrm>
        </p:grpSpPr>
        <p:sp>
          <p:nvSpPr>
            <p:cNvPr id="3" name="椭圆 2"/>
            <p:cNvSpPr/>
            <p:nvPr/>
          </p:nvSpPr>
          <p:spPr>
            <a:xfrm>
              <a:off x="608318" y="695318"/>
              <a:ext cx="87324" cy="85738"/>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2000">
                <a:solidFill>
                  <a:schemeClr val="tx1">
                    <a:lumMod val="75000"/>
                    <a:lumOff val="25000"/>
                  </a:schemeClr>
                </a:solidFill>
              </a:endParaRPr>
            </a:p>
          </p:txBody>
        </p:sp>
        <p:sp>
          <p:nvSpPr>
            <p:cNvPr id="4" name="椭圆 3"/>
            <p:cNvSpPr/>
            <p:nvPr/>
          </p:nvSpPr>
          <p:spPr>
            <a:xfrm>
              <a:off x="3042279" y="695318"/>
              <a:ext cx="87325" cy="85738"/>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2000">
                <a:solidFill>
                  <a:schemeClr val="tx1">
                    <a:lumMod val="75000"/>
                    <a:lumOff val="25000"/>
                  </a:schemeClr>
                </a:solidFill>
              </a:endParaRPr>
            </a:p>
          </p:txBody>
        </p:sp>
        <p:sp>
          <p:nvSpPr>
            <p:cNvPr id="5" name="文本框 31"/>
            <p:cNvSpPr txBox="1">
              <a:spLocks noChangeArrowheads="1"/>
            </p:cNvSpPr>
            <p:nvPr/>
          </p:nvSpPr>
          <p:spPr bwMode="auto">
            <a:xfrm>
              <a:off x="703979" y="538132"/>
              <a:ext cx="2338540" cy="4617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Tx/>
                <a:buNone/>
              </a:pPr>
              <a:r>
                <a:rPr lang="zh-CN" altLang="en-US" sz="2400" b="1" dirty="0">
                  <a:solidFill>
                    <a:schemeClr val="tx1">
                      <a:lumMod val="85000"/>
                      <a:lumOff val="15000"/>
                    </a:schemeClr>
                  </a:solidFill>
                  <a:latin typeface="微软雅黑" panose="020B0503020204020204" pitchFamily="34" charset="-122"/>
                  <a:ea typeface="微软雅黑" panose="020B0503020204020204" pitchFamily="34" charset="-122"/>
                </a:rPr>
                <a:t>点此添加您的标题</a:t>
              </a:r>
            </a:p>
          </p:txBody>
        </p:sp>
      </p:grpSp>
      <p:cxnSp>
        <p:nvCxnSpPr>
          <p:cNvPr id="7" name="Straight Connector 5"/>
          <p:cNvCxnSpPr/>
          <p:nvPr/>
        </p:nvCxnSpPr>
        <p:spPr>
          <a:xfrm flipH="1">
            <a:off x="5787414" y="1725745"/>
            <a:ext cx="26291" cy="4398098"/>
          </a:xfrm>
          <a:prstGeom prst="line">
            <a:avLst/>
          </a:prstGeom>
          <a:noFill/>
          <a:ln w="6350" cap="flat" cmpd="sng" algn="ctr">
            <a:solidFill>
              <a:srgbClr val="ADBACA"/>
            </a:solidFill>
            <a:prstDash val="sysDash"/>
            <a:miter lim="800000"/>
          </a:ln>
          <a:effectLst/>
        </p:spPr>
      </p:cxnSp>
      <p:sp>
        <p:nvSpPr>
          <p:cNvPr id="8" name="Freeform 5"/>
          <p:cNvSpPr/>
          <p:nvPr/>
        </p:nvSpPr>
        <p:spPr bwMode="auto">
          <a:xfrm>
            <a:off x="2848384" y="3783574"/>
            <a:ext cx="3307772" cy="710751"/>
          </a:xfrm>
          <a:custGeom>
            <a:avLst/>
            <a:gdLst>
              <a:gd name="T0" fmla="*/ 381 w 425"/>
              <a:gd name="T1" fmla="*/ 0 h 89"/>
              <a:gd name="T2" fmla="*/ 337 w 425"/>
              <a:gd name="T3" fmla="*/ 39 h 89"/>
              <a:gd name="T4" fmla="*/ 337 w 425"/>
              <a:gd name="T5" fmla="*/ 39 h 89"/>
              <a:gd name="T6" fmla="*/ 23 w 425"/>
              <a:gd name="T7" fmla="*/ 40 h 89"/>
              <a:gd name="T8" fmla="*/ 12 w 425"/>
              <a:gd name="T9" fmla="*/ 32 h 89"/>
              <a:gd name="T10" fmla="*/ 0 w 425"/>
              <a:gd name="T11" fmla="*/ 45 h 89"/>
              <a:gd name="T12" fmla="*/ 12 w 425"/>
              <a:gd name="T13" fmla="*/ 57 h 89"/>
              <a:gd name="T14" fmla="*/ 23 w 425"/>
              <a:gd name="T15" fmla="*/ 49 h 89"/>
              <a:gd name="T16" fmla="*/ 337 w 425"/>
              <a:gd name="T17" fmla="*/ 50 h 89"/>
              <a:gd name="T18" fmla="*/ 337 w 425"/>
              <a:gd name="T19" fmla="*/ 50 h 89"/>
              <a:gd name="T20" fmla="*/ 381 w 425"/>
              <a:gd name="T21" fmla="*/ 89 h 89"/>
              <a:gd name="T22" fmla="*/ 425 w 425"/>
              <a:gd name="T23" fmla="*/ 45 h 89"/>
              <a:gd name="T24" fmla="*/ 381 w 425"/>
              <a:gd name="T25" fmla="*/ 0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25" h="89">
                <a:moveTo>
                  <a:pt x="381" y="0"/>
                </a:moveTo>
                <a:cubicBezTo>
                  <a:pt x="358" y="0"/>
                  <a:pt x="340" y="17"/>
                  <a:pt x="337" y="39"/>
                </a:cubicBezTo>
                <a:cubicBezTo>
                  <a:pt x="337" y="39"/>
                  <a:pt x="337" y="39"/>
                  <a:pt x="337" y="39"/>
                </a:cubicBezTo>
                <a:cubicBezTo>
                  <a:pt x="276" y="44"/>
                  <a:pt x="95" y="45"/>
                  <a:pt x="23" y="40"/>
                </a:cubicBezTo>
                <a:cubicBezTo>
                  <a:pt x="21" y="35"/>
                  <a:pt x="17" y="32"/>
                  <a:pt x="12" y="32"/>
                </a:cubicBezTo>
                <a:cubicBezTo>
                  <a:pt x="5" y="32"/>
                  <a:pt x="0" y="38"/>
                  <a:pt x="0" y="45"/>
                </a:cubicBezTo>
                <a:cubicBezTo>
                  <a:pt x="0" y="51"/>
                  <a:pt x="5" y="57"/>
                  <a:pt x="12" y="57"/>
                </a:cubicBezTo>
                <a:cubicBezTo>
                  <a:pt x="17" y="57"/>
                  <a:pt x="21" y="54"/>
                  <a:pt x="23" y="49"/>
                </a:cubicBezTo>
                <a:cubicBezTo>
                  <a:pt x="104" y="45"/>
                  <a:pt x="267" y="45"/>
                  <a:pt x="337" y="50"/>
                </a:cubicBezTo>
                <a:cubicBezTo>
                  <a:pt x="337" y="50"/>
                  <a:pt x="337" y="50"/>
                  <a:pt x="337" y="50"/>
                </a:cubicBezTo>
                <a:cubicBezTo>
                  <a:pt x="340" y="72"/>
                  <a:pt x="358" y="89"/>
                  <a:pt x="381" y="89"/>
                </a:cubicBezTo>
                <a:cubicBezTo>
                  <a:pt x="406" y="89"/>
                  <a:pt x="425" y="69"/>
                  <a:pt x="425" y="45"/>
                </a:cubicBezTo>
                <a:cubicBezTo>
                  <a:pt x="425" y="20"/>
                  <a:pt x="406" y="0"/>
                  <a:pt x="381" y="0"/>
                </a:cubicBezTo>
                <a:close/>
              </a:path>
            </a:pathLst>
          </a:custGeom>
          <a:solidFill>
            <a:schemeClr val="accent5">
              <a:lumMod val="60000"/>
              <a:lumOff val="40000"/>
            </a:schemeClr>
          </a:solidFill>
          <a:ln>
            <a:noFill/>
          </a:ln>
        </p:spPr>
        <p:txBody>
          <a:bodyPr vert="horz" wrap="square" lIns="68580" tIns="34290" rIns="68580" bIns="34290" numCol="1" anchor="t" anchorCtr="0" compatLnSpc="1"/>
          <a:lstStyle/>
          <a:p>
            <a:pPr defTabSz="685800">
              <a:defRPr/>
            </a:pPr>
            <a:endParaRPr lang="en-US" sz="1350" kern="0">
              <a:solidFill>
                <a:srgbClr val="000000"/>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 name="Freeform 115"/>
          <p:cNvSpPr>
            <a:spLocks noChangeArrowheads="1"/>
          </p:cNvSpPr>
          <p:nvPr/>
        </p:nvSpPr>
        <p:spPr bwMode="auto">
          <a:xfrm>
            <a:off x="5683506" y="3950139"/>
            <a:ext cx="285805" cy="354902"/>
          </a:xfrm>
          <a:custGeom>
            <a:avLst/>
            <a:gdLst>
              <a:gd name="T0" fmla="*/ 381 w 400"/>
              <a:gd name="T1" fmla="*/ 124 h 498"/>
              <a:gd name="T2" fmla="*/ 381 w 400"/>
              <a:gd name="T3" fmla="*/ 124 h 498"/>
              <a:gd name="T4" fmla="*/ 231 w 400"/>
              <a:gd name="T5" fmla="*/ 9 h 498"/>
              <a:gd name="T6" fmla="*/ 115 w 400"/>
              <a:gd name="T7" fmla="*/ 151 h 498"/>
              <a:gd name="T8" fmla="*/ 133 w 400"/>
              <a:gd name="T9" fmla="*/ 213 h 498"/>
              <a:gd name="T10" fmla="*/ 9 w 400"/>
              <a:gd name="T11" fmla="*/ 407 h 498"/>
              <a:gd name="T12" fmla="*/ 0 w 400"/>
              <a:gd name="T13" fmla="*/ 434 h 498"/>
              <a:gd name="T14" fmla="*/ 9 w 400"/>
              <a:gd name="T15" fmla="*/ 478 h 498"/>
              <a:gd name="T16" fmla="*/ 27 w 400"/>
              <a:gd name="T17" fmla="*/ 497 h 498"/>
              <a:gd name="T18" fmla="*/ 62 w 400"/>
              <a:gd name="T19" fmla="*/ 487 h 498"/>
              <a:gd name="T20" fmla="*/ 89 w 400"/>
              <a:gd name="T21" fmla="*/ 470 h 498"/>
              <a:gd name="T22" fmla="*/ 142 w 400"/>
              <a:gd name="T23" fmla="*/ 390 h 498"/>
              <a:gd name="T24" fmla="*/ 142 w 400"/>
              <a:gd name="T25" fmla="*/ 390 h 498"/>
              <a:gd name="T26" fmla="*/ 177 w 400"/>
              <a:gd name="T27" fmla="*/ 381 h 498"/>
              <a:gd name="T28" fmla="*/ 231 w 400"/>
              <a:gd name="T29" fmla="*/ 284 h 498"/>
              <a:gd name="T30" fmla="*/ 293 w 400"/>
              <a:gd name="T31" fmla="*/ 284 h 498"/>
              <a:gd name="T32" fmla="*/ 381 w 400"/>
              <a:gd name="T33" fmla="*/ 124 h 498"/>
              <a:gd name="T34" fmla="*/ 319 w 400"/>
              <a:gd name="T35" fmla="*/ 159 h 498"/>
              <a:gd name="T36" fmla="*/ 319 w 400"/>
              <a:gd name="T37" fmla="*/ 159 h 498"/>
              <a:gd name="T38" fmla="*/ 256 w 400"/>
              <a:gd name="T39" fmla="*/ 142 h 498"/>
              <a:gd name="T40" fmla="*/ 221 w 400"/>
              <a:gd name="T41" fmla="*/ 80 h 498"/>
              <a:gd name="T42" fmla="*/ 310 w 400"/>
              <a:gd name="T43" fmla="*/ 71 h 498"/>
              <a:gd name="T44" fmla="*/ 319 w 400"/>
              <a:gd name="T45" fmla="*/ 159 h 4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400" h="498">
                <a:moveTo>
                  <a:pt x="381" y="124"/>
                </a:moveTo>
                <a:lnTo>
                  <a:pt x="381" y="124"/>
                </a:lnTo>
                <a:cubicBezTo>
                  <a:pt x="372" y="44"/>
                  <a:pt x="301" y="0"/>
                  <a:pt x="231" y="9"/>
                </a:cubicBezTo>
                <a:cubicBezTo>
                  <a:pt x="159" y="27"/>
                  <a:pt x="106" y="80"/>
                  <a:pt x="115" y="151"/>
                </a:cubicBezTo>
                <a:cubicBezTo>
                  <a:pt x="115" y="168"/>
                  <a:pt x="124" y="195"/>
                  <a:pt x="133" y="213"/>
                </a:cubicBezTo>
                <a:cubicBezTo>
                  <a:pt x="9" y="407"/>
                  <a:pt x="9" y="407"/>
                  <a:pt x="9" y="407"/>
                </a:cubicBezTo>
                <a:cubicBezTo>
                  <a:pt x="0" y="407"/>
                  <a:pt x="0" y="425"/>
                  <a:pt x="0" y="434"/>
                </a:cubicBezTo>
                <a:cubicBezTo>
                  <a:pt x="9" y="478"/>
                  <a:pt x="9" y="478"/>
                  <a:pt x="9" y="478"/>
                </a:cubicBezTo>
                <a:cubicBezTo>
                  <a:pt x="9" y="487"/>
                  <a:pt x="18" y="497"/>
                  <a:pt x="27" y="497"/>
                </a:cubicBezTo>
                <a:cubicBezTo>
                  <a:pt x="62" y="487"/>
                  <a:pt x="62" y="487"/>
                  <a:pt x="62" y="487"/>
                </a:cubicBezTo>
                <a:cubicBezTo>
                  <a:pt x="71" y="487"/>
                  <a:pt x="80" y="478"/>
                  <a:pt x="89" y="470"/>
                </a:cubicBezTo>
                <a:cubicBezTo>
                  <a:pt x="142" y="390"/>
                  <a:pt x="142" y="390"/>
                  <a:pt x="142" y="390"/>
                </a:cubicBezTo>
                <a:lnTo>
                  <a:pt x="142" y="390"/>
                </a:lnTo>
                <a:cubicBezTo>
                  <a:pt x="177" y="381"/>
                  <a:pt x="177" y="381"/>
                  <a:pt x="177" y="381"/>
                </a:cubicBezTo>
                <a:cubicBezTo>
                  <a:pt x="231" y="284"/>
                  <a:pt x="231" y="284"/>
                  <a:pt x="231" y="284"/>
                </a:cubicBezTo>
                <a:cubicBezTo>
                  <a:pt x="248" y="293"/>
                  <a:pt x="284" y="284"/>
                  <a:pt x="293" y="284"/>
                </a:cubicBezTo>
                <a:cubicBezTo>
                  <a:pt x="363" y="275"/>
                  <a:pt x="399" y="195"/>
                  <a:pt x="381" y="124"/>
                </a:cubicBezTo>
                <a:close/>
                <a:moveTo>
                  <a:pt x="319" y="159"/>
                </a:moveTo>
                <a:lnTo>
                  <a:pt x="319" y="159"/>
                </a:lnTo>
                <a:cubicBezTo>
                  <a:pt x="301" y="187"/>
                  <a:pt x="284" y="168"/>
                  <a:pt x="256" y="142"/>
                </a:cubicBezTo>
                <a:cubicBezTo>
                  <a:pt x="231" y="124"/>
                  <a:pt x="203" y="115"/>
                  <a:pt x="221" y="80"/>
                </a:cubicBezTo>
                <a:cubicBezTo>
                  <a:pt x="240" y="53"/>
                  <a:pt x="284" y="44"/>
                  <a:pt x="310" y="71"/>
                </a:cubicBezTo>
                <a:cubicBezTo>
                  <a:pt x="337" y="89"/>
                  <a:pt x="346" y="133"/>
                  <a:pt x="319" y="159"/>
                </a:cubicBezTo>
                <a:close/>
              </a:path>
            </a:pathLst>
          </a:custGeom>
          <a:solidFill>
            <a:srgbClr val="FFFFFF"/>
          </a:solidFill>
          <a:ln>
            <a:noFill/>
          </a:ln>
          <a:effectLst/>
        </p:spPr>
        <p:txBody>
          <a:bodyPr wrap="none" anchor="ctr"/>
          <a:lstStyle/>
          <a:p>
            <a:pPr defTabSz="685800">
              <a:defRPr/>
            </a:pPr>
            <a:endParaRPr lang="en-US" sz="675" kern="0">
              <a:solidFill>
                <a:srgbClr val="000000"/>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 name="Freeform 5"/>
          <p:cNvSpPr/>
          <p:nvPr/>
        </p:nvSpPr>
        <p:spPr bwMode="auto">
          <a:xfrm>
            <a:off x="2848384" y="1668252"/>
            <a:ext cx="3307772" cy="710751"/>
          </a:xfrm>
          <a:custGeom>
            <a:avLst/>
            <a:gdLst>
              <a:gd name="T0" fmla="*/ 381 w 425"/>
              <a:gd name="T1" fmla="*/ 0 h 89"/>
              <a:gd name="T2" fmla="*/ 337 w 425"/>
              <a:gd name="T3" fmla="*/ 39 h 89"/>
              <a:gd name="T4" fmla="*/ 337 w 425"/>
              <a:gd name="T5" fmla="*/ 39 h 89"/>
              <a:gd name="T6" fmla="*/ 23 w 425"/>
              <a:gd name="T7" fmla="*/ 40 h 89"/>
              <a:gd name="T8" fmla="*/ 12 w 425"/>
              <a:gd name="T9" fmla="*/ 32 h 89"/>
              <a:gd name="T10" fmla="*/ 0 w 425"/>
              <a:gd name="T11" fmla="*/ 45 h 89"/>
              <a:gd name="T12" fmla="*/ 12 w 425"/>
              <a:gd name="T13" fmla="*/ 57 h 89"/>
              <a:gd name="T14" fmla="*/ 23 w 425"/>
              <a:gd name="T15" fmla="*/ 49 h 89"/>
              <a:gd name="T16" fmla="*/ 337 w 425"/>
              <a:gd name="T17" fmla="*/ 50 h 89"/>
              <a:gd name="T18" fmla="*/ 337 w 425"/>
              <a:gd name="T19" fmla="*/ 50 h 89"/>
              <a:gd name="T20" fmla="*/ 381 w 425"/>
              <a:gd name="T21" fmla="*/ 89 h 89"/>
              <a:gd name="T22" fmla="*/ 425 w 425"/>
              <a:gd name="T23" fmla="*/ 45 h 89"/>
              <a:gd name="T24" fmla="*/ 381 w 425"/>
              <a:gd name="T25" fmla="*/ 0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25" h="89">
                <a:moveTo>
                  <a:pt x="381" y="0"/>
                </a:moveTo>
                <a:cubicBezTo>
                  <a:pt x="358" y="0"/>
                  <a:pt x="340" y="17"/>
                  <a:pt x="337" y="39"/>
                </a:cubicBezTo>
                <a:cubicBezTo>
                  <a:pt x="337" y="39"/>
                  <a:pt x="337" y="39"/>
                  <a:pt x="337" y="39"/>
                </a:cubicBezTo>
                <a:cubicBezTo>
                  <a:pt x="276" y="44"/>
                  <a:pt x="95" y="45"/>
                  <a:pt x="23" y="40"/>
                </a:cubicBezTo>
                <a:cubicBezTo>
                  <a:pt x="21" y="35"/>
                  <a:pt x="17" y="32"/>
                  <a:pt x="12" y="32"/>
                </a:cubicBezTo>
                <a:cubicBezTo>
                  <a:pt x="5" y="32"/>
                  <a:pt x="0" y="38"/>
                  <a:pt x="0" y="45"/>
                </a:cubicBezTo>
                <a:cubicBezTo>
                  <a:pt x="0" y="51"/>
                  <a:pt x="5" y="57"/>
                  <a:pt x="12" y="57"/>
                </a:cubicBezTo>
                <a:cubicBezTo>
                  <a:pt x="17" y="57"/>
                  <a:pt x="21" y="54"/>
                  <a:pt x="23" y="49"/>
                </a:cubicBezTo>
                <a:cubicBezTo>
                  <a:pt x="104" y="45"/>
                  <a:pt x="267" y="45"/>
                  <a:pt x="337" y="50"/>
                </a:cubicBezTo>
                <a:cubicBezTo>
                  <a:pt x="337" y="50"/>
                  <a:pt x="337" y="50"/>
                  <a:pt x="337" y="50"/>
                </a:cubicBezTo>
                <a:cubicBezTo>
                  <a:pt x="340" y="72"/>
                  <a:pt x="358" y="89"/>
                  <a:pt x="381" y="89"/>
                </a:cubicBezTo>
                <a:cubicBezTo>
                  <a:pt x="406" y="89"/>
                  <a:pt x="425" y="69"/>
                  <a:pt x="425" y="45"/>
                </a:cubicBezTo>
                <a:cubicBezTo>
                  <a:pt x="425" y="20"/>
                  <a:pt x="406" y="0"/>
                  <a:pt x="381" y="0"/>
                </a:cubicBezTo>
                <a:close/>
              </a:path>
            </a:pathLst>
          </a:custGeom>
          <a:solidFill>
            <a:schemeClr val="accent5">
              <a:lumMod val="60000"/>
              <a:lumOff val="40000"/>
            </a:schemeClr>
          </a:solidFill>
          <a:ln>
            <a:noFill/>
          </a:ln>
        </p:spPr>
        <p:txBody>
          <a:bodyPr vert="horz" wrap="square" lIns="68580" tIns="34290" rIns="68580" bIns="34290" numCol="1" anchor="t" anchorCtr="0" compatLnSpc="1"/>
          <a:lstStyle/>
          <a:p>
            <a:pPr defTabSz="685800">
              <a:defRPr/>
            </a:pPr>
            <a:endParaRPr lang="en-US" sz="1350" kern="0">
              <a:solidFill>
                <a:srgbClr val="000000"/>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 name="Freeform 97"/>
          <p:cNvSpPr>
            <a:spLocks noChangeArrowheads="1"/>
          </p:cNvSpPr>
          <p:nvPr/>
        </p:nvSpPr>
        <p:spPr bwMode="auto">
          <a:xfrm>
            <a:off x="5641230" y="1851867"/>
            <a:ext cx="321457" cy="275942"/>
          </a:xfrm>
          <a:custGeom>
            <a:avLst/>
            <a:gdLst>
              <a:gd name="T0" fmla="*/ 230 w 497"/>
              <a:gd name="T1" fmla="*/ 231 h 426"/>
              <a:gd name="T2" fmla="*/ 230 w 497"/>
              <a:gd name="T3" fmla="*/ 231 h 426"/>
              <a:gd name="T4" fmla="*/ 274 w 497"/>
              <a:gd name="T5" fmla="*/ 231 h 426"/>
              <a:gd name="T6" fmla="*/ 274 w 497"/>
              <a:gd name="T7" fmla="*/ 275 h 426"/>
              <a:gd name="T8" fmla="*/ 496 w 497"/>
              <a:gd name="T9" fmla="*/ 275 h 426"/>
              <a:gd name="T10" fmla="*/ 487 w 497"/>
              <a:gd name="T11" fmla="*/ 133 h 426"/>
              <a:gd name="T12" fmla="*/ 443 w 497"/>
              <a:gd name="T13" fmla="*/ 80 h 426"/>
              <a:gd name="T14" fmla="*/ 363 w 497"/>
              <a:gd name="T15" fmla="*/ 80 h 426"/>
              <a:gd name="T16" fmla="*/ 337 w 497"/>
              <a:gd name="T17" fmla="*/ 27 h 426"/>
              <a:gd name="T18" fmla="*/ 300 w 497"/>
              <a:gd name="T19" fmla="*/ 0 h 426"/>
              <a:gd name="T20" fmla="*/ 194 w 497"/>
              <a:gd name="T21" fmla="*/ 0 h 426"/>
              <a:gd name="T22" fmla="*/ 168 w 497"/>
              <a:gd name="T23" fmla="*/ 27 h 426"/>
              <a:gd name="T24" fmla="*/ 133 w 497"/>
              <a:gd name="T25" fmla="*/ 80 h 426"/>
              <a:gd name="T26" fmla="*/ 53 w 497"/>
              <a:gd name="T27" fmla="*/ 80 h 426"/>
              <a:gd name="T28" fmla="*/ 9 w 497"/>
              <a:gd name="T29" fmla="*/ 133 h 426"/>
              <a:gd name="T30" fmla="*/ 0 w 497"/>
              <a:gd name="T31" fmla="*/ 275 h 426"/>
              <a:gd name="T32" fmla="*/ 230 w 497"/>
              <a:gd name="T33" fmla="*/ 275 h 426"/>
              <a:gd name="T34" fmla="*/ 230 w 497"/>
              <a:gd name="T35" fmla="*/ 231 h 426"/>
              <a:gd name="T36" fmla="*/ 186 w 497"/>
              <a:gd name="T37" fmla="*/ 53 h 426"/>
              <a:gd name="T38" fmla="*/ 186 w 497"/>
              <a:gd name="T39" fmla="*/ 53 h 426"/>
              <a:gd name="T40" fmla="*/ 212 w 497"/>
              <a:gd name="T41" fmla="*/ 36 h 426"/>
              <a:gd name="T42" fmla="*/ 284 w 497"/>
              <a:gd name="T43" fmla="*/ 36 h 426"/>
              <a:gd name="T44" fmla="*/ 309 w 497"/>
              <a:gd name="T45" fmla="*/ 53 h 426"/>
              <a:gd name="T46" fmla="*/ 319 w 497"/>
              <a:gd name="T47" fmla="*/ 80 h 426"/>
              <a:gd name="T48" fmla="*/ 177 w 497"/>
              <a:gd name="T49" fmla="*/ 80 h 426"/>
              <a:gd name="T50" fmla="*/ 186 w 497"/>
              <a:gd name="T51" fmla="*/ 53 h 426"/>
              <a:gd name="T52" fmla="*/ 274 w 497"/>
              <a:gd name="T53" fmla="*/ 355 h 426"/>
              <a:gd name="T54" fmla="*/ 274 w 497"/>
              <a:gd name="T55" fmla="*/ 355 h 426"/>
              <a:gd name="T56" fmla="*/ 230 w 497"/>
              <a:gd name="T57" fmla="*/ 355 h 426"/>
              <a:gd name="T58" fmla="*/ 230 w 497"/>
              <a:gd name="T59" fmla="*/ 302 h 426"/>
              <a:gd name="T60" fmla="*/ 9 w 497"/>
              <a:gd name="T61" fmla="*/ 302 h 426"/>
              <a:gd name="T62" fmla="*/ 17 w 497"/>
              <a:gd name="T63" fmla="*/ 381 h 426"/>
              <a:gd name="T64" fmla="*/ 62 w 497"/>
              <a:gd name="T65" fmla="*/ 425 h 426"/>
              <a:gd name="T66" fmla="*/ 434 w 497"/>
              <a:gd name="T67" fmla="*/ 425 h 426"/>
              <a:gd name="T68" fmla="*/ 478 w 497"/>
              <a:gd name="T69" fmla="*/ 381 h 426"/>
              <a:gd name="T70" fmla="*/ 487 w 497"/>
              <a:gd name="T71" fmla="*/ 302 h 426"/>
              <a:gd name="T72" fmla="*/ 274 w 497"/>
              <a:gd name="T73" fmla="*/ 302 h 426"/>
              <a:gd name="T74" fmla="*/ 274 w 497"/>
              <a:gd name="T75" fmla="*/ 355 h 4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497" h="426">
                <a:moveTo>
                  <a:pt x="230" y="231"/>
                </a:moveTo>
                <a:lnTo>
                  <a:pt x="230" y="231"/>
                </a:lnTo>
                <a:cubicBezTo>
                  <a:pt x="274" y="231"/>
                  <a:pt x="274" y="231"/>
                  <a:pt x="274" y="231"/>
                </a:cubicBezTo>
                <a:cubicBezTo>
                  <a:pt x="274" y="275"/>
                  <a:pt x="274" y="275"/>
                  <a:pt x="274" y="275"/>
                </a:cubicBezTo>
                <a:cubicBezTo>
                  <a:pt x="496" y="275"/>
                  <a:pt x="496" y="275"/>
                  <a:pt x="496" y="275"/>
                </a:cubicBezTo>
                <a:cubicBezTo>
                  <a:pt x="496" y="275"/>
                  <a:pt x="496" y="168"/>
                  <a:pt x="487" y="133"/>
                </a:cubicBezTo>
                <a:cubicBezTo>
                  <a:pt x="487" y="97"/>
                  <a:pt x="478" y="80"/>
                  <a:pt x="443" y="80"/>
                </a:cubicBezTo>
                <a:cubicBezTo>
                  <a:pt x="363" y="80"/>
                  <a:pt x="363" y="80"/>
                  <a:pt x="363" y="80"/>
                </a:cubicBezTo>
                <a:cubicBezTo>
                  <a:pt x="345" y="53"/>
                  <a:pt x="337" y="27"/>
                  <a:pt x="337" y="27"/>
                </a:cubicBezTo>
                <a:cubicBezTo>
                  <a:pt x="328" y="9"/>
                  <a:pt x="319" y="0"/>
                  <a:pt x="300" y="0"/>
                </a:cubicBezTo>
                <a:cubicBezTo>
                  <a:pt x="194" y="0"/>
                  <a:pt x="194" y="0"/>
                  <a:pt x="194" y="0"/>
                </a:cubicBezTo>
                <a:cubicBezTo>
                  <a:pt x="177" y="0"/>
                  <a:pt x="168" y="9"/>
                  <a:pt x="168" y="27"/>
                </a:cubicBezTo>
                <a:cubicBezTo>
                  <a:pt x="159" y="27"/>
                  <a:pt x="150" y="53"/>
                  <a:pt x="133" y="80"/>
                </a:cubicBezTo>
                <a:cubicBezTo>
                  <a:pt x="53" y="80"/>
                  <a:pt x="53" y="80"/>
                  <a:pt x="53" y="80"/>
                </a:cubicBezTo>
                <a:cubicBezTo>
                  <a:pt x="17" y="80"/>
                  <a:pt x="9" y="97"/>
                  <a:pt x="9" y="133"/>
                </a:cubicBezTo>
                <a:cubicBezTo>
                  <a:pt x="0" y="168"/>
                  <a:pt x="0" y="275"/>
                  <a:pt x="0" y="275"/>
                </a:cubicBezTo>
                <a:cubicBezTo>
                  <a:pt x="230" y="275"/>
                  <a:pt x="230" y="275"/>
                  <a:pt x="230" y="275"/>
                </a:cubicBezTo>
                <a:lnTo>
                  <a:pt x="230" y="231"/>
                </a:lnTo>
                <a:close/>
                <a:moveTo>
                  <a:pt x="186" y="53"/>
                </a:moveTo>
                <a:lnTo>
                  <a:pt x="186" y="53"/>
                </a:lnTo>
                <a:cubicBezTo>
                  <a:pt x="194" y="44"/>
                  <a:pt x="194" y="36"/>
                  <a:pt x="212" y="36"/>
                </a:cubicBezTo>
                <a:cubicBezTo>
                  <a:pt x="284" y="36"/>
                  <a:pt x="284" y="36"/>
                  <a:pt x="284" y="36"/>
                </a:cubicBezTo>
                <a:cubicBezTo>
                  <a:pt x="300" y="36"/>
                  <a:pt x="300" y="44"/>
                  <a:pt x="309" y="53"/>
                </a:cubicBezTo>
                <a:cubicBezTo>
                  <a:pt x="309" y="53"/>
                  <a:pt x="319" y="71"/>
                  <a:pt x="319" y="80"/>
                </a:cubicBezTo>
                <a:cubicBezTo>
                  <a:pt x="177" y="80"/>
                  <a:pt x="177" y="80"/>
                  <a:pt x="177" y="80"/>
                </a:cubicBezTo>
                <a:cubicBezTo>
                  <a:pt x="186" y="71"/>
                  <a:pt x="186" y="53"/>
                  <a:pt x="186" y="53"/>
                </a:cubicBezTo>
                <a:close/>
                <a:moveTo>
                  <a:pt x="274" y="355"/>
                </a:moveTo>
                <a:lnTo>
                  <a:pt x="274" y="355"/>
                </a:lnTo>
                <a:cubicBezTo>
                  <a:pt x="230" y="355"/>
                  <a:pt x="230" y="355"/>
                  <a:pt x="230" y="355"/>
                </a:cubicBezTo>
                <a:cubicBezTo>
                  <a:pt x="230" y="302"/>
                  <a:pt x="230" y="302"/>
                  <a:pt x="230" y="302"/>
                </a:cubicBezTo>
                <a:cubicBezTo>
                  <a:pt x="9" y="302"/>
                  <a:pt x="9" y="302"/>
                  <a:pt x="9" y="302"/>
                </a:cubicBezTo>
                <a:cubicBezTo>
                  <a:pt x="9" y="302"/>
                  <a:pt x="17" y="346"/>
                  <a:pt x="17" y="381"/>
                </a:cubicBezTo>
                <a:cubicBezTo>
                  <a:pt x="17" y="399"/>
                  <a:pt x="26" y="425"/>
                  <a:pt x="62" y="425"/>
                </a:cubicBezTo>
                <a:cubicBezTo>
                  <a:pt x="434" y="425"/>
                  <a:pt x="434" y="425"/>
                  <a:pt x="434" y="425"/>
                </a:cubicBezTo>
                <a:cubicBezTo>
                  <a:pt x="469" y="425"/>
                  <a:pt x="478" y="399"/>
                  <a:pt x="478" y="381"/>
                </a:cubicBezTo>
                <a:cubicBezTo>
                  <a:pt x="478" y="346"/>
                  <a:pt x="487" y="302"/>
                  <a:pt x="487" y="302"/>
                </a:cubicBezTo>
                <a:cubicBezTo>
                  <a:pt x="274" y="302"/>
                  <a:pt x="274" y="302"/>
                  <a:pt x="274" y="302"/>
                </a:cubicBezTo>
                <a:lnTo>
                  <a:pt x="274" y="355"/>
                </a:lnTo>
                <a:close/>
              </a:path>
            </a:pathLst>
          </a:custGeom>
          <a:solidFill>
            <a:srgbClr val="FFFFFF"/>
          </a:solidFill>
          <a:ln>
            <a:noFill/>
          </a:ln>
          <a:effectLst/>
        </p:spPr>
        <p:txBody>
          <a:bodyPr wrap="none" anchor="ctr"/>
          <a:lstStyle/>
          <a:p>
            <a:pPr defTabSz="685800">
              <a:defRPr/>
            </a:pPr>
            <a:endParaRPr lang="en-US" sz="675" kern="0">
              <a:solidFill>
                <a:srgbClr val="000000"/>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2" name="Freeform 5"/>
          <p:cNvSpPr/>
          <p:nvPr/>
        </p:nvSpPr>
        <p:spPr bwMode="auto">
          <a:xfrm rot="10800000">
            <a:off x="5444175" y="4841234"/>
            <a:ext cx="3307772" cy="710751"/>
          </a:xfrm>
          <a:custGeom>
            <a:avLst/>
            <a:gdLst>
              <a:gd name="T0" fmla="*/ 381 w 425"/>
              <a:gd name="T1" fmla="*/ 0 h 89"/>
              <a:gd name="T2" fmla="*/ 337 w 425"/>
              <a:gd name="T3" fmla="*/ 39 h 89"/>
              <a:gd name="T4" fmla="*/ 337 w 425"/>
              <a:gd name="T5" fmla="*/ 39 h 89"/>
              <a:gd name="T6" fmla="*/ 23 w 425"/>
              <a:gd name="T7" fmla="*/ 40 h 89"/>
              <a:gd name="T8" fmla="*/ 12 w 425"/>
              <a:gd name="T9" fmla="*/ 32 h 89"/>
              <a:gd name="T10" fmla="*/ 0 w 425"/>
              <a:gd name="T11" fmla="*/ 45 h 89"/>
              <a:gd name="T12" fmla="*/ 12 w 425"/>
              <a:gd name="T13" fmla="*/ 57 h 89"/>
              <a:gd name="T14" fmla="*/ 23 w 425"/>
              <a:gd name="T15" fmla="*/ 49 h 89"/>
              <a:gd name="T16" fmla="*/ 337 w 425"/>
              <a:gd name="T17" fmla="*/ 50 h 89"/>
              <a:gd name="T18" fmla="*/ 337 w 425"/>
              <a:gd name="T19" fmla="*/ 50 h 89"/>
              <a:gd name="T20" fmla="*/ 381 w 425"/>
              <a:gd name="T21" fmla="*/ 89 h 89"/>
              <a:gd name="T22" fmla="*/ 425 w 425"/>
              <a:gd name="T23" fmla="*/ 45 h 89"/>
              <a:gd name="T24" fmla="*/ 381 w 425"/>
              <a:gd name="T25" fmla="*/ 0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25" h="89">
                <a:moveTo>
                  <a:pt x="381" y="0"/>
                </a:moveTo>
                <a:cubicBezTo>
                  <a:pt x="358" y="0"/>
                  <a:pt x="340" y="17"/>
                  <a:pt x="337" y="39"/>
                </a:cubicBezTo>
                <a:cubicBezTo>
                  <a:pt x="337" y="39"/>
                  <a:pt x="337" y="39"/>
                  <a:pt x="337" y="39"/>
                </a:cubicBezTo>
                <a:cubicBezTo>
                  <a:pt x="276" y="44"/>
                  <a:pt x="95" y="45"/>
                  <a:pt x="23" y="40"/>
                </a:cubicBezTo>
                <a:cubicBezTo>
                  <a:pt x="21" y="35"/>
                  <a:pt x="17" y="32"/>
                  <a:pt x="12" y="32"/>
                </a:cubicBezTo>
                <a:cubicBezTo>
                  <a:pt x="5" y="32"/>
                  <a:pt x="0" y="38"/>
                  <a:pt x="0" y="45"/>
                </a:cubicBezTo>
                <a:cubicBezTo>
                  <a:pt x="0" y="51"/>
                  <a:pt x="5" y="57"/>
                  <a:pt x="12" y="57"/>
                </a:cubicBezTo>
                <a:cubicBezTo>
                  <a:pt x="17" y="57"/>
                  <a:pt x="21" y="54"/>
                  <a:pt x="23" y="49"/>
                </a:cubicBezTo>
                <a:cubicBezTo>
                  <a:pt x="104" y="45"/>
                  <a:pt x="267" y="45"/>
                  <a:pt x="337" y="50"/>
                </a:cubicBezTo>
                <a:cubicBezTo>
                  <a:pt x="337" y="50"/>
                  <a:pt x="337" y="50"/>
                  <a:pt x="337" y="50"/>
                </a:cubicBezTo>
                <a:cubicBezTo>
                  <a:pt x="340" y="72"/>
                  <a:pt x="358" y="89"/>
                  <a:pt x="381" y="89"/>
                </a:cubicBezTo>
                <a:cubicBezTo>
                  <a:pt x="406" y="89"/>
                  <a:pt x="425" y="69"/>
                  <a:pt x="425" y="45"/>
                </a:cubicBezTo>
                <a:cubicBezTo>
                  <a:pt x="425" y="20"/>
                  <a:pt x="406" y="0"/>
                  <a:pt x="381" y="0"/>
                </a:cubicBezTo>
                <a:close/>
              </a:path>
            </a:pathLst>
          </a:custGeom>
          <a:solidFill>
            <a:schemeClr val="bg1">
              <a:lumMod val="50000"/>
            </a:schemeClr>
          </a:solidFill>
          <a:ln>
            <a:noFill/>
          </a:ln>
        </p:spPr>
        <p:txBody>
          <a:bodyPr vert="horz" wrap="square" lIns="68580" tIns="34290" rIns="68580" bIns="34290" numCol="1" anchor="t" anchorCtr="0" compatLnSpc="1"/>
          <a:lstStyle/>
          <a:p>
            <a:pPr defTabSz="685800">
              <a:defRPr/>
            </a:pPr>
            <a:endParaRPr lang="en-US" sz="1350" kern="0">
              <a:solidFill>
                <a:srgbClr val="000000"/>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3" name="Freeform 102"/>
          <p:cNvSpPr>
            <a:spLocks noChangeArrowheads="1"/>
          </p:cNvSpPr>
          <p:nvPr/>
        </p:nvSpPr>
        <p:spPr bwMode="auto">
          <a:xfrm>
            <a:off x="5624223" y="5038042"/>
            <a:ext cx="354815" cy="317135"/>
          </a:xfrm>
          <a:custGeom>
            <a:avLst/>
            <a:gdLst>
              <a:gd name="T0" fmla="*/ 80 w 498"/>
              <a:gd name="T1" fmla="*/ 151 h 445"/>
              <a:gd name="T2" fmla="*/ 80 w 498"/>
              <a:gd name="T3" fmla="*/ 151 h 445"/>
              <a:gd name="T4" fmla="*/ 142 w 498"/>
              <a:gd name="T5" fmla="*/ 169 h 445"/>
              <a:gd name="T6" fmla="*/ 151 w 498"/>
              <a:gd name="T7" fmla="*/ 169 h 445"/>
              <a:gd name="T8" fmla="*/ 195 w 498"/>
              <a:gd name="T9" fmla="*/ 134 h 445"/>
              <a:gd name="T10" fmla="*/ 195 w 498"/>
              <a:gd name="T11" fmla="*/ 125 h 445"/>
              <a:gd name="T12" fmla="*/ 178 w 498"/>
              <a:gd name="T13" fmla="*/ 107 h 445"/>
              <a:gd name="T14" fmla="*/ 275 w 498"/>
              <a:gd name="T15" fmla="*/ 10 h 445"/>
              <a:gd name="T16" fmla="*/ 195 w 498"/>
              <a:gd name="T17" fmla="*/ 0 h 445"/>
              <a:gd name="T18" fmla="*/ 107 w 498"/>
              <a:gd name="T19" fmla="*/ 54 h 445"/>
              <a:gd name="T20" fmla="*/ 72 w 498"/>
              <a:gd name="T21" fmla="*/ 81 h 445"/>
              <a:gd name="T22" fmla="*/ 53 w 498"/>
              <a:gd name="T23" fmla="*/ 116 h 445"/>
              <a:gd name="T24" fmla="*/ 18 w 498"/>
              <a:gd name="T25" fmla="*/ 125 h 445"/>
              <a:gd name="T26" fmla="*/ 0 w 498"/>
              <a:gd name="T27" fmla="*/ 143 h 445"/>
              <a:gd name="T28" fmla="*/ 0 w 498"/>
              <a:gd name="T29" fmla="*/ 151 h 445"/>
              <a:gd name="T30" fmla="*/ 36 w 498"/>
              <a:gd name="T31" fmla="*/ 187 h 445"/>
              <a:gd name="T32" fmla="*/ 53 w 498"/>
              <a:gd name="T33" fmla="*/ 196 h 445"/>
              <a:gd name="T34" fmla="*/ 72 w 498"/>
              <a:gd name="T35" fmla="*/ 178 h 445"/>
              <a:gd name="T36" fmla="*/ 80 w 498"/>
              <a:gd name="T37" fmla="*/ 151 h 445"/>
              <a:gd name="T38" fmla="*/ 222 w 498"/>
              <a:gd name="T39" fmla="*/ 160 h 445"/>
              <a:gd name="T40" fmla="*/ 222 w 498"/>
              <a:gd name="T41" fmla="*/ 160 h 445"/>
              <a:gd name="T42" fmla="*/ 213 w 498"/>
              <a:gd name="T43" fmla="*/ 160 h 445"/>
              <a:gd name="T44" fmla="*/ 178 w 498"/>
              <a:gd name="T45" fmla="*/ 187 h 445"/>
              <a:gd name="T46" fmla="*/ 169 w 498"/>
              <a:gd name="T47" fmla="*/ 204 h 445"/>
              <a:gd name="T48" fmla="*/ 381 w 498"/>
              <a:gd name="T49" fmla="*/ 435 h 445"/>
              <a:gd name="T50" fmla="*/ 399 w 498"/>
              <a:gd name="T51" fmla="*/ 435 h 445"/>
              <a:gd name="T52" fmla="*/ 426 w 498"/>
              <a:gd name="T53" fmla="*/ 417 h 445"/>
              <a:gd name="T54" fmla="*/ 426 w 498"/>
              <a:gd name="T55" fmla="*/ 400 h 445"/>
              <a:gd name="T56" fmla="*/ 222 w 498"/>
              <a:gd name="T57" fmla="*/ 160 h 445"/>
              <a:gd name="T58" fmla="*/ 497 w 498"/>
              <a:gd name="T59" fmla="*/ 63 h 445"/>
              <a:gd name="T60" fmla="*/ 497 w 498"/>
              <a:gd name="T61" fmla="*/ 63 h 445"/>
              <a:gd name="T62" fmla="*/ 479 w 498"/>
              <a:gd name="T63" fmla="*/ 54 h 445"/>
              <a:gd name="T64" fmla="*/ 461 w 498"/>
              <a:gd name="T65" fmla="*/ 89 h 445"/>
              <a:gd name="T66" fmla="*/ 408 w 498"/>
              <a:gd name="T67" fmla="*/ 107 h 445"/>
              <a:gd name="T68" fmla="*/ 399 w 498"/>
              <a:gd name="T69" fmla="*/ 63 h 445"/>
              <a:gd name="T70" fmla="*/ 417 w 498"/>
              <a:gd name="T71" fmla="*/ 19 h 445"/>
              <a:gd name="T72" fmla="*/ 408 w 498"/>
              <a:gd name="T73" fmla="*/ 10 h 445"/>
              <a:gd name="T74" fmla="*/ 337 w 498"/>
              <a:gd name="T75" fmla="*/ 72 h 445"/>
              <a:gd name="T76" fmla="*/ 319 w 498"/>
              <a:gd name="T77" fmla="*/ 151 h 445"/>
              <a:gd name="T78" fmla="*/ 284 w 498"/>
              <a:gd name="T79" fmla="*/ 187 h 445"/>
              <a:gd name="T80" fmla="*/ 319 w 498"/>
              <a:gd name="T81" fmla="*/ 231 h 445"/>
              <a:gd name="T82" fmla="*/ 364 w 498"/>
              <a:gd name="T83" fmla="*/ 187 h 445"/>
              <a:gd name="T84" fmla="*/ 408 w 498"/>
              <a:gd name="T85" fmla="*/ 178 h 445"/>
              <a:gd name="T86" fmla="*/ 488 w 498"/>
              <a:gd name="T87" fmla="*/ 143 h 445"/>
              <a:gd name="T88" fmla="*/ 497 w 498"/>
              <a:gd name="T89" fmla="*/ 63 h 445"/>
              <a:gd name="T90" fmla="*/ 72 w 498"/>
              <a:gd name="T91" fmla="*/ 400 h 445"/>
              <a:gd name="T92" fmla="*/ 72 w 498"/>
              <a:gd name="T93" fmla="*/ 400 h 445"/>
              <a:gd name="T94" fmla="*/ 72 w 498"/>
              <a:gd name="T95" fmla="*/ 417 h 445"/>
              <a:gd name="T96" fmla="*/ 89 w 498"/>
              <a:gd name="T97" fmla="*/ 444 h 445"/>
              <a:gd name="T98" fmla="*/ 107 w 498"/>
              <a:gd name="T99" fmla="*/ 435 h 445"/>
              <a:gd name="T100" fmla="*/ 231 w 498"/>
              <a:gd name="T101" fmla="*/ 320 h 445"/>
              <a:gd name="T102" fmla="*/ 195 w 498"/>
              <a:gd name="T103" fmla="*/ 275 h 445"/>
              <a:gd name="T104" fmla="*/ 72 w 498"/>
              <a:gd name="T105" fmla="*/ 400 h 4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498" h="445">
                <a:moveTo>
                  <a:pt x="80" y="151"/>
                </a:moveTo>
                <a:lnTo>
                  <a:pt x="80" y="151"/>
                </a:lnTo>
                <a:cubicBezTo>
                  <a:pt x="97" y="134"/>
                  <a:pt x="116" y="143"/>
                  <a:pt x="142" y="169"/>
                </a:cubicBezTo>
                <a:cubicBezTo>
                  <a:pt x="151" y="178"/>
                  <a:pt x="151" y="169"/>
                  <a:pt x="151" y="169"/>
                </a:cubicBezTo>
                <a:cubicBezTo>
                  <a:pt x="160" y="169"/>
                  <a:pt x="186" y="134"/>
                  <a:pt x="195" y="134"/>
                </a:cubicBezTo>
                <a:cubicBezTo>
                  <a:pt x="195" y="134"/>
                  <a:pt x="195" y="134"/>
                  <a:pt x="195" y="125"/>
                </a:cubicBezTo>
                <a:cubicBezTo>
                  <a:pt x="186" y="125"/>
                  <a:pt x="178" y="116"/>
                  <a:pt x="178" y="107"/>
                </a:cubicBezTo>
                <a:cubicBezTo>
                  <a:pt x="133" y="45"/>
                  <a:pt x="301" y="10"/>
                  <a:pt x="275" y="10"/>
                </a:cubicBezTo>
                <a:cubicBezTo>
                  <a:pt x="257" y="0"/>
                  <a:pt x="204" y="0"/>
                  <a:pt x="195" y="0"/>
                </a:cubicBezTo>
                <a:cubicBezTo>
                  <a:pt x="169" y="10"/>
                  <a:pt x="125" y="36"/>
                  <a:pt x="107" y="54"/>
                </a:cubicBezTo>
                <a:cubicBezTo>
                  <a:pt x="80" y="72"/>
                  <a:pt x="72" y="81"/>
                  <a:pt x="72" y="81"/>
                </a:cubicBezTo>
                <a:cubicBezTo>
                  <a:pt x="62" y="89"/>
                  <a:pt x="72" y="107"/>
                  <a:pt x="53" y="116"/>
                </a:cubicBezTo>
                <a:cubicBezTo>
                  <a:pt x="36" y="125"/>
                  <a:pt x="27" y="116"/>
                  <a:pt x="18" y="125"/>
                </a:cubicBezTo>
                <a:cubicBezTo>
                  <a:pt x="18" y="134"/>
                  <a:pt x="9" y="134"/>
                  <a:pt x="0" y="143"/>
                </a:cubicBezTo>
                <a:lnTo>
                  <a:pt x="0" y="151"/>
                </a:lnTo>
                <a:lnTo>
                  <a:pt x="36" y="187"/>
                </a:lnTo>
                <a:cubicBezTo>
                  <a:pt x="36" y="196"/>
                  <a:pt x="44" y="196"/>
                  <a:pt x="53" y="196"/>
                </a:cubicBezTo>
                <a:cubicBezTo>
                  <a:pt x="53" y="187"/>
                  <a:pt x="62" y="178"/>
                  <a:pt x="72" y="178"/>
                </a:cubicBezTo>
                <a:cubicBezTo>
                  <a:pt x="72" y="178"/>
                  <a:pt x="72" y="151"/>
                  <a:pt x="80" y="151"/>
                </a:cubicBezTo>
                <a:close/>
                <a:moveTo>
                  <a:pt x="222" y="160"/>
                </a:moveTo>
                <a:lnTo>
                  <a:pt x="222" y="160"/>
                </a:lnTo>
                <a:cubicBezTo>
                  <a:pt x="213" y="160"/>
                  <a:pt x="213" y="160"/>
                  <a:pt x="213" y="160"/>
                </a:cubicBezTo>
                <a:cubicBezTo>
                  <a:pt x="178" y="187"/>
                  <a:pt x="178" y="187"/>
                  <a:pt x="178" y="187"/>
                </a:cubicBezTo>
                <a:cubicBezTo>
                  <a:pt x="169" y="196"/>
                  <a:pt x="169" y="196"/>
                  <a:pt x="169" y="204"/>
                </a:cubicBezTo>
                <a:cubicBezTo>
                  <a:pt x="381" y="435"/>
                  <a:pt x="381" y="435"/>
                  <a:pt x="381" y="435"/>
                </a:cubicBezTo>
                <a:cubicBezTo>
                  <a:pt x="381" y="444"/>
                  <a:pt x="391" y="444"/>
                  <a:pt x="399" y="435"/>
                </a:cubicBezTo>
                <a:cubicBezTo>
                  <a:pt x="426" y="417"/>
                  <a:pt x="426" y="417"/>
                  <a:pt x="426" y="417"/>
                </a:cubicBezTo>
                <a:cubicBezTo>
                  <a:pt x="426" y="408"/>
                  <a:pt x="426" y="400"/>
                  <a:pt x="426" y="400"/>
                </a:cubicBezTo>
                <a:lnTo>
                  <a:pt x="222" y="160"/>
                </a:lnTo>
                <a:close/>
                <a:moveTo>
                  <a:pt x="497" y="63"/>
                </a:moveTo>
                <a:lnTo>
                  <a:pt x="497" y="63"/>
                </a:lnTo>
                <a:cubicBezTo>
                  <a:pt x="488" y="45"/>
                  <a:pt x="488" y="54"/>
                  <a:pt x="479" y="54"/>
                </a:cubicBezTo>
                <a:cubicBezTo>
                  <a:pt x="479" y="63"/>
                  <a:pt x="461" y="81"/>
                  <a:pt x="461" y="89"/>
                </a:cubicBezTo>
                <a:cubicBezTo>
                  <a:pt x="452" y="107"/>
                  <a:pt x="435" y="125"/>
                  <a:pt x="408" y="107"/>
                </a:cubicBezTo>
                <a:cubicBezTo>
                  <a:pt x="381" y="81"/>
                  <a:pt x="391" y="72"/>
                  <a:pt x="399" y="63"/>
                </a:cubicBezTo>
                <a:cubicBezTo>
                  <a:pt x="399" y="54"/>
                  <a:pt x="417" y="28"/>
                  <a:pt x="417" y="19"/>
                </a:cubicBezTo>
                <a:cubicBezTo>
                  <a:pt x="426" y="19"/>
                  <a:pt x="417" y="10"/>
                  <a:pt x="408" y="10"/>
                </a:cubicBezTo>
                <a:cubicBezTo>
                  <a:pt x="399" y="19"/>
                  <a:pt x="346" y="36"/>
                  <a:pt x="337" y="72"/>
                </a:cubicBezTo>
                <a:cubicBezTo>
                  <a:pt x="328" y="98"/>
                  <a:pt x="346" y="125"/>
                  <a:pt x="319" y="151"/>
                </a:cubicBezTo>
                <a:cubicBezTo>
                  <a:pt x="284" y="187"/>
                  <a:pt x="284" y="187"/>
                  <a:pt x="284" y="187"/>
                </a:cubicBezTo>
                <a:cubicBezTo>
                  <a:pt x="319" y="231"/>
                  <a:pt x="319" y="231"/>
                  <a:pt x="319" y="231"/>
                </a:cubicBezTo>
                <a:cubicBezTo>
                  <a:pt x="364" y="187"/>
                  <a:pt x="364" y="187"/>
                  <a:pt x="364" y="187"/>
                </a:cubicBezTo>
                <a:cubicBezTo>
                  <a:pt x="372" y="178"/>
                  <a:pt x="391" y="169"/>
                  <a:pt x="408" y="178"/>
                </a:cubicBezTo>
                <a:cubicBezTo>
                  <a:pt x="452" y="187"/>
                  <a:pt x="470" y="169"/>
                  <a:pt x="488" y="143"/>
                </a:cubicBezTo>
                <a:cubicBezTo>
                  <a:pt x="497" y="116"/>
                  <a:pt x="497" y="72"/>
                  <a:pt x="497" y="63"/>
                </a:cubicBezTo>
                <a:close/>
                <a:moveTo>
                  <a:pt x="72" y="400"/>
                </a:moveTo>
                <a:lnTo>
                  <a:pt x="72" y="400"/>
                </a:lnTo>
                <a:cubicBezTo>
                  <a:pt x="62" y="408"/>
                  <a:pt x="62" y="417"/>
                  <a:pt x="72" y="417"/>
                </a:cubicBezTo>
                <a:cubicBezTo>
                  <a:pt x="89" y="444"/>
                  <a:pt x="89" y="444"/>
                  <a:pt x="89" y="444"/>
                </a:cubicBezTo>
                <a:cubicBezTo>
                  <a:pt x="97" y="444"/>
                  <a:pt x="107" y="444"/>
                  <a:pt x="107" y="435"/>
                </a:cubicBezTo>
                <a:cubicBezTo>
                  <a:pt x="231" y="320"/>
                  <a:pt x="231" y="320"/>
                  <a:pt x="231" y="320"/>
                </a:cubicBezTo>
                <a:cubicBezTo>
                  <a:pt x="195" y="275"/>
                  <a:pt x="195" y="275"/>
                  <a:pt x="195" y="275"/>
                </a:cubicBezTo>
                <a:lnTo>
                  <a:pt x="72" y="400"/>
                </a:lnTo>
                <a:close/>
              </a:path>
            </a:pathLst>
          </a:custGeom>
          <a:solidFill>
            <a:srgbClr val="FFFFFF"/>
          </a:solidFill>
          <a:ln>
            <a:noFill/>
          </a:ln>
          <a:effectLst/>
        </p:spPr>
        <p:txBody>
          <a:bodyPr wrap="none" anchor="ctr"/>
          <a:lstStyle/>
          <a:p>
            <a:pPr defTabSz="685800">
              <a:defRPr/>
            </a:pPr>
            <a:endParaRPr lang="en-US" sz="675" kern="0">
              <a:solidFill>
                <a:srgbClr val="000000"/>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4" name="Freeform 5"/>
          <p:cNvSpPr/>
          <p:nvPr/>
        </p:nvSpPr>
        <p:spPr bwMode="auto">
          <a:xfrm rot="10800000">
            <a:off x="5466719" y="2725913"/>
            <a:ext cx="3307772" cy="710751"/>
          </a:xfrm>
          <a:custGeom>
            <a:avLst/>
            <a:gdLst>
              <a:gd name="T0" fmla="*/ 381 w 425"/>
              <a:gd name="T1" fmla="*/ 0 h 89"/>
              <a:gd name="T2" fmla="*/ 337 w 425"/>
              <a:gd name="T3" fmla="*/ 39 h 89"/>
              <a:gd name="T4" fmla="*/ 337 w 425"/>
              <a:gd name="T5" fmla="*/ 39 h 89"/>
              <a:gd name="T6" fmla="*/ 23 w 425"/>
              <a:gd name="T7" fmla="*/ 40 h 89"/>
              <a:gd name="T8" fmla="*/ 12 w 425"/>
              <a:gd name="T9" fmla="*/ 32 h 89"/>
              <a:gd name="T10" fmla="*/ 0 w 425"/>
              <a:gd name="T11" fmla="*/ 45 h 89"/>
              <a:gd name="T12" fmla="*/ 12 w 425"/>
              <a:gd name="T13" fmla="*/ 57 h 89"/>
              <a:gd name="T14" fmla="*/ 23 w 425"/>
              <a:gd name="T15" fmla="*/ 49 h 89"/>
              <a:gd name="T16" fmla="*/ 337 w 425"/>
              <a:gd name="T17" fmla="*/ 50 h 89"/>
              <a:gd name="T18" fmla="*/ 337 w 425"/>
              <a:gd name="T19" fmla="*/ 50 h 89"/>
              <a:gd name="T20" fmla="*/ 381 w 425"/>
              <a:gd name="T21" fmla="*/ 89 h 89"/>
              <a:gd name="T22" fmla="*/ 425 w 425"/>
              <a:gd name="T23" fmla="*/ 45 h 89"/>
              <a:gd name="T24" fmla="*/ 381 w 425"/>
              <a:gd name="T25" fmla="*/ 0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25" h="89">
                <a:moveTo>
                  <a:pt x="381" y="0"/>
                </a:moveTo>
                <a:cubicBezTo>
                  <a:pt x="358" y="0"/>
                  <a:pt x="340" y="17"/>
                  <a:pt x="337" y="39"/>
                </a:cubicBezTo>
                <a:cubicBezTo>
                  <a:pt x="337" y="39"/>
                  <a:pt x="337" y="39"/>
                  <a:pt x="337" y="39"/>
                </a:cubicBezTo>
                <a:cubicBezTo>
                  <a:pt x="276" y="44"/>
                  <a:pt x="95" y="45"/>
                  <a:pt x="23" y="40"/>
                </a:cubicBezTo>
                <a:cubicBezTo>
                  <a:pt x="21" y="35"/>
                  <a:pt x="17" y="32"/>
                  <a:pt x="12" y="32"/>
                </a:cubicBezTo>
                <a:cubicBezTo>
                  <a:pt x="5" y="32"/>
                  <a:pt x="0" y="38"/>
                  <a:pt x="0" y="45"/>
                </a:cubicBezTo>
                <a:cubicBezTo>
                  <a:pt x="0" y="51"/>
                  <a:pt x="5" y="57"/>
                  <a:pt x="12" y="57"/>
                </a:cubicBezTo>
                <a:cubicBezTo>
                  <a:pt x="17" y="57"/>
                  <a:pt x="21" y="54"/>
                  <a:pt x="23" y="49"/>
                </a:cubicBezTo>
                <a:cubicBezTo>
                  <a:pt x="104" y="45"/>
                  <a:pt x="267" y="45"/>
                  <a:pt x="337" y="50"/>
                </a:cubicBezTo>
                <a:cubicBezTo>
                  <a:pt x="337" y="50"/>
                  <a:pt x="337" y="50"/>
                  <a:pt x="337" y="50"/>
                </a:cubicBezTo>
                <a:cubicBezTo>
                  <a:pt x="340" y="72"/>
                  <a:pt x="358" y="89"/>
                  <a:pt x="381" y="89"/>
                </a:cubicBezTo>
                <a:cubicBezTo>
                  <a:pt x="406" y="89"/>
                  <a:pt x="425" y="69"/>
                  <a:pt x="425" y="45"/>
                </a:cubicBezTo>
                <a:cubicBezTo>
                  <a:pt x="425" y="20"/>
                  <a:pt x="406" y="0"/>
                  <a:pt x="381" y="0"/>
                </a:cubicBezTo>
                <a:close/>
              </a:path>
            </a:pathLst>
          </a:custGeom>
          <a:solidFill>
            <a:schemeClr val="bg1">
              <a:lumMod val="50000"/>
            </a:schemeClr>
          </a:solidFill>
          <a:ln>
            <a:noFill/>
          </a:ln>
        </p:spPr>
        <p:txBody>
          <a:bodyPr vert="horz" wrap="square" lIns="68580" tIns="34290" rIns="68580" bIns="34290" numCol="1" anchor="t" anchorCtr="0" compatLnSpc="1"/>
          <a:lstStyle/>
          <a:p>
            <a:pPr defTabSz="685800">
              <a:defRPr/>
            </a:pPr>
            <a:endParaRPr lang="en-US" sz="1350" kern="0">
              <a:solidFill>
                <a:srgbClr val="000000"/>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5" name="Freeform 101"/>
          <p:cNvSpPr>
            <a:spLocks noChangeArrowheads="1"/>
          </p:cNvSpPr>
          <p:nvPr/>
        </p:nvSpPr>
        <p:spPr bwMode="auto">
          <a:xfrm>
            <a:off x="5623874" y="2934276"/>
            <a:ext cx="400601" cy="308427"/>
          </a:xfrm>
          <a:custGeom>
            <a:avLst/>
            <a:gdLst>
              <a:gd name="T0" fmla="*/ 80 w 497"/>
              <a:gd name="T1" fmla="*/ 248 h 382"/>
              <a:gd name="T2" fmla="*/ 80 w 497"/>
              <a:gd name="T3" fmla="*/ 248 h 382"/>
              <a:gd name="T4" fmla="*/ 159 w 497"/>
              <a:gd name="T5" fmla="*/ 328 h 382"/>
              <a:gd name="T6" fmla="*/ 248 w 497"/>
              <a:gd name="T7" fmla="*/ 381 h 382"/>
              <a:gd name="T8" fmla="*/ 337 w 497"/>
              <a:gd name="T9" fmla="*/ 337 h 382"/>
              <a:gd name="T10" fmla="*/ 390 w 497"/>
              <a:gd name="T11" fmla="*/ 258 h 382"/>
              <a:gd name="T12" fmla="*/ 248 w 497"/>
              <a:gd name="T13" fmla="*/ 328 h 382"/>
              <a:gd name="T14" fmla="*/ 80 w 497"/>
              <a:gd name="T15" fmla="*/ 248 h 382"/>
              <a:gd name="T16" fmla="*/ 487 w 497"/>
              <a:gd name="T17" fmla="*/ 124 h 382"/>
              <a:gd name="T18" fmla="*/ 487 w 497"/>
              <a:gd name="T19" fmla="*/ 124 h 382"/>
              <a:gd name="T20" fmla="*/ 274 w 497"/>
              <a:gd name="T21" fmla="*/ 9 h 382"/>
              <a:gd name="T22" fmla="*/ 221 w 497"/>
              <a:gd name="T23" fmla="*/ 9 h 382"/>
              <a:gd name="T24" fmla="*/ 9 w 497"/>
              <a:gd name="T25" fmla="*/ 124 h 382"/>
              <a:gd name="T26" fmla="*/ 9 w 497"/>
              <a:gd name="T27" fmla="*/ 160 h 382"/>
              <a:gd name="T28" fmla="*/ 221 w 497"/>
              <a:gd name="T29" fmla="*/ 275 h 382"/>
              <a:gd name="T30" fmla="*/ 274 w 497"/>
              <a:gd name="T31" fmla="*/ 275 h 382"/>
              <a:gd name="T32" fmla="*/ 408 w 497"/>
              <a:gd name="T33" fmla="*/ 195 h 382"/>
              <a:gd name="T34" fmla="*/ 266 w 497"/>
              <a:gd name="T35" fmla="*/ 160 h 382"/>
              <a:gd name="T36" fmla="*/ 248 w 497"/>
              <a:gd name="T37" fmla="*/ 168 h 382"/>
              <a:gd name="T38" fmla="*/ 203 w 497"/>
              <a:gd name="T39" fmla="*/ 133 h 382"/>
              <a:gd name="T40" fmla="*/ 248 w 497"/>
              <a:gd name="T41" fmla="*/ 107 h 382"/>
              <a:gd name="T42" fmla="*/ 293 w 497"/>
              <a:gd name="T43" fmla="*/ 124 h 382"/>
              <a:gd name="T44" fmla="*/ 443 w 497"/>
              <a:gd name="T45" fmla="*/ 177 h 382"/>
              <a:gd name="T46" fmla="*/ 487 w 497"/>
              <a:gd name="T47" fmla="*/ 160 h 382"/>
              <a:gd name="T48" fmla="*/ 487 w 497"/>
              <a:gd name="T49" fmla="*/ 124 h 382"/>
              <a:gd name="T50" fmla="*/ 425 w 497"/>
              <a:gd name="T51" fmla="*/ 346 h 382"/>
              <a:gd name="T52" fmla="*/ 425 w 497"/>
              <a:gd name="T53" fmla="*/ 346 h 382"/>
              <a:gd name="T54" fmla="*/ 461 w 497"/>
              <a:gd name="T55" fmla="*/ 337 h 382"/>
              <a:gd name="T56" fmla="*/ 443 w 497"/>
              <a:gd name="T57" fmla="*/ 177 h 382"/>
              <a:gd name="T58" fmla="*/ 408 w 497"/>
              <a:gd name="T59" fmla="*/ 195 h 382"/>
              <a:gd name="T60" fmla="*/ 425 w 497"/>
              <a:gd name="T61" fmla="*/ 346 h 3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497" h="382">
                <a:moveTo>
                  <a:pt x="80" y="248"/>
                </a:moveTo>
                <a:lnTo>
                  <a:pt x="80" y="248"/>
                </a:lnTo>
                <a:cubicBezTo>
                  <a:pt x="97" y="293"/>
                  <a:pt x="106" y="311"/>
                  <a:pt x="159" y="328"/>
                </a:cubicBezTo>
                <a:cubicBezTo>
                  <a:pt x="203" y="355"/>
                  <a:pt x="230" y="381"/>
                  <a:pt x="248" y="381"/>
                </a:cubicBezTo>
                <a:cubicBezTo>
                  <a:pt x="266" y="381"/>
                  <a:pt x="293" y="355"/>
                  <a:pt x="337" y="337"/>
                </a:cubicBezTo>
                <a:cubicBezTo>
                  <a:pt x="390" y="311"/>
                  <a:pt x="372" y="311"/>
                  <a:pt x="390" y="258"/>
                </a:cubicBezTo>
                <a:cubicBezTo>
                  <a:pt x="248" y="328"/>
                  <a:pt x="248" y="328"/>
                  <a:pt x="248" y="328"/>
                </a:cubicBezTo>
                <a:lnTo>
                  <a:pt x="80" y="248"/>
                </a:lnTo>
                <a:close/>
                <a:moveTo>
                  <a:pt x="487" y="124"/>
                </a:moveTo>
                <a:lnTo>
                  <a:pt x="487" y="124"/>
                </a:lnTo>
                <a:cubicBezTo>
                  <a:pt x="274" y="9"/>
                  <a:pt x="274" y="9"/>
                  <a:pt x="274" y="9"/>
                </a:cubicBezTo>
                <a:cubicBezTo>
                  <a:pt x="266" y="0"/>
                  <a:pt x="239" y="0"/>
                  <a:pt x="221" y="9"/>
                </a:cubicBezTo>
                <a:cubicBezTo>
                  <a:pt x="9" y="124"/>
                  <a:pt x="9" y="124"/>
                  <a:pt x="9" y="124"/>
                </a:cubicBezTo>
                <a:cubicBezTo>
                  <a:pt x="0" y="133"/>
                  <a:pt x="0" y="142"/>
                  <a:pt x="9" y="160"/>
                </a:cubicBezTo>
                <a:cubicBezTo>
                  <a:pt x="221" y="275"/>
                  <a:pt x="221" y="275"/>
                  <a:pt x="221" y="275"/>
                </a:cubicBezTo>
                <a:cubicBezTo>
                  <a:pt x="239" y="284"/>
                  <a:pt x="266" y="284"/>
                  <a:pt x="274" y="275"/>
                </a:cubicBezTo>
                <a:cubicBezTo>
                  <a:pt x="408" y="195"/>
                  <a:pt x="408" y="195"/>
                  <a:pt x="408" y="195"/>
                </a:cubicBezTo>
                <a:cubicBezTo>
                  <a:pt x="266" y="160"/>
                  <a:pt x="266" y="160"/>
                  <a:pt x="266" y="160"/>
                </a:cubicBezTo>
                <a:cubicBezTo>
                  <a:pt x="257" y="160"/>
                  <a:pt x="257" y="168"/>
                  <a:pt x="248" y="168"/>
                </a:cubicBezTo>
                <a:cubicBezTo>
                  <a:pt x="221" y="168"/>
                  <a:pt x="203" y="151"/>
                  <a:pt x="203" y="133"/>
                </a:cubicBezTo>
                <a:cubicBezTo>
                  <a:pt x="203" y="124"/>
                  <a:pt x="221" y="107"/>
                  <a:pt x="248" y="107"/>
                </a:cubicBezTo>
                <a:cubicBezTo>
                  <a:pt x="266" y="107"/>
                  <a:pt x="284" y="115"/>
                  <a:pt x="293" y="124"/>
                </a:cubicBezTo>
                <a:cubicBezTo>
                  <a:pt x="443" y="177"/>
                  <a:pt x="443" y="177"/>
                  <a:pt x="443" y="177"/>
                </a:cubicBezTo>
                <a:cubicBezTo>
                  <a:pt x="487" y="160"/>
                  <a:pt x="487" y="160"/>
                  <a:pt x="487" y="160"/>
                </a:cubicBezTo>
                <a:cubicBezTo>
                  <a:pt x="496" y="142"/>
                  <a:pt x="496" y="133"/>
                  <a:pt x="487" y="124"/>
                </a:cubicBezTo>
                <a:close/>
                <a:moveTo>
                  <a:pt x="425" y="346"/>
                </a:moveTo>
                <a:lnTo>
                  <a:pt x="425" y="346"/>
                </a:lnTo>
                <a:cubicBezTo>
                  <a:pt x="416" y="355"/>
                  <a:pt x="452" y="364"/>
                  <a:pt x="461" y="337"/>
                </a:cubicBezTo>
                <a:cubicBezTo>
                  <a:pt x="469" y="213"/>
                  <a:pt x="443" y="177"/>
                  <a:pt x="443" y="177"/>
                </a:cubicBezTo>
                <a:cubicBezTo>
                  <a:pt x="408" y="195"/>
                  <a:pt x="408" y="195"/>
                  <a:pt x="408" y="195"/>
                </a:cubicBezTo>
                <a:cubicBezTo>
                  <a:pt x="408" y="195"/>
                  <a:pt x="443" y="222"/>
                  <a:pt x="425" y="346"/>
                </a:cubicBezTo>
                <a:close/>
              </a:path>
            </a:pathLst>
          </a:custGeom>
          <a:solidFill>
            <a:srgbClr val="FFFFFF"/>
          </a:solidFill>
          <a:ln>
            <a:noFill/>
          </a:ln>
          <a:effectLst/>
        </p:spPr>
        <p:txBody>
          <a:bodyPr wrap="none" anchor="ctr"/>
          <a:lstStyle/>
          <a:p>
            <a:pPr defTabSz="685800">
              <a:defRPr/>
            </a:pPr>
            <a:endParaRPr lang="en-US" sz="675" kern="0">
              <a:solidFill>
                <a:srgbClr val="000000"/>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6" name="TextBox 13"/>
          <p:cNvSpPr txBox="1"/>
          <p:nvPr/>
        </p:nvSpPr>
        <p:spPr>
          <a:xfrm>
            <a:off x="1182135" y="1725745"/>
            <a:ext cx="1709321" cy="293370"/>
          </a:xfrm>
          <a:prstGeom prst="rect">
            <a:avLst/>
          </a:prstGeom>
          <a:noFill/>
        </p:spPr>
        <p:txBody>
          <a:bodyPr wrap="square" lIns="0" tIns="0" rIns="0" bIns="0" rtlCol="0" anchor="t" anchorCtr="0">
            <a:spAutoFit/>
          </a:bodyPr>
          <a:lstStyle/>
          <a:p>
            <a:pPr defTabSz="912495">
              <a:spcBef>
                <a:spcPct val="20000"/>
              </a:spcBef>
              <a:defRPr/>
            </a:pPr>
            <a:r>
              <a:rPr lang="zh-CN" altLang="en-US" b="1" dirty="0" smtClean="0">
                <a:latin typeface="Arial" panose="020B0604020202020204" pitchFamily="34" charset="0"/>
                <a:ea typeface="微软雅黑" panose="020B0503020204020204" pitchFamily="34" charset="-122"/>
                <a:cs typeface="+mn-ea"/>
                <a:sym typeface="Arial" panose="020B0604020202020204" pitchFamily="34" charset="0"/>
              </a:rPr>
              <a:t>商务简约</a:t>
            </a:r>
            <a:endParaRPr lang="en-US" sz="1600" b="1"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7" name="TextBox 13"/>
          <p:cNvSpPr txBox="1"/>
          <p:nvPr/>
        </p:nvSpPr>
        <p:spPr>
          <a:xfrm>
            <a:off x="1182136" y="2168482"/>
            <a:ext cx="1849470" cy="646331"/>
          </a:xfrm>
          <a:prstGeom prst="rect">
            <a:avLst/>
          </a:prstGeom>
          <a:noFill/>
        </p:spPr>
        <p:txBody>
          <a:bodyPr wrap="square" lIns="0" tIns="0" rIns="0" bIns="0" rtlCol="0" anchor="t" anchorCtr="0">
            <a:spAutoFit/>
          </a:bodyPr>
          <a:lstStyle/>
          <a:p>
            <a:pPr defTabSz="1216660">
              <a:spcBef>
                <a:spcPct val="20000"/>
              </a:spcBef>
              <a:defRPr/>
            </a:pPr>
            <a:r>
              <a:rPr lang="zh-CN" altLang="en-US" sz="1400" dirty="0" smtClean="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rPr>
              <a:t>点击编辑内容点击编辑内容点击编辑内容点击编辑内容</a:t>
            </a:r>
            <a:endParaRPr lang="en-US" altLang="zh-CN" sz="1400" kern="0"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8" name="TextBox 13"/>
          <p:cNvSpPr txBox="1"/>
          <p:nvPr/>
        </p:nvSpPr>
        <p:spPr>
          <a:xfrm>
            <a:off x="1182135" y="3824823"/>
            <a:ext cx="1709321" cy="293370"/>
          </a:xfrm>
          <a:prstGeom prst="rect">
            <a:avLst/>
          </a:prstGeom>
          <a:noFill/>
        </p:spPr>
        <p:txBody>
          <a:bodyPr wrap="square" lIns="0" tIns="0" rIns="0" bIns="0" rtlCol="0" anchor="t" anchorCtr="0">
            <a:spAutoFit/>
          </a:bodyPr>
          <a:lstStyle/>
          <a:p>
            <a:pPr defTabSz="912495">
              <a:spcBef>
                <a:spcPct val="20000"/>
              </a:spcBef>
              <a:defRPr/>
            </a:pPr>
            <a:r>
              <a:rPr lang="zh-CN" altLang="en-US" b="1" dirty="0">
                <a:latin typeface="Arial" panose="020B0604020202020204" pitchFamily="34" charset="0"/>
                <a:ea typeface="微软雅黑" panose="020B0503020204020204" pitchFamily="34" charset="-122"/>
                <a:cs typeface="+mn-ea"/>
                <a:sym typeface="Arial" panose="020B0604020202020204" pitchFamily="34" charset="0"/>
              </a:rPr>
              <a:t>商务简约</a:t>
            </a:r>
            <a:endParaRPr lang="en-US" altLang="zh-CN" sz="1600" b="1"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9" name="TextBox 13"/>
          <p:cNvSpPr txBox="1"/>
          <p:nvPr/>
        </p:nvSpPr>
        <p:spPr>
          <a:xfrm>
            <a:off x="1182135" y="4304573"/>
            <a:ext cx="1849470" cy="646331"/>
          </a:xfrm>
          <a:prstGeom prst="rect">
            <a:avLst/>
          </a:prstGeom>
          <a:noFill/>
        </p:spPr>
        <p:txBody>
          <a:bodyPr wrap="square" lIns="0" tIns="0" rIns="0" bIns="0" rtlCol="0" anchor="t" anchorCtr="0">
            <a:spAutoFit/>
          </a:bodyPr>
          <a:lstStyle/>
          <a:p>
            <a:pPr defTabSz="1216660">
              <a:spcBef>
                <a:spcPct val="20000"/>
              </a:spcBef>
              <a:defRPr/>
            </a:pPr>
            <a:r>
              <a:rPr lang="zh-CN" altLang="en-US" sz="1400" dirty="0" smtClean="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rPr>
              <a:t>点击编辑内容点击编辑内容点击编辑内容点击编辑内容</a:t>
            </a:r>
            <a:endParaRPr lang="en-US" altLang="zh-CN" sz="1400" kern="0"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0" name="TextBox 13"/>
          <p:cNvSpPr txBox="1"/>
          <p:nvPr/>
        </p:nvSpPr>
        <p:spPr>
          <a:xfrm>
            <a:off x="8963505" y="2827380"/>
            <a:ext cx="1709321" cy="293370"/>
          </a:xfrm>
          <a:prstGeom prst="rect">
            <a:avLst/>
          </a:prstGeom>
          <a:noFill/>
        </p:spPr>
        <p:txBody>
          <a:bodyPr wrap="square" lIns="0" tIns="0" rIns="0" bIns="0" rtlCol="0" anchor="t" anchorCtr="0">
            <a:spAutoFit/>
          </a:bodyPr>
          <a:lstStyle/>
          <a:p>
            <a:pPr defTabSz="912495">
              <a:spcBef>
                <a:spcPct val="20000"/>
              </a:spcBef>
              <a:defRPr/>
            </a:pPr>
            <a:r>
              <a:rPr lang="zh-CN" altLang="en-US" b="1" dirty="0">
                <a:latin typeface="Arial" panose="020B0604020202020204" pitchFamily="34" charset="0"/>
                <a:ea typeface="微软雅黑" panose="020B0503020204020204" pitchFamily="34" charset="-122"/>
                <a:cs typeface="+mn-ea"/>
                <a:sym typeface="Arial" panose="020B0604020202020204" pitchFamily="34" charset="0"/>
              </a:rPr>
              <a:t>商务简约</a:t>
            </a:r>
            <a:endParaRPr lang="en-US" altLang="zh-CN" sz="1600" b="1"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1" name="TextBox 13"/>
          <p:cNvSpPr txBox="1"/>
          <p:nvPr/>
        </p:nvSpPr>
        <p:spPr>
          <a:xfrm>
            <a:off x="8967077" y="3242703"/>
            <a:ext cx="1849470" cy="646331"/>
          </a:xfrm>
          <a:prstGeom prst="rect">
            <a:avLst/>
          </a:prstGeom>
          <a:noFill/>
        </p:spPr>
        <p:txBody>
          <a:bodyPr wrap="square" lIns="0" tIns="0" rIns="0" bIns="0" rtlCol="0" anchor="t" anchorCtr="0">
            <a:spAutoFit/>
          </a:bodyPr>
          <a:lstStyle/>
          <a:p>
            <a:pPr defTabSz="1216660">
              <a:spcBef>
                <a:spcPct val="20000"/>
              </a:spcBef>
              <a:defRPr/>
            </a:pPr>
            <a:r>
              <a:rPr lang="zh-CN" altLang="en-US" sz="1400" dirty="0" smtClean="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rPr>
              <a:t>点击编辑内容点击编辑内容点击编辑内容点击编辑内容</a:t>
            </a:r>
            <a:endParaRPr lang="en-US" altLang="zh-CN" sz="1400" kern="0"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2" name="TextBox 13"/>
          <p:cNvSpPr txBox="1"/>
          <p:nvPr/>
        </p:nvSpPr>
        <p:spPr>
          <a:xfrm>
            <a:off x="8931996" y="4954550"/>
            <a:ext cx="1709321" cy="293370"/>
          </a:xfrm>
          <a:prstGeom prst="rect">
            <a:avLst/>
          </a:prstGeom>
          <a:noFill/>
        </p:spPr>
        <p:txBody>
          <a:bodyPr wrap="square" lIns="0" tIns="0" rIns="0" bIns="0" rtlCol="0" anchor="t" anchorCtr="0">
            <a:spAutoFit/>
          </a:bodyPr>
          <a:lstStyle/>
          <a:p>
            <a:pPr defTabSz="912495">
              <a:spcBef>
                <a:spcPct val="20000"/>
              </a:spcBef>
              <a:defRPr/>
            </a:pPr>
            <a:r>
              <a:rPr lang="zh-CN" altLang="en-US" b="1" dirty="0">
                <a:latin typeface="Arial" panose="020B0604020202020204" pitchFamily="34" charset="0"/>
                <a:ea typeface="微软雅黑" panose="020B0503020204020204" pitchFamily="34" charset="-122"/>
                <a:cs typeface="+mn-ea"/>
                <a:sym typeface="Arial" panose="020B0604020202020204" pitchFamily="34" charset="0"/>
              </a:rPr>
              <a:t>商务简约</a:t>
            </a:r>
            <a:endParaRPr lang="en-US" altLang="zh-CN" sz="1600" b="1"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3" name="TextBox 13"/>
          <p:cNvSpPr txBox="1"/>
          <p:nvPr/>
        </p:nvSpPr>
        <p:spPr>
          <a:xfrm>
            <a:off x="8967077" y="5288276"/>
            <a:ext cx="1849470" cy="646331"/>
          </a:xfrm>
          <a:prstGeom prst="rect">
            <a:avLst/>
          </a:prstGeom>
          <a:noFill/>
        </p:spPr>
        <p:txBody>
          <a:bodyPr wrap="square" lIns="0" tIns="0" rIns="0" bIns="0" rtlCol="0" anchor="t" anchorCtr="0">
            <a:spAutoFit/>
          </a:bodyPr>
          <a:lstStyle/>
          <a:p>
            <a:pPr defTabSz="1216660">
              <a:spcBef>
                <a:spcPct val="20000"/>
              </a:spcBef>
              <a:defRPr/>
            </a:pPr>
            <a:r>
              <a:rPr lang="zh-CN" altLang="en-US" sz="1400" dirty="0" smtClean="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rPr>
              <a:t>点击编辑内容点击编辑内容点击编辑内容点击编辑内容</a:t>
            </a:r>
            <a:endParaRPr lang="en-US" altLang="zh-CN" sz="1400" kern="0"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2"/>
          <p:cNvGrpSpPr/>
          <p:nvPr/>
        </p:nvGrpSpPr>
        <p:grpSpPr bwMode="auto">
          <a:xfrm>
            <a:off x="223326" y="206326"/>
            <a:ext cx="2921000" cy="461665"/>
            <a:chOff x="608318" y="538132"/>
            <a:chExt cx="2521286" cy="461734"/>
          </a:xfrm>
        </p:grpSpPr>
        <p:sp>
          <p:nvSpPr>
            <p:cNvPr id="3" name="椭圆 2"/>
            <p:cNvSpPr/>
            <p:nvPr/>
          </p:nvSpPr>
          <p:spPr>
            <a:xfrm>
              <a:off x="608318" y="695318"/>
              <a:ext cx="87324" cy="85738"/>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2000">
                <a:solidFill>
                  <a:schemeClr val="tx1">
                    <a:lumMod val="75000"/>
                    <a:lumOff val="25000"/>
                  </a:schemeClr>
                </a:solidFill>
              </a:endParaRPr>
            </a:p>
          </p:txBody>
        </p:sp>
        <p:sp>
          <p:nvSpPr>
            <p:cNvPr id="4" name="椭圆 3"/>
            <p:cNvSpPr/>
            <p:nvPr/>
          </p:nvSpPr>
          <p:spPr>
            <a:xfrm>
              <a:off x="3042279" y="695318"/>
              <a:ext cx="87325" cy="85738"/>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2000">
                <a:solidFill>
                  <a:schemeClr val="tx1">
                    <a:lumMod val="75000"/>
                    <a:lumOff val="25000"/>
                  </a:schemeClr>
                </a:solidFill>
              </a:endParaRPr>
            </a:p>
          </p:txBody>
        </p:sp>
        <p:sp>
          <p:nvSpPr>
            <p:cNvPr id="5" name="文本框 31"/>
            <p:cNvSpPr txBox="1">
              <a:spLocks noChangeArrowheads="1"/>
            </p:cNvSpPr>
            <p:nvPr/>
          </p:nvSpPr>
          <p:spPr bwMode="auto">
            <a:xfrm>
              <a:off x="703979" y="538132"/>
              <a:ext cx="2338540" cy="4617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Tx/>
                <a:buNone/>
              </a:pPr>
              <a:r>
                <a:rPr lang="zh-CN" altLang="en-US" sz="2400" b="1" dirty="0">
                  <a:solidFill>
                    <a:schemeClr val="tx1">
                      <a:lumMod val="85000"/>
                      <a:lumOff val="15000"/>
                    </a:schemeClr>
                  </a:solidFill>
                  <a:latin typeface="微软雅黑" panose="020B0503020204020204" pitchFamily="34" charset="-122"/>
                  <a:ea typeface="微软雅黑" panose="020B0503020204020204" pitchFamily="34" charset="-122"/>
                </a:rPr>
                <a:t>点此添加您的标题</a:t>
              </a:r>
            </a:p>
          </p:txBody>
        </p:sp>
      </p:grpSp>
      <p:pic>
        <p:nvPicPr>
          <p:cNvPr id="6" name="图片 5"/>
          <p:cNvPicPr>
            <a:picLocks noChangeAspect="1" noChangeArrowheads="1"/>
          </p:cNvPicPr>
          <p:nvPr/>
        </p:nvPicPr>
        <p:blipFill>
          <a:blip r:embed="rId2"/>
          <a:srcRect/>
          <a:stretch>
            <a:fillRect/>
          </a:stretch>
        </p:blipFill>
        <p:spPr bwMode="auto">
          <a:xfrm>
            <a:off x="0" y="3254643"/>
            <a:ext cx="12192000" cy="3681413"/>
          </a:xfrm>
          <a:prstGeom prst="rect">
            <a:avLst/>
          </a:prstGeom>
          <a:noFill/>
          <a:ln w="9525">
            <a:noFill/>
            <a:miter lim="800000"/>
            <a:headEnd/>
            <a:tailEnd/>
          </a:ln>
        </p:spPr>
      </p:pic>
      <p:grpSp>
        <p:nvGrpSpPr>
          <p:cNvPr id="27" name="组合 26"/>
          <p:cNvGrpSpPr/>
          <p:nvPr/>
        </p:nvGrpSpPr>
        <p:grpSpPr>
          <a:xfrm>
            <a:off x="298967" y="1432362"/>
            <a:ext cx="11722716" cy="1553686"/>
            <a:chOff x="238244" y="4540250"/>
            <a:chExt cx="11722716" cy="1553686"/>
          </a:xfrm>
        </p:grpSpPr>
        <p:grpSp>
          <p:nvGrpSpPr>
            <p:cNvPr id="7" name="组合 10"/>
            <p:cNvGrpSpPr/>
            <p:nvPr/>
          </p:nvGrpSpPr>
          <p:grpSpPr bwMode="auto">
            <a:xfrm>
              <a:off x="836613" y="4540250"/>
              <a:ext cx="10518775" cy="301625"/>
              <a:chOff x="0" y="0"/>
              <a:chExt cx="10518231" cy="301728"/>
            </a:xfrm>
          </p:grpSpPr>
          <p:sp>
            <p:nvSpPr>
              <p:cNvPr id="8" name="椭圆 11"/>
              <p:cNvSpPr>
                <a:spLocks noChangeArrowheads="1"/>
              </p:cNvSpPr>
              <p:nvPr/>
            </p:nvSpPr>
            <p:spPr bwMode="auto">
              <a:xfrm>
                <a:off x="0" y="1"/>
                <a:ext cx="301727" cy="301727"/>
              </a:xfrm>
              <a:prstGeom prst="ellipse">
                <a:avLst/>
              </a:prstGeom>
              <a:solidFill>
                <a:schemeClr val="accent5">
                  <a:lumMod val="60000"/>
                  <a:lumOff val="40000"/>
                </a:schemeClr>
              </a:solidFill>
              <a:ln w="9525">
                <a:noFill/>
                <a:round/>
              </a:ln>
            </p:spPr>
            <p:txBody>
              <a:bodyPr anchor="ctr"/>
              <a:lstStyle/>
              <a:p>
                <a:pPr algn="ctr" eaLnBrk="1" hangingPunct="1"/>
                <a:endParaRPr lang="zh-CN" altLang="en-US">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9" name="椭圆 12"/>
              <p:cNvSpPr>
                <a:spLocks noChangeArrowheads="1"/>
              </p:cNvSpPr>
              <p:nvPr/>
            </p:nvSpPr>
            <p:spPr bwMode="auto">
              <a:xfrm>
                <a:off x="5108252" y="0"/>
                <a:ext cx="301727" cy="301727"/>
              </a:xfrm>
              <a:prstGeom prst="ellipse">
                <a:avLst/>
              </a:prstGeom>
              <a:solidFill>
                <a:schemeClr val="accent5">
                  <a:lumMod val="60000"/>
                  <a:lumOff val="40000"/>
                </a:schemeClr>
              </a:solidFill>
              <a:ln w="9525">
                <a:noFill/>
                <a:round/>
              </a:ln>
            </p:spPr>
            <p:txBody>
              <a:bodyPr anchor="ctr"/>
              <a:lstStyle/>
              <a:p>
                <a:pPr algn="ctr" eaLnBrk="1" hangingPunct="1"/>
                <a:endParaRPr lang="zh-CN" altLang="en-US">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10" name="椭圆 13"/>
              <p:cNvSpPr>
                <a:spLocks noChangeArrowheads="1"/>
              </p:cNvSpPr>
              <p:nvPr/>
            </p:nvSpPr>
            <p:spPr bwMode="auto">
              <a:xfrm>
                <a:off x="2554126" y="0"/>
                <a:ext cx="301727" cy="301727"/>
              </a:xfrm>
              <a:prstGeom prst="ellipse">
                <a:avLst/>
              </a:prstGeom>
              <a:solidFill>
                <a:schemeClr val="accent5">
                  <a:lumMod val="60000"/>
                  <a:lumOff val="40000"/>
                </a:schemeClr>
              </a:solidFill>
              <a:ln w="9525">
                <a:noFill/>
                <a:round/>
              </a:ln>
            </p:spPr>
            <p:txBody>
              <a:bodyPr anchor="ctr"/>
              <a:lstStyle/>
              <a:p>
                <a:pPr algn="ctr" eaLnBrk="1" hangingPunct="1"/>
                <a:endParaRPr lang="zh-CN" altLang="en-US">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11" name="椭圆 14"/>
              <p:cNvSpPr>
                <a:spLocks noChangeArrowheads="1"/>
              </p:cNvSpPr>
              <p:nvPr/>
            </p:nvSpPr>
            <p:spPr bwMode="auto">
              <a:xfrm>
                <a:off x="7662378" y="0"/>
                <a:ext cx="301727" cy="301727"/>
              </a:xfrm>
              <a:prstGeom prst="ellipse">
                <a:avLst/>
              </a:prstGeom>
              <a:solidFill>
                <a:schemeClr val="accent5">
                  <a:lumMod val="60000"/>
                  <a:lumOff val="40000"/>
                </a:schemeClr>
              </a:solidFill>
              <a:ln w="9525">
                <a:noFill/>
                <a:round/>
              </a:ln>
            </p:spPr>
            <p:txBody>
              <a:bodyPr anchor="ctr"/>
              <a:lstStyle/>
              <a:p>
                <a:pPr algn="ctr" eaLnBrk="1" hangingPunct="1"/>
                <a:endParaRPr lang="zh-CN" altLang="en-US">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12" name="椭圆 15"/>
              <p:cNvSpPr>
                <a:spLocks noChangeArrowheads="1"/>
              </p:cNvSpPr>
              <p:nvPr/>
            </p:nvSpPr>
            <p:spPr bwMode="auto">
              <a:xfrm>
                <a:off x="10216504" y="0"/>
                <a:ext cx="301727" cy="301727"/>
              </a:xfrm>
              <a:prstGeom prst="ellipse">
                <a:avLst/>
              </a:prstGeom>
              <a:solidFill>
                <a:schemeClr val="accent5">
                  <a:lumMod val="60000"/>
                  <a:lumOff val="40000"/>
                </a:schemeClr>
              </a:solidFill>
              <a:ln w="9525">
                <a:noFill/>
                <a:round/>
              </a:ln>
            </p:spPr>
            <p:txBody>
              <a:bodyPr anchor="ctr"/>
              <a:lstStyle/>
              <a:p>
                <a:pPr algn="ctr" eaLnBrk="1" hangingPunct="1"/>
                <a:endParaRPr lang="zh-CN" altLang="en-US">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cxnSp>
            <p:nvCxnSpPr>
              <p:cNvPr id="13" name="直接连接符 16"/>
              <p:cNvCxnSpPr>
                <a:cxnSpLocks noChangeShapeType="1"/>
              </p:cNvCxnSpPr>
              <p:nvPr/>
            </p:nvCxnSpPr>
            <p:spPr bwMode="auto">
              <a:xfrm>
                <a:off x="457931" y="150863"/>
                <a:ext cx="1885913" cy="0"/>
              </a:xfrm>
              <a:prstGeom prst="line">
                <a:avLst/>
              </a:prstGeom>
              <a:noFill/>
              <a:ln w="6350">
                <a:solidFill>
                  <a:schemeClr val="accent1">
                    <a:lumMod val="75000"/>
                  </a:schemeClr>
                </a:solidFill>
                <a:round/>
              </a:ln>
            </p:spPr>
          </p:cxnSp>
          <p:cxnSp>
            <p:nvCxnSpPr>
              <p:cNvPr id="14" name="直接连接符 17"/>
              <p:cNvCxnSpPr>
                <a:cxnSpLocks noChangeShapeType="1"/>
              </p:cNvCxnSpPr>
              <p:nvPr/>
            </p:nvCxnSpPr>
            <p:spPr bwMode="auto">
              <a:xfrm>
                <a:off x="3040126" y="150863"/>
                <a:ext cx="1885913" cy="0"/>
              </a:xfrm>
              <a:prstGeom prst="line">
                <a:avLst/>
              </a:prstGeom>
              <a:noFill/>
              <a:ln w="6350">
                <a:solidFill>
                  <a:schemeClr val="accent1">
                    <a:lumMod val="75000"/>
                  </a:schemeClr>
                </a:solidFill>
                <a:round/>
              </a:ln>
            </p:spPr>
          </p:cxnSp>
          <p:cxnSp>
            <p:nvCxnSpPr>
              <p:cNvPr id="15" name="直接连接符 18"/>
              <p:cNvCxnSpPr>
                <a:cxnSpLocks noChangeShapeType="1"/>
              </p:cNvCxnSpPr>
              <p:nvPr/>
            </p:nvCxnSpPr>
            <p:spPr bwMode="auto">
              <a:xfrm>
                <a:off x="5600875" y="150863"/>
                <a:ext cx="1885913" cy="0"/>
              </a:xfrm>
              <a:prstGeom prst="line">
                <a:avLst/>
              </a:prstGeom>
              <a:noFill/>
              <a:ln w="6350">
                <a:solidFill>
                  <a:schemeClr val="accent1">
                    <a:lumMod val="75000"/>
                  </a:schemeClr>
                </a:solidFill>
                <a:round/>
              </a:ln>
            </p:spPr>
          </p:cxnSp>
          <p:cxnSp>
            <p:nvCxnSpPr>
              <p:cNvPr id="16" name="直接连接符 19"/>
              <p:cNvCxnSpPr>
                <a:cxnSpLocks noChangeShapeType="1"/>
              </p:cNvCxnSpPr>
              <p:nvPr/>
            </p:nvCxnSpPr>
            <p:spPr bwMode="auto">
              <a:xfrm>
                <a:off x="8161624" y="150863"/>
                <a:ext cx="1885913" cy="0"/>
              </a:xfrm>
              <a:prstGeom prst="line">
                <a:avLst/>
              </a:prstGeom>
              <a:noFill/>
              <a:ln w="6350">
                <a:solidFill>
                  <a:schemeClr val="accent1">
                    <a:lumMod val="75000"/>
                  </a:schemeClr>
                </a:solidFill>
                <a:round/>
              </a:ln>
            </p:spPr>
          </p:cxnSp>
        </p:grpSp>
        <p:sp>
          <p:nvSpPr>
            <p:cNvPr id="17" name="稻壳儿小白白(http://dwz.cn/Wu2UP)"/>
            <p:cNvSpPr txBox="1">
              <a:spLocks noChangeArrowheads="1"/>
            </p:cNvSpPr>
            <p:nvPr/>
          </p:nvSpPr>
          <p:spPr bwMode="auto">
            <a:xfrm>
              <a:off x="238244" y="5066599"/>
              <a:ext cx="1507429" cy="2609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1216025">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1pPr>
              <a:lvl2pPr marL="742950" indent="-285750" defTabSz="1216025">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2pPr>
              <a:lvl3pPr marL="1143000" indent="-228600" defTabSz="1216025">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3pPr>
              <a:lvl4pPr marL="1600200" indent="-228600" defTabSz="1216025">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4pPr>
              <a:lvl5pPr marL="2057400" indent="-228600" defTabSz="1216025">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spcBef>
                  <a:spcPct val="20000"/>
                </a:spcBef>
              </a:pPr>
              <a:r>
                <a:rPr lang="zh-CN" altLang="en-US" sz="1600" b="1" dirty="0" smtClean="0">
                  <a:sym typeface="Arial" panose="020B0604020202020204" pitchFamily="34" charset="0"/>
                </a:rPr>
                <a:t>商务简约</a:t>
              </a:r>
              <a:endParaRPr lang="en-US" altLang="zh-CN" sz="1600" b="1" dirty="0">
                <a:sym typeface="Arial" panose="020B0604020202020204" pitchFamily="34" charset="0"/>
              </a:endParaRPr>
            </a:p>
          </p:txBody>
        </p:sp>
        <p:sp>
          <p:nvSpPr>
            <p:cNvPr id="18" name="稻壳儿小白白(http://dwz.cn/Wu2UP)"/>
            <p:cNvSpPr txBox="1">
              <a:spLocks noChangeArrowheads="1"/>
            </p:cNvSpPr>
            <p:nvPr/>
          </p:nvSpPr>
          <p:spPr bwMode="auto">
            <a:xfrm>
              <a:off x="273179" y="5416827"/>
              <a:ext cx="1636079"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1216025">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1pPr>
              <a:lvl2pPr marL="742950" indent="-285750" defTabSz="1216025">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2pPr>
              <a:lvl3pPr marL="1143000" indent="-228600" defTabSz="1216025">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3pPr>
              <a:lvl4pPr marL="1600200" indent="-228600" defTabSz="1216025">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4pPr>
              <a:lvl5pPr marL="2057400" indent="-228600" defTabSz="1216025">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a:r>
                <a:rPr lang="zh-CN" altLang="en-US" sz="1400" dirty="0" smtClean="0">
                  <a:solidFill>
                    <a:schemeClr val="tx1">
                      <a:lumMod val="75000"/>
                      <a:lumOff val="25000"/>
                    </a:schemeClr>
                  </a:solidFill>
                  <a:cs typeface="+mn-ea"/>
                  <a:sym typeface="Arial" panose="020B0604020202020204" pitchFamily="34" charset="0"/>
                </a:rPr>
                <a:t>点击编辑内容点击编辑内容点击编辑内容点击编辑内容</a:t>
              </a:r>
              <a:endParaRPr lang="id-ID" altLang="en-US" sz="1400" dirty="0">
                <a:solidFill>
                  <a:schemeClr val="tx1">
                    <a:lumMod val="75000"/>
                    <a:lumOff val="25000"/>
                  </a:schemeClr>
                </a:solidFill>
                <a:sym typeface="Arial" panose="020B0604020202020204" pitchFamily="34" charset="0"/>
              </a:endParaRPr>
            </a:p>
          </p:txBody>
        </p:sp>
        <p:sp>
          <p:nvSpPr>
            <p:cNvPr id="19" name="稻壳儿小白白(http://dwz.cn/Wu2UP)"/>
            <p:cNvSpPr txBox="1">
              <a:spLocks noChangeArrowheads="1"/>
            </p:cNvSpPr>
            <p:nvPr/>
          </p:nvSpPr>
          <p:spPr bwMode="auto">
            <a:xfrm>
              <a:off x="2836961" y="5066599"/>
              <a:ext cx="1507429" cy="2609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1216025">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1pPr>
              <a:lvl2pPr marL="742950" indent="-285750" defTabSz="1216025">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2pPr>
              <a:lvl3pPr marL="1143000" indent="-228600" defTabSz="1216025">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3pPr>
              <a:lvl4pPr marL="1600200" indent="-228600" defTabSz="1216025">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4pPr>
              <a:lvl5pPr marL="2057400" indent="-228600" defTabSz="1216025">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a:spcBef>
                  <a:spcPct val="20000"/>
                </a:spcBef>
              </a:pPr>
              <a:r>
                <a:rPr lang="zh-CN" altLang="en-US" sz="1600" b="1" dirty="0">
                  <a:sym typeface="Arial" panose="020B0604020202020204" pitchFamily="34" charset="0"/>
                </a:rPr>
                <a:t>商务简约</a:t>
              </a:r>
              <a:endParaRPr lang="en-US" altLang="zh-CN" sz="1600" b="1" dirty="0">
                <a:sym typeface="Arial" panose="020B0604020202020204" pitchFamily="34" charset="0"/>
              </a:endParaRPr>
            </a:p>
          </p:txBody>
        </p:sp>
        <p:sp>
          <p:nvSpPr>
            <p:cNvPr id="20" name="稻壳儿小白白(http://dwz.cn/Wu2UP)"/>
            <p:cNvSpPr txBox="1">
              <a:spLocks noChangeArrowheads="1"/>
            </p:cNvSpPr>
            <p:nvPr/>
          </p:nvSpPr>
          <p:spPr bwMode="auto">
            <a:xfrm>
              <a:off x="2708311" y="5447605"/>
              <a:ext cx="1636079"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1216025">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1pPr>
              <a:lvl2pPr marL="742950" indent="-285750" defTabSz="1216025">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2pPr>
              <a:lvl3pPr marL="1143000" indent="-228600" defTabSz="1216025">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3pPr>
              <a:lvl4pPr marL="1600200" indent="-228600" defTabSz="1216025">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4pPr>
              <a:lvl5pPr marL="2057400" indent="-228600" defTabSz="1216025">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a:r>
                <a:rPr lang="zh-CN" altLang="en-US" sz="1400" dirty="0" smtClean="0">
                  <a:solidFill>
                    <a:schemeClr val="tx1">
                      <a:lumMod val="75000"/>
                      <a:lumOff val="25000"/>
                    </a:schemeClr>
                  </a:solidFill>
                  <a:cs typeface="+mn-ea"/>
                  <a:sym typeface="Arial" panose="020B0604020202020204" pitchFamily="34" charset="0"/>
                </a:rPr>
                <a:t>点击编辑内容点击编辑内容点击编辑内容点击编辑内容</a:t>
              </a:r>
              <a:endParaRPr lang="id-ID" altLang="en-US" sz="1400" dirty="0">
                <a:solidFill>
                  <a:schemeClr val="tx1">
                    <a:lumMod val="75000"/>
                    <a:lumOff val="25000"/>
                  </a:schemeClr>
                </a:solidFill>
                <a:sym typeface="Arial" panose="020B0604020202020204" pitchFamily="34" charset="0"/>
              </a:endParaRPr>
            </a:p>
          </p:txBody>
        </p:sp>
        <p:sp>
          <p:nvSpPr>
            <p:cNvPr id="21" name="稻壳儿小白白(http://dwz.cn/Wu2UP)"/>
            <p:cNvSpPr txBox="1">
              <a:spLocks noChangeArrowheads="1"/>
            </p:cNvSpPr>
            <p:nvPr/>
          </p:nvSpPr>
          <p:spPr bwMode="auto">
            <a:xfrm>
              <a:off x="5377039" y="5066599"/>
              <a:ext cx="1507429" cy="2609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1216025">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1pPr>
              <a:lvl2pPr marL="742950" indent="-285750" defTabSz="1216025">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2pPr>
              <a:lvl3pPr marL="1143000" indent="-228600" defTabSz="1216025">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3pPr>
              <a:lvl4pPr marL="1600200" indent="-228600" defTabSz="1216025">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4pPr>
              <a:lvl5pPr marL="2057400" indent="-228600" defTabSz="1216025">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a:spcBef>
                  <a:spcPct val="20000"/>
                </a:spcBef>
              </a:pPr>
              <a:r>
                <a:rPr lang="zh-CN" altLang="en-US" sz="1600" b="1" dirty="0">
                  <a:sym typeface="Arial" panose="020B0604020202020204" pitchFamily="34" charset="0"/>
                </a:rPr>
                <a:t>商务简约</a:t>
              </a:r>
              <a:endParaRPr lang="en-US" altLang="zh-CN" sz="1600" b="1" dirty="0">
                <a:sym typeface="Arial" panose="020B0604020202020204" pitchFamily="34" charset="0"/>
              </a:endParaRPr>
            </a:p>
          </p:txBody>
        </p:sp>
        <p:sp>
          <p:nvSpPr>
            <p:cNvPr id="22" name="稻壳儿小白白(http://dwz.cn/Wu2UP)"/>
            <p:cNvSpPr txBox="1">
              <a:spLocks noChangeArrowheads="1"/>
            </p:cNvSpPr>
            <p:nvPr/>
          </p:nvSpPr>
          <p:spPr bwMode="auto">
            <a:xfrm>
              <a:off x="5248389" y="5447605"/>
              <a:ext cx="1636079"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1216025">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1pPr>
              <a:lvl2pPr marL="742950" indent="-285750" defTabSz="1216025">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2pPr>
              <a:lvl3pPr marL="1143000" indent="-228600" defTabSz="1216025">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3pPr>
              <a:lvl4pPr marL="1600200" indent="-228600" defTabSz="1216025">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4pPr>
              <a:lvl5pPr marL="2057400" indent="-228600" defTabSz="1216025">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a:r>
                <a:rPr lang="zh-CN" altLang="en-US" sz="1400" dirty="0" smtClean="0">
                  <a:solidFill>
                    <a:schemeClr val="tx1">
                      <a:lumMod val="75000"/>
                      <a:lumOff val="25000"/>
                    </a:schemeClr>
                  </a:solidFill>
                  <a:cs typeface="+mn-ea"/>
                  <a:sym typeface="Arial" panose="020B0604020202020204" pitchFamily="34" charset="0"/>
                </a:rPr>
                <a:t>点击编辑内容点击编辑内容点击编辑内容点击编辑内容</a:t>
              </a:r>
              <a:endParaRPr lang="id-ID" altLang="en-US" sz="1400" dirty="0">
                <a:solidFill>
                  <a:schemeClr val="tx1">
                    <a:lumMod val="75000"/>
                    <a:lumOff val="25000"/>
                  </a:schemeClr>
                </a:solidFill>
                <a:sym typeface="Arial" panose="020B0604020202020204" pitchFamily="34" charset="0"/>
              </a:endParaRPr>
            </a:p>
          </p:txBody>
        </p:sp>
        <p:sp>
          <p:nvSpPr>
            <p:cNvPr id="23" name="稻壳儿小白白(http://dwz.cn/Wu2UP)"/>
            <p:cNvSpPr txBox="1">
              <a:spLocks noChangeArrowheads="1"/>
            </p:cNvSpPr>
            <p:nvPr/>
          </p:nvSpPr>
          <p:spPr bwMode="auto">
            <a:xfrm>
              <a:off x="8045767" y="5066599"/>
              <a:ext cx="1507429" cy="2609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1216025">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1pPr>
              <a:lvl2pPr marL="742950" indent="-285750" defTabSz="1216025">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2pPr>
              <a:lvl3pPr marL="1143000" indent="-228600" defTabSz="1216025">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3pPr>
              <a:lvl4pPr marL="1600200" indent="-228600" defTabSz="1216025">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4pPr>
              <a:lvl5pPr marL="2057400" indent="-228600" defTabSz="1216025">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a:spcBef>
                  <a:spcPct val="20000"/>
                </a:spcBef>
              </a:pPr>
              <a:r>
                <a:rPr lang="zh-CN" altLang="en-US" sz="1600" b="1" dirty="0">
                  <a:sym typeface="Arial" panose="020B0604020202020204" pitchFamily="34" charset="0"/>
                </a:rPr>
                <a:t>商务简约</a:t>
              </a:r>
              <a:endParaRPr lang="en-US" altLang="zh-CN" sz="1600" b="1" dirty="0">
                <a:sym typeface="Arial" panose="020B0604020202020204" pitchFamily="34" charset="0"/>
              </a:endParaRPr>
            </a:p>
          </p:txBody>
        </p:sp>
        <p:sp>
          <p:nvSpPr>
            <p:cNvPr id="24" name="稻壳儿小白白(http://dwz.cn/Wu2UP)"/>
            <p:cNvSpPr txBox="1">
              <a:spLocks noChangeArrowheads="1"/>
            </p:cNvSpPr>
            <p:nvPr/>
          </p:nvSpPr>
          <p:spPr bwMode="auto">
            <a:xfrm>
              <a:off x="7917117" y="5447605"/>
              <a:ext cx="1636079"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1216025">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1pPr>
              <a:lvl2pPr marL="742950" indent="-285750" defTabSz="1216025">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2pPr>
              <a:lvl3pPr marL="1143000" indent="-228600" defTabSz="1216025">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3pPr>
              <a:lvl4pPr marL="1600200" indent="-228600" defTabSz="1216025">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4pPr>
              <a:lvl5pPr marL="2057400" indent="-228600" defTabSz="1216025">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a:r>
                <a:rPr lang="zh-CN" altLang="en-US" sz="1400" dirty="0" smtClean="0">
                  <a:solidFill>
                    <a:schemeClr val="tx1">
                      <a:lumMod val="75000"/>
                      <a:lumOff val="25000"/>
                    </a:schemeClr>
                  </a:solidFill>
                  <a:cs typeface="+mn-ea"/>
                  <a:sym typeface="Arial" panose="020B0604020202020204" pitchFamily="34" charset="0"/>
                </a:rPr>
                <a:t>点击编辑内容点击编辑内容点击编辑内容点击编辑内容</a:t>
              </a:r>
              <a:endParaRPr lang="id-ID" altLang="en-US" sz="1400" dirty="0">
                <a:solidFill>
                  <a:schemeClr val="tx1">
                    <a:lumMod val="75000"/>
                    <a:lumOff val="25000"/>
                  </a:schemeClr>
                </a:solidFill>
                <a:sym typeface="Arial" panose="020B0604020202020204" pitchFamily="34" charset="0"/>
              </a:endParaRPr>
            </a:p>
          </p:txBody>
        </p:sp>
        <p:sp>
          <p:nvSpPr>
            <p:cNvPr id="25" name="稻壳儿小白白(http://dwz.cn/Wu2UP)"/>
            <p:cNvSpPr txBox="1">
              <a:spLocks noChangeArrowheads="1"/>
            </p:cNvSpPr>
            <p:nvPr/>
          </p:nvSpPr>
          <p:spPr bwMode="auto">
            <a:xfrm>
              <a:off x="10453531" y="5053921"/>
              <a:ext cx="1507429" cy="2609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1216025">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1pPr>
              <a:lvl2pPr marL="742950" indent="-285750" defTabSz="1216025">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2pPr>
              <a:lvl3pPr marL="1143000" indent="-228600" defTabSz="1216025">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3pPr>
              <a:lvl4pPr marL="1600200" indent="-228600" defTabSz="1216025">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4pPr>
              <a:lvl5pPr marL="2057400" indent="-228600" defTabSz="1216025">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a:spcBef>
                  <a:spcPct val="20000"/>
                </a:spcBef>
              </a:pPr>
              <a:r>
                <a:rPr lang="zh-CN" altLang="en-US" sz="1600" b="1" dirty="0">
                  <a:sym typeface="Arial" panose="020B0604020202020204" pitchFamily="34" charset="0"/>
                </a:rPr>
                <a:t>商务简约</a:t>
              </a:r>
              <a:endParaRPr lang="en-US" altLang="zh-CN" sz="1600" b="1" dirty="0">
                <a:sym typeface="Arial" panose="020B0604020202020204" pitchFamily="34" charset="0"/>
              </a:endParaRPr>
            </a:p>
          </p:txBody>
        </p:sp>
        <p:sp>
          <p:nvSpPr>
            <p:cNvPr id="26" name="稻壳儿小白白(http://dwz.cn/Wu2UP)"/>
            <p:cNvSpPr txBox="1">
              <a:spLocks noChangeArrowheads="1"/>
            </p:cNvSpPr>
            <p:nvPr/>
          </p:nvSpPr>
          <p:spPr bwMode="auto">
            <a:xfrm>
              <a:off x="10324881" y="5434927"/>
              <a:ext cx="1636079"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1216025">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1pPr>
              <a:lvl2pPr marL="742950" indent="-285750" defTabSz="1216025">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2pPr>
              <a:lvl3pPr marL="1143000" indent="-228600" defTabSz="1216025">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3pPr>
              <a:lvl4pPr marL="1600200" indent="-228600" defTabSz="1216025">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4pPr>
              <a:lvl5pPr marL="2057400" indent="-228600" defTabSz="1216025">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a:r>
                <a:rPr lang="zh-CN" altLang="en-US" sz="1400" dirty="0" smtClean="0">
                  <a:solidFill>
                    <a:schemeClr val="tx1">
                      <a:lumMod val="75000"/>
                      <a:lumOff val="25000"/>
                    </a:schemeClr>
                  </a:solidFill>
                  <a:cs typeface="+mn-ea"/>
                  <a:sym typeface="Arial" panose="020B0604020202020204" pitchFamily="34" charset="0"/>
                </a:rPr>
                <a:t>点击编辑内容点击编辑内容点击编辑内容点击编辑内容</a:t>
              </a:r>
              <a:endParaRPr lang="id-ID" altLang="en-US" sz="1400" dirty="0">
                <a:solidFill>
                  <a:schemeClr val="tx1">
                    <a:lumMod val="75000"/>
                    <a:lumOff val="25000"/>
                  </a:schemeClr>
                </a:solidFill>
                <a:sym typeface="Arial" panose="020B0604020202020204" pitchFamily="34" charset="0"/>
              </a:endParaRPr>
            </a:p>
          </p:txBody>
        </p:sp>
      </p:gr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reeform 46"/>
          <p:cNvSpPr/>
          <p:nvPr/>
        </p:nvSpPr>
        <p:spPr bwMode="auto">
          <a:xfrm>
            <a:off x="8174537" y="3277873"/>
            <a:ext cx="2913063" cy="2854325"/>
          </a:xfrm>
          <a:custGeom>
            <a:avLst/>
            <a:gdLst>
              <a:gd name="T0" fmla="*/ 2147483646 w 1007"/>
              <a:gd name="T1" fmla="*/ 2147483646 h 986"/>
              <a:gd name="T2" fmla="*/ 2147483646 w 1007"/>
              <a:gd name="T3" fmla="*/ 2147483646 h 986"/>
              <a:gd name="T4" fmla="*/ 2147483646 w 1007"/>
              <a:gd name="T5" fmla="*/ 2147483646 h 986"/>
              <a:gd name="T6" fmla="*/ 1740620231 w 1007"/>
              <a:gd name="T7" fmla="*/ 0 h 986"/>
              <a:gd name="T8" fmla="*/ 158997698 w 1007"/>
              <a:gd name="T9" fmla="*/ 1583852205 h 986"/>
              <a:gd name="T10" fmla="*/ 2147483646 w 1007"/>
              <a:gd name="T11" fmla="*/ 2147483646 h 986"/>
              <a:gd name="T12" fmla="*/ 2147483646 w 1007"/>
              <a:gd name="T13" fmla="*/ 2147483646 h 986"/>
              <a:gd name="T14" fmla="*/ 2147483646 w 1007"/>
              <a:gd name="T15" fmla="*/ 2147483646 h 986"/>
              <a:gd name="T16" fmla="*/ 2147483646 w 1007"/>
              <a:gd name="T17" fmla="*/ 2147483646 h 986"/>
              <a:gd name="T18" fmla="*/ 2147483646 w 1007"/>
              <a:gd name="T19" fmla="*/ 2147483646 h 986"/>
              <a:gd name="T20" fmla="*/ 2147483646 w 1007"/>
              <a:gd name="T21" fmla="*/ 2147483646 h 986"/>
              <a:gd name="T22" fmla="*/ 2147483646 w 1007"/>
              <a:gd name="T23" fmla="*/ 2147483646 h 986"/>
              <a:gd name="T24" fmla="*/ 2147483646 w 1007"/>
              <a:gd name="T25" fmla="*/ 2147483646 h 98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1007" h="986">
                <a:moveTo>
                  <a:pt x="1007" y="700"/>
                </a:moveTo>
                <a:cubicBezTo>
                  <a:pt x="877" y="570"/>
                  <a:pt x="877" y="570"/>
                  <a:pt x="877" y="570"/>
                </a:cubicBezTo>
                <a:cubicBezTo>
                  <a:pt x="865" y="658"/>
                  <a:pt x="865" y="658"/>
                  <a:pt x="865" y="658"/>
                </a:cubicBezTo>
                <a:cubicBezTo>
                  <a:pt x="705" y="498"/>
                  <a:pt x="401" y="193"/>
                  <a:pt x="208" y="0"/>
                </a:cubicBezTo>
                <a:cubicBezTo>
                  <a:pt x="118" y="89"/>
                  <a:pt x="43" y="164"/>
                  <a:pt x="19" y="189"/>
                </a:cubicBezTo>
                <a:cubicBezTo>
                  <a:pt x="0" y="170"/>
                  <a:pt x="458" y="630"/>
                  <a:pt x="673" y="846"/>
                </a:cubicBezTo>
                <a:cubicBezTo>
                  <a:pt x="592" y="856"/>
                  <a:pt x="592" y="856"/>
                  <a:pt x="592" y="856"/>
                </a:cubicBezTo>
                <a:cubicBezTo>
                  <a:pt x="722" y="986"/>
                  <a:pt x="722" y="986"/>
                  <a:pt x="722" y="986"/>
                </a:cubicBezTo>
                <a:cubicBezTo>
                  <a:pt x="975" y="954"/>
                  <a:pt x="975" y="954"/>
                  <a:pt x="975" y="954"/>
                </a:cubicBezTo>
                <a:cubicBezTo>
                  <a:pt x="975" y="954"/>
                  <a:pt x="975" y="954"/>
                  <a:pt x="975" y="954"/>
                </a:cubicBezTo>
                <a:cubicBezTo>
                  <a:pt x="994" y="806"/>
                  <a:pt x="994" y="806"/>
                  <a:pt x="994" y="806"/>
                </a:cubicBezTo>
                <a:cubicBezTo>
                  <a:pt x="993" y="806"/>
                  <a:pt x="993" y="806"/>
                  <a:pt x="993" y="806"/>
                </a:cubicBezTo>
                <a:lnTo>
                  <a:pt x="1007" y="700"/>
                </a:lnTo>
                <a:close/>
              </a:path>
            </a:pathLst>
          </a:custGeom>
          <a:solidFill>
            <a:schemeClr val="accent5">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tx1">
                  <a:lumMod val="85000"/>
                  <a:lumOff val="15000"/>
                </a:schemeClr>
              </a:solidFill>
            </a:endParaRPr>
          </a:p>
        </p:txBody>
      </p:sp>
      <p:grpSp>
        <p:nvGrpSpPr>
          <p:cNvPr id="2" name="组合 2"/>
          <p:cNvGrpSpPr/>
          <p:nvPr/>
        </p:nvGrpSpPr>
        <p:grpSpPr bwMode="auto">
          <a:xfrm>
            <a:off x="223326" y="206326"/>
            <a:ext cx="2921000" cy="461665"/>
            <a:chOff x="608318" y="538132"/>
            <a:chExt cx="2521286" cy="461734"/>
          </a:xfrm>
        </p:grpSpPr>
        <p:sp>
          <p:nvSpPr>
            <p:cNvPr id="3" name="椭圆 2"/>
            <p:cNvSpPr/>
            <p:nvPr/>
          </p:nvSpPr>
          <p:spPr>
            <a:xfrm>
              <a:off x="608318" y="695318"/>
              <a:ext cx="87324" cy="85738"/>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2000">
                <a:solidFill>
                  <a:schemeClr val="tx1">
                    <a:lumMod val="75000"/>
                    <a:lumOff val="25000"/>
                  </a:schemeClr>
                </a:solidFill>
              </a:endParaRPr>
            </a:p>
          </p:txBody>
        </p:sp>
        <p:sp>
          <p:nvSpPr>
            <p:cNvPr id="4" name="椭圆 3"/>
            <p:cNvSpPr/>
            <p:nvPr/>
          </p:nvSpPr>
          <p:spPr>
            <a:xfrm>
              <a:off x="3042279" y="695318"/>
              <a:ext cx="87325" cy="85738"/>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2000">
                <a:solidFill>
                  <a:schemeClr val="tx1">
                    <a:lumMod val="75000"/>
                    <a:lumOff val="25000"/>
                  </a:schemeClr>
                </a:solidFill>
              </a:endParaRPr>
            </a:p>
          </p:txBody>
        </p:sp>
        <p:sp>
          <p:nvSpPr>
            <p:cNvPr id="5" name="文本框 31"/>
            <p:cNvSpPr txBox="1">
              <a:spLocks noChangeArrowheads="1"/>
            </p:cNvSpPr>
            <p:nvPr/>
          </p:nvSpPr>
          <p:spPr bwMode="auto">
            <a:xfrm>
              <a:off x="703979" y="538132"/>
              <a:ext cx="2338540" cy="4617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Tx/>
                <a:buNone/>
              </a:pPr>
              <a:r>
                <a:rPr lang="zh-CN" altLang="en-US" sz="2400" b="1" dirty="0">
                  <a:solidFill>
                    <a:schemeClr val="tx1">
                      <a:lumMod val="85000"/>
                      <a:lumOff val="15000"/>
                    </a:schemeClr>
                  </a:solidFill>
                  <a:latin typeface="微软雅黑" panose="020B0503020204020204" pitchFamily="34" charset="-122"/>
                  <a:ea typeface="微软雅黑" panose="020B0503020204020204" pitchFamily="34" charset="-122"/>
                </a:rPr>
                <a:t>点此添加您的标题</a:t>
              </a:r>
            </a:p>
          </p:txBody>
        </p:sp>
      </p:grpSp>
      <p:sp>
        <p:nvSpPr>
          <p:cNvPr id="7" name="Freeform 47"/>
          <p:cNvSpPr/>
          <p:nvPr/>
        </p:nvSpPr>
        <p:spPr bwMode="auto">
          <a:xfrm>
            <a:off x="6352336" y="4388566"/>
            <a:ext cx="1970087" cy="1924050"/>
          </a:xfrm>
          <a:custGeom>
            <a:avLst/>
            <a:gdLst>
              <a:gd name="T0" fmla="*/ 2147483646 w 681"/>
              <a:gd name="T1" fmla="*/ 1448222308 h 665"/>
              <a:gd name="T2" fmla="*/ 2147483646 w 681"/>
              <a:gd name="T3" fmla="*/ 0 h 665"/>
              <a:gd name="T4" fmla="*/ 1188407973 w 681"/>
              <a:gd name="T5" fmla="*/ 2147483646 h 665"/>
              <a:gd name="T6" fmla="*/ 1087976930 w 681"/>
              <a:gd name="T7" fmla="*/ 2101178332 h 665"/>
              <a:gd name="T8" fmla="*/ 0 w 681"/>
              <a:gd name="T9" fmla="*/ 2147483646 h 665"/>
              <a:gd name="T10" fmla="*/ 259441075 w 681"/>
              <a:gd name="T11" fmla="*/ 2147483646 h 665"/>
              <a:gd name="T12" fmla="*/ 1506430930 w 681"/>
              <a:gd name="T13" fmla="*/ 2147483646 h 665"/>
              <a:gd name="T14" fmla="*/ 1506430930 w 681"/>
              <a:gd name="T15" fmla="*/ 2147483646 h 665"/>
              <a:gd name="T16" fmla="*/ 2147483646 w 681"/>
              <a:gd name="T17" fmla="*/ 2147483646 h 665"/>
              <a:gd name="T18" fmla="*/ 2147483646 w 681"/>
              <a:gd name="T19" fmla="*/ 2147483646 h 665"/>
              <a:gd name="T20" fmla="*/ 2147483646 w 681"/>
              <a:gd name="T21" fmla="*/ 2147483646 h 665"/>
              <a:gd name="T22" fmla="*/ 2147483646 w 681"/>
              <a:gd name="T23" fmla="*/ 1607276144 h 665"/>
              <a:gd name="T24" fmla="*/ 2147483646 w 681"/>
              <a:gd name="T25" fmla="*/ 1448222308 h 665"/>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681" h="665">
                <a:moveTo>
                  <a:pt x="665" y="173"/>
                </a:moveTo>
                <a:cubicBezTo>
                  <a:pt x="656" y="164"/>
                  <a:pt x="586" y="94"/>
                  <a:pt x="492" y="0"/>
                </a:cubicBezTo>
                <a:cubicBezTo>
                  <a:pt x="361" y="131"/>
                  <a:pt x="225" y="267"/>
                  <a:pt x="142" y="350"/>
                </a:cubicBezTo>
                <a:cubicBezTo>
                  <a:pt x="130" y="251"/>
                  <a:pt x="130" y="251"/>
                  <a:pt x="130" y="251"/>
                </a:cubicBezTo>
                <a:cubicBezTo>
                  <a:pt x="0" y="381"/>
                  <a:pt x="0" y="381"/>
                  <a:pt x="0" y="381"/>
                </a:cubicBezTo>
                <a:cubicBezTo>
                  <a:pt x="31" y="633"/>
                  <a:pt x="31" y="633"/>
                  <a:pt x="31" y="633"/>
                </a:cubicBezTo>
                <a:cubicBezTo>
                  <a:pt x="180" y="652"/>
                  <a:pt x="180" y="652"/>
                  <a:pt x="180" y="652"/>
                </a:cubicBezTo>
                <a:cubicBezTo>
                  <a:pt x="180" y="651"/>
                  <a:pt x="180" y="651"/>
                  <a:pt x="180" y="651"/>
                </a:cubicBezTo>
                <a:cubicBezTo>
                  <a:pt x="286" y="665"/>
                  <a:pt x="286" y="665"/>
                  <a:pt x="286" y="665"/>
                </a:cubicBezTo>
                <a:cubicBezTo>
                  <a:pt x="415" y="535"/>
                  <a:pt x="415" y="535"/>
                  <a:pt x="415" y="535"/>
                </a:cubicBezTo>
                <a:cubicBezTo>
                  <a:pt x="347" y="526"/>
                  <a:pt x="347" y="526"/>
                  <a:pt x="347" y="526"/>
                </a:cubicBezTo>
                <a:cubicBezTo>
                  <a:pt x="431" y="442"/>
                  <a:pt x="558" y="315"/>
                  <a:pt x="681" y="192"/>
                </a:cubicBezTo>
                <a:cubicBezTo>
                  <a:pt x="678" y="187"/>
                  <a:pt x="673" y="180"/>
                  <a:pt x="665" y="173"/>
                </a:cubicBezTo>
                <a:close/>
              </a:path>
            </a:pathLst>
          </a:custGeom>
          <a:solidFill>
            <a:schemeClr val="accent5">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tx1">
                  <a:lumMod val="85000"/>
                  <a:lumOff val="15000"/>
                </a:schemeClr>
              </a:solidFill>
            </a:endParaRPr>
          </a:p>
        </p:txBody>
      </p:sp>
      <p:sp>
        <p:nvSpPr>
          <p:cNvPr id="8" name="Rectangle 48"/>
          <p:cNvSpPr>
            <a:spLocks noChangeArrowheads="1"/>
          </p:cNvSpPr>
          <p:nvPr/>
        </p:nvSpPr>
        <p:spPr bwMode="auto">
          <a:xfrm>
            <a:off x="6427788" y="6230938"/>
            <a:ext cx="1587" cy="1587"/>
          </a:xfrm>
          <a:prstGeom prst="rect">
            <a:avLst/>
          </a:prstGeom>
          <a:solidFill>
            <a:schemeClr val="accent5">
              <a:lumMod val="60000"/>
              <a:lumOff val="40000"/>
            </a:schemeClr>
          </a:solidFill>
          <a:ln>
            <a:noFill/>
          </a:ln>
        </p:spPr>
        <p:txBody>
          <a:bodyPr/>
          <a:lstStyle>
            <a:lvl1pPr>
              <a:lnSpc>
                <a:spcPct val="90000"/>
              </a:lnSpc>
              <a:spcBef>
                <a:spcPts val="1000"/>
              </a:spcBef>
              <a:buFont typeface="Arial" panose="020B0604020202020204" pitchFamily="34" charset="0"/>
              <a:buChar char="•"/>
              <a:defRPr sz="2800">
                <a:solidFill>
                  <a:schemeClr val="tx1"/>
                </a:solidFill>
                <a:latin typeface="等线" pitchFamily="2" charset="-122"/>
                <a:ea typeface="等线"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等线" pitchFamily="2" charset="-122"/>
                <a:ea typeface="等线"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等线" pitchFamily="2" charset="-122"/>
                <a:ea typeface="等线"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等线" pitchFamily="2" charset="-122"/>
                <a:ea typeface="等线"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等线" pitchFamily="2" charset="-122"/>
                <a:ea typeface="等线" pitchFamily="2" charset="-122"/>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等线" pitchFamily="2" charset="-122"/>
                <a:ea typeface="等线" pitchFamily="2" charset="-122"/>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等线" pitchFamily="2" charset="-122"/>
                <a:ea typeface="等线" pitchFamily="2" charset="-122"/>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等线" pitchFamily="2" charset="-122"/>
                <a:ea typeface="等线" pitchFamily="2" charset="-122"/>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等线" pitchFamily="2" charset="-122"/>
                <a:ea typeface="等线" pitchFamily="2" charset="-122"/>
              </a:defRPr>
            </a:lvl9pPr>
          </a:lstStyle>
          <a:p>
            <a:pPr eaLnBrk="1" hangingPunct="1">
              <a:lnSpc>
                <a:spcPct val="100000"/>
              </a:lnSpc>
              <a:spcBef>
                <a:spcPct val="0"/>
              </a:spcBef>
              <a:buFontTx/>
              <a:buNone/>
            </a:pPr>
            <a:endParaRPr lang="id-ID" altLang="zh-CN" sz="1800">
              <a:solidFill>
                <a:schemeClr val="tx1">
                  <a:lumMod val="85000"/>
                  <a:lumOff val="15000"/>
                </a:schemeClr>
              </a:solidFill>
              <a:latin typeface="Calibri" panose="020F0502020204030204" pitchFamily="34" charset="0"/>
              <a:ea typeface="宋体" panose="02010600030101010101" pitchFamily="2" charset="-122"/>
            </a:endParaRPr>
          </a:p>
        </p:txBody>
      </p:sp>
      <p:sp>
        <p:nvSpPr>
          <p:cNvPr id="9" name="Freeform 49"/>
          <p:cNvSpPr/>
          <p:nvPr/>
        </p:nvSpPr>
        <p:spPr bwMode="auto">
          <a:xfrm>
            <a:off x="7631113" y="4283075"/>
            <a:ext cx="139700" cy="161925"/>
          </a:xfrm>
          <a:custGeom>
            <a:avLst/>
            <a:gdLst>
              <a:gd name="T0" fmla="*/ 0 w 48"/>
              <a:gd name="T1" fmla="*/ 28 h 56"/>
              <a:gd name="T2" fmla="*/ 3 w 48"/>
              <a:gd name="T3" fmla="*/ 0 h 56"/>
              <a:gd name="T4" fmla="*/ 48 w 48"/>
              <a:gd name="T5" fmla="*/ 41 h 56"/>
              <a:gd name="T6" fmla="*/ 23 w 48"/>
              <a:gd name="T7" fmla="*/ 52 h 56"/>
              <a:gd name="T8" fmla="*/ 0 w 48"/>
              <a:gd name="T9" fmla="*/ 28 h 56"/>
            </a:gdLst>
            <a:ahLst/>
            <a:cxnLst>
              <a:cxn ang="0">
                <a:pos x="T0" y="T1"/>
              </a:cxn>
              <a:cxn ang="0">
                <a:pos x="T2" y="T3"/>
              </a:cxn>
              <a:cxn ang="0">
                <a:pos x="T4" y="T5"/>
              </a:cxn>
              <a:cxn ang="0">
                <a:pos x="T6" y="T7"/>
              </a:cxn>
              <a:cxn ang="0">
                <a:pos x="T8" y="T9"/>
              </a:cxn>
            </a:cxnLst>
            <a:rect l="0" t="0" r="r" b="b"/>
            <a:pathLst>
              <a:path w="48" h="56">
                <a:moveTo>
                  <a:pt x="0" y="28"/>
                </a:moveTo>
                <a:cubicBezTo>
                  <a:pt x="3" y="0"/>
                  <a:pt x="3" y="0"/>
                  <a:pt x="3" y="0"/>
                </a:cubicBezTo>
                <a:cubicBezTo>
                  <a:pt x="48" y="41"/>
                  <a:pt x="48" y="41"/>
                  <a:pt x="48" y="41"/>
                </a:cubicBezTo>
                <a:cubicBezTo>
                  <a:pt x="33" y="56"/>
                  <a:pt x="23" y="52"/>
                  <a:pt x="23" y="52"/>
                </a:cubicBezTo>
                <a:lnTo>
                  <a:pt x="0" y="28"/>
                </a:lnTo>
                <a:close/>
              </a:path>
            </a:pathLst>
          </a:custGeom>
          <a:solidFill>
            <a:schemeClr val="accent5">
              <a:lumMod val="60000"/>
              <a:lumOff val="40000"/>
            </a:schemeClr>
          </a:solidFill>
          <a:ln>
            <a:noFill/>
          </a:ln>
        </p:spPr>
        <p:txBody>
          <a:bodyPr/>
          <a:lstStyle/>
          <a:p>
            <a:pPr eaLnBrk="1" fontAlgn="auto" hangingPunct="1">
              <a:spcBef>
                <a:spcPts val="0"/>
              </a:spcBef>
              <a:spcAft>
                <a:spcPts val="0"/>
              </a:spcAft>
              <a:defRPr/>
            </a:pPr>
            <a:endParaRPr lang="id-ID">
              <a:solidFill>
                <a:schemeClr val="tx1">
                  <a:lumMod val="85000"/>
                  <a:lumOff val="15000"/>
                </a:schemeClr>
              </a:solidFill>
              <a:latin typeface="+mn-lt"/>
              <a:ea typeface="+mn-ea"/>
            </a:endParaRPr>
          </a:p>
        </p:txBody>
      </p:sp>
      <p:sp>
        <p:nvSpPr>
          <p:cNvPr id="12" name="Freeform 59"/>
          <p:cNvSpPr/>
          <p:nvPr/>
        </p:nvSpPr>
        <p:spPr bwMode="auto">
          <a:xfrm>
            <a:off x="5697538" y="1857376"/>
            <a:ext cx="3135312" cy="3189287"/>
          </a:xfrm>
          <a:custGeom>
            <a:avLst/>
            <a:gdLst>
              <a:gd name="T0" fmla="*/ 1050 w 1084"/>
              <a:gd name="T1" fmla="*/ 867 h 1102"/>
              <a:gd name="T2" fmla="*/ 325 w 1084"/>
              <a:gd name="T3" fmla="*/ 142 h 1102"/>
              <a:gd name="T4" fmla="*/ 415 w 1084"/>
              <a:gd name="T5" fmla="*/ 130 h 1102"/>
              <a:gd name="T6" fmla="*/ 285 w 1084"/>
              <a:gd name="T7" fmla="*/ 0 h 1102"/>
              <a:gd name="T8" fmla="*/ 31 w 1084"/>
              <a:gd name="T9" fmla="*/ 32 h 1102"/>
              <a:gd name="T10" fmla="*/ 31 w 1084"/>
              <a:gd name="T11" fmla="*/ 33 h 1102"/>
              <a:gd name="T12" fmla="*/ 12 w 1084"/>
              <a:gd name="T13" fmla="*/ 182 h 1102"/>
              <a:gd name="T14" fmla="*/ 13 w 1084"/>
              <a:gd name="T15" fmla="*/ 181 h 1102"/>
              <a:gd name="T16" fmla="*/ 0 w 1084"/>
              <a:gd name="T17" fmla="*/ 287 h 1102"/>
              <a:gd name="T18" fmla="*/ 130 w 1084"/>
              <a:gd name="T19" fmla="*/ 417 h 1102"/>
              <a:gd name="T20" fmla="*/ 140 w 1084"/>
              <a:gd name="T21" fmla="*/ 338 h 1102"/>
              <a:gd name="T22" fmla="*/ 859 w 1084"/>
              <a:gd name="T23" fmla="*/ 1057 h 1102"/>
              <a:gd name="T24" fmla="*/ 880 w 1084"/>
              <a:gd name="T25" fmla="*/ 1102 h 1102"/>
              <a:gd name="T26" fmla="*/ 987 w 1084"/>
              <a:gd name="T27" fmla="*/ 995 h 1102"/>
              <a:gd name="T28" fmla="*/ 987 w 1084"/>
              <a:gd name="T29" fmla="*/ 995 h 1102"/>
              <a:gd name="T30" fmla="*/ 1069 w 1084"/>
              <a:gd name="T31" fmla="*/ 913 h 1102"/>
              <a:gd name="T32" fmla="*/ 1050 w 1084"/>
              <a:gd name="T33" fmla="*/ 867 h 1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084" h="1102">
                <a:moveTo>
                  <a:pt x="1050" y="867"/>
                </a:moveTo>
                <a:cubicBezTo>
                  <a:pt x="1022" y="839"/>
                  <a:pt x="507" y="324"/>
                  <a:pt x="325" y="142"/>
                </a:cubicBezTo>
                <a:cubicBezTo>
                  <a:pt x="415" y="130"/>
                  <a:pt x="415" y="130"/>
                  <a:pt x="415" y="130"/>
                </a:cubicBezTo>
                <a:cubicBezTo>
                  <a:pt x="285" y="0"/>
                  <a:pt x="285" y="0"/>
                  <a:pt x="285" y="0"/>
                </a:cubicBezTo>
                <a:cubicBezTo>
                  <a:pt x="31" y="32"/>
                  <a:pt x="31" y="32"/>
                  <a:pt x="31" y="32"/>
                </a:cubicBezTo>
                <a:cubicBezTo>
                  <a:pt x="31" y="33"/>
                  <a:pt x="31" y="33"/>
                  <a:pt x="31" y="33"/>
                </a:cubicBezTo>
                <a:cubicBezTo>
                  <a:pt x="12" y="182"/>
                  <a:pt x="12" y="182"/>
                  <a:pt x="12" y="182"/>
                </a:cubicBezTo>
                <a:cubicBezTo>
                  <a:pt x="13" y="181"/>
                  <a:pt x="13" y="181"/>
                  <a:pt x="13" y="181"/>
                </a:cubicBezTo>
                <a:cubicBezTo>
                  <a:pt x="0" y="287"/>
                  <a:pt x="0" y="287"/>
                  <a:pt x="0" y="287"/>
                </a:cubicBezTo>
                <a:cubicBezTo>
                  <a:pt x="130" y="417"/>
                  <a:pt x="130" y="417"/>
                  <a:pt x="130" y="417"/>
                </a:cubicBezTo>
                <a:cubicBezTo>
                  <a:pt x="140" y="338"/>
                  <a:pt x="140" y="338"/>
                  <a:pt x="140" y="338"/>
                </a:cubicBezTo>
                <a:cubicBezTo>
                  <a:pt x="326" y="524"/>
                  <a:pt x="832" y="1030"/>
                  <a:pt x="859" y="1057"/>
                </a:cubicBezTo>
                <a:cubicBezTo>
                  <a:pt x="891" y="1089"/>
                  <a:pt x="882" y="1100"/>
                  <a:pt x="880" y="1102"/>
                </a:cubicBezTo>
                <a:cubicBezTo>
                  <a:pt x="987" y="995"/>
                  <a:pt x="987" y="995"/>
                  <a:pt x="987" y="995"/>
                </a:cubicBezTo>
                <a:cubicBezTo>
                  <a:pt x="987" y="995"/>
                  <a:pt x="987" y="995"/>
                  <a:pt x="987" y="995"/>
                </a:cubicBezTo>
                <a:cubicBezTo>
                  <a:pt x="1069" y="913"/>
                  <a:pt x="1069" y="913"/>
                  <a:pt x="1069" y="913"/>
                </a:cubicBezTo>
                <a:cubicBezTo>
                  <a:pt x="1069" y="913"/>
                  <a:pt x="1084" y="901"/>
                  <a:pt x="1050" y="867"/>
                </a:cubicBezTo>
                <a:close/>
              </a:path>
            </a:pathLst>
          </a:custGeom>
          <a:solidFill>
            <a:schemeClr val="accent5">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id-ID">
              <a:solidFill>
                <a:schemeClr val="tx1">
                  <a:lumMod val="85000"/>
                  <a:lumOff val="15000"/>
                </a:schemeClr>
              </a:solidFill>
            </a:endParaRPr>
          </a:p>
        </p:txBody>
      </p:sp>
      <p:sp>
        <p:nvSpPr>
          <p:cNvPr id="13" name="Freeform 64"/>
          <p:cNvSpPr/>
          <p:nvPr/>
        </p:nvSpPr>
        <p:spPr bwMode="auto">
          <a:xfrm>
            <a:off x="7185773" y="3192389"/>
            <a:ext cx="1136650" cy="1185863"/>
          </a:xfrm>
          <a:custGeom>
            <a:avLst/>
            <a:gdLst>
              <a:gd name="T0" fmla="*/ 202 w 393"/>
              <a:gd name="T1" fmla="*/ 0 h 410"/>
              <a:gd name="T2" fmla="*/ 28 w 393"/>
              <a:gd name="T3" fmla="*/ 175 h 410"/>
              <a:gd name="T4" fmla="*/ 14 w 393"/>
              <a:gd name="T5" fmla="*/ 191 h 410"/>
              <a:gd name="T6" fmla="*/ 14 w 393"/>
              <a:gd name="T7" fmla="*/ 191 h 410"/>
              <a:gd name="T8" fmla="*/ 13 w 393"/>
              <a:gd name="T9" fmla="*/ 192 h 410"/>
              <a:gd name="T10" fmla="*/ 13 w 393"/>
              <a:gd name="T11" fmla="*/ 192 h 410"/>
              <a:gd name="T12" fmla="*/ 9 w 393"/>
              <a:gd name="T13" fmla="*/ 221 h 410"/>
              <a:gd name="T14" fmla="*/ 90 w 393"/>
              <a:gd name="T15" fmla="*/ 302 h 410"/>
              <a:gd name="T16" fmla="*/ 91 w 393"/>
              <a:gd name="T17" fmla="*/ 303 h 410"/>
              <a:gd name="T18" fmla="*/ 198 w 393"/>
              <a:gd name="T19" fmla="*/ 410 h 410"/>
              <a:gd name="T20" fmla="*/ 204 w 393"/>
              <a:gd name="T21" fmla="*/ 383 h 410"/>
              <a:gd name="T22" fmla="*/ 218 w 393"/>
              <a:gd name="T23" fmla="*/ 365 h 410"/>
              <a:gd name="T24" fmla="*/ 393 w 393"/>
              <a:gd name="T25" fmla="*/ 191 h 410"/>
              <a:gd name="T26" fmla="*/ 202 w 393"/>
              <a:gd name="T27" fmla="*/ 0 h 4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93" h="410">
                <a:moveTo>
                  <a:pt x="202" y="0"/>
                </a:moveTo>
                <a:cubicBezTo>
                  <a:pt x="110" y="92"/>
                  <a:pt x="39" y="164"/>
                  <a:pt x="28" y="175"/>
                </a:cubicBezTo>
                <a:cubicBezTo>
                  <a:pt x="22" y="181"/>
                  <a:pt x="18" y="186"/>
                  <a:pt x="14" y="191"/>
                </a:cubicBezTo>
                <a:cubicBezTo>
                  <a:pt x="14" y="191"/>
                  <a:pt x="14" y="191"/>
                  <a:pt x="14" y="191"/>
                </a:cubicBezTo>
                <a:cubicBezTo>
                  <a:pt x="14" y="191"/>
                  <a:pt x="14" y="192"/>
                  <a:pt x="13" y="192"/>
                </a:cubicBezTo>
                <a:cubicBezTo>
                  <a:pt x="13" y="192"/>
                  <a:pt x="13" y="192"/>
                  <a:pt x="13" y="192"/>
                </a:cubicBezTo>
                <a:cubicBezTo>
                  <a:pt x="0" y="213"/>
                  <a:pt x="9" y="221"/>
                  <a:pt x="9" y="221"/>
                </a:cubicBezTo>
                <a:cubicBezTo>
                  <a:pt x="90" y="302"/>
                  <a:pt x="90" y="302"/>
                  <a:pt x="90" y="302"/>
                </a:cubicBezTo>
                <a:cubicBezTo>
                  <a:pt x="91" y="303"/>
                  <a:pt x="91" y="303"/>
                  <a:pt x="91" y="303"/>
                </a:cubicBezTo>
                <a:cubicBezTo>
                  <a:pt x="198" y="410"/>
                  <a:pt x="198" y="410"/>
                  <a:pt x="198" y="410"/>
                </a:cubicBezTo>
                <a:cubicBezTo>
                  <a:pt x="196" y="408"/>
                  <a:pt x="191" y="401"/>
                  <a:pt x="204" y="383"/>
                </a:cubicBezTo>
                <a:cubicBezTo>
                  <a:pt x="207" y="378"/>
                  <a:pt x="212" y="372"/>
                  <a:pt x="218" y="365"/>
                </a:cubicBezTo>
                <a:cubicBezTo>
                  <a:pt x="229" y="354"/>
                  <a:pt x="301" y="283"/>
                  <a:pt x="393" y="191"/>
                </a:cubicBezTo>
                <a:cubicBezTo>
                  <a:pt x="335" y="133"/>
                  <a:pt x="269" y="67"/>
                  <a:pt x="202" y="0"/>
                </a:cubicBezTo>
                <a:close/>
              </a:path>
            </a:pathLst>
          </a:custGeom>
          <a:solidFill>
            <a:schemeClr val="accent5">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id-ID">
              <a:solidFill>
                <a:schemeClr val="tx1">
                  <a:lumMod val="85000"/>
                  <a:lumOff val="15000"/>
                </a:schemeClr>
              </a:solidFill>
            </a:endParaRPr>
          </a:p>
        </p:txBody>
      </p:sp>
      <p:sp>
        <p:nvSpPr>
          <p:cNvPr id="14" name="Freeform 70"/>
          <p:cNvSpPr/>
          <p:nvPr/>
        </p:nvSpPr>
        <p:spPr bwMode="auto">
          <a:xfrm>
            <a:off x="7631113" y="1308100"/>
            <a:ext cx="2540000" cy="2486025"/>
          </a:xfrm>
          <a:custGeom>
            <a:avLst/>
            <a:gdLst>
              <a:gd name="T0" fmla="*/ 2147483646 w 878"/>
              <a:gd name="T1" fmla="*/ 2147483646 h 859"/>
              <a:gd name="T2" fmla="*/ 2147483646 w 878"/>
              <a:gd name="T3" fmla="*/ 268024751 h 859"/>
              <a:gd name="T4" fmla="*/ 2147483646 w 878"/>
              <a:gd name="T5" fmla="*/ 108884422 h 859"/>
              <a:gd name="T6" fmla="*/ 2147483646 w 878"/>
              <a:gd name="T7" fmla="*/ 117259924 h 859"/>
              <a:gd name="T8" fmla="*/ 2147483646 w 878"/>
              <a:gd name="T9" fmla="*/ 0 h 859"/>
              <a:gd name="T10" fmla="*/ 2147483646 w 878"/>
              <a:gd name="T11" fmla="*/ 1088850009 h 859"/>
              <a:gd name="T12" fmla="*/ 2147483646 w 878"/>
              <a:gd name="T13" fmla="*/ 1189358929 h 859"/>
              <a:gd name="T14" fmla="*/ 217595262 w 878"/>
              <a:gd name="T15" fmla="*/ 2147483646 h 859"/>
              <a:gd name="T16" fmla="*/ 1816094214 w 878"/>
              <a:gd name="T17" fmla="*/ 2147483646 h 859"/>
              <a:gd name="T18" fmla="*/ 2147483646 w 878"/>
              <a:gd name="T19" fmla="*/ 2147483646 h 859"/>
              <a:gd name="T20" fmla="*/ 2147483646 w 878"/>
              <a:gd name="T21" fmla="*/ 2147483646 h 859"/>
              <a:gd name="T22" fmla="*/ 2147483646 w 878"/>
              <a:gd name="T23" fmla="*/ 2147483646 h 859"/>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878" h="859">
                <a:moveTo>
                  <a:pt x="878" y="285"/>
                </a:moveTo>
                <a:cubicBezTo>
                  <a:pt x="846" y="32"/>
                  <a:pt x="846" y="32"/>
                  <a:pt x="846" y="32"/>
                </a:cubicBezTo>
                <a:cubicBezTo>
                  <a:pt x="698" y="13"/>
                  <a:pt x="698" y="13"/>
                  <a:pt x="698" y="13"/>
                </a:cubicBezTo>
                <a:cubicBezTo>
                  <a:pt x="698" y="14"/>
                  <a:pt x="698" y="14"/>
                  <a:pt x="698" y="14"/>
                </a:cubicBezTo>
                <a:cubicBezTo>
                  <a:pt x="591" y="0"/>
                  <a:pt x="591" y="0"/>
                  <a:pt x="591" y="0"/>
                </a:cubicBezTo>
                <a:cubicBezTo>
                  <a:pt x="461" y="130"/>
                  <a:pt x="461" y="130"/>
                  <a:pt x="461" y="130"/>
                </a:cubicBezTo>
                <a:cubicBezTo>
                  <a:pt x="552" y="142"/>
                  <a:pt x="552" y="142"/>
                  <a:pt x="552" y="142"/>
                </a:cubicBezTo>
                <a:cubicBezTo>
                  <a:pt x="389" y="306"/>
                  <a:pt x="0" y="695"/>
                  <a:pt x="26" y="668"/>
                </a:cubicBezTo>
                <a:cubicBezTo>
                  <a:pt x="93" y="735"/>
                  <a:pt x="159" y="801"/>
                  <a:pt x="217" y="859"/>
                </a:cubicBezTo>
                <a:cubicBezTo>
                  <a:pt x="273" y="803"/>
                  <a:pt x="591" y="485"/>
                  <a:pt x="738" y="338"/>
                </a:cubicBezTo>
                <a:cubicBezTo>
                  <a:pt x="748" y="415"/>
                  <a:pt x="748" y="415"/>
                  <a:pt x="748" y="415"/>
                </a:cubicBezTo>
                <a:lnTo>
                  <a:pt x="878" y="285"/>
                </a:lnTo>
                <a:close/>
              </a:path>
            </a:pathLst>
          </a:custGeom>
          <a:solidFill>
            <a:schemeClr val="accent5">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tx1">
                  <a:lumMod val="85000"/>
                  <a:lumOff val="15000"/>
                </a:schemeClr>
              </a:solidFill>
            </a:endParaRPr>
          </a:p>
        </p:txBody>
      </p:sp>
      <p:sp>
        <p:nvSpPr>
          <p:cNvPr id="15" name="Freeform 82"/>
          <p:cNvSpPr/>
          <p:nvPr/>
        </p:nvSpPr>
        <p:spPr bwMode="auto">
          <a:xfrm>
            <a:off x="7672236" y="2800996"/>
            <a:ext cx="1206500" cy="1177925"/>
          </a:xfrm>
          <a:custGeom>
            <a:avLst/>
            <a:gdLst>
              <a:gd name="T0" fmla="*/ 15 w 404"/>
              <a:gd name="T1" fmla="*/ 199 h 397"/>
              <a:gd name="T2" fmla="*/ 15 w 404"/>
              <a:gd name="T3" fmla="*/ 199 h 397"/>
              <a:gd name="T4" fmla="*/ 213 w 404"/>
              <a:gd name="T5" fmla="*/ 397 h 397"/>
              <a:gd name="T6" fmla="*/ 404 w 404"/>
              <a:gd name="T7" fmla="*/ 210 h 397"/>
              <a:gd name="T8" fmla="*/ 221 w 404"/>
              <a:gd name="T9" fmla="*/ 28 h 397"/>
              <a:gd name="T10" fmla="*/ 203 w 404"/>
              <a:gd name="T11" fmla="*/ 12 h 397"/>
              <a:gd name="T12" fmla="*/ 203 w 404"/>
              <a:gd name="T13" fmla="*/ 12 h 397"/>
              <a:gd name="T14" fmla="*/ 175 w 404"/>
              <a:gd name="T15" fmla="*/ 9 h 397"/>
              <a:gd name="T16" fmla="*/ 94 w 404"/>
              <a:gd name="T17" fmla="*/ 90 h 397"/>
              <a:gd name="T18" fmla="*/ 93 w 404"/>
              <a:gd name="T19" fmla="*/ 91 h 397"/>
              <a:gd name="T20" fmla="*/ 0 w 404"/>
              <a:gd name="T21" fmla="*/ 184 h 397"/>
              <a:gd name="T22" fmla="*/ 15 w 404"/>
              <a:gd name="T23" fmla="*/ 199 h 397"/>
              <a:gd name="connsiteX0" fmla="*/ 371 w 10326"/>
              <a:gd name="connsiteY0" fmla="*/ 4868 h 9855"/>
              <a:gd name="connsiteX1" fmla="*/ 371 w 10326"/>
              <a:gd name="connsiteY1" fmla="*/ 4868 h 9855"/>
              <a:gd name="connsiteX2" fmla="*/ 5272 w 10326"/>
              <a:gd name="connsiteY2" fmla="*/ 9855 h 9855"/>
              <a:gd name="connsiteX3" fmla="*/ 10326 w 10326"/>
              <a:gd name="connsiteY3" fmla="*/ 5477 h 9855"/>
              <a:gd name="connsiteX4" fmla="*/ 5470 w 10326"/>
              <a:gd name="connsiteY4" fmla="*/ 560 h 9855"/>
              <a:gd name="connsiteX5" fmla="*/ 5025 w 10326"/>
              <a:gd name="connsiteY5" fmla="*/ 157 h 9855"/>
              <a:gd name="connsiteX6" fmla="*/ 5025 w 10326"/>
              <a:gd name="connsiteY6" fmla="*/ 157 h 9855"/>
              <a:gd name="connsiteX7" fmla="*/ 4332 w 10326"/>
              <a:gd name="connsiteY7" fmla="*/ 82 h 9855"/>
              <a:gd name="connsiteX8" fmla="*/ 2327 w 10326"/>
              <a:gd name="connsiteY8" fmla="*/ 2122 h 9855"/>
              <a:gd name="connsiteX9" fmla="*/ 2302 w 10326"/>
              <a:gd name="connsiteY9" fmla="*/ 2147 h 9855"/>
              <a:gd name="connsiteX10" fmla="*/ 0 w 10326"/>
              <a:gd name="connsiteY10" fmla="*/ 4490 h 9855"/>
              <a:gd name="connsiteX11" fmla="*/ 371 w 10326"/>
              <a:gd name="connsiteY11" fmla="*/ 4868 h 9855"/>
              <a:gd name="connsiteX0-1" fmla="*/ 359 w 10000"/>
              <a:gd name="connsiteY0-2" fmla="*/ 4940 h 10421"/>
              <a:gd name="connsiteX1-3" fmla="*/ 359 w 10000"/>
              <a:gd name="connsiteY1-4" fmla="*/ 4940 h 10421"/>
              <a:gd name="connsiteX2-5" fmla="*/ 5501 w 10000"/>
              <a:gd name="connsiteY2-6" fmla="*/ 10421 h 10421"/>
              <a:gd name="connsiteX3-7" fmla="*/ 10000 w 10000"/>
              <a:gd name="connsiteY3-8" fmla="*/ 5558 h 10421"/>
              <a:gd name="connsiteX4-9" fmla="*/ 5297 w 10000"/>
              <a:gd name="connsiteY4-10" fmla="*/ 568 h 10421"/>
              <a:gd name="connsiteX5-11" fmla="*/ 4866 w 10000"/>
              <a:gd name="connsiteY5-12" fmla="*/ 159 h 10421"/>
              <a:gd name="connsiteX6-13" fmla="*/ 4866 w 10000"/>
              <a:gd name="connsiteY6-14" fmla="*/ 159 h 10421"/>
              <a:gd name="connsiteX7-15" fmla="*/ 4195 w 10000"/>
              <a:gd name="connsiteY7-16" fmla="*/ 83 h 10421"/>
              <a:gd name="connsiteX8-17" fmla="*/ 2254 w 10000"/>
              <a:gd name="connsiteY8-18" fmla="*/ 2153 h 10421"/>
              <a:gd name="connsiteX9-19" fmla="*/ 2229 w 10000"/>
              <a:gd name="connsiteY9-20" fmla="*/ 2179 h 10421"/>
              <a:gd name="connsiteX10-21" fmla="*/ 0 w 10000"/>
              <a:gd name="connsiteY10-22" fmla="*/ 4556 h 10421"/>
              <a:gd name="connsiteX11-23" fmla="*/ 359 w 10000"/>
              <a:gd name="connsiteY11-24" fmla="*/ 4940 h 10421"/>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Lst>
            <a:rect l="l" t="t" r="r" b="b"/>
            <a:pathLst>
              <a:path w="10000" h="10421">
                <a:moveTo>
                  <a:pt x="359" y="4940"/>
                </a:moveTo>
                <a:lnTo>
                  <a:pt x="359" y="4940"/>
                </a:lnTo>
                <a:lnTo>
                  <a:pt x="5501" y="10421"/>
                </a:lnTo>
                <a:cubicBezTo>
                  <a:pt x="6076" y="9807"/>
                  <a:pt x="7867" y="7858"/>
                  <a:pt x="10000" y="5558"/>
                </a:cubicBezTo>
                <a:lnTo>
                  <a:pt x="5297" y="568"/>
                </a:lnTo>
                <a:cubicBezTo>
                  <a:pt x="4442" y="-332"/>
                  <a:pt x="4986" y="262"/>
                  <a:pt x="4866" y="159"/>
                </a:cubicBezTo>
                <a:lnTo>
                  <a:pt x="4866" y="159"/>
                </a:lnTo>
                <a:cubicBezTo>
                  <a:pt x="4387" y="-147"/>
                  <a:pt x="4195" y="83"/>
                  <a:pt x="4195" y="83"/>
                </a:cubicBezTo>
                <a:lnTo>
                  <a:pt x="2254" y="2153"/>
                </a:lnTo>
                <a:cubicBezTo>
                  <a:pt x="2246" y="2162"/>
                  <a:pt x="2237" y="2170"/>
                  <a:pt x="2229" y="2179"/>
                </a:cubicBezTo>
                <a:lnTo>
                  <a:pt x="0" y="4556"/>
                </a:lnTo>
                <a:lnTo>
                  <a:pt x="359" y="4940"/>
                </a:lnTo>
                <a:close/>
              </a:path>
            </a:pathLst>
          </a:custGeom>
          <a:solidFill>
            <a:schemeClr val="accent5">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id-ID">
              <a:solidFill>
                <a:schemeClr val="tx1">
                  <a:lumMod val="85000"/>
                  <a:lumOff val="15000"/>
                </a:schemeClr>
              </a:solidFill>
            </a:endParaRPr>
          </a:p>
        </p:txBody>
      </p:sp>
      <p:sp>
        <p:nvSpPr>
          <p:cNvPr id="18" name="TextBox 89"/>
          <p:cNvSpPr txBox="1">
            <a:spLocks noChangeAspect="1"/>
          </p:cNvSpPr>
          <p:nvPr/>
        </p:nvSpPr>
        <p:spPr bwMode="auto">
          <a:xfrm>
            <a:off x="8066088" y="4060825"/>
            <a:ext cx="466725" cy="468313"/>
          </a:xfrm>
          <a:prstGeom prst="rect">
            <a:avLst/>
          </a:prstGeom>
          <a:solidFill>
            <a:schemeClr val="accent5">
              <a:lumMod val="40000"/>
              <a:lumOff val="60000"/>
            </a:schemeClr>
          </a:solidFill>
          <a:ln>
            <a:noFill/>
          </a:ln>
        </p:spPr>
        <p:txBody>
          <a:bodyPr wrap="none" lIns="0" tIns="0" rIns="0" bIns="0" anchor="ctr"/>
          <a:lstStyle>
            <a:lvl1pPr>
              <a:lnSpc>
                <a:spcPct val="90000"/>
              </a:lnSpc>
              <a:spcBef>
                <a:spcPts val="1000"/>
              </a:spcBef>
              <a:buFont typeface="Arial" panose="020B0604020202020204" pitchFamily="34" charset="0"/>
              <a:buChar char="•"/>
              <a:defRPr sz="2800">
                <a:solidFill>
                  <a:schemeClr val="tx1"/>
                </a:solidFill>
                <a:latin typeface="等线" pitchFamily="2" charset="-122"/>
                <a:ea typeface="等线"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等线" pitchFamily="2" charset="-122"/>
                <a:ea typeface="等线"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等线" pitchFamily="2" charset="-122"/>
                <a:ea typeface="等线"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等线" pitchFamily="2" charset="-122"/>
                <a:ea typeface="等线"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等线" pitchFamily="2" charset="-122"/>
                <a:ea typeface="等线" pitchFamily="2" charset="-122"/>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等线" pitchFamily="2" charset="-122"/>
                <a:ea typeface="等线" pitchFamily="2" charset="-122"/>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等线" pitchFamily="2" charset="-122"/>
                <a:ea typeface="等线" pitchFamily="2" charset="-122"/>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等线" pitchFamily="2" charset="-122"/>
                <a:ea typeface="等线" pitchFamily="2" charset="-122"/>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等线" pitchFamily="2" charset="-122"/>
                <a:ea typeface="等线" pitchFamily="2" charset="-122"/>
              </a:defRPr>
            </a:lvl9pPr>
          </a:lstStyle>
          <a:p>
            <a:pPr algn="ctr" eaLnBrk="1" hangingPunct="1">
              <a:lnSpc>
                <a:spcPct val="100000"/>
              </a:lnSpc>
              <a:spcBef>
                <a:spcPct val="0"/>
              </a:spcBef>
              <a:buFontTx/>
              <a:buNone/>
            </a:pPr>
            <a:endParaRPr lang="ru-RU" altLang="zh-CN" sz="4400" dirty="0">
              <a:solidFill>
                <a:schemeClr val="tx1">
                  <a:lumMod val="85000"/>
                  <a:lumOff val="15000"/>
                </a:schemeClr>
              </a:solidFill>
              <a:latin typeface="Calibri" panose="020F0502020204030204" pitchFamily="34" charset="0"/>
              <a:ea typeface="宋体" panose="02010600030101010101" pitchFamily="2" charset="-122"/>
            </a:endParaRPr>
          </a:p>
        </p:txBody>
      </p:sp>
      <p:sp>
        <p:nvSpPr>
          <p:cNvPr id="19" name="TextBox 23"/>
          <p:cNvSpPr txBox="1"/>
          <p:nvPr/>
        </p:nvSpPr>
        <p:spPr>
          <a:xfrm rot="2700000">
            <a:off x="5602287" y="2433638"/>
            <a:ext cx="2087563" cy="522288"/>
          </a:xfrm>
          <a:prstGeom prst="rect">
            <a:avLst/>
          </a:prstGeom>
          <a:noFill/>
        </p:spPr>
        <p:txBody>
          <a:bodyPr>
            <a:spAutoFit/>
          </a:bodyPr>
          <a:lst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fontAlgn="auto">
              <a:spcBef>
                <a:spcPts val="0"/>
              </a:spcBef>
              <a:spcAft>
                <a:spcPts val="0"/>
              </a:spcAft>
              <a:defRPr/>
            </a:pPr>
            <a:r>
              <a:rPr lang="id-ID" sz="2800" b="1" dirty="0" smtClean="0">
                <a:solidFill>
                  <a:schemeClr val="bg1"/>
                </a:solidFill>
                <a:latin typeface="+mj-lt"/>
              </a:rPr>
              <a:t>Step 1</a:t>
            </a:r>
            <a:endParaRPr lang="id-ID" sz="2800" b="1" dirty="0">
              <a:solidFill>
                <a:schemeClr val="bg1"/>
              </a:solidFill>
              <a:latin typeface="+mj-lt"/>
            </a:endParaRPr>
          </a:p>
        </p:txBody>
      </p:sp>
      <p:sp>
        <p:nvSpPr>
          <p:cNvPr id="20" name="TextBox 23"/>
          <p:cNvSpPr txBox="1"/>
          <p:nvPr/>
        </p:nvSpPr>
        <p:spPr>
          <a:xfrm rot="2700000">
            <a:off x="8929091" y="4738318"/>
            <a:ext cx="2087562" cy="523875"/>
          </a:xfrm>
          <a:prstGeom prst="rect">
            <a:avLst/>
          </a:prstGeom>
          <a:noFill/>
        </p:spPr>
        <p:txBody>
          <a:bodyPr>
            <a:spAutoFit/>
          </a:bodyPr>
          <a:lst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0"/>
              </a:spcAft>
              <a:defRPr/>
            </a:pPr>
            <a:r>
              <a:rPr lang="id-ID" sz="2800" b="1" dirty="0" smtClean="0">
                <a:solidFill>
                  <a:schemeClr val="bg1"/>
                </a:solidFill>
                <a:latin typeface="+mj-lt"/>
              </a:rPr>
              <a:t>Step 2</a:t>
            </a:r>
            <a:endParaRPr lang="id-ID" sz="2800" b="1" dirty="0">
              <a:solidFill>
                <a:schemeClr val="bg1"/>
              </a:solidFill>
              <a:latin typeface="+mj-lt"/>
            </a:endParaRPr>
          </a:p>
        </p:txBody>
      </p:sp>
      <p:sp>
        <p:nvSpPr>
          <p:cNvPr id="21" name="TextBox 23"/>
          <p:cNvSpPr txBox="1"/>
          <p:nvPr/>
        </p:nvSpPr>
        <p:spPr>
          <a:xfrm rot="18900000">
            <a:off x="6221413" y="5137150"/>
            <a:ext cx="2087562" cy="523875"/>
          </a:xfrm>
          <a:prstGeom prst="rect">
            <a:avLst/>
          </a:prstGeom>
          <a:noFill/>
        </p:spPr>
        <p:txBody>
          <a:bodyPr>
            <a:spAutoFit/>
          </a:bodyPr>
          <a:lst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fontAlgn="auto">
              <a:spcBef>
                <a:spcPts val="0"/>
              </a:spcBef>
              <a:spcAft>
                <a:spcPts val="0"/>
              </a:spcAft>
              <a:defRPr/>
            </a:pPr>
            <a:r>
              <a:rPr lang="id-ID" sz="2800" b="1" dirty="0" smtClean="0">
                <a:solidFill>
                  <a:schemeClr val="bg1"/>
                </a:solidFill>
                <a:latin typeface="+mj-lt"/>
              </a:rPr>
              <a:t>Step 4</a:t>
            </a:r>
            <a:endParaRPr lang="id-ID" sz="2800" b="1" dirty="0">
              <a:solidFill>
                <a:schemeClr val="bg1"/>
              </a:solidFill>
              <a:latin typeface="+mj-lt"/>
            </a:endParaRPr>
          </a:p>
        </p:txBody>
      </p:sp>
      <p:sp>
        <p:nvSpPr>
          <p:cNvPr id="22" name="TextBox 23"/>
          <p:cNvSpPr txBox="1"/>
          <p:nvPr/>
        </p:nvSpPr>
        <p:spPr>
          <a:xfrm rot="18900000">
            <a:off x="8231188" y="1987550"/>
            <a:ext cx="2087562" cy="523875"/>
          </a:xfrm>
          <a:prstGeom prst="rect">
            <a:avLst/>
          </a:prstGeom>
          <a:noFill/>
        </p:spPr>
        <p:txBody>
          <a:bodyPr>
            <a:spAutoFit/>
          </a:bodyPr>
          <a:lst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0"/>
              </a:spcAft>
              <a:defRPr/>
            </a:pPr>
            <a:r>
              <a:rPr lang="id-ID" sz="2800" b="1" dirty="0" smtClean="0">
                <a:solidFill>
                  <a:schemeClr val="bg1"/>
                </a:solidFill>
                <a:latin typeface="+mj-lt"/>
              </a:rPr>
              <a:t>Step 3</a:t>
            </a:r>
            <a:endParaRPr lang="id-ID" sz="2800" b="1" dirty="0">
              <a:solidFill>
                <a:schemeClr val="bg1"/>
              </a:solidFill>
              <a:latin typeface="+mj-lt"/>
            </a:endParaRPr>
          </a:p>
        </p:txBody>
      </p:sp>
      <p:sp>
        <p:nvSpPr>
          <p:cNvPr id="23" name="Freeform 57"/>
          <p:cNvSpPr/>
          <p:nvPr/>
        </p:nvSpPr>
        <p:spPr bwMode="auto">
          <a:xfrm>
            <a:off x="8250799" y="3323353"/>
            <a:ext cx="1177925" cy="1152525"/>
          </a:xfrm>
          <a:custGeom>
            <a:avLst/>
            <a:gdLst>
              <a:gd name="T0" fmla="*/ 301 w 407"/>
              <a:gd name="T1" fmla="*/ 97 h 398"/>
              <a:gd name="T2" fmla="*/ 300 w 407"/>
              <a:gd name="T3" fmla="*/ 97 h 398"/>
              <a:gd name="T4" fmla="*/ 219 w 407"/>
              <a:gd name="T5" fmla="*/ 15 h 398"/>
              <a:gd name="T6" fmla="*/ 173 w 407"/>
              <a:gd name="T7" fmla="*/ 34 h 398"/>
              <a:gd name="T8" fmla="*/ 0 w 407"/>
              <a:gd name="T9" fmla="*/ 206 h 398"/>
              <a:gd name="T10" fmla="*/ 174 w 407"/>
              <a:gd name="T11" fmla="*/ 380 h 398"/>
              <a:gd name="T12" fmla="*/ 189 w 407"/>
              <a:gd name="T13" fmla="*/ 398 h 398"/>
              <a:gd name="T14" fmla="*/ 363 w 407"/>
              <a:gd name="T15" fmla="*/ 225 h 398"/>
              <a:gd name="T16" fmla="*/ 407 w 407"/>
              <a:gd name="T17" fmla="*/ 204 h 398"/>
              <a:gd name="T18" fmla="*/ 301 w 407"/>
              <a:gd name="T19" fmla="*/ 97 h 3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07" h="398">
                <a:moveTo>
                  <a:pt x="301" y="97"/>
                </a:moveTo>
                <a:cubicBezTo>
                  <a:pt x="300" y="97"/>
                  <a:pt x="300" y="97"/>
                  <a:pt x="300" y="97"/>
                </a:cubicBezTo>
                <a:cubicBezTo>
                  <a:pt x="219" y="15"/>
                  <a:pt x="219" y="15"/>
                  <a:pt x="219" y="15"/>
                </a:cubicBezTo>
                <a:cubicBezTo>
                  <a:pt x="219" y="15"/>
                  <a:pt x="206" y="0"/>
                  <a:pt x="173" y="34"/>
                </a:cubicBezTo>
                <a:cubicBezTo>
                  <a:pt x="163" y="44"/>
                  <a:pt x="94" y="113"/>
                  <a:pt x="0" y="206"/>
                </a:cubicBezTo>
                <a:cubicBezTo>
                  <a:pt x="95" y="301"/>
                  <a:pt x="164" y="370"/>
                  <a:pt x="174" y="380"/>
                </a:cubicBezTo>
                <a:cubicBezTo>
                  <a:pt x="181" y="387"/>
                  <a:pt x="186" y="393"/>
                  <a:pt x="189" y="398"/>
                </a:cubicBezTo>
                <a:cubicBezTo>
                  <a:pt x="284" y="304"/>
                  <a:pt x="353" y="234"/>
                  <a:pt x="363" y="225"/>
                </a:cubicBezTo>
                <a:cubicBezTo>
                  <a:pt x="394" y="193"/>
                  <a:pt x="406" y="202"/>
                  <a:pt x="407" y="204"/>
                </a:cubicBezTo>
                <a:lnTo>
                  <a:pt x="301" y="97"/>
                </a:lnTo>
                <a:close/>
              </a:path>
            </a:pathLst>
          </a:custGeom>
          <a:solidFill>
            <a:schemeClr val="accent5">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id-ID">
              <a:solidFill>
                <a:schemeClr val="tx1">
                  <a:lumMod val="85000"/>
                  <a:lumOff val="15000"/>
                </a:schemeClr>
              </a:solidFill>
            </a:endParaRPr>
          </a:p>
        </p:txBody>
      </p:sp>
      <p:grpSp>
        <p:nvGrpSpPr>
          <p:cNvPr id="25" name="Group 32"/>
          <p:cNvGrpSpPr/>
          <p:nvPr/>
        </p:nvGrpSpPr>
        <p:grpSpPr>
          <a:xfrm>
            <a:off x="1252096" y="3476098"/>
            <a:ext cx="484188" cy="301625"/>
            <a:chOff x="8308975" y="-595313"/>
            <a:chExt cx="484188" cy="301625"/>
          </a:xfrm>
          <a:solidFill>
            <a:schemeClr val="accent5">
              <a:lumMod val="60000"/>
              <a:lumOff val="40000"/>
            </a:schemeClr>
          </a:solidFill>
        </p:grpSpPr>
        <p:sp>
          <p:nvSpPr>
            <p:cNvPr id="26" name="Freeform 10"/>
            <p:cNvSpPr>
              <a:spLocks noEditPoints="1"/>
            </p:cNvSpPr>
            <p:nvPr/>
          </p:nvSpPr>
          <p:spPr bwMode="auto">
            <a:xfrm>
              <a:off x="8308975" y="-595313"/>
              <a:ext cx="484188" cy="301625"/>
            </a:xfrm>
            <a:custGeom>
              <a:avLst/>
              <a:gdLst>
                <a:gd name="T0" fmla="*/ 128 w 128"/>
                <a:gd name="T1" fmla="*/ 39 h 80"/>
                <a:gd name="T2" fmla="*/ 128 w 128"/>
                <a:gd name="T3" fmla="*/ 39 h 80"/>
                <a:gd name="T4" fmla="*/ 127 w 128"/>
                <a:gd name="T5" fmla="*/ 38 h 80"/>
                <a:gd name="T6" fmla="*/ 127 w 128"/>
                <a:gd name="T7" fmla="*/ 38 h 80"/>
                <a:gd name="T8" fmla="*/ 64 w 128"/>
                <a:gd name="T9" fmla="*/ 0 h 80"/>
                <a:gd name="T10" fmla="*/ 0 w 128"/>
                <a:gd name="T11" fmla="*/ 38 h 80"/>
                <a:gd name="T12" fmla="*/ 0 w 128"/>
                <a:gd name="T13" fmla="*/ 38 h 80"/>
                <a:gd name="T14" fmla="*/ 0 w 128"/>
                <a:gd name="T15" fmla="*/ 39 h 80"/>
                <a:gd name="T16" fmla="*/ 0 w 128"/>
                <a:gd name="T17" fmla="*/ 39 h 80"/>
                <a:gd name="T18" fmla="*/ 0 w 128"/>
                <a:gd name="T19" fmla="*/ 40 h 80"/>
                <a:gd name="T20" fmla="*/ 0 w 128"/>
                <a:gd name="T21" fmla="*/ 41 h 80"/>
                <a:gd name="T22" fmla="*/ 0 w 128"/>
                <a:gd name="T23" fmla="*/ 41 h 80"/>
                <a:gd name="T24" fmla="*/ 0 w 128"/>
                <a:gd name="T25" fmla="*/ 42 h 80"/>
                <a:gd name="T26" fmla="*/ 0 w 128"/>
                <a:gd name="T27" fmla="*/ 42 h 80"/>
                <a:gd name="T28" fmla="*/ 64 w 128"/>
                <a:gd name="T29" fmla="*/ 80 h 80"/>
                <a:gd name="T30" fmla="*/ 127 w 128"/>
                <a:gd name="T31" fmla="*/ 42 h 80"/>
                <a:gd name="T32" fmla="*/ 127 w 128"/>
                <a:gd name="T33" fmla="*/ 42 h 80"/>
                <a:gd name="T34" fmla="*/ 128 w 128"/>
                <a:gd name="T35" fmla="*/ 41 h 80"/>
                <a:gd name="T36" fmla="*/ 128 w 128"/>
                <a:gd name="T37" fmla="*/ 41 h 80"/>
                <a:gd name="T38" fmla="*/ 128 w 128"/>
                <a:gd name="T39" fmla="*/ 40 h 80"/>
                <a:gd name="T40" fmla="*/ 128 w 128"/>
                <a:gd name="T41" fmla="*/ 39 h 80"/>
                <a:gd name="T42" fmla="*/ 64 w 128"/>
                <a:gd name="T43" fmla="*/ 72 h 80"/>
                <a:gd name="T44" fmla="*/ 9 w 128"/>
                <a:gd name="T45" fmla="*/ 40 h 80"/>
                <a:gd name="T46" fmla="*/ 64 w 128"/>
                <a:gd name="T47" fmla="*/ 8 h 80"/>
                <a:gd name="T48" fmla="*/ 119 w 128"/>
                <a:gd name="T49" fmla="*/ 40 h 80"/>
                <a:gd name="T50" fmla="*/ 64 w 128"/>
                <a:gd name="T51" fmla="*/ 72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28" h="80">
                  <a:moveTo>
                    <a:pt x="128" y="39"/>
                  </a:moveTo>
                  <a:cubicBezTo>
                    <a:pt x="128" y="39"/>
                    <a:pt x="128" y="39"/>
                    <a:pt x="128" y="39"/>
                  </a:cubicBezTo>
                  <a:cubicBezTo>
                    <a:pt x="128" y="39"/>
                    <a:pt x="128" y="38"/>
                    <a:pt x="127" y="38"/>
                  </a:cubicBezTo>
                  <a:cubicBezTo>
                    <a:pt x="127" y="38"/>
                    <a:pt x="127" y="38"/>
                    <a:pt x="127" y="38"/>
                  </a:cubicBezTo>
                  <a:cubicBezTo>
                    <a:pt x="116" y="16"/>
                    <a:pt x="91" y="0"/>
                    <a:pt x="64" y="0"/>
                  </a:cubicBezTo>
                  <a:cubicBezTo>
                    <a:pt x="37" y="0"/>
                    <a:pt x="12" y="16"/>
                    <a:pt x="0" y="38"/>
                  </a:cubicBezTo>
                  <a:cubicBezTo>
                    <a:pt x="0" y="38"/>
                    <a:pt x="0" y="38"/>
                    <a:pt x="0" y="38"/>
                  </a:cubicBezTo>
                  <a:cubicBezTo>
                    <a:pt x="0" y="38"/>
                    <a:pt x="0" y="38"/>
                    <a:pt x="0" y="39"/>
                  </a:cubicBezTo>
                  <a:cubicBezTo>
                    <a:pt x="0" y="39"/>
                    <a:pt x="0" y="39"/>
                    <a:pt x="0" y="39"/>
                  </a:cubicBezTo>
                  <a:cubicBezTo>
                    <a:pt x="0" y="39"/>
                    <a:pt x="0" y="40"/>
                    <a:pt x="0" y="40"/>
                  </a:cubicBezTo>
                  <a:cubicBezTo>
                    <a:pt x="0" y="40"/>
                    <a:pt x="0" y="41"/>
                    <a:pt x="0" y="41"/>
                  </a:cubicBezTo>
                  <a:cubicBezTo>
                    <a:pt x="0" y="41"/>
                    <a:pt x="0" y="41"/>
                    <a:pt x="0" y="41"/>
                  </a:cubicBezTo>
                  <a:cubicBezTo>
                    <a:pt x="0" y="41"/>
                    <a:pt x="0" y="41"/>
                    <a:pt x="0" y="42"/>
                  </a:cubicBezTo>
                  <a:cubicBezTo>
                    <a:pt x="0" y="42"/>
                    <a:pt x="0" y="42"/>
                    <a:pt x="0" y="42"/>
                  </a:cubicBezTo>
                  <a:cubicBezTo>
                    <a:pt x="12" y="64"/>
                    <a:pt x="37" y="80"/>
                    <a:pt x="64" y="80"/>
                  </a:cubicBezTo>
                  <a:cubicBezTo>
                    <a:pt x="91" y="80"/>
                    <a:pt x="116" y="64"/>
                    <a:pt x="127" y="42"/>
                  </a:cubicBezTo>
                  <a:cubicBezTo>
                    <a:pt x="127" y="42"/>
                    <a:pt x="127" y="42"/>
                    <a:pt x="127" y="42"/>
                  </a:cubicBezTo>
                  <a:cubicBezTo>
                    <a:pt x="128" y="41"/>
                    <a:pt x="128" y="41"/>
                    <a:pt x="128" y="41"/>
                  </a:cubicBezTo>
                  <a:cubicBezTo>
                    <a:pt x="128" y="41"/>
                    <a:pt x="128" y="41"/>
                    <a:pt x="128" y="41"/>
                  </a:cubicBezTo>
                  <a:cubicBezTo>
                    <a:pt x="128" y="41"/>
                    <a:pt x="128" y="40"/>
                    <a:pt x="128" y="40"/>
                  </a:cubicBezTo>
                  <a:cubicBezTo>
                    <a:pt x="128" y="40"/>
                    <a:pt x="128" y="39"/>
                    <a:pt x="128" y="39"/>
                  </a:cubicBezTo>
                  <a:close/>
                  <a:moveTo>
                    <a:pt x="64" y="72"/>
                  </a:moveTo>
                  <a:cubicBezTo>
                    <a:pt x="41" y="72"/>
                    <a:pt x="19" y="59"/>
                    <a:pt x="9" y="40"/>
                  </a:cubicBezTo>
                  <a:cubicBezTo>
                    <a:pt x="20" y="21"/>
                    <a:pt x="41" y="8"/>
                    <a:pt x="64" y="8"/>
                  </a:cubicBezTo>
                  <a:cubicBezTo>
                    <a:pt x="86" y="8"/>
                    <a:pt x="108" y="21"/>
                    <a:pt x="119" y="40"/>
                  </a:cubicBezTo>
                  <a:cubicBezTo>
                    <a:pt x="108" y="59"/>
                    <a:pt x="86" y="72"/>
                    <a:pt x="64" y="72"/>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id-ID">
                <a:solidFill>
                  <a:schemeClr val="tx1">
                    <a:lumMod val="85000"/>
                    <a:lumOff val="15000"/>
                  </a:schemeClr>
                </a:solidFill>
              </a:endParaRPr>
            </a:p>
          </p:txBody>
        </p:sp>
        <p:sp>
          <p:nvSpPr>
            <p:cNvPr id="27" name="Freeform 11"/>
            <p:cNvSpPr/>
            <p:nvPr/>
          </p:nvSpPr>
          <p:spPr bwMode="auto">
            <a:xfrm>
              <a:off x="8491538" y="-504825"/>
              <a:ext cx="68263" cy="68263"/>
            </a:xfrm>
            <a:custGeom>
              <a:avLst/>
              <a:gdLst>
                <a:gd name="T0" fmla="*/ 16 w 18"/>
                <a:gd name="T1" fmla="*/ 0 h 18"/>
                <a:gd name="T2" fmla="*/ 16 w 18"/>
                <a:gd name="T3" fmla="*/ 0 h 18"/>
                <a:gd name="T4" fmla="*/ 0 w 18"/>
                <a:gd name="T5" fmla="*/ 16 h 18"/>
                <a:gd name="T6" fmla="*/ 2 w 18"/>
                <a:gd name="T7" fmla="*/ 18 h 18"/>
                <a:gd name="T8" fmla="*/ 4 w 18"/>
                <a:gd name="T9" fmla="*/ 16 h 18"/>
                <a:gd name="T10" fmla="*/ 16 w 18"/>
                <a:gd name="T11" fmla="*/ 4 h 18"/>
                <a:gd name="T12" fmla="*/ 16 w 18"/>
                <a:gd name="T13" fmla="*/ 4 h 18"/>
                <a:gd name="T14" fmla="*/ 18 w 18"/>
                <a:gd name="T15" fmla="*/ 2 h 18"/>
                <a:gd name="T16" fmla="*/ 16 w 18"/>
                <a:gd name="T17" fmla="*/ 0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 h="18">
                  <a:moveTo>
                    <a:pt x="16" y="0"/>
                  </a:moveTo>
                  <a:cubicBezTo>
                    <a:pt x="16" y="0"/>
                    <a:pt x="16" y="0"/>
                    <a:pt x="16" y="0"/>
                  </a:cubicBezTo>
                  <a:cubicBezTo>
                    <a:pt x="7" y="0"/>
                    <a:pt x="0" y="7"/>
                    <a:pt x="0" y="16"/>
                  </a:cubicBezTo>
                  <a:cubicBezTo>
                    <a:pt x="0" y="17"/>
                    <a:pt x="1" y="18"/>
                    <a:pt x="2" y="18"/>
                  </a:cubicBezTo>
                  <a:cubicBezTo>
                    <a:pt x="3" y="18"/>
                    <a:pt x="4" y="17"/>
                    <a:pt x="4" y="16"/>
                  </a:cubicBezTo>
                  <a:cubicBezTo>
                    <a:pt x="4" y="9"/>
                    <a:pt x="9" y="4"/>
                    <a:pt x="16" y="4"/>
                  </a:cubicBezTo>
                  <a:cubicBezTo>
                    <a:pt x="16" y="4"/>
                    <a:pt x="16" y="4"/>
                    <a:pt x="16" y="4"/>
                  </a:cubicBezTo>
                  <a:cubicBezTo>
                    <a:pt x="17" y="4"/>
                    <a:pt x="18" y="3"/>
                    <a:pt x="18" y="2"/>
                  </a:cubicBezTo>
                  <a:cubicBezTo>
                    <a:pt x="18" y="1"/>
                    <a:pt x="17" y="0"/>
                    <a:pt x="16"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id-ID">
                <a:solidFill>
                  <a:schemeClr val="tx1">
                    <a:lumMod val="85000"/>
                    <a:lumOff val="15000"/>
                  </a:schemeClr>
                </a:solidFill>
              </a:endParaRPr>
            </a:p>
          </p:txBody>
        </p:sp>
        <p:sp>
          <p:nvSpPr>
            <p:cNvPr id="28" name="Freeform 12"/>
            <p:cNvSpPr>
              <a:spLocks noEditPoints="1"/>
            </p:cNvSpPr>
            <p:nvPr/>
          </p:nvSpPr>
          <p:spPr bwMode="auto">
            <a:xfrm>
              <a:off x="8445500" y="-549275"/>
              <a:ext cx="211138" cy="209550"/>
            </a:xfrm>
            <a:custGeom>
              <a:avLst/>
              <a:gdLst>
                <a:gd name="T0" fmla="*/ 28 w 56"/>
                <a:gd name="T1" fmla="*/ 0 h 56"/>
                <a:gd name="T2" fmla="*/ 0 w 56"/>
                <a:gd name="T3" fmla="*/ 28 h 56"/>
                <a:gd name="T4" fmla="*/ 28 w 56"/>
                <a:gd name="T5" fmla="*/ 56 h 56"/>
                <a:gd name="T6" fmla="*/ 56 w 56"/>
                <a:gd name="T7" fmla="*/ 28 h 56"/>
                <a:gd name="T8" fmla="*/ 28 w 56"/>
                <a:gd name="T9" fmla="*/ 0 h 56"/>
                <a:gd name="T10" fmla="*/ 28 w 56"/>
                <a:gd name="T11" fmla="*/ 52 h 56"/>
                <a:gd name="T12" fmla="*/ 4 w 56"/>
                <a:gd name="T13" fmla="*/ 28 h 56"/>
                <a:gd name="T14" fmla="*/ 28 w 56"/>
                <a:gd name="T15" fmla="*/ 4 h 56"/>
                <a:gd name="T16" fmla="*/ 52 w 56"/>
                <a:gd name="T17" fmla="*/ 28 h 56"/>
                <a:gd name="T18" fmla="*/ 28 w 56"/>
                <a:gd name="T19" fmla="*/ 52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6" h="56">
                  <a:moveTo>
                    <a:pt x="28" y="0"/>
                  </a:moveTo>
                  <a:cubicBezTo>
                    <a:pt x="12" y="0"/>
                    <a:pt x="0" y="13"/>
                    <a:pt x="0" y="28"/>
                  </a:cubicBezTo>
                  <a:cubicBezTo>
                    <a:pt x="0" y="43"/>
                    <a:pt x="12" y="56"/>
                    <a:pt x="28" y="56"/>
                  </a:cubicBezTo>
                  <a:cubicBezTo>
                    <a:pt x="43" y="56"/>
                    <a:pt x="56" y="43"/>
                    <a:pt x="56" y="28"/>
                  </a:cubicBezTo>
                  <a:cubicBezTo>
                    <a:pt x="56" y="13"/>
                    <a:pt x="43" y="0"/>
                    <a:pt x="28" y="0"/>
                  </a:cubicBezTo>
                  <a:close/>
                  <a:moveTo>
                    <a:pt x="28" y="52"/>
                  </a:moveTo>
                  <a:cubicBezTo>
                    <a:pt x="15" y="52"/>
                    <a:pt x="4" y="41"/>
                    <a:pt x="4" y="28"/>
                  </a:cubicBezTo>
                  <a:cubicBezTo>
                    <a:pt x="4" y="15"/>
                    <a:pt x="15" y="4"/>
                    <a:pt x="28" y="4"/>
                  </a:cubicBezTo>
                  <a:cubicBezTo>
                    <a:pt x="41" y="4"/>
                    <a:pt x="52" y="15"/>
                    <a:pt x="52" y="28"/>
                  </a:cubicBezTo>
                  <a:cubicBezTo>
                    <a:pt x="52" y="41"/>
                    <a:pt x="41" y="52"/>
                    <a:pt x="28" y="52"/>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id-ID">
                <a:solidFill>
                  <a:schemeClr val="tx1">
                    <a:lumMod val="85000"/>
                    <a:lumOff val="15000"/>
                  </a:schemeClr>
                </a:solidFill>
              </a:endParaRPr>
            </a:p>
          </p:txBody>
        </p:sp>
      </p:grpSp>
      <p:sp>
        <p:nvSpPr>
          <p:cNvPr id="29" name="Freeform 47"/>
          <p:cNvSpPr>
            <a:spLocks noEditPoints="1"/>
          </p:cNvSpPr>
          <p:nvPr/>
        </p:nvSpPr>
        <p:spPr bwMode="auto">
          <a:xfrm>
            <a:off x="1293813" y="2482850"/>
            <a:ext cx="400050" cy="400050"/>
          </a:xfrm>
          <a:custGeom>
            <a:avLst/>
            <a:gdLst>
              <a:gd name="T0" fmla="*/ 791161383 w 128"/>
              <a:gd name="T1" fmla="*/ 136745216 h 128"/>
              <a:gd name="T2" fmla="*/ 517674076 w 128"/>
              <a:gd name="T3" fmla="*/ 351628323 h 128"/>
              <a:gd name="T4" fmla="*/ 322324661 w 128"/>
              <a:gd name="T5" fmla="*/ 351628323 h 128"/>
              <a:gd name="T6" fmla="*/ 0 w 128"/>
              <a:gd name="T7" fmla="*/ 546977739 h 128"/>
              <a:gd name="T8" fmla="*/ 234419924 w 128"/>
              <a:gd name="T9" fmla="*/ 820465045 h 128"/>
              <a:gd name="T10" fmla="*/ 312557815 w 128"/>
              <a:gd name="T11" fmla="*/ 1250231259 h 128"/>
              <a:gd name="T12" fmla="*/ 546977739 w 128"/>
              <a:gd name="T13" fmla="*/ 1172093368 h 128"/>
              <a:gd name="T14" fmla="*/ 507907230 w 128"/>
              <a:gd name="T15" fmla="*/ 1054881844 h 128"/>
              <a:gd name="T16" fmla="*/ 507907230 w 128"/>
              <a:gd name="T17" fmla="*/ 781394537 h 128"/>
              <a:gd name="T18" fmla="*/ 517674076 w 128"/>
              <a:gd name="T19" fmla="*/ 761860846 h 128"/>
              <a:gd name="T20" fmla="*/ 527440922 w 128"/>
              <a:gd name="T21" fmla="*/ 752090875 h 128"/>
              <a:gd name="T22" fmla="*/ 537207768 w 128"/>
              <a:gd name="T23" fmla="*/ 742324029 h 128"/>
              <a:gd name="T24" fmla="*/ 791161383 w 128"/>
              <a:gd name="T25" fmla="*/ 957207136 h 128"/>
              <a:gd name="T26" fmla="*/ 1250231259 w 128"/>
              <a:gd name="T27" fmla="*/ 546977739 h 128"/>
              <a:gd name="T28" fmla="*/ 781394537 w 128"/>
              <a:gd name="T29" fmla="*/ 546977739 h 128"/>
              <a:gd name="T30" fmla="*/ 898602936 w 128"/>
              <a:gd name="T31" fmla="*/ 429766214 h 128"/>
              <a:gd name="T32" fmla="*/ 898602936 w 128"/>
              <a:gd name="T33" fmla="*/ 664186138 h 128"/>
              <a:gd name="T34" fmla="*/ 781394537 w 128"/>
              <a:gd name="T35" fmla="*/ 546977739 h 128"/>
              <a:gd name="T36" fmla="*/ 156278907 w 128"/>
              <a:gd name="T37" fmla="*/ 429766214 h 128"/>
              <a:gd name="T38" fmla="*/ 390698831 w 128"/>
              <a:gd name="T39" fmla="*/ 546977739 h 128"/>
              <a:gd name="T40" fmla="*/ 156278907 w 128"/>
              <a:gd name="T41" fmla="*/ 664186138 h 128"/>
              <a:gd name="T42" fmla="*/ 468836722 w 128"/>
              <a:gd name="T43" fmla="*/ 1172093368 h 128"/>
              <a:gd name="T44" fmla="*/ 312557815 w 128"/>
              <a:gd name="T45" fmla="*/ 820465045 h 128"/>
              <a:gd name="T46" fmla="*/ 322324661 w 128"/>
              <a:gd name="T47" fmla="*/ 742324029 h 128"/>
              <a:gd name="T48" fmla="*/ 439533060 w 128"/>
              <a:gd name="T49" fmla="*/ 742324029 h 128"/>
              <a:gd name="T50" fmla="*/ 429766214 w 128"/>
              <a:gd name="T51" fmla="*/ 1054881844 h 128"/>
              <a:gd name="T52" fmla="*/ 468836722 w 128"/>
              <a:gd name="T53" fmla="*/ 1142789706 h 128"/>
              <a:gd name="T54" fmla="*/ 517674076 w 128"/>
              <a:gd name="T55" fmla="*/ 664186138 h 128"/>
              <a:gd name="T56" fmla="*/ 507907230 w 128"/>
              <a:gd name="T57" fmla="*/ 664186138 h 128"/>
              <a:gd name="T58" fmla="*/ 507907230 w 128"/>
              <a:gd name="T59" fmla="*/ 429766214 h 128"/>
              <a:gd name="T60" fmla="*/ 722790338 w 128"/>
              <a:gd name="T61" fmla="*/ 351628323 h 128"/>
              <a:gd name="T62" fmla="*/ 722790338 w 128"/>
              <a:gd name="T63" fmla="*/ 742324029 h 128"/>
              <a:gd name="T64" fmla="*/ 976743953 w 128"/>
              <a:gd name="T65" fmla="*/ 1015814461 h 128"/>
              <a:gd name="T66" fmla="*/ 898602936 w 128"/>
              <a:gd name="T67" fmla="*/ 742324029 h 128"/>
              <a:gd name="T68" fmla="*/ 898602936 w 128"/>
              <a:gd name="T69" fmla="*/ 351628323 h 128"/>
              <a:gd name="T70" fmla="*/ 976743953 w 128"/>
              <a:gd name="T71" fmla="*/ 78141016 h 128"/>
              <a:gd name="T72" fmla="*/ 976743953 w 128"/>
              <a:gd name="T73" fmla="*/ 1015814461 h 128"/>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128" h="128">
                <a:moveTo>
                  <a:pt x="100" y="0"/>
                </a:moveTo>
                <a:cubicBezTo>
                  <a:pt x="92" y="0"/>
                  <a:pt x="85" y="6"/>
                  <a:pt x="81" y="14"/>
                </a:cubicBezTo>
                <a:cubicBezTo>
                  <a:pt x="81" y="14"/>
                  <a:pt x="81" y="14"/>
                  <a:pt x="81" y="14"/>
                </a:cubicBezTo>
                <a:cubicBezTo>
                  <a:pt x="74" y="27"/>
                  <a:pt x="64" y="36"/>
                  <a:pt x="53" y="36"/>
                </a:cubicBezTo>
                <a:cubicBezTo>
                  <a:pt x="50" y="36"/>
                  <a:pt x="50" y="36"/>
                  <a:pt x="50" y="36"/>
                </a:cubicBezTo>
                <a:cubicBezTo>
                  <a:pt x="33" y="36"/>
                  <a:pt x="33" y="36"/>
                  <a:pt x="33" y="36"/>
                </a:cubicBezTo>
                <a:cubicBezTo>
                  <a:pt x="16" y="36"/>
                  <a:pt x="16" y="36"/>
                  <a:pt x="16" y="36"/>
                </a:cubicBezTo>
                <a:cubicBezTo>
                  <a:pt x="7" y="36"/>
                  <a:pt x="0" y="45"/>
                  <a:pt x="0" y="56"/>
                </a:cubicBezTo>
                <a:cubicBezTo>
                  <a:pt x="0" y="67"/>
                  <a:pt x="7" y="76"/>
                  <a:pt x="16" y="76"/>
                </a:cubicBezTo>
                <a:cubicBezTo>
                  <a:pt x="20" y="76"/>
                  <a:pt x="24" y="80"/>
                  <a:pt x="24" y="84"/>
                </a:cubicBezTo>
                <a:cubicBezTo>
                  <a:pt x="24" y="120"/>
                  <a:pt x="24" y="120"/>
                  <a:pt x="24" y="120"/>
                </a:cubicBezTo>
                <a:cubicBezTo>
                  <a:pt x="24" y="124"/>
                  <a:pt x="28" y="128"/>
                  <a:pt x="32" y="128"/>
                </a:cubicBezTo>
                <a:cubicBezTo>
                  <a:pt x="48" y="128"/>
                  <a:pt x="48" y="128"/>
                  <a:pt x="48" y="128"/>
                </a:cubicBezTo>
                <a:cubicBezTo>
                  <a:pt x="52" y="128"/>
                  <a:pt x="56" y="124"/>
                  <a:pt x="56" y="120"/>
                </a:cubicBezTo>
                <a:cubicBezTo>
                  <a:pt x="56" y="116"/>
                  <a:pt x="56" y="116"/>
                  <a:pt x="56" y="116"/>
                </a:cubicBezTo>
                <a:cubicBezTo>
                  <a:pt x="56" y="112"/>
                  <a:pt x="52" y="110"/>
                  <a:pt x="52" y="108"/>
                </a:cubicBezTo>
                <a:cubicBezTo>
                  <a:pt x="52" y="80"/>
                  <a:pt x="52" y="80"/>
                  <a:pt x="52" y="80"/>
                </a:cubicBezTo>
                <a:cubicBezTo>
                  <a:pt x="52" y="80"/>
                  <a:pt x="52" y="80"/>
                  <a:pt x="52" y="80"/>
                </a:cubicBezTo>
                <a:cubicBezTo>
                  <a:pt x="52" y="79"/>
                  <a:pt x="52" y="79"/>
                  <a:pt x="53" y="78"/>
                </a:cubicBezTo>
                <a:cubicBezTo>
                  <a:pt x="53" y="78"/>
                  <a:pt x="53" y="78"/>
                  <a:pt x="53" y="78"/>
                </a:cubicBezTo>
                <a:cubicBezTo>
                  <a:pt x="53" y="77"/>
                  <a:pt x="53" y="77"/>
                  <a:pt x="54" y="77"/>
                </a:cubicBezTo>
                <a:cubicBezTo>
                  <a:pt x="54" y="77"/>
                  <a:pt x="54" y="77"/>
                  <a:pt x="54" y="77"/>
                </a:cubicBezTo>
                <a:cubicBezTo>
                  <a:pt x="54" y="77"/>
                  <a:pt x="54" y="77"/>
                  <a:pt x="54" y="77"/>
                </a:cubicBezTo>
                <a:cubicBezTo>
                  <a:pt x="54" y="76"/>
                  <a:pt x="55" y="76"/>
                  <a:pt x="55" y="76"/>
                </a:cubicBezTo>
                <a:cubicBezTo>
                  <a:pt x="65" y="77"/>
                  <a:pt x="74" y="85"/>
                  <a:pt x="81" y="98"/>
                </a:cubicBezTo>
                <a:cubicBezTo>
                  <a:pt x="81" y="98"/>
                  <a:pt x="81" y="98"/>
                  <a:pt x="81" y="98"/>
                </a:cubicBezTo>
                <a:cubicBezTo>
                  <a:pt x="85" y="106"/>
                  <a:pt x="92" y="112"/>
                  <a:pt x="100" y="112"/>
                </a:cubicBezTo>
                <a:cubicBezTo>
                  <a:pt x="118" y="112"/>
                  <a:pt x="128" y="84"/>
                  <a:pt x="128" y="56"/>
                </a:cubicBezTo>
                <a:cubicBezTo>
                  <a:pt x="128" y="28"/>
                  <a:pt x="118" y="0"/>
                  <a:pt x="100" y="0"/>
                </a:cubicBezTo>
                <a:close/>
                <a:moveTo>
                  <a:pt x="80" y="56"/>
                </a:moveTo>
                <a:cubicBezTo>
                  <a:pt x="80" y="52"/>
                  <a:pt x="80" y="48"/>
                  <a:pt x="81" y="44"/>
                </a:cubicBezTo>
                <a:cubicBezTo>
                  <a:pt x="92" y="44"/>
                  <a:pt x="92" y="44"/>
                  <a:pt x="92" y="44"/>
                </a:cubicBezTo>
                <a:cubicBezTo>
                  <a:pt x="96" y="44"/>
                  <a:pt x="100" y="49"/>
                  <a:pt x="100" y="56"/>
                </a:cubicBezTo>
                <a:cubicBezTo>
                  <a:pt x="100" y="63"/>
                  <a:pt x="96" y="68"/>
                  <a:pt x="92" y="68"/>
                </a:cubicBezTo>
                <a:cubicBezTo>
                  <a:pt x="81" y="68"/>
                  <a:pt x="81" y="68"/>
                  <a:pt x="81" y="68"/>
                </a:cubicBezTo>
                <a:cubicBezTo>
                  <a:pt x="80" y="64"/>
                  <a:pt x="80" y="60"/>
                  <a:pt x="80" y="56"/>
                </a:cubicBezTo>
                <a:close/>
                <a:moveTo>
                  <a:pt x="8" y="56"/>
                </a:moveTo>
                <a:cubicBezTo>
                  <a:pt x="8" y="49"/>
                  <a:pt x="12" y="44"/>
                  <a:pt x="16" y="44"/>
                </a:cubicBezTo>
                <a:cubicBezTo>
                  <a:pt x="44" y="44"/>
                  <a:pt x="44" y="44"/>
                  <a:pt x="44" y="44"/>
                </a:cubicBezTo>
                <a:cubicBezTo>
                  <a:pt x="42" y="47"/>
                  <a:pt x="40" y="51"/>
                  <a:pt x="40" y="56"/>
                </a:cubicBezTo>
                <a:cubicBezTo>
                  <a:pt x="40" y="61"/>
                  <a:pt x="42" y="65"/>
                  <a:pt x="44" y="68"/>
                </a:cubicBezTo>
                <a:cubicBezTo>
                  <a:pt x="16" y="68"/>
                  <a:pt x="16" y="68"/>
                  <a:pt x="16" y="68"/>
                </a:cubicBezTo>
                <a:cubicBezTo>
                  <a:pt x="12" y="68"/>
                  <a:pt x="8" y="63"/>
                  <a:pt x="8" y="56"/>
                </a:cubicBezTo>
                <a:close/>
                <a:moveTo>
                  <a:pt x="48" y="120"/>
                </a:moveTo>
                <a:cubicBezTo>
                  <a:pt x="32" y="120"/>
                  <a:pt x="32" y="120"/>
                  <a:pt x="32" y="120"/>
                </a:cubicBezTo>
                <a:cubicBezTo>
                  <a:pt x="32" y="84"/>
                  <a:pt x="32" y="84"/>
                  <a:pt x="32" y="84"/>
                </a:cubicBezTo>
                <a:cubicBezTo>
                  <a:pt x="32" y="81"/>
                  <a:pt x="31" y="78"/>
                  <a:pt x="30" y="76"/>
                </a:cubicBezTo>
                <a:cubicBezTo>
                  <a:pt x="33" y="76"/>
                  <a:pt x="33" y="76"/>
                  <a:pt x="33" y="76"/>
                </a:cubicBezTo>
                <a:cubicBezTo>
                  <a:pt x="33" y="76"/>
                  <a:pt x="33" y="76"/>
                  <a:pt x="33" y="76"/>
                </a:cubicBezTo>
                <a:cubicBezTo>
                  <a:pt x="45" y="76"/>
                  <a:pt x="45" y="76"/>
                  <a:pt x="45" y="76"/>
                </a:cubicBezTo>
                <a:cubicBezTo>
                  <a:pt x="44" y="77"/>
                  <a:pt x="44" y="79"/>
                  <a:pt x="44" y="80"/>
                </a:cubicBezTo>
                <a:cubicBezTo>
                  <a:pt x="44" y="108"/>
                  <a:pt x="44" y="108"/>
                  <a:pt x="44" y="108"/>
                </a:cubicBezTo>
                <a:cubicBezTo>
                  <a:pt x="44" y="112"/>
                  <a:pt x="46" y="114"/>
                  <a:pt x="47" y="116"/>
                </a:cubicBezTo>
                <a:cubicBezTo>
                  <a:pt x="48" y="116"/>
                  <a:pt x="48" y="116"/>
                  <a:pt x="48" y="117"/>
                </a:cubicBezTo>
                <a:lnTo>
                  <a:pt x="48" y="120"/>
                </a:lnTo>
                <a:close/>
                <a:moveTo>
                  <a:pt x="53" y="68"/>
                </a:moveTo>
                <a:cubicBezTo>
                  <a:pt x="52" y="68"/>
                  <a:pt x="52" y="68"/>
                  <a:pt x="52" y="68"/>
                </a:cubicBezTo>
                <a:cubicBezTo>
                  <a:pt x="52" y="68"/>
                  <a:pt x="52" y="68"/>
                  <a:pt x="52" y="68"/>
                </a:cubicBezTo>
                <a:cubicBezTo>
                  <a:pt x="48" y="68"/>
                  <a:pt x="44" y="63"/>
                  <a:pt x="44" y="56"/>
                </a:cubicBezTo>
                <a:cubicBezTo>
                  <a:pt x="44" y="49"/>
                  <a:pt x="48" y="44"/>
                  <a:pt x="52" y="44"/>
                </a:cubicBezTo>
                <a:cubicBezTo>
                  <a:pt x="53" y="44"/>
                  <a:pt x="53" y="44"/>
                  <a:pt x="53" y="44"/>
                </a:cubicBezTo>
                <a:cubicBezTo>
                  <a:pt x="60" y="44"/>
                  <a:pt x="68" y="41"/>
                  <a:pt x="74" y="36"/>
                </a:cubicBezTo>
                <a:cubicBezTo>
                  <a:pt x="73" y="42"/>
                  <a:pt x="72" y="49"/>
                  <a:pt x="72" y="56"/>
                </a:cubicBezTo>
                <a:cubicBezTo>
                  <a:pt x="72" y="63"/>
                  <a:pt x="73" y="70"/>
                  <a:pt x="74" y="76"/>
                </a:cubicBezTo>
                <a:cubicBezTo>
                  <a:pt x="68" y="71"/>
                  <a:pt x="60" y="68"/>
                  <a:pt x="53" y="68"/>
                </a:cubicBezTo>
                <a:close/>
                <a:moveTo>
                  <a:pt x="100" y="104"/>
                </a:moveTo>
                <a:cubicBezTo>
                  <a:pt x="92" y="104"/>
                  <a:pt x="85" y="93"/>
                  <a:pt x="82" y="76"/>
                </a:cubicBezTo>
                <a:cubicBezTo>
                  <a:pt x="92" y="76"/>
                  <a:pt x="92" y="76"/>
                  <a:pt x="92" y="76"/>
                </a:cubicBezTo>
                <a:cubicBezTo>
                  <a:pt x="101" y="76"/>
                  <a:pt x="108" y="67"/>
                  <a:pt x="108" y="56"/>
                </a:cubicBezTo>
                <a:cubicBezTo>
                  <a:pt x="108" y="45"/>
                  <a:pt x="101" y="36"/>
                  <a:pt x="92" y="36"/>
                </a:cubicBezTo>
                <a:cubicBezTo>
                  <a:pt x="82" y="36"/>
                  <a:pt x="82" y="36"/>
                  <a:pt x="82" y="36"/>
                </a:cubicBezTo>
                <a:cubicBezTo>
                  <a:pt x="85" y="19"/>
                  <a:pt x="92" y="8"/>
                  <a:pt x="100" y="8"/>
                </a:cubicBezTo>
                <a:cubicBezTo>
                  <a:pt x="111" y="8"/>
                  <a:pt x="120" y="29"/>
                  <a:pt x="120" y="56"/>
                </a:cubicBezTo>
                <a:cubicBezTo>
                  <a:pt x="120" y="83"/>
                  <a:pt x="111" y="104"/>
                  <a:pt x="100" y="104"/>
                </a:cubicBezTo>
                <a:close/>
              </a:path>
            </a:pathLst>
          </a:cu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tx1">
                  <a:lumMod val="85000"/>
                  <a:lumOff val="15000"/>
                </a:schemeClr>
              </a:solidFill>
            </a:endParaRPr>
          </a:p>
        </p:txBody>
      </p:sp>
      <p:grpSp>
        <p:nvGrpSpPr>
          <p:cNvPr id="30" name="Group 37"/>
          <p:cNvGrpSpPr/>
          <p:nvPr/>
        </p:nvGrpSpPr>
        <p:grpSpPr>
          <a:xfrm>
            <a:off x="1338001" y="4371073"/>
            <a:ext cx="398283" cy="482392"/>
            <a:chOff x="10387014" y="2925763"/>
            <a:chExt cx="255588" cy="309563"/>
          </a:xfrm>
          <a:solidFill>
            <a:schemeClr val="accent5">
              <a:lumMod val="60000"/>
              <a:lumOff val="40000"/>
            </a:schemeClr>
          </a:solidFill>
        </p:grpSpPr>
        <p:sp>
          <p:nvSpPr>
            <p:cNvPr id="31" name="Freeform 134"/>
            <p:cNvSpPr>
              <a:spLocks noEditPoints="1"/>
            </p:cNvSpPr>
            <p:nvPr/>
          </p:nvSpPr>
          <p:spPr bwMode="auto">
            <a:xfrm>
              <a:off x="10387014" y="2925763"/>
              <a:ext cx="255588" cy="309563"/>
            </a:xfrm>
            <a:custGeom>
              <a:avLst/>
              <a:gdLst>
                <a:gd name="T0" fmla="*/ 84 w 96"/>
                <a:gd name="T1" fmla="*/ 44 h 116"/>
                <a:gd name="T2" fmla="*/ 72 w 96"/>
                <a:gd name="T3" fmla="*/ 44 h 116"/>
                <a:gd name="T4" fmla="*/ 72 w 96"/>
                <a:gd name="T5" fmla="*/ 25 h 116"/>
                <a:gd name="T6" fmla="*/ 48 w 96"/>
                <a:gd name="T7" fmla="*/ 0 h 116"/>
                <a:gd name="T8" fmla="*/ 24 w 96"/>
                <a:gd name="T9" fmla="*/ 25 h 116"/>
                <a:gd name="T10" fmla="*/ 24 w 96"/>
                <a:gd name="T11" fmla="*/ 44 h 116"/>
                <a:gd name="T12" fmla="*/ 12 w 96"/>
                <a:gd name="T13" fmla="*/ 44 h 116"/>
                <a:gd name="T14" fmla="*/ 0 w 96"/>
                <a:gd name="T15" fmla="*/ 56 h 116"/>
                <a:gd name="T16" fmla="*/ 0 w 96"/>
                <a:gd name="T17" fmla="*/ 104 h 116"/>
                <a:gd name="T18" fmla="*/ 12 w 96"/>
                <a:gd name="T19" fmla="*/ 116 h 116"/>
                <a:gd name="T20" fmla="*/ 84 w 96"/>
                <a:gd name="T21" fmla="*/ 116 h 116"/>
                <a:gd name="T22" fmla="*/ 96 w 96"/>
                <a:gd name="T23" fmla="*/ 104 h 116"/>
                <a:gd name="T24" fmla="*/ 96 w 96"/>
                <a:gd name="T25" fmla="*/ 56 h 116"/>
                <a:gd name="T26" fmla="*/ 84 w 96"/>
                <a:gd name="T27" fmla="*/ 44 h 116"/>
                <a:gd name="T28" fmla="*/ 32 w 96"/>
                <a:gd name="T29" fmla="*/ 25 h 116"/>
                <a:gd name="T30" fmla="*/ 48 w 96"/>
                <a:gd name="T31" fmla="*/ 8 h 116"/>
                <a:gd name="T32" fmla="*/ 64 w 96"/>
                <a:gd name="T33" fmla="*/ 25 h 116"/>
                <a:gd name="T34" fmla="*/ 64 w 96"/>
                <a:gd name="T35" fmla="*/ 44 h 116"/>
                <a:gd name="T36" fmla="*/ 32 w 96"/>
                <a:gd name="T37" fmla="*/ 44 h 116"/>
                <a:gd name="T38" fmla="*/ 32 w 96"/>
                <a:gd name="T39" fmla="*/ 25 h 116"/>
                <a:gd name="T40" fmla="*/ 88 w 96"/>
                <a:gd name="T41" fmla="*/ 104 h 116"/>
                <a:gd name="T42" fmla="*/ 84 w 96"/>
                <a:gd name="T43" fmla="*/ 108 h 116"/>
                <a:gd name="T44" fmla="*/ 12 w 96"/>
                <a:gd name="T45" fmla="*/ 108 h 116"/>
                <a:gd name="T46" fmla="*/ 8 w 96"/>
                <a:gd name="T47" fmla="*/ 104 h 116"/>
                <a:gd name="T48" fmla="*/ 8 w 96"/>
                <a:gd name="T49" fmla="*/ 56 h 116"/>
                <a:gd name="T50" fmla="*/ 12 w 96"/>
                <a:gd name="T51" fmla="*/ 52 h 116"/>
                <a:gd name="T52" fmla="*/ 84 w 96"/>
                <a:gd name="T53" fmla="*/ 52 h 116"/>
                <a:gd name="T54" fmla="*/ 88 w 96"/>
                <a:gd name="T55" fmla="*/ 56 h 116"/>
                <a:gd name="T56" fmla="*/ 88 w 96"/>
                <a:gd name="T57" fmla="*/ 104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96" h="116">
                  <a:moveTo>
                    <a:pt x="84" y="44"/>
                  </a:moveTo>
                  <a:cubicBezTo>
                    <a:pt x="72" y="44"/>
                    <a:pt x="72" y="44"/>
                    <a:pt x="72" y="44"/>
                  </a:cubicBezTo>
                  <a:cubicBezTo>
                    <a:pt x="72" y="25"/>
                    <a:pt x="72" y="25"/>
                    <a:pt x="72" y="25"/>
                  </a:cubicBezTo>
                  <a:cubicBezTo>
                    <a:pt x="72" y="11"/>
                    <a:pt x="61" y="0"/>
                    <a:pt x="48" y="0"/>
                  </a:cubicBezTo>
                  <a:cubicBezTo>
                    <a:pt x="35" y="0"/>
                    <a:pt x="24" y="11"/>
                    <a:pt x="24" y="25"/>
                  </a:cubicBezTo>
                  <a:cubicBezTo>
                    <a:pt x="24" y="44"/>
                    <a:pt x="24" y="44"/>
                    <a:pt x="24" y="44"/>
                  </a:cubicBezTo>
                  <a:cubicBezTo>
                    <a:pt x="12" y="44"/>
                    <a:pt x="12" y="44"/>
                    <a:pt x="12" y="44"/>
                  </a:cubicBezTo>
                  <a:cubicBezTo>
                    <a:pt x="5" y="44"/>
                    <a:pt x="0" y="49"/>
                    <a:pt x="0" y="56"/>
                  </a:cubicBezTo>
                  <a:cubicBezTo>
                    <a:pt x="0" y="104"/>
                    <a:pt x="0" y="104"/>
                    <a:pt x="0" y="104"/>
                  </a:cubicBezTo>
                  <a:cubicBezTo>
                    <a:pt x="0" y="111"/>
                    <a:pt x="5" y="116"/>
                    <a:pt x="12" y="116"/>
                  </a:cubicBezTo>
                  <a:cubicBezTo>
                    <a:pt x="84" y="116"/>
                    <a:pt x="84" y="116"/>
                    <a:pt x="84" y="116"/>
                  </a:cubicBezTo>
                  <a:cubicBezTo>
                    <a:pt x="91" y="116"/>
                    <a:pt x="96" y="111"/>
                    <a:pt x="96" y="104"/>
                  </a:cubicBezTo>
                  <a:cubicBezTo>
                    <a:pt x="96" y="56"/>
                    <a:pt x="96" y="56"/>
                    <a:pt x="96" y="56"/>
                  </a:cubicBezTo>
                  <a:cubicBezTo>
                    <a:pt x="96" y="49"/>
                    <a:pt x="91" y="44"/>
                    <a:pt x="84" y="44"/>
                  </a:cubicBezTo>
                  <a:close/>
                  <a:moveTo>
                    <a:pt x="32" y="25"/>
                  </a:moveTo>
                  <a:cubicBezTo>
                    <a:pt x="32" y="15"/>
                    <a:pt x="39" y="8"/>
                    <a:pt x="48" y="8"/>
                  </a:cubicBezTo>
                  <a:cubicBezTo>
                    <a:pt x="57" y="8"/>
                    <a:pt x="64" y="15"/>
                    <a:pt x="64" y="25"/>
                  </a:cubicBezTo>
                  <a:cubicBezTo>
                    <a:pt x="64" y="44"/>
                    <a:pt x="64" y="44"/>
                    <a:pt x="64" y="44"/>
                  </a:cubicBezTo>
                  <a:cubicBezTo>
                    <a:pt x="32" y="44"/>
                    <a:pt x="32" y="44"/>
                    <a:pt x="32" y="44"/>
                  </a:cubicBezTo>
                  <a:lnTo>
                    <a:pt x="32" y="25"/>
                  </a:lnTo>
                  <a:close/>
                  <a:moveTo>
                    <a:pt x="88" y="104"/>
                  </a:moveTo>
                  <a:cubicBezTo>
                    <a:pt x="88" y="106"/>
                    <a:pt x="86" y="108"/>
                    <a:pt x="84" y="108"/>
                  </a:cubicBezTo>
                  <a:cubicBezTo>
                    <a:pt x="12" y="108"/>
                    <a:pt x="12" y="108"/>
                    <a:pt x="12" y="108"/>
                  </a:cubicBezTo>
                  <a:cubicBezTo>
                    <a:pt x="10" y="108"/>
                    <a:pt x="8" y="106"/>
                    <a:pt x="8" y="104"/>
                  </a:cubicBezTo>
                  <a:cubicBezTo>
                    <a:pt x="8" y="56"/>
                    <a:pt x="8" y="56"/>
                    <a:pt x="8" y="56"/>
                  </a:cubicBezTo>
                  <a:cubicBezTo>
                    <a:pt x="8" y="54"/>
                    <a:pt x="10" y="52"/>
                    <a:pt x="12" y="52"/>
                  </a:cubicBezTo>
                  <a:cubicBezTo>
                    <a:pt x="84" y="52"/>
                    <a:pt x="84" y="52"/>
                    <a:pt x="84" y="52"/>
                  </a:cubicBezTo>
                  <a:cubicBezTo>
                    <a:pt x="86" y="52"/>
                    <a:pt x="88" y="54"/>
                    <a:pt x="88" y="56"/>
                  </a:cubicBezTo>
                  <a:lnTo>
                    <a:pt x="88" y="104"/>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id-ID">
                <a:solidFill>
                  <a:schemeClr val="tx1">
                    <a:lumMod val="85000"/>
                    <a:lumOff val="15000"/>
                  </a:schemeClr>
                </a:solidFill>
              </a:endParaRPr>
            </a:p>
          </p:txBody>
        </p:sp>
        <p:sp>
          <p:nvSpPr>
            <p:cNvPr id="32" name="Freeform 135"/>
            <p:cNvSpPr>
              <a:spLocks noEditPoints="1"/>
            </p:cNvSpPr>
            <p:nvPr/>
          </p:nvSpPr>
          <p:spPr bwMode="auto">
            <a:xfrm>
              <a:off x="10488614" y="3100388"/>
              <a:ext cx="52388" cy="79375"/>
            </a:xfrm>
            <a:custGeom>
              <a:avLst/>
              <a:gdLst>
                <a:gd name="T0" fmla="*/ 10 w 20"/>
                <a:gd name="T1" fmla="*/ 0 h 30"/>
                <a:gd name="T2" fmla="*/ 0 w 20"/>
                <a:gd name="T3" fmla="*/ 10 h 30"/>
                <a:gd name="T4" fmla="*/ 4 w 20"/>
                <a:gd name="T5" fmla="*/ 18 h 30"/>
                <a:gd name="T6" fmla="*/ 4 w 20"/>
                <a:gd name="T7" fmla="*/ 24 h 30"/>
                <a:gd name="T8" fmla="*/ 10 w 20"/>
                <a:gd name="T9" fmla="*/ 30 h 30"/>
                <a:gd name="T10" fmla="*/ 16 w 20"/>
                <a:gd name="T11" fmla="*/ 24 h 30"/>
                <a:gd name="T12" fmla="*/ 16 w 20"/>
                <a:gd name="T13" fmla="*/ 18 h 30"/>
                <a:gd name="T14" fmla="*/ 20 w 20"/>
                <a:gd name="T15" fmla="*/ 10 h 30"/>
                <a:gd name="T16" fmla="*/ 10 w 20"/>
                <a:gd name="T17" fmla="*/ 0 h 30"/>
                <a:gd name="T18" fmla="*/ 12 w 20"/>
                <a:gd name="T19" fmla="*/ 16 h 30"/>
                <a:gd name="T20" fmla="*/ 12 w 20"/>
                <a:gd name="T21" fmla="*/ 24 h 30"/>
                <a:gd name="T22" fmla="*/ 10 w 20"/>
                <a:gd name="T23" fmla="*/ 26 h 30"/>
                <a:gd name="T24" fmla="*/ 8 w 20"/>
                <a:gd name="T25" fmla="*/ 24 h 30"/>
                <a:gd name="T26" fmla="*/ 8 w 20"/>
                <a:gd name="T27" fmla="*/ 16 h 30"/>
                <a:gd name="T28" fmla="*/ 4 w 20"/>
                <a:gd name="T29" fmla="*/ 10 h 30"/>
                <a:gd name="T30" fmla="*/ 10 w 20"/>
                <a:gd name="T31" fmla="*/ 4 h 30"/>
                <a:gd name="T32" fmla="*/ 16 w 20"/>
                <a:gd name="T33" fmla="*/ 10 h 30"/>
                <a:gd name="T34" fmla="*/ 12 w 20"/>
                <a:gd name="T35" fmla="*/ 16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0" h="30">
                  <a:moveTo>
                    <a:pt x="10" y="0"/>
                  </a:moveTo>
                  <a:cubicBezTo>
                    <a:pt x="4" y="0"/>
                    <a:pt x="0" y="4"/>
                    <a:pt x="0" y="10"/>
                  </a:cubicBezTo>
                  <a:cubicBezTo>
                    <a:pt x="0" y="13"/>
                    <a:pt x="2" y="16"/>
                    <a:pt x="4" y="18"/>
                  </a:cubicBezTo>
                  <a:cubicBezTo>
                    <a:pt x="4" y="24"/>
                    <a:pt x="4" y="24"/>
                    <a:pt x="4" y="24"/>
                  </a:cubicBezTo>
                  <a:cubicBezTo>
                    <a:pt x="4" y="27"/>
                    <a:pt x="7" y="30"/>
                    <a:pt x="10" y="30"/>
                  </a:cubicBezTo>
                  <a:cubicBezTo>
                    <a:pt x="13" y="30"/>
                    <a:pt x="16" y="27"/>
                    <a:pt x="16" y="24"/>
                  </a:cubicBezTo>
                  <a:cubicBezTo>
                    <a:pt x="16" y="18"/>
                    <a:pt x="16" y="18"/>
                    <a:pt x="16" y="18"/>
                  </a:cubicBezTo>
                  <a:cubicBezTo>
                    <a:pt x="18" y="16"/>
                    <a:pt x="20" y="13"/>
                    <a:pt x="20" y="10"/>
                  </a:cubicBezTo>
                  <a:cubicBezTo>
                    <a:pt x="20" y="4"/>
                    <a:pt x="16" y="0"/>
                    <a:pt x="10" y="0"/>
                  </a:cubicBezTo>
                  <a:close/>
                  <a:moveTo>
                    <a:pt x="12" y="16"/>
                  </a:moveTo>
                  <a:cubicBezTo>
                    <a:pt x="12" y="24"/>
                    <a:pt x="12" y="24"/>
                    <a:pt x="12" y="24"/>
                  </a:cubicBezTo>
                  <a:cubicBezTo>
                    <a:pt x="12" y="25"/>
                    <a:pt x="11" y="26"/>
                    <a:pt x="10" y="26"/>
                  </a:cubicBezTo>
                  <a:cubicBezTo>
                    <a:pt x="9" y="26"/>
                    <a:pt x="8" y="25"/>
                    <a:pt x="8" y="24"/>
                  </a:cubicBezTo>
                  <a:cubicBezTo>
                    <a:pt x="8" y="16"/>
                    <a:pt x="8" y="16"/>
                    <a:pt x="8" y="16"/>
                  </a:cubicBezTo>
                  <a:cubicBezTo>
                    <a:pt x="6" y="15"/>
                    <a:pt x="4" y="13"/>
                    <a:pt x="4" y="10"/>
                  </a:cubicBezTo>
                  <a:cubicBezTo>
                    <a:pt x="4" y="7"/>
                    <a:pt x="7" y="4"/>
                    <a:pt x="10" y="4"/>
                  </a:cubicBezTo>
                  <a:cubicBezTo>
                    <a:pt x="13" y="4"/>
                    <a:pt x="16" y="7"/>
                    <a:pt x="16" y="10"/>
                  </a:cubicBezTo>
                  <a:cubicBezTo>
                    <a:pt x="16" y="13"/>
                    <a:pt x="14" y="15"/>
                    <a:pt x="12" y="16"/>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id-ID">
                <a:solidFill>
                  <a:schemeClr val="tx1">
                    <a:lumMod val="85000"/>
                    <a:lumOff val="15000"/>
                  </a:schemeClr>
                </a:solidFill>
              </a:endParaRPr>
            </a:p>
          </p:txBody>
        </p:sp>
      </p:grpSp>
      <p:sp>
        <p:nvSpPr>
          <p:cNvPr id="33" name="Freeform 22"/>
          <p:cNvSpPr>
            <a:spLocks noEditPoints="1"/>
          </p:cNvSpPr>
          <p:nvPr/>
        </p:nvSpPr>
        <p:spPr bwMode="auto">
          <a:xfrm>
            <a:off x="1273175" y="5446713"/>
            <a:ext cx="442913" cy="430212"/>
          </a:xfrm>
          <a:custGeom>
            <a:avLst/>
            <a:gdLst>
              <a:gd name="T0" fmla="*/ 1577941372 w 118"/>
              <a:gd name="T1" fmla="*/ 383622345 h 112"/>
              <a:gd name="T2" fmla="*/ 1338434291 w 118"/>
              <a:gd name="T3" fmla="*/ 295094703 h 112"/>
              <a:gd name="T4" fmla="*/ 1338434291 w 118"/>
              <a:gd name="T5" fmla="*/ 236074994 h 112"/>
              <a:gd name="T6" fmla="*/ 1338434291 w 118"/>
              <a:gd name="T7" fmla="*/ 177055285 h 112"/>
              <a:gd name="T8" fmla="*/ 1169369144 w 118"/>
              <a:gd name="T9" fmla="*/ 0 h 112"/>
              <a:gd name="T10" fmla="*/ 493108556 w 118"/>
              <a:gd name="T11" fmla="*/ 0 h 112"/>
              <a:gd name="T12" fmla="*/ 324043409 w 118"/>
              <a:gd name="T13" fmla="*/ 177055285 h 112"/>
              <a:gd name="T14" fmla="*/ 324043409 w 118"/>
              <a:gd name="T15" fmla="*/ 236074994 h 112"/>
              <a:gd name="T16" fmla="*/ 324043409 w 118"/>
              <a:gd name="T17" fmla="*/ 295094703 h 112"/>
              <a:gd name="T18" fmla="*/ 84532574 w 118"/>
              <a:gd name="T19" fmla="*/ 383622345 h 112"/>
              <a:gd name="T20" fmla="*/ 42268164 w 118"/>
              <a:gd name="T21" fmla="*/ 663959240 h 112"/>
              <a:gd name="T22" fmla="*/ 338130294 w 118"/>
              <a:gd name="T23" fmla="*/ 855768492 h 112"/>
              <a:gd name="T24" fmla="*/ 774883801 w 118"/>
              <a:gd name="T25" fmla="*/ 1298410545 h 112"/>
              <a:gd name="T26" fmla="*/ 774883801 w 118"/>
              <a:gd name="T27" fmla="*/ 1298410545 h 112"/>
              <a:gd name="T28" fmla="*/ 774883801 w 118"/>
              <a:gd name="T29" fmla="*/ 1534485539 h 112"/>
              <a:gd name="T30" fmla="*/ 662173703 w 118"/>
              <a:gd name="T31" fmla="*/ 1534485539 h 112"/>
              <a:gd name="T32" fmla="*/ 605818654 w 118"/>
              <a:gd name="T33" fmla="*/ 1593501407 h 112"/>
              <a:gd name="T34" fmla="*/ 662173703 w 118"/>
              <a:gd name="T35" fmla="*/ 1652521116 h 112"/>
              <a:gd name="T36" fmla="*/ 1000303997 w 118"/>
              <a:gd name="T37" fmla="*/ 1652521116 h 112"/>
              <a:gd name="T38" fmla="*/ 1056659046 w 118"/>
              <a:gd name="T39" fmla="*/ 1593501407 h 112"/>
              <a:gd name="T40" fmla="*/ 1000303997 w 118"/>
              <a:gd name="T41" fmla="*/ 1534485539 h 112"/>
              <a:gd name="T42" fmla="*/ 887593899 w 118"/>
              <a:gd name="T43" fmla="*/ 1534485539 h 112"/>
              <a:gd name="T44" fmla="*/ 887593899 w 118"/>
              <a:gd name="T45" fmla="*/ 1298410545 h 112"/>
              <a:gd name="T46" fmla="*/ 887593899 w 118"/>
              <a:gd name="T47" fmla="*/ 1298410545 h 112"/>
              <a:gd name="T48" fmla="*/ 1324343652 w 118"/>
              <a:gd name="T49" fmla="*/ 855768492 h 112"/>
              <a:gd name="T50" fmla="*/ 1620209536 w 118"/>
              <a:gd name="T51" fmla="*/ 663959240 h 112"/>
              <a:gd name="T52" fmla="*/ 1577941372 w 118"/>
              <a:gd name="T53" fmla="*/ 383622345 h 112"/>
              <a:gd name="T54" fmla="*/ 154978262 w 118"/>
              <a:gd name="T55" fmla="*/ 619697339 h 112"/>
              <a:gd name="T56" fmla="*/ 169065147 w 118"/>
              <a:gd name="T57" fmla="*/ 457396021 h 112"/>
              <a:gd name="T58" fmla="*/ 324043409 w 118"/>
              <a:gd name="T59" fmla="*/ 413130279 h 112"/>
              <a:gd name="T60" fmla="*/ 324043409 w 118"/>
              <a:gd name="T61" fmla="*/ 708224981 h 112"/>
              <a:gd name="T62" fmla="*/ 324043409 w 118"/>
              <a:gd name="T63" fmla="*/ 737732915 h 112"/>
              <a:gd name="T64" fmla="*/ 154978262 w 118"/>
              <a:gd name="T65" fmla="*/ 619697339 h 112"/>
              <a:gd name="T66" fmla="*/ 1225724193 w 118"/>
              <a:gd name="T67" fmla="*/ 236074994 h 112"/>
              <a:gd name="T68" fmla="*/ 1225724193 w 118"/>
              <a:gd name="T69" fmla="*/ 708224981 h 112"/>
              <a:gd name="T70" fmla="*/ 831238850 w 118"/>
              <a:gd name="T71" fmla="*/ 1180371128 h 112"/>
              <a:gd name="T72" fmla="*/ 436753507 w 118"/>
              <a:gd name="T73" fmla="*/ 708224981 h 112"/>
              <a:gd name="T74" fmla="*/ 436753507 w 118"/>
              <a:gd name="T75" fmla="*/ 236074994 h 112"/>
              <a:gd name="T76" fmla="*/ 436753507 w 118"/>
              <a:gd name="T77" fmla="*/ 177055285 h 112"/>
              <a:gd name="T78" fmla="*/ 493108556 w 118"/>
              <a:gd name="T79" fmla="*/ 118035576 h 112"/>
              <a:gd name="T80" fmla="*/ 1169369144 w 118"/>
              <a:gd name="T81" fmla="*/ 118035576 h 112"/>
              <a:gd name="T82" fmla="*/ 1225724193 w 118"/>
              <a:gd name="T83" fmla="*/ 177055285 h 112"/>
              <a:gd name="T84" fmla="*/ 1225724193 w 118"/>
              <a:gd name="T85" fmla="*/ 236074994 h 112"/>
              <a:gd name="T86" fmla="*/ 1507499438 w 118"/>
              <a:gd name="T87" fmla="*/ 619697339 h 112"/>
              <a:gd name="T88" fmla="*/ 1338434291 w 118"/>
              <a:gd name="T89" fmla="*/ 737732915 h 112"/>
              <a:gd name="T90" fmla="*/ 1338434291 w 118"/>
              <a:gd name="T91" fmla="*/ 708224981 h 112"/>
              <a:gd name="T92" fmla="*/ 1338434291 w 118"/>
              <a:gd name="T93" fmla="*/ 413130279 h 112"/>
              <a:gd name="T94" fmla="*/ 1493408799 w 118"/>
              <a:gd name="T95" fmla="*/ 457396021 h 112"/>
              <a:gd name="T96" fmla="*/ 1507499438 w 118"/>
              <a:gd name="T97" fmla="*/ 619697339 h 112"/>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118" h="112">
                <a:moveTo>
                  <a:pt x="112" y="26"/>
                </a:moveTo>
                <a:cubicBezTo>
                  <a:pt x="108" y="22"/>
                  <a:pt x="102" y="19"/>
                  <a:pt x="95" y="20"/>
                </a:cubicBezTo>
                <a:cubicBezTo>
                  <a:pt x="95" y="16"/>
                  <a:pt x="95" y="16"/>
                  <a:pt x="95" y="16"/>
                </a:cubicBezTo>
                <a:cubicBezTo>
                  <a:pt x="95" y="12"/>
                  <a:pt x="95" y="12"/>
                  <a:pt x="95" y="12"/>
                </a:cubicBezTo>
                <a:cubicBezTo>
                  <a:pt x="95" y="5"/>
                  <a:pt x="90" y="0"/>
                  <a:pt x="83" y="0"/>
                </a:cubicBezTo>
                <a:cubicBezTo>
                  <a:pt x="35" y="0"/>
                  <a:pt x="35" y="0"/>
                  <a:pt x="35" y="0"/>
                </a:cubicBezTo>
                <a:cubicBezTo>
                  <a:pt x="28" y="0"/>
                  <a:pt x="23" y="5"/>
                  <a:pt x="23" y="12"/>
                </a:cubicBezTo>
                <a:cubicBezTo>
                  <a:pt x="23" y="16"/>
                  <a:pt x="23" y="16"/>
                  <a:pt x="23" y="16"/>
                </a:cubicBezTo>
                <a:cubicBezTo>
                  <a:pt x="23" y="20"/>
                  <a:pt x="23" y="20"/>
                  <a:pt x="23" y="20"/>
                </a:cubicBezTo>
                <a:cubicBezTo>
                  <a:pt x="16" y="19"/>
                  <a:pt x="10" y="22"/>
                  <a:pt x="6" y="26"/>
                </a:cubicBezTo>
                <a:cubicBezTo>
                  <a:pt x="1" y="32"/>
                  <a:pt x="0" y="39"/>
                  <a:pt x="3" y="45"/>
                </a:cubicBezTo>
                <a:cubicBezTo>
                  <a:pt x="7" y="53"/>
                  <a:pt x="14" y="57"/>
                  <a:pt x="24" y="58"/>
                </a:cubicBezTo>
                <a:cubicBezTo>
                  <a:pt x="28" y="74"/>
                  <a:pt x="40" y="86"/>
                  <a:pt x="55" y="88"/>
                </a:cubicBezTo>
                <a:cubicBezTo>
                  <a:pt x="55" y="88"/>
                  <a:pt x="55" y="88"/>
                  <a:pt x="55" y="88"/>
                </a:cubicBezTo>
                <a:cubicBezTo>
                  <a:pt x="55" y="104"/>
                  <a:pt x="55" y="104"/>
                  <a:pt x="55" y="104"/>
                </a:cubicBezTo>
                <a:cubicBezTo>
                  <a:pt x="47" y="104"/>
                  <a:pt x="47" y="104"/>
                  <a:pt x="47" y="104"/>
                </a:cubicBezTo>
                <a:cubicBezTo>
                  <a:pt x="45" y="104"/>
                  <a:pt x="43" y="106"/>
                  <a:pt x="43" y="108"/>
                </a:cubicBezTo>
                <a:cubicBezTo>
                  <a:pt x="43" y="110"/>
                  <a:pt x="45" y="112"/>
                  <a:pt x="47" y="112"/>
                </a:cubicBezTo>
                <a:cubicBezTo>
                  <a:pt x="71" y="112"/>
                  <a:pt x="71" y="112"/>
                  <a:pt x="71" y="112"/>
                </a:cubicBezTo>
                <a:cubicBezTo>
                  <a:pt x="73" y="112"/>
                  <a:pt x="75" y="110"/>
                  <a:pt x="75" y="108"/>
                </a:cubicBezTo>
                <a:cubicBezTo>
                  <a:pt x="75" y="106"/>
                  <a:pt x="73" y="104"/>
                  <a:pt x="71" y="104"/>
                </a:cubicBezTo>
                <a:cubicBezTo>
                  <a:pt x="63" y="104"/>
                  <a:pt x="63" y="104"/>
                  <a:pt x="63" y="104"/>
                </a:cubicBezTo>
                <a:cubicBezTo>
                  <a:pt x="63" y="88"/>
                  <a:pt x="63" y="88"/>
                  <a:pt x="63" y="88"/>
                </a:cubicBezTo>
                <a:cubicBezTo>
                  <a:pt x="63" y="88"/>
                  <a:pt x="63" y="88"/>
                  <a:pt x="63" y="88"/>
                </a:cubicBezTo>
                <a:cubicBezTo>
                  <a:pt x="78" y="86"/>
                  <a:pt x="90" y="74"/>
                  <a:pt x="94" y="58"/>
                </a:cubicBezTo>
                <a:cubicBezTo>
                  <a:pt x="104" y="57"/>
                  <a:pt x="111" y="53"/>
                  <a:pt x="115" y="45"/>
                </a:cubicBezTo>
                <a:cubicBezTo>
                  <a:pt x="118" y="39"/>
                  <a:pt x="117" y="32"/>
                  <a:pt x="112" y="26"/>
                </a:cubicBezTo>
                <a:close/>
                <a:moveTo>
                  <a:pt x="11" y="42"/>
                </a:moveTo>
                <a:cubicBezTo>
                  <a:pt x="9" y="39"/>
                  <a:pt x="9" y="34"/>
                  <a:pt x="12" y="31"/>
                </a:cubicBezTo>
                <a:cubicBezTo>
                  <a:pt x="14" y="29"/>
                  <a:pt x="18" y="28"/>
                  <a:pt x="23" y="28"/>
                </a:cubicBezTo>
                <a:cubicBezTo>
                  <a:pt x="23" y="48"/>
                  <a:pt x="23" y="48"/>
                  <a:pt x="23" y="48"/>
                </a:cubicBezTo>
                <a:cubicBezTo>
                  <a:pt x="23" y="49"/>
                  <a:pt x="23" y="49"/>
                  <a:pt x="23" y="50"/>
                </a:cubicBezTo>
                <a:cubicBezTo>
                  <a:pt x="17" y="49"/>
                  <a:pt x="13" y="46"/>
                  <a:pt x="11" y="42"/>
                </a:cubicBezTo>
                <a:close/>
                <a:moveTo>
                  <a:pt x="87" y="16"/>
                </a:moveTo>
                <a:cubicBezTo>
                  <a:pt x="87" y="48"/>
                  <a:pt x="87" y="48"/>
                  <a:pt x="87" y="48"/>
                </a:cubicBezTo>
                <a:cubicBezTo>
                  <a:pt x="87" y="66"/>
                  <a:pt x="74" y="80"/>
                  <a:pt x="59" y="80"/>
                </a:cubicBezTo>
                <a:cubicBezTo>
                  <a:pt x="44" y="80"/>
                  <a:pt x="31" y="66"/>
                  <a:pt x="31" y="48"/>
                </a:cubicBezTo>
                <a:cubicBezTo>
                  <a:pt x="31" y="16"/>
                  <a:pt x="31" y="16"/>
                  <a:pt x="31" y="16"/>
                </a:cubicBezTo>
                <a:cubicBezTo>
                  <a:pt x="31" y="12"/>
                  <a:pt x="31" y="12"/>
                  <a:pt x="31" y="12"/>
                </a:cubicBezTo>
                <a:cubicBezTo>
                  <a:pt x="31" y="10"/>
                  <a:pt x="33" y="8"/>
                  <a:pt x="35" y="8"/>
                </a:cubicBezTo>
                <a:cubicBezTo>
                  <a:pt x="83" y="8"/>
                  <a:pt x="83" y="8"/>
                  <a:pt x="83" y="8"/>
                </a:cubicBezTo>
                <a:cubicBezTo>
                  <a:pt x="85" y="8"/>
                  <a:pt x="87" y="10"/>
                  <a:pt x="87" y="12"/>
                </a:cubicBezTo>
                <a:lnTo>
                  <a:pt x="87" y="16"/>
                </a:lnTo>
                <a:close/>
                <a:moveTo>
                  <a:pt x="107" y="42"/>
                </a:moveTo>
                <a:cubicBezTo>
                  <a:pt x="105" y="46"/>
                  <a:pt x="101" y="49"/>
                  <a:pt x="95" y="50"/>
                </a:cubicBezTo>
                <a:cubicBezTo>
                  <a:pt x="95" y="49"/>
                  <a:pt x="95" y="49"/>
                  <a:pt x="95" y="48"/>
                </a:cubicBezTo>
                <a:cubicBezTo>
                  <a:pt x="95" y="28"/>
                  <a:pt x="95" y="28"/>
                  <a:pt x="95" y="28"/>
                </a:cubicBezTo>
                <a:cubicBezTo>
                  <a:pt x="100" y="28"/>
                  <a:pt x="104" y="29"/>
                  <a:pt x="106" y="31"/>
                </a:cubicBezTo>
                <a:cubicBezTo>
                  <a:pt x="109" y="34"/>
                  <a:pt x="109" y="39"/>
                  <a:pt x="107" y="42"/>
                </a:cubicBezTo>
                <a:close/>
              </a:path>
            </a:pathLst>
          </a:cu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tx1">
                  <a:lumMod val="85000"/>
                  <a:lumOff val="15000"/>
                </a:schemeClr>
              </a:solidFill>
            </a:endParaRPr>
          </a:p>
        </p:txBody>
      </p:sp>
      <p:sp>
        <p:nvSpPr>
          <p:cNvPr id="34" name="矩形 78"/>
          <p:cNvSpPr>
            <a:spLocks noChangeArrowheads="1"/>
          </p:cNvSpPr>
          <p:nvPr/>
        </p:nvSpPr>
        <p:spPr bwMode="auto">
          <a:xfrm>
            <a:off x="1835150" y="2359025"/>
            <a:ext cx="3592513" cy="596265"/>
          </a:xfrm>
          <a:prstGeom prst="rect">
            <a:avLst/>
          </a:prstGeom>
          <a:noFill/>
          <a:ln>
            <a:noFill/>
          </a:ln>
        </p:spPr>
        <p:txBody>
          <a:bodyPr>
            <a:spAutoFit/>
          </a:bodyPr>
          <a:lstStyle>
            <a:lvl1pPr>
              <a:defRPr>
                <a:solidFill>
                  <a:schemeClr val="tx1"/>
                </a:solidFill>
                <a:latin typeface="等线" pitchFamily="2" charset="-122"/>
                <a:ea typeface="等线" pitchFamily="2" charset="-122"/>
              </a:defRPr>
            </a:lvl1pPr>
            <a:lvl2pPr marL="742950" indent="-285750">
              <a:defRPr>
                <a:solidFill>
                  <a:schemeClr val="tx1"/>
                </a:solidFill>
                <a:latin typeface="等线" pitchFamily="2" charset="-122"/>
                <a:ea typeface="等线" pitchFamily="2" charset="-122"/>
              </a:defRPr>
            </a:lvl2pPr>
            <a:lvl3pPr marL="1143000" indent="-228600">
              <a:defRPr>
                <a:solidFill>
                  <a:schemeClr val="tx1"/>
                </a:solidFill>
                <a:latin typeface="等线" pitchFamily="2" charset="-122"/>
                <a:ea typeface="等线" pitchFamily="2" charset="-122"/>
              </a:defRPr>
            </a:lvl3pPr>
            <a:lvl4pPr marL="1600200" indent="-228600">
              <a:defRPr>
                <a:solidFill>
                  <a:schemeClr val="tx1"/>
                </a:solidFill>
                <a:latin typeface="等线" pitchFamily="2" charset="-122"/>
                <a:ea typeface="等线" pitchFamily="2" charset="-122"/>
              </a:defRPr>
            </a:lvl4pPr>
            <a:lvl5pPr marL="2057400" indent="-228600">
              <a:defRPr>
                <a:solidFill>
                  <a:schemeClr val="tx1"/>
                </a:solidFill>
                <a:latin typeface="等线" pitchFamily="2" charset="-122"/>
                <a:ea typeface="等线" pitchFamily="2" charset="-122"/>
              </a:defRPr>
            </a:lvl5pPr>
            <a:lvl6pPr marL="2514600" indent="-228600" fontAlgn="base">
              <a:spcBef>
                <a:spcPct val="0"/>
              </a:spcBef>
              <a:spcAft>
                <a:spcPct val="0"/>
              </a:spcAft>
              <a:defRPr>
                <a:solidFill>
                  <a:schemeClr val="tx1"/>
                </a:solidFill>
                <a:latin typeface="等线" pitchFamily="2" charset="-122"/>
                <a:ea typeface="等线" pitchFamily="2" charset="-122"/>
              </a:defRPr>
            </a:lvl6pPr>
            <a:lvl7pPr marL="2971800" indent="-228600" fontAlgn="base">
              <a:spcBef>
                <a:spcPct val="0"/>
              </a:spcBef>
              <a:spcAft>
                <a:spcPct val="0"/>
              </a:spcAft>
              <a:defRPr>
                <a:solidFill>
                  <a:schemeClr val="tx1"/>
                </a:solidFill>
                <a:latin typeface="等线" pitchFamily="2" charset="-122"/>
                <a:ea typeface="等线" pitchFamily="2" charset="-122"/>
              </a:defRPr>
            </a:lvl7pPr>
            <a:lvl8pPr marL="3429000" indent="-228600" fontAlgn="base">
              <a:spcBef>
                <a:spcPct val="0"/>
              </a:spcBef>
              <a:spcAft>
                <a:spcPct val="0"/>
              </a:spcAft>
              <a:defRPr>
                <a:solidFill>
                  <a:schemeClr val="tx1"/>
                </a:solidFill>
                <a:latin typeface="等线" pitchFamily="2" charset="-122"/>
                <a:ea typeface="等线" pitchFamily="2" charset="-122"/>
              </a:defRPr>
            </a:lvl8pPr>
            <a:lvl9pPr marL="3886200" indent="-228600" fontAlgn="base">
              <a:spcBef>
                <a:spcPct val="0"/>
              </a:spcBef>
              <a:spcAft>
                <a:spcPct val="0"/>
              </a:spcAft>
              <a:defRPr>
                <a:solidFill>
                  <a:schemeClr val="tx1"/>
                </a:solidFill>
                <a:latin typeface="等线" pitchFamily="2" charset="-122"/>
                <a:ea typeface="等线" pitchFamily="2" charset="-122"/>
              </a:defRPr>
            </a:lvl9pPr>
          </a:lstStyle>
          <a:p>
            <a:r>
              <a:rPr lang="zh-CN" altLang="en-US" sz="1600" dirty="0" smtClean="0">
                <a:solidFill>
                  <a:schemeClr val="bg2">
                    <a:lumMod val="25000"/>
                  </a:schemeClr>
                </a:solidFill>
                <a:latin typeface="微软雅黑" panose="020B0503020204020204" pitchFamily="34" charset="-122"/>
                <a:ea typeface="微软雅黑" panose="020B0503020204020204" pitchFamily="34" charset="-122"/>
                <a:cs typeface="+mn-ea"/>
                <a:sym typeface="Arial" panose="020B0604020202020204" pitchFamily="34" charset="0"/>
              </a:rPr>
              <a:t>点击编辑内容点击编辑内容点击编辑内容点击编辑内容</a:t>
            </a:r>
            <a:endParaRPr lang="en-US" altLang="zh-CN" sz="1600" kern="0" dirty="0">
              <a:solidFill>
                <a:schemeClr val="bg2">
                  <a:lumMod val="25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35" name="矩形 79"/>
          <p:cNvSpPr>
            <a:spLocks noChangeArrowheads="1"/>
          </p:cNvSpPr>
          <p:nvPr/>
        </p:nvSpPr>
        <p:spPr bwMode="auto">
          <a:xfrm>
            <a:off x="1835150" y="3343275"/>
            <a:ext cx="3592513" cy="596265"/>
          </a:xfrm>
          <a:prstGeom prst="rect">
            <a:avLst/>
          </a:prstGeom>
          <a:noFill/>
          <a:ln>
            <a:noFill/>
          </a:ln>
        </p:spPr>
        <p:txBody>
          <a:bodyPr>
            <a:spAutoFit/>
          </a:bodyPr>
          <a:lstStyle>
            <a:lvl1pPr>
              <a:defRPr>
                <a:solidFill>
                  <a:schemeClr val="tx1"/>
                </a:solidFill>
                <a:latin typeface="等线" pitchFamily="2" charset="-122"/>
                <a:ea typeface="等线" pitchFamily="2" charset="-122"/>
              </a:defRPr>
            </a:lvl1pPr>
            <a:lvl2pPr marL="742950" indent="-285750">
              <a:defRPr>
                <a:solidFill>
                  <a:schemeClr val="tx1"/>
                </a:solidFill>
                <a:latin typeface="等线" pitchFamily="2" charset="-122"/>
                <a:ea typeface="等线" pitchFamily="2" charset="-122"/>
              </a:defRPr>
            </a:lvl2pPr>
            <a:lvl3pPr marL="1143000" indent="-228600">
              <a:defRPr>
                <a:solidFill>
                  <a:schemeClr val="tx1"/>
                </a:solidFill>
                <a:latin typeface="等线" pitchFamily="2" charset="-122"/>
                <a:ea typeface="等线" pitchFamily="2" charset="-122"/>
              </a:defRPr>
            </a:lvl3pPr>
            <a:lvl4pPr marL="1600200" indent="-228600">
              <a:defRPr>
                <a:solidFill>
                  <a:schemeClr val="tx1"/>
                </a:solidFill>
                <a:latin typeface="等线" pitchFamily="2" charset="-122"/>
                <a:ea typeface="等线" pitchFamily="2" charset="-122"/>
              </a:defRPr>
            </a:lvl4pPr>
            <a:lvl5pPr marL="2057400" indent="-228600">
              <a:defRPr>
                <a:solidFill>
                  <a:schemeClr val="tx1"/>
                </a:solidFill>
                <a:latin typeface="等线" pitchFamily="2" charset="-122"/>
                <a:ea typeface="等线" pitchFamily="2" charset="-122"/>
              </a:defRPr>
            </a:lvl5pPr>
            <a:lvl6pPr marL="2514600" indent="-228600" fontAlgn="base">
              <a:spcBef>
                <a:spcPct val="0"/>
              </a:spcBef>
              <a:spcAft>
                <a:spcPct val="0"/>
              </a:spcAft>
              <a:defRPr>
                <a:solidFill>
                  <a:schemeClr val="tx1"/>
                </a:solidFill>
                <a:latin typeface="等线" pitchFamily="2" charset="-122"/>
                <a:ea typeface="等线" pitchFamily="2" charset="-122"/>
              </a:defRPr>
            </a:lvl6pPr>
            <a:lvl7pPr marL="2971800" indent="-228600" fontAlgn="base">
              <a:spcBef>
                <a:spcPct val="0"/>
              </a:spcBef>
              <a:spcAft>
                <a:spcPct val="0"/>
              </a:spcAft>
              <a:defRPr>
                <a:solidFill>
                  <a:schemeClr val="tx1"/>
                </a:solidFill>
                <a:latin typeface="等线" pitchFamily="2" charset="-122"/>
                <a:ea typeface="等线" pitchFamily="2" charset="-122"/>
              </a:defRPr>
            </a:lvl7pPr>
            <a:lvl8pPr marL="3429000" indent="-228600" fontAlgn="base">
              <a:spcBef>
                <a:spcPct val="0"/>
              </a:spcBef>
              <a:spcAft>
                <a:spcPct val="0"/>
              </a:spcAft>
              <a:defRPr>
                <a:solidFill>
                  <a:schemeClr val="tx1"/>
                </a:solidFill>
                <a:latin typeface="等线" pitchFamily="2" charset="-122"/>
                <a:ea typeface="等线" pitchFamily="2" charset="-122"/>
              </a:defRPr>
            </a:lvl8pPr>
            <a:lvl9pPr marL="3886200" indent="-228600" fontAlgn="base">
              <a:spcBef>
                <a:spcPct val="0"/>
              </a:spcBef>
              <a:spcAft>
                <a:spcPct val="0"/>
              </a:spcAft>
              <a:defRPr>
                <a:solidFill>
                  <a:schemeClr val="tx1"/>
                </a:solidFill>
                <a:latin typeface="等线" pitchFamily="2" charset="-122"/>
                <a:ea typeface="等线" pitchFamily="2" charset="-122"/>
              </a:defRPr>
            </a:lvl9pPr>
          </a:lstStyle>
          <a:p>
            <a:r>
              <a:rPr lang="zh-CN" altLang="en-US" sz="1600" dirty="0" smtClean="0">
                <a:solidFill>
                  <a:schemeClr val="bg2">
                    <a:lumMod val="25000"/>
                  </a:schemeClr>
                </a:solidFill>
                <a:latin typeface="微软雅黑" panose="020B0503020204020204" pitchFamily="34" charset="-122"/>
                <a:ea typeface="微软雅黑" panose="020B0503020204020204" pitchFamily="34" charset="-122"/>
                <a:cs typeface="+mn-ea"/>
                <a:sym typeface="Arial" panose="020B0604020202020204" pitchFamily="34" charset="0"/>
              </a:rPr>
              <a:t>点击编辑内容点击编辑内容点击编辑内容点击编辑内容</a:t>
            </a:r>
            <a:endParaRPr lang="en-US" altLang="zh-CN" sz="1600" kern="0" dirty="0">
              <a:solidFill>
                <a:schemeClr val="bg2">
                  <a:lumMod val="25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36" name="矩形 80"/>
          <p:cNvSpPr>
            <a:spLocks noChangeArrowheads="1"/>
          </p:cNvSpPr>
          <p:nvPr/>
        </p:nvSpPr>
        <p:spPr bwMode="auto">
          <a:xfrm>
            <a:off x="1835150" y="4370388"/>
            <a:ext cx="3592513" cy="596265"/>
          </a:xfrm>
          <a:prstGeom prst="rect">
            <a:avLst/>
          </a:prstGeom>
          <a:noFill/>
          <a:ln>
            <a:noFill/>
          </a:ln>
        </p:spPr>
        <p:txBody>
          <a:bodyPr>
            <a:spAutoFit/>
          </a:bodyPr>
          <a:lstStyle>
            <a:lvl1pPr>
              <a:defRPr>
                <a:solidFill>
                  <a:schemeClr val="tx1"/>
                </a:solidFill>
                <a:latin typeface="等线" pitchFamily="2" charset="-122"/>
                <a:ea typeface="等线" pitchFamily="2" charset="-122"/>
              </a:defRPr>
            </a:lvl1pPr>
            <a:lvl2pPr marL="742950" indent="-285750">
              <a:defRPr>
                <a:solidFill>
                  <a:schemeClr val="tx1"/>
                </a:solidFill>
                <a:latin typeface="等线" pitchFamily="2" charset="-122"/>
                <a:ea typeface="等线" pitchFamily="2" charset="-122"/>
              </a:defRPr>
            </a:lvl2pPr>
            <a:lvl3pPr marL="1143000" indent="-228600">
              <a:defRPr>
                <a:solidFill>
                  <a:schemeClr val="tx1"/>
                </a:solidFill>
                <a:latin typeface="等线" pitchFamily="2" charset="-122"/>
                <a:ea typeface="等线" pitchFamily="2" charset="-122"/>
              </a:defRPr>
            </a:lvl3pPr>
            <a:lvl4pPr marL="1600200" indent="-228600">
              <a:defRPr>
                <a:solidFill>
                  <a:schemeClr val="tx1"/>
                </a:solidFill>
                <a:latin typeface="等线" pitchFamily="2" charset="-122"/>
                <a:ea typeface="等线" pitchFamily="2" charset="-122"/>
              </a:defRPr>
            </a:lvl4pPr>
            <a:lvl5pPr marL="2057400" indent="-228600">
              <a:defRPr>
                <a:solidFill>
                  <a:schemeClr val="tx1"/>
                </a:solidFill>
                <a:latin typeface="等线" pitchFamily="2" charset="-122"/>
                <a:ea typeface="等线" pitchFamily="2" charset="-122"/>
              </a:defRPr>
            </a:lvl5pPr>
            <a:lvl6pPr marL="2514600" indent="-228600" fontAlgn="base">
              <a:spcBef>
                <a:spcPct val="0"/>
              </a:spcBef>
              <a:spcAft>
                <a:spcPct val="0"/>
              </a:spcAft>
              <a:defRPr>
                <a:solidFill>
                  <a:schemeClr val="tx1"/>
                </a:solidFill>
                <a:latin typeface="等线" pitchFamily="2" charset="-122"/>
                <a:ea typeface="等线" pitchFamily="2" charset="-122"/>
              </a:defRPr>
            </a:lvl6pPr>
            <a:lvl7pPr marL="2971800" indent="-228600" fontAlgn="base">
              <a:spcBef>
                <a:spcPct val="0"/>
              </a:spcBef>
              <a:spcAft>
                <a:spcPct val="0"/>
              </a:spcAft>
              <a:defRPr>
                <a:solidFill>
                  <a:schemeClr val="tx1"/>
                </a:solidFill>
                <a:latin typeface="等线" pitchFamily="2" charset="-122"/>
                <a:ea typeface="等线" pitchFamily="2" charset="-122"/>
              </a:defRPr>
            </a:lvl7pPr>
            <a:lvl8pPr marL="3429000" indent="-228600" fontAlgn="base">
              <a:spcBef>
                <a:spcPct val="0"/>
              </a:spcBef>
              <a:spcAft>
                <a:spcPct val="0"/>
              </a:spcAft>
              <a:defRPr>
                <a:solidFill>
                  <a:schemeClr val="tx1"/>
                </a:solidFill>
                <a:latin typeface="等线" pitchFamily="2" charset="-122"/>
                <a:ea typeface="等线" pitchFamily="2" charset="-122"/>
              </a:defRPr>
            </a:lvl8pPr>
            <a:lvl9pPr marL="3886200" indent="-228600" fontAlgn="base">
              <a:spcBef>
                <a:spcPct val="0"/>
              </a:spcBef>
              <a:spcAft>
                <a:spcPct val="0"/>
              </a:spcAft>
              <a:defRPr>
                <a:solidFill>
                  <a:schemeClr val="tx1"/>
                </a:solidFill>
                <a:latin typeface="等线" pitchFamily="2" charset="-122"/>
                <a:ea typeface="等线" pitchFamily="2" charset="-122"/>
              </a:defRPr>
            </a:lvl9pPr>
          </a:lstStyle>
          <a:p>
            <a:r>
              <a:rPr lang="zh-CN" altLang="en-US" sz="1600" dirty="0" smtClean="0">
                <a:solidFill>
                  <a:schemeClr val="bg2">
                    <a:lumMod val="25000"/>
                  </a:schemeClr>
                </a:solidFill>
                <a:latin typeface="微软雅黑" panose="020B0503020204020204" pitchFamily="34" charset="-122"/>
                <a:ea typeface="微软雅黑" panose="020B0503020204020204" pitchFamily="34" charset="-122"/>
                <a:cs typeface="+mn-ea"/>
                <a:sym typeface="Arial" panose="020B0604020202020204" pitchFamily="34" charset="0"/>
              </a:rPr>
              <a:t>点击编辑内容点击编辑内容点击编辑内容点击编辑内容</a:t>
            </a:r>
            <a:endParaRPr lang="en-US" altLang="zh-CN" sz="1600" kern="0" dirty="0">
              <a:solidFill>
                <a:schemeClr val="bg2">
                  <a:lumMod val="25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37" name="矩形 81"/>
          <p:cNvSpPr>
            <a:spLocks noChangeArrowheads="1"/>
          </p:cNvSpPr>
          <p:nvPr/>
        </p:nvSpPr>
        <p:spPr bwMode="auto">
          <a:xfrm>
            <a:off x="1835150" y="5338763"/>
            <a:ext cx="3592513" cy="596265"/>
          </a:xfrm>
          <a:prstGeom prst="rect">
            <a:avLst/>
          </a:prstGeom>
          <a:noFill/>
          <a:ln>
            <a:noFill/>
          </a:ln>
        </p:spPr>
        <p:txBody>
          <a:bodyPr>
            <a:spAutoFit/>
          </a:bodyPr>
          <a:lstStyle>
            <a:lvl1pPr>
              <a:defRPr>
                <a:solidFill>
                  <a:schemeClr val="tx1"/>
                </a:solidFill>
                <a:latin typeface="等线" pitchFamily="2" charset="-122"/>
                <a:ea typeface="等线" pitchFamily="2" charset="-122"/>
              </a:defRPr>
            </a:lvl1pPr>
            <a:lvl2pPr marL="742950" indent="-285750">
              <a:defRPr>
                <a:solidFill>
                  <a:schemeClr val="tx1"/>
                </a:solidFill>
                <a:latin typeface="等线" pitchFamily="2" charset="-122"/>
                <a:ea typeface="等线" pitchFamily="2" charset="-122"/>
              </a:defRPr>
            </a:lvl2pPr>
            <a:lvl3pPr marL="1143000" indent="-228600">
              <a:defRPr>
                <a:solidFill>
                  <a:schemeClr val="tx1"/>
                </a:solidFill>
                <a:latin typeface="等线" pitchFamily="2" charset="-122"/>
                <a:ea typeface="等线" pitchFamily="2" charset="-122"/>
              </a:defRPr>
            </a:lvl3pPr>
            <a:lvl4pPr marL="1600200" indent="-228600">
              <a:defRPr>
                <a:solidFill>
                  <a:schemeClr val="tx1"/>
                </a:solidFill>
                <a:latin typeface="等线" pitchFamily="2" charset="-122"/>
                <a:ea typeface="等线" pitchFamily="2" charset="-122"/>
              </a:defRPr>
            </a:lvl4pPr>
            <a:lvl5pPr marL="2057400" indent="-228600">
              <a:defRPr>
                <a:solidFill>
                  <a:schemeClr val="tx1"/>
                </a:solidFill>
                <a:latin typeface="等线" pitchFamily="2" charset="-122"/>
                <a:ea typeface="等线" pitchFamily="2" charset="-122"/>
              </a:defRPr>
            </a:lvl5pPr>
            <a:lvl6pPr marL="2514600" indent="-228600" fontAlgn="base">
              <a:spcBef>
                <a:spcPct val="0"/>
              </a:spcBef>
              <a:spcAft>
                <a:spcPct val="0"/>
              </a:spcAft>
              <a:defRPr>
                <a:solidFill>
                  <a:schemeClr val="tx1"/>
                </a:solidFill>
                <a:latin typeface="等线" pitchFamily="2" charset="-122"/>
                <a:ea typeface="等线" pitchFamily="2" charset="-122"/>
              </a:defRPr>
            </a:lvl6pPr>
            <a:lvl7pPr marL="2971800" indent="-228600" fontAlgn="base">
              <a:spcBef>
                <a:spcPct val="0"/>
              </a:spcBef>
              <a:spcAft>
                <a:spcPct val="0"/>
              </a:spcAft>
              <a:defRPr>
                <a:solidFill>
                  <a:schemeClr val="tx1"/>
                </a:solidFill>
                <a:latin typeface="等线" pitchFamily="2" charset="-122"/>
                <a:ea typeface="等线" pitchFamily="2" charset="-122"/>
              </a:defRPr>
            </a:lvl7pPr>
            <a:lvl8pPr marL="3429000" indent="-228600" fontAlgn="base">
              <a:spcBef>
                <a:spcPct val="0"/>
              </a:spcBef>
              <a:spcAft>
                <a:spcPct val="0"/>
              </a:spcAft>
              <a:defRPr>
                <a:solidFill>
                  <a:schemeClr val="tx1"/>
                </a:solidFill>
                <a:latin typeface="等线" pitchFamily="2" charset="-122"/>
                <a:ea typeface="等线" pitchFamily="2" charset="-122"/>
              </a:defRPr>
            </a:lvl8pPr>
            <a:lvl9pPr marL="3886200" indent="-228600" fontAlgn="base">
              <a:spcBef>
                <a:spcPct val="0"/>
              </a:spcBef>
              <a:spcAft>
                <a:spcPct val="0"/>
              </a:spcAft>
              <a:defRPr>
                <a:solidFill>
                  <a:schemeClr val="tx1"/>
                </a:solidFill>
                <a:latin typeface="等线" pitchFamily="2" charset="-122"/>
                <a:ea typeface="等线" pitchFamily="2" charset="-122"/>
              </a:defRPr>
            </a:lvl9pPr>
          </a:lstStyle>
          <a:p>
            <a:r>
              <a:rPr lang="zh-CN" altLang="en-US" sz="1600" dirty="0" smtClean="0">
                <a:solidFill>
                  <a:schemeClr val="bg2">
                    <a:lumMod val="25000"/>
                  </a:schemeClr>
                </a:solidFill>
                <a:latin typeface="微软雅黑" panose="020B0503020204020204" pitchFamily="34" charset="-122"/>
                <a:ea typeface="微软雅黑" panose="020B0503020204020204" pitchFamily="34" charset="-122"/>
                <a:cs typeface="+mn-ea"/>
                <a:sym typeface="Arial" panose="020B0604020202020204" pitchFamily="34" charset="0"/>
              </a:rPr>
              <a:t>点击编辑内容点击编辑内容点击编辑内容点击编辑内容</a:t>
            </a:r>
            <a:endParaRPr lang="en-US" altLang="zh-CN" sz="1600" kern="0" dirty="0">
              <a:solidFill>
                <a:schemeClr val="bg2">
                  <a:lumMod val="25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up)">
                                      <p:cBhvr>
                                        <p:cTn id="7" dur="500"/>
                                        <p:tgtEl>
                                          <p:spTgt spid="9"/>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wipe(left)">
                                      <p:cBhvr>
                                        <p:cTn id="11" dur="500"/>
                                        <p:tgtEl>
                                          <p:spTgt spid="13"/>
                                        </p:tgtEl>
                                      </p:cBhvr>
                                    </p:animEffect>
                                  </p:childTnLst>
                                </p:cTn>
                              </p:par>
                            </p:childTnLst>
                          </p:cTn>
                        </p:par>
                        <p:par>
                          <p:cTn id="12" fill="hold">
                            <p:stCondLst>
                              <p:cond delay="1000"/>
                            </p:stCondLst>
                            <p:childTnLst>
                              <p:par>
                                <p:cTn id="13" presetID="22" presetClass="entr" presetSubtype="8" fill="hold" nodeType="afterEffect">
                                  <p:stCondLst>
                                    <p:cond delay="0"/>
                                  </p:stCondLst>
                                  <p:childTnLst>
                                    <p:set>
                                      <p:cBhvr>
                                        <p:cTn id="14" dur="1" fill="hold">
                                          <p:stCondLst>
                                            <p:cond delay="0"/>
                                          </p:stCondLst>
                                        </p:cTn>
                                        <p:tgtEl>
                                          <p:spTgt spid="15"/>
                                        </p:tgtEl>
                                        <p:attrNameLst>
                                          <p:attrName>style.visibility</p:attrName>
                                        </p:attrNameLst>
                                      </p:cBhvr>
                                      <p:to>
                                        <p:strVal val="visible"/>
                                      </p:to>
                                    </p:set>
                                    <p:animEffect transition="in" filter="wipe(left)">
                                      <p:cBhvr>
                                        <p:cTn id="15" dur="500"/>
                                        <p:tgtEl>
                                          <p:spTgt spid="15"/>
                                        </p:tgtEl>
                                      </p:cBhvr>
                                    </p:animEffect>
                                  </p:childTnLst>
                                </p:cTn>
                              </p:par>
                            </p:childTnLst>
                          </p:cTn>
                        </p:par>
                        <p:par>
                          <p:cTn id="16" fill="hold">
                            <p:stCondLst>
                              <p:cond delay="1500"/>
                            </p:stCondLst>
                            <p:childTnLst>
                              <p:par>
                                <p:cTn id="17" presetID="22" presetClass="entr" presetSubtype="2" fill="hold" nodeType="afterEffect">
                                  <p:stCondLst>
                                    <p:cond delay="0"/>
                                  </p:stCondLst>
                                  <p:childTnLst>
                                    <p:set>
                                      <p:cBhvr>
                                        <p:cTn id="18" dur="1" fill="hold">
                                          <p:stCondLst>
                                            <p:cond delay="0"/>
                                          </p:stCondLst>
                                        </p:cTn>
                                        <p:tgtEl>
                                          <p:spTgt spid="23"/>
                                        </p:tgtEl>
                                        <p:attrNameLst>
                                          <p:attrName>style.visibility</p:attrName>
                                        </p:attrNameLst>
                                      </p:cBhvr>
                                      <p:to>
                                        <p:strVal val="visible"/>
                                      </p:to>
                                    </p:set>
                                    <p:animEffect transition="in" filter="wipe(right)">
                                      <p:cBhvr>
                                        <p:cTn id="19" dur="500"/>
                                        <p:tgtEl>
                                          <p:spTgt spid="23"/>
                                        </p:tgtEl>
                                      </p:cBhvr>
                                    </p:animEffect>
                                  </p:childTnLst>
                                </p:cTn>
                              </p:par>
                            </p:childTnLst>
                          </p:cTn>
                        </p:par>
                        <p:par>
                          <p:cTn id="20" fill="hold">
                            <p:stCondLst>
                              <p:cond delay="2000"/>
                            </p:stCondLst>
                            <p:childTnLst>
                              <p:par>
                                <p:cTn id="21" presetID="22" presetClass="entr" presetSubtype="2" fill="hold" nodeType="afterEffect">
                                  <p:stCondLst>
                                    <p:cond delay="0"/>
                                  </p:stCondLst>
                                  <p:childTnLst>
                                    <p:set>
                                      <p:cBhvr>
                                        <p:cTn id="22" dur="1" fill="hold">
                                          <p:stCondLst>
                                            <p:cond delay="0"/>
                                          </p:stCondLst>
                                        </p:cTn>
                                        <p:tgtEl>
                                          <p:spTgt spid="12"/>
                                        </p:tgtEl>
                                        <p:attrNameLst>
                                          <p:attrName>style.visibility</p:attrName>
                                        </p:attrNameLst>
                                      </p:cBhvr>
                                      <p:to>
                                        <p:strVal val="visible"/>
                                      </p:to>
                                    </p:set>
                                    <p:animEffect transition="in" filter="wipe(right)">
                                      <p:cBhvr>
                                        <p:cTn id="23" dur="500"/>
                                        <p:tgtEl>
                                          <p:spTgt spid="12"/>
                                        </p:tgtEl>
                                      </p:cBhvr>
                                    </p:animEffect>
                                  </p:childTnLst>
                                </p:cTn>
                              </p:par>
                              <p:par>
                                <p:cTn id="24" presetID="22" presetClass="entr" presetSubtype="8" fill="hold" nodeType="withEffect">
                                  <p:stCondLst>
                                    <p:cond delay="250"/>
                                  </p:stCondLst>
                                  <p:childTnLst>
                                    <p:set>
                                      <p:cBhvr>
                                        <p:cTn id="25" dur="1" fill="hold">
                                          <p:stCondLst>
                                            <p:cond delay="0"/>
                                          </p:stCondLst>
                                        </p:cTn>
                                        <p:tgtEl>
                                          <p:spTgt spid="14"/>
                                        </p:tgtEl>
                                        <p:attrNameLst>
                                          <p:attrName>style.visibility</p:attrName>
                                        </p:attrNameLst>
                                      </p:cBhvr>
                                      <p:to>
                                        <p:strVal val="visible"/>
                                      </p:to>
                                    </p:set>
                                    <p:animEffect transition="in" filter="wipe(left)">
                                      <p:cBhvr>
                                        <p:cTn id="26" dur="500"/>
                                        <p:tgtEl>
                                          <p:spTgt spid="14"/>
                                        </p:tgtEl>
                                      </p:cBhvr>
                                    </p:animEffect>
                                  </p:childTnLst>
                                </p:cTn>
                              </p:par>
                              <p:par>
                                <p:cTn id="27" presetID="22" presetClass="entr" presetSubtype="8" fill="hold" nodeType="withEffect">
                                  <p:stCondLst>
                                    <p:cond delay="250"/>
                                  </p:stCondLst>
                                  <p:childTnLst>
                                    <p:set>
                                      <p:cBhvr>
                                        <p:cTn id="28" dur="1" fill="hold">
                                          <p:stCondLst>
                                            <p:cond delay="0"/>
                                          </p:stCondLst>
                                        </p:cTn>
                                        <p:tgtEl>
                                          <p:spTgt spid="6"/>
                                        </p:tgtEl>
                                        <p:attrNameLst>
                                          <p:attrName>style.visibility</p:attrName>
                                        </p:attrNameLst>
                                      </p:cBhvr>
                                      <p:to>
                                        <p:strVal val="visible"/>
                                      </p:to>
                                    </p:set>
                                    <p:animEffect transition="in" filter="wipe(left)">
                                      <p:cBhvr>
                                        <p:cTn id="29" dur="500"/>
                                        <p:tgtEl>
                                          <p:spTgt spid="6"/>
                                        </p:tgtEl>
                                      </p:cBhvr>
                                    </p:animEffect>
                                  </p:childTnLst>
                                </p:cTn>
                              </p:par>
                              <p:par>
                                <p:cTn id="30" presetID="22" presetClass="entr" presetSubtype="2" fill="hold" nodeType="withEffect">
                                  <p:stCondLst>
                                    <p:cond delay="250"/>
                                  </p:stCondLst>
                                  <p:childTnLst>
                                    <p:set>
                                      <p:cBhvr>
                                        <p:cTn id="31" dur="1" fill="hold">
                                          <p:stCondLst>
                                            <p:cond delay="0"/>
                                          </p:stCondLst>
                                        </p:cTn>
                                        <p:tgtEl>
                                          <p:spTgt spid="7"/>
                                        </p:tgtEl>
                                        <p:attrNameLst>
                                          <p:attrName>style.visibility</p:attrName>
                                        </p:attrNameLst>
                                      </p:cBhvr>
                                      <p:to>
                                        <p:strVal val="visible"/>
                                      </p:to>
                                    </p:set>
                                    <p:animEffect transition="in" filter="wipe(right)">
                                      <p:cBhvr>
                                        <p:cTn id="32" dur="500"/>
                                        <p:tgtEl>
                                          <p:spTgt spid="7"/>
                                        </p:tgtEl>
                                      </p:cBhvr>
                                    </p:animEffect>
                                  </p:childTnLst>
                                </p:cTn>
                              </p:par>
                              <p:par>
                                <p:cTn id="33" presetID="53" presetClass="entr" presetSubtype="16" fill="hold" grpId="0" nodeType="withEffect">
                                  <p:stCondLst>
                                    <p:cond delay="0"/>
                                  </p:stCondLst>
                                  <p:childTnLst>
                                    <p:set>
                                      <p:cBhvr>
                                        <p:cTn id="34" dur="1" fill="hold">
                                          <p:stCondLst>
                                            <p:cond delay="0"/>
                                          </p:stCondLst>
                                        </p:cTn>
                                        <p:tgtEl>
                                          <p:spTgt spid="18"/>
                                        </p:tgtEl>
                                        <p:attrNameLst>
                                          <p:attrName>style.visibility</p:attrName>
                                        </p:attrNameLst>
                                      </p:cBhvr>
                                      <p:to>
                                        <p:strVal val="visible"/>
                                      </p:to>
                                    </p:set>
                                    <p:anim calcmode="lin" valueType="num">
                                      <p:cBhvr>
                                        <p:cTn id="35" dur="500" fill="hold"/>
                                        <p:tgtEl>
                                          <p:spTgt spid="18"/>
                                        </p:tgtEl>
                                        <p:attrNameLst>
                                          <p:attrName>ppt_w</p:attrName>
                                        </p:attrNameLst>
                                      </p:cBhvr>
                                      <p:tavLst>
                                        <p:tav tm="0">
                                          <p:val>
                                            <p:fltVal val="0"/>
                                          </p:val>
                                        </p:tav>
                                        <p:tav tm="100000">
                                          <p:val>
                                            <p:strVal val="#ppt_w"/>
                                          </p:val>
                                        </p:tav>
                                      </p:tavLst>
                                    </p:anim>
                                    <p:anim calcmode="lin" valueType="num">
                                      <p:cBhvr>
                                        <p:cTn id="36" dur="500" fill="hold"/>
                                        <p:tgtEl>
                                          <p:spTgt spid="18"/>
                                        </p:tgtEl>
                                        <p:attrNameLst>
                                          <p:attrName>ppt_h</p:attrName>
                                        </p:attrNameLst>
                                      </p:cBhvr>
                                      <p:tavLst>
                                        <p:tav tm="0">
                                          <p:val>
                                            <p:fltVal val="0"/>
                                          </p:val>
                                        </p:tav>
                                        <p:tav tm="100000">
                                          <p:val>
                                            <p:strVal val="#ppt_h"/>
                                          </p:val>
                                        </p:tav>
                                      </p:tavLst>
                                    </p:anim>
                                    <p:animEffect transition="in" filter="fade">
                                      <p:cBhvr>
                                        <p:cTn id="37" dur="500"/>
                                        <p:tgtEl>
                                          <p:spTgt spid="18"/>
                                        </p:tgtEl>
                                      </p:cBhvr>
                                    </p:animEffect>
                                  </p:childTnLst>
                                </p:cTn>
                              </p:par>
                            </p:childTnLst>
                          </p:cTn>
                        </p:par>
                        <p:par>
                          <p:cTn id="38" fill="hold">
                            <p:stCondLst>
                              <p:cond delay="2500"/>
                            </p:stCondLst>
                            <p:childTnLst>
                              <p:par>
                                <p:cTn id="39" presetID="10" presetClass="entr" presetSubtype="0" fill="hold" grpId="0" nodeType="afterEffect">
                                  <p:stCondLst>
                                    <p:cond delay="0"/>
                                  </p:stCondLst>
                                  <p:childTnLst>
                                    <p:set>
                                      <p:cBhvr>
                                        <p:cTn id="40" dur="1" fill="hold">
                                          <p:stCondLst>
                                            <p:cond delay="0"/>
                                          </p:stCondLst>
                                        </p:cTn>
                                        <p:tgtEl>
                                          <p:spTgt spid="19"/>
                                        </p:tgtEl>
                                        <p:attrNameLst>
                                          <p:attrName>style.visibility</p:attrName>
                                        </p:attrNameLst>
                                      </p:cBhvr>
                                      <p:to>
                                        <p:strVal val="visible"/>
                                      </p:to>
                                    </p:set>
                                    <p:animEffect transition="in" filter="fade">
                                      <p:cBhvr>
                                        <p:cTn id="41" dur="500"/>
                                        <p:tgtEl>
                                          <p:spTgt spid="19"/>
                                        </p:tgtEl>
                                      </p:cBhvr>
                                    </p:animEffect>
                                  </p:childTnLst>
                                </p:cTn>
                              </p:par>
                              <p:par>
                                <p:cTn id="42" presetID="10" presetClass="entr" presetSubtype="0" fill="hold" grpId="0" nodeType="withEffect">
                                  <p:stCondLst>
                                    <p:cond delay="0"/>
                                  </p:stCondLst>
                                  <p:childTnLst>
                                    <p:set>
                                      <p:cBhvr>
                                        <p:cTn id="43" dur="1" fill="hold">
                                          <p:stCondLst>
                                            <p:cond delay="0"/>
                                          </p:stCondLst>
                                        </p:cTn>
                                        <p:tgtEl>
                                          <p:spTgt spid="20"/>
                                        </p:tgtEl>
                                        <p:attrNameLst>
                                          <p:attrName>style.visibility</p:attrName>
                                        </p:attrNameLst>
                                      </p:cBhvr>
                                      <p:to>
                                        <p:strVal val="visible"/>
                                      </p:to>
                                    </p:set>
                                    <p:animEffect transition="in" filter="fade">
                                      <p:cBhvr>
                                        <p:cTn id="44" dur="500"/>
                                        <p:tgtEl>
                                          <p:spTgt spid="20"/>
                                        </p:tgtEl>
                                      </p:cBhvr>
                                    </p:animEffect>
                                  </p:childTnLst>
                                </p:cTn>
                              </p:par>
                              <p:par>
                                <p:cTn id="45" presetID="10" presetClass="entr" presetSubtype="0" fill="hold" grpId="0" nodeType="withEffect">
                                  <p:stCondLst>
                                    <p:cond delay="0"/>
                                  </p:stCondLst>
                                  <p:childTnLst>
                                    <p:set>
                                      <p:cBhvr>
                                        <p:cTn id="46" dur="1" fill="hold">
                                          <p:stCondLst>
                                            <p:cond delay="0"/>
                                          </p:stCondLst>
                                        </p:cTn>
                                        <p:tgtEl>
                                          <p:spTgt spid="22"/>
                                        </p:tgtEl>
                                        <p:attrNameLst>
                                          <p:attrName>style.visibility</p:attrName>
                                        </p:attrNameLst>
                                      </p:cBhvr>
                                      <p:to>
                                        <p:strVal val="visible"/>
                                      </p:to>
                                    </p:set>
                                    <p:animEffect transition="in" filter="fade">
                                      <p:cBhvr>
                                        <p:cTn id="47" dur="500"/>
                                        <p:tgtEl>
                                          <p:spTgt spid="22"/>
                                        </p:tgtEl>
                                      </p:cBhvr>
                                    </p:animEffect>
                                  </p:childTnLst>
                                </p:cTn>
                              </p:par>
                              <p:par>
                                <p:cTn id="48" presetID="10" presetClass="entr" presetSubtype="0" fill="hold" grpId="0" nodeType="withEffect">
                                  <p:stCondLst>
                                    <p:cond delay="0"/>
                                  </p:stCondLst>
                                  <p:childTnLst>
                                    <p:set>
                                      <p:cBhvr>
                                        <p:cTn id="49" dur="1" fill="hold">
                                          <p:stCondLst>
                                            <p:cond delay="0"/>
                                          </p:stCondLst>
                                        </p:cTn>
                                        <p:tgtEl>
                                          <p:spTgt spid="21"/>
                                        </p:tgtEl>
                                        <p:attrNameLst>
                                          <p:attrName>style.visibility</p:attrName>
                                        </p:attrNameLst>
                                      </p:cBhvr>
                                      <p:to>
                                        <p:strVal val="visible"/>
                                      </p:to>
                                    </p:set>
                                    <p:animEffect transition="in" filter="fade">
                                      <p:cBhvr>
                                        <p:cTn id="50" dur="500"/>
                                        <p:tgtEl>
                                          <p:spTgt spid="21"/>
                                        </p:tgtEl>
                                      </p:cBhvr>
                                    </p:animEffect>
                                  </p:childTnLst>
                                </p:cTn>
                              </p:par>
                            </p:childTnLst>
                          </p:cTn>
                        </p:par>
                        <p:par>
                          <p:cTn id="51" fill="hold">
                            <p:stCondLst>
                              <p:cond delay="3000"/>
                            </p:stCondLst>
                            <p:childTnLst>
                              <p:par>
                                <p:cTn id="52" presetID="53" presetClass="entr" presetSubtype="16" fill="hold" nodeType="afterEffect">
                                  <p:stCondLst>
                                    <p:cond delay="0"/>
                                  </p:stCondLst>
                                  <p:childTnLst>
                                    <p:set>
                                      <p:cBhvr>
                                        <p:cTn id="53" dur="1" fill="hold">
                                          <p:stCondLst>
                                            <p:cond delay="0"/>
                                          </p:stCondLst>
                                        </p:cTn>
                                        <p:tgtEl>
                                          <p:spTgt spid="29"/>
                                        </p:tgtEl>
                                        <p:attrNameLst>
                                          <p:attrName>style.visibility</p:attrName>
                                        </p:attrNameLst>
                                      </p:cBhvr>
                                      <p:to>
                                        <p:strVal val="visible"/>
                                      </p:to>
                                    </p:set>
                                    <p:anim calcmode="lin" valueType="num">
                                      <p:cBhvr>
                                        <p:cTn id="54" dur="500" fill="hold"/>
                                        <p:tgtEl>
                                          <p:spTgt spid="29"/>
                                        </p:tgtEl>
                                        <p:attrNameLst>
                                          <p:attrName>ppt_w</p:attrName>
                                        </p:attrNameLst>
                                      </p:cBhvr>
                                      <p:tavLst>
                                        <p:tav tm="0">
                                          <p:val>
                                            <p:fltVal val="0"/>
                                          </p:val>
                                        </p:tav>
                                        <p:tav tm="100000">
                                          <p:val>
                                            <p:strVal val="#ppt_w"/>
                                          </p:val>
                                        </p:tav>
                                      </p:tavLst>
                                    </p:anim>
                                    <p:anim calcmode="lin" valueType="num">
                                      <p:cBhvr>
                                        <p:cTn id="55" dur="500" fill="hold"/>
                                        <p:tgtEl>
                                          <p:spTgt spid="29"/>
                                        </p:tgtEl>
                                        <p:attrNameLst>
                                          <p:attrName>ppt_h</p:attrName>
                                        </p:attrNameLst>
                                      </p:cBhvr>
                                      <p:tavLst>
                                        <p:tav tm="0">
                                          <p:val>
                                            <p:fltVal val="0"/>
                                          </p:val>
                                        </p:tav>
                                        <p:tav tm="100000">
                                          <p:val>
                                            <p:strVal val="#ppt_h"/>
                                          </p:val>
                                        </p:tav>
                                      </p:tavLst>
                                    </p:anim>
                                    <p:animEffect transition="in" filter="fade">
                                      <p:cBhvr>
                                        <p:cTn id="56" dur="500"/>
                                        <p:tgtEl>
                                          <p:spTgt spid="29"/>
                                        </p:tgtEl>
                                      </p:cBhvr>
                                    </p:animEffect>
                                  </p:childTnLst>
                                </p:cTn>
                              </p:par>
                            </p:childTnLst>
                          </p:cTn>
                        </p:par>
                        <p:par>
                          <p:cTn id="57" fill="hold">
                            <p:stCondLst>
                              <p:cond delay="3500"/>
                            </p:stCondLst>
                            <p:childTnLst>
                              <p:par>
                                <p:cTn id="58" presetID="53" presetClass="entr" presetSubtype="16" fill="hold" nodeType="afterEffect">
                                  <p:stCondLst>
                                    <p:cond delay="0"/>
                                  </p:stCondLst>
                                  <p:childTnLst>
                                    <p:set>
                                      <p:cBhvr>
                                        <p:cTn id="59" dur="1" fill="hold">
                                          <p:stCondLst>
                                            <p:cond delay="0"/>
                                          </p:stCondLst>
                                        </p:cTn>
                                        <p:tgtEl>
                                          <p:spTgt spid="25"/>
                                        </p:tgtEl>
                                        <p:attrNameLst>
                                          <p:attrName>style.visibility</p:attrName>
                                        </p:attrNameLst>
                                      </p:cBhvr>
                                      <p:to>
                                        <p:strVal val="visible"/>
                                      </p:to>
                                    </p:set>
                                    <p:anim calcmode="lin" valueType="num">
                                      <p:cBhvr>
                                        <p:cTn id="60" dur="500" fill="hold"/>
                                        <p:tgtEl>
                                          <p:spTgt spid="25"/>
                                        </p:tgtEl>
                                        <p:attrNameLst>
                                          <p:attrName>ppt_w</p:attrName>
                                        </p:attrNameLst>
                                      </p:cBhvr>
                                      <p:tavLst>
                                        <p:tav tm="0">
                                          <p:val>
                                            <p:fltVal val="0"/>
                                          </p:val>
                                        </p:tav>
                                        <p:tav tm="100000">
                                          <p:val>
                                            <p:strVal val="#ppt_w"/>
                                          </p:val>
                                        </p:tav>
                                      </p:tavLst>
                                    </p:anim>
                                    <p:anim calcmode="lin" valueType="num">
                                      <p:cBhvr>
                                        <p:cTn id="61" dur="500" fill="hold"/>
                                        <p:tgtEl>
                                          <p:spTgt spid="25"/>
                                        </p:tgtEl>
                                        <p:attrNameLst>
                                          <p:attrName>ppt_h</p:attrName>
                                        </p:attrNameLst>
                                      </p:cBhvr>
                                      <p:tavLst>
                                        <p:tav tm="0">
                                          <p:val>
                                            <p:fltVal val="0"/>
                                          </p:val>
                                        </p:tav>
                                        <p:tav tm="100000">
                                          <p:val>
                                            <p:strVal val="#ppt_h"/>
                                          </p:val>
                                        </p:tav>
                                      </p:tavLst>
                                    </p:anim>
                                    <p:animEffect transition="in" filter="fade">
                                      <p:cBhvr>
                                        <p:cTn id="62" dur="500"/>
                                        <p:tgtEl>
                                          <p:spTgt spid="25"/>
                                        </p:tgtEl>
                                      </p:cBhvr>
                                    </p:animEffect>
                                  </p:childTnLst>
                                </p:cTn>
                              </p:par>
                            </p:childTnLst>
                          </p:cTn>
                        </p:par>
                        <p:par>
                          <p:cTn id="63" fill="hold">
                            <p:stCondLst>
                              <p:cond delay="4000"/>
                            </p:stCondLst>
                            <p:childTnLst>
                              <p:par>
                                <p:cTn id="64" presetID="53" presetClass="entr" presetSubtype="16" fill="hold" nodeType="afterEffect">
                                  <p:stCondLst>
                                    <p:cond delay="0"/>
                                  </p:stCondLst>
                                  <p:childTnLst>
                                    <p:set>
                                      <p:cBhvr>
                                        <p:cTn id="65" dur="1" fill="hold">
                                          <p:stCondLst>
                                            <p:cond delay="0"/>
                                          </p:stCondLst>
                                        </p:cTn>
                                        <p:tgtEl>
                                          <p:spTgt spid="30"/>
                                        </p:tgtEl>
                                        <p:attrNameLst>
                                          <p:attrName>style.visibility</p:attrName>
                                        </p:attrNameLst>
                                      </p:cBhvr>
                                      <p:to>
                                        <p:strVal val="visible"/>
                                      </p:to>
                                    </p:set>
                                    <p:anim calcmode="lin" valueType="num">
                                      <p:cBhvr>
                                        <p:cTn id="66" dur="500" fill="hold"/>
                                        <p:tgtEl>
                                          <p:spTgt spid="30"/>
                                        </p:tgtEl>
                                        <p:attrNameLst>
                                          <p:attrName>ppt_w</p:attrName>
                                        </p:attrNameLst>
                                      </p:cBhvr>
                                      <p:tavLst>
                                        <p:tav tm="0">
                                          <p:val>
                                            <p:fltVal val="0"/>
                                          </p:val>
                                        </p:tav>
                                        <p:tav tm="100000">
                                          <p:val>
                                            <p:strVal val="#ppt_w"/>
                                          </p:val>
                                        </p:tav>
                                      </p:tavLst>
                                    </p:anim>
                                    <p:anim calcmode="lin" valueType="num">
                                      <p:cBhvr>
                                        <p:cTn id="67" dur="500" fill="hold"/>
                                        <p:tgtEl>
                                          <p:spTgt spid="30"/>
                                        </p:tgtEl>
                                        <p:attrNameLst>
                                          <p:attrName>ppt_h</p:attrName>
                                        </p:attrNameLst>
                                      </p:cBhvr>
                                      <p:tavLst>
                                        <p:tav tm="0">
                                          <p:val>
                                            <p:fltVal val="0"/>
                                          </p:val>
                                        </p:tav>
                                        <p:tav tm="100000">
                                          <p:val>
                                            <p:strVal val="#ppt_h"/>
                                          </p:val>
                                        </p:tav>
                                      </p:tavLst>
                                    </p:anim>
                                    <p:animEffect transition="in" filter="fade">
                                      <p:cBhvr>
                                        <p:cTn id="68" dur="500"/>
                                        <p:tgtEl>
                                          <p:spTgt spid="30"/>
                                        </p:tgtEl>
                                      </p:cBhvr>
                                    </p:animEffect>
                                  </p:childTnLst>
                                </p:cTn>
                              </p:par>
                            </p:childTnLst>
                          </p:cTn>
                        </p:par>
                        <p:par>
                          <p:cTn id="69" fill="hold">
                            <p:stCondLst>
                              <p:cond delay="4500"/>
                            </p:stCondLst>
                            <p:childTnLst>
                              <p:par>
                                <p:cTn id="70" presetID="53" presetClass="entr" presetSubtype="16" fill="hold" nodeType="afterEffect">
                                  <p:stCondLst>
                                    <p:cond delay="0"/>
                                  </p:stCondLst>
                                  <p:childTnLst>
                                    <p:set>
                                      <p:cBhvr>
                                        <p:cTn id="71" dur="1" fill="hold">
                                          <p:stCondLst>
                                            <p:cond delay="0"/>
                                          </p:stCondLst>
                                        </p:cTn>
                                        <p:tgtEl>
                                          <p:spTgt spid="33"/>
                                        </p:tgtEl>
                                        <p:attrNameLst>
                                          <p:attrName>style.visibility</p:attrName>
                                        </p:attrNameLst>
                                      </p:cBhvr>
                                      <p:to>
                                        <p:strVal val="visible"/>
                                      </p:to>
                                    </p:set>
                                    <p:anim calcmode="lin" valueType="num">
                                      <p:cBhvr>
                                        <p:cTn id="72" dur="500" fill="hold"/>
                                        <p:tgtEl>
                                          <p:spTgt spid="33"/>
                                        </p:tgtEl>
                                        <p:attrNameLst>
                                          <p:attrName>ppt_w</p:attrName>
                                        </p:attrNameLst>
                                      </p:cBhvr>
                                      <p:tavLst>
                                        <p:tav tm="0">
                                          <p:val>
                                            <p:fltVal val="0"/>
                                          </p:val>
                                        </p:tav>
                                        <p:tav tm="100000">
                                          <p:val>
                                            <p:strVal val="#ppt_w"/>
                                          </p:val>
                                        </p:tav>
                                      </p:tavLst>
                                    </p:anim>
                                    <p:anim calcmode="lin" valueType="num">
                                      <p:cBhvr>
                                        <p:cTn id="73" dur="500" fill="hold"/>
                                        <p:tgtEl>
                                          <p:spTgt spid="33"/>
                                        </p:tgtEl>
                                        <p:attrNameLst>
                                          <p:attrName>ppt_h</p:attrName>
                                        </p:attrNameLst>
                                      </p:cBhvr>
                                      <p:tavLst>
                                        <p:tav tm="0">
                                          <p:val>
                                            <p:fltVal val="0"/>
                                          </p:val>
                                        </p:tav>
                                        <p:tav tm="100000">
                                          <p:val>
                                            <p:strVal val="#ppt_h"/>
                                          </p:val>
                                        </p:tav>
                                      </p:tavLst>
                                    </p:anim>
                                    <p:animEffect transition="in" filter="fade">
                                      <p:cBhvr>
                                        <p:cTn id="74"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9" grpId="0"/>
      <p:bldP spid="20" grpId="0"/>
      <p:bldP spid="21" grpId="0"/>
      <p:bldP spid="22"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0"/>
            <a:ext cx="12192000" cy="6858000"/>
          </a:xfrm>
          <a:prstGeom prst="rect">
            <a:avLst/>
          </a:prstGeom>
          <a:solidFill>
            <a:schemeClr val="accent1">
              <a:alpha val="1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矩形 2"/>
          <p:cNvSpPr/>
          <p:nvPr/>
        </p:nvSpPr>
        <p:spPr>
          <a:xfrm>
            <a:off x="3276408" y="4462251"/>
            <a:ext cx="5668210" cy="701346"/>
          </a:xfrm>
          <a:prstGeom prst="rect">
            <a:avLst/>
          </a:prstGeom>
        </p:spPr>
        <p:txBody>
          <a:bodyPr wrap="square">
            <a:spAutoFit/>
          </a:bodyPr>
          <a:lstStyle/>
          <a:p>
            <a:pPr algn="ctr">
              <a:lnSpc>
                <a:spcPct val="130000"/>
              </a:lnSpc>
            </a:pPr>
            <a:r>
              <a:rPr lang="en-US" altLang="zh-CN" sz="1600" dirty="0">
                <a:solidFill>
                  <a:schemeClr val="tx1">
                    <a:lumMod val="75000"/>
                    <a:lumOff val="25000"/>
                  </a:schemeClr>
                </a:solidFill>
                <a:latin typeface="微软雅黑" panose="020B0503020204020204" pitchFamily="34" charset="-122"/>
                <a:ea typeface="微软雅黑" panose="020B0503020204020204" pitchFamily="34" charset="-122"/>
              </a:rPr>
              <a:t>A designer can use default text to simulate what text would look like. If it is not real text.</a:t>
            </a:r>
            <a:endPar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 name="圆角矩形 3"/>
          <p:cNvSpPr/>
          <p:nvPr/>
        </p:nvSpPr>
        <p:spPr>
          <a:xfrm>
            <a:off x="3355097" y="3373328"/>
            <a:ext cx="5481806" cy="971642"/>
          </a:xfrm>
          <a:prstGeom prst="roundRect">
            <a:avLst>
              <a:gd name="adj" fmla="val 13682"/>
            </a:avLst>
          </a:prstGeom>
          <a:solidFill>
            <a:schemeClr val="accent5">
              <a:lumMod val="60000"/>
              <a:lumOff val="40000"/>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dist"/>
            <a:r>
              <a:rPr lang="zh-CN" altLang="en-US" sz="4800" dirty="0" smtClean="0">
                <a:solidFill>
                  <a:schemeClr val="tx1">
                    <a:lumMod val="75000"/>
                    <a:lumOff val="25000"/>
                  </a:schemeClr>
                </a:solidFill>
                <a:latin typeface="微软雅黑" panose="020B0503020204020204" pitchFamily="34" charset="-122"/>
                <a:ea typeface="微软雅黑" panose="020B0503020204020204" pitchFamily="34" charset="-122"/>
              </a:rPr>
              <a:t>点击添加标题</a:t>
            </a:r>
            <a:endParaRPr lang="zh-CN" altLang="en-US" sz="48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5" name="矩形 4"/>
          <p:cNvSpPr/>
          <p:nvPr/>
        </p:nvSpPr>
        <p:spPr>
          <a:xfrm>
            <a:off x="5723141" y="1452640"/>
            <a:ext cx="966931" cy="1862048"/>
          </a:xfrm>
          <a:prstGeom prst="rect">
            <a:avLst/>
          </a:prstGeom>
        </p:spPr>
        <p:txBody>
          <a:bodyPr wrap="none">
            <a:spAutoFit/>
          </a:bodyPr>
          <a:lstStyle/>
          <a:p>
            <a:r>
              <a:rPr lang="en-US" altLang="zh-CN" sz="11500" dirty="0" smtClean="0">
                <a:solidFill>
                  <a:schemeClr val="tx1">
                    <a:lumMod val="75000"/>
                    <a:lumOff val="25000"/>
                  </a:schemeClr>
                </a:solidFill>
                <a:latin typeface="Impact" panose="020B0806030902050204" pitchFamily="34" charset="0"/>
                <a:ea typeface="方正兰亭粗黑简体" panose="02000000000000000000" pitchFamily="2" charset="-122"/>
              </a:rPr>
              <a:t>3</a:t>
            </a:r>
            <a:endParaRPr lang="zh-CN" altLang="en-US" sz="11500" dirty="0">
              <a:solidFill>
                <a:schemeClr val="tx1">
                  <a:lumMod val="75000"/>
                  <a:lumOff val="25000"/>
                </a:schemeClr>
              </a:solidFill>
              <a:latin typeface="Impact" panose="020B0806030902050204" pitchFamily="34" charset="0"/>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Freeform 43"/>
          <p:cNvSpPr/>
          <p:nvPr/>
        </p:nvSpPr>
        <p:spPr bwMode="auto">
          <a:xfrm rot="19825221">
            <a:off x="-1062436" y="3471046"/>
            <a:ext cx="5481638" cy="846138"/>
          </a:xfrm>
          <a:custGeom>
            <a:avLst/>
            <a:gdLst>
              <a:gd name="T0" fmla="*/ 1022 w 1022"/>
              <a:gd name="T1" fmla="*/ 0 h 158"/>
              <a:gd name="T2" fmla="*/ 0 w 1022"/>
              <a:gd name="T3" fmla="*/ 0 h 158"/>
              <a:gd name="T4" fmla="*/ 0 w 1022"/>
              <a:gd name="T5" fmla="*/ 158 h 158"/>
              <a:gd name="T6" fmla="*/ 1022 w 1022"/>
              <a:gd name="T7" fmla="*/ 158 h 158"/>
              <a:gd name="T8" fmla="*/ 1022 w 1022"/>
              <a:gd name="T9" fmla="*/ 0 h 158"/>
              <a:gd name="T10" fmla="*/ 1022 w 1022"/>
              <a:gd name="T11" fmla="*/ 0 h 158"/>
            </a:gdLst>
            <a:ahLst/>
            <a:cxnLst>
              <a:cxn ang="0">
                <a:pos x="T0" y="T1"/>
              </a:cxn>
              <a:cxn ang="0">
                <a:pos x="T2" y="T3"/>
              </a:cxn>
              <a:cxn ang="0">
                <a:pos x="T4" y="T5"/>
              </a:cxn>
              <a:cxn ang="0">
                <a:pos x="T6" y="T7"/>
              </a:cxn>
              <a:cxn ang="0">
                <a:pos x="T8" y="T9"/>
              </a:cxn>
              <a:cxn ang="0">
                <a:pos x="T10" y="T11"/>
              </a:cxn>
            </a:cxnLst>
            <a:rect l="0" t="0" r="r" b="b"/>
            <a:pathLst>
              <a:path w="1022" h="158">
                <a:moveTo>
                  <a:pt x="1022" y="0"/>
                </a:moveTo>
                <a:lnTo>
                  <a:pt x="0" y="0"/>
                </a:lnTo>
                <a:lnTo>
                  <a:pt x="0" y="158"/>
                </a:lnTo>
                <a:lnTo>
                  <a:pt x="1022" y="158"/>
                </a:lnTo>
                <a:lnTo>
                  <a:pt x="1022" y="0"/>
                </a:lnTo>
                <a:lnTo>
                  <a:pt x="1022" y="0"/>
                </a:lnTo>
                <a:close/>
              </a:path>
            </a:pathLst>
          </a:custGeom>
          <a:solidFill>
            <a:schemeClr val="accent5">
              <a:lumMod val="60000"/>
              <a:lumOff val="40000"/>
              <a:alpha val="2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id-ID" dirty="0"/>
          </a:p>
        </p:txBody>
      </p:sp>
      <p:grpSp>
        <p:nvGrpSpPr>
          <p:cNvPr id="2" name="组合 2"/>
          <p:cNvGrpSpPr/>
          <p:nvPr/>
        </p:nvGrpSpPr>
        <p:grpSpPr bwMode="auto">
          <a:xfrm>
            <a:off x="223326" y="206326"/>
            <a:ext cx="2921000" cy="461665"/>
            <a:chOff x="608318" y="538132"/>
            <a:chExt cx="2521286" cy="461734"/>
          </a:xfrm>
        </p:grpSpPr>
        <p:sp>
          <p:nvSpPr>
            <p:cNvPr id="3" name="椭圆 2"/>
            <p:cNvSpPr/>
            <p:nvPr/>
          </p:nvSpPr>
          <p:spPr>
            <a:xfrm>
              <a:off x="608318" y="695318"/>
              <a:ext cx="87324" cy="85738"/>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2000">
                <a:solidFill>
                  <a:schemeClr val="tx1">
                    <a:lumMod val="75000"/>
                    <a:lumOff val="25000"/>
                  </a:schemeClr>
                </a:solidFill>
              </a:endParaRPr>
            </a:p>
          </p:txBody>
        </p:sp>
        <p:sp>
          <p:nvSpPr>
            <p:cNvPr id="4" name="椭圆 3"/>
            <p:cNvSpPr/>
            <p:nvPr/>
          </p:nvSpPr>
          <p:spPr>
            <a:xfrm>
              <a:off x="3042279" y="695318"/>
              <a:ext cx="87325" cy="85738"/>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2000">
                <a:solidFill>
                  <a:schemeClr val="tx1">
                    <a:lumMod val="75000"/>
                    <a:lumOff val="25000"/>
                  </a:schemeClr>
                </a:solidFill>
              </a:endParaRPr>
            </a:p>
          </p:txBody>
        </p:sp>
        <p:sp>
          <p:nvSpPr>
            <p:cNvPr id="5" name="文本框 31"/>
            <p:cNvSpPr txBox="1">
              <a:spLocks noChangeArrowheads="1"/>
            </p:cNvSpPr>
            <p:nvPr/>
          </p:nvSpPr>
          <p:spPr bwMode="auto">
            <a:xfrm>
              <a:off x="703979" y="538132"/>
              <a:ext cx="2338540" cy="4617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Tx/>
                <a:buNone/>
              </a:pPr>
              <a:r>
                <a:rPr lang="zh-CN" altLang="en-US" sz="2400" b="1" dirty="0">
                  <a:solidFill>
                    <a:schemeClr val="tx1">
                      <a:lumMod val="85000"/>
                      <a:lumOff val="15000"/>
                    </a:schemeClr>
                  </a:solidFill>
                  <a:latin typeface="微软雅黑" panose="020B0503020204020204" pitchFamily="34" charset="-122"/>
                  <a:ea typeface="微软雅黑" panose="020B0503020204020204" pitchFamily="34" charset="-122"/>
                </a:rPr>
                <a:t>点此添加您的标题</a:t>
              </a:r>
            </a:p>
          </p:txBody>
        </p:sp>
      </p:grpSp>
      <p:sp>
        <p:nvSpPr>
          <p:cNvPr id="6" name="Freeform 47"/>
          <p:cNvSpPr/>
          <p:nvPr/>
        </p:nvSpPr>
        <p:spPr bwMode="auto">
          <a:xfrm rot="19825221">
            <a:off x="4101424" y="1863618"/>
            <a:ext cx="992187" cy="1282700"/>
          </a:xfrm>
          <a:custGeom>
            <a:avLst/>
            <a:gdLst>
              <a:gd name="T0" fmla="*/ 2147483646 w 185"/>
              <a:gd name="T1" fmla="*/ 2147483646 h 239"/>
              <a:gd name="T2" fmla="*/ 0 w 185"/>
              <a:gd name="T3" fmla="*/ 0 h 239"/>
              <a:gd name="T4" fmla="*/ 0 w 185"/>
              <a:gd name="T5" fmla="*/ 2147483646 h 239"/>
              <a:gd name="T6" fmla="*/ 2147483646 w 185"/>
              <a:gd name="T7" fmla="*/ 2147483646 h 239"/>
              <a:gd name="T8" fmla="*/ 2147483646 w 185"/>
              <a:gd name="T9" fmla="*/ 2147483646 h 239"/>
              <a:gd name="T10" fmla="*/ 2147483646 w 185"/>
              <a:gd name="T11" fmla="*/ 2147483646 h 239"/>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85" h="239">
                <a:moveTo>
                  <a:pt x="185" y="146"/>
                </a:moveTo>
                <a:lnTo>
                  <a:pt x="0" y="0"/>
                </a:lnTo>
                <a:lnTo>
                  <a:pt x="0" y="158"/>
                </a:lnTo>
                <a:lnTo>
                  <a:pt x="185" y="239"/>
                </a:lnTo>
                <a:lnTo>
                  <a:pt x="185" y="146"/>
                </a:lnTo>
                <a:close/>
              </a:path>
            </a:pathLst>
          </a:custGeom>
          <a:solidFill>
            <a:schemeClr val="accent5">
              <a:lumMod val="60000"/>
              <a:lumOff val="40000"/>
              <a:alpha val="21960"/>
            </a:schemeClr>
          </a:solidFill>
          <a:ln>
            <a:noFill/>
          </a:ln>
        </p:spPr>
        <p:txBody>
          <a:bodyPr/>
          <a:lstStyle/>
          <a:p>
            <a:endParaRPr lang="zh-CN" altLang="en-US">
              <a:solidFill>
                <a:schemeClr val="tx1">
                  <a:lumMod val="85000"/>
                  <a:lumOff val="15000"/>
                </a:schemeClr>
              </a:solidFill>
            </a:endParaRPr>
          </a:p>
        </p:txBody>
      </p:sp>
      <p:sp>
        <p:nvSpPr>
          <p:cNvPr id="7" name="Freeform 48"/>
          <p:cNvSpPr/>
          <p:nvPr/>
        </p:nvSpPr>
        <p:spPr bwMode="auto">
          <a:xfrm rot="19825221">
            <a:off x="5345113" y="3986213"/>
            <a:ext cx="992187" cy="1298575"/>
          </a:xfrm>
          <a:custGeom>
            <a:avLst/>
            <a:gdLst>
              <a:gd name="T0" fmla="*/ 2147483646 w 185"/>
              <a:gd name="T1" fmla="*/ 2147483646 h 242"/>
              <a:gd name="T2" fmla="*/ 0 w 185"/>
              <a:gd name="T3" fmla="*/ 2147483646 h 242"/>
              <a:gd name="T4" fmla="*/ 0 w 185"/>
              <a:gd name="T5" fmla="*/ 2147483646 h 242"/>
              <a:gd name="T6" fmla="*/ 2147483646 w 185"/>
              <a:gd name="T7" fmla="*/ 0 h 242"/>
              <a:gd name="T8" fmla="*/ 2147483646 w 185"/>
              <a:gd name="T9" fmla="*/ 2147483646 h 242"/>
              <a:gd name="T10" fmla="*/ 2147483646 w 185"/>
              <a:gd name="T11" fmla="*/ 2147483646 h 242"/>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85" h="242">
                <a:moveTo>
                  <a:pt x="185" y="93"/>
                </a:moveTo>
                <a:lnTo>
                  <a:pt x="0" y="242"/>
                </a:lnTo>
                <a:lnTo>
                  <a:pt x="0" y="82"/>
                </a:lnTo>
                <a:lnTo>
                  <a:pt x="185" y="0"/>
                </a:lnTo>
                <a:lnTo>
                  <a:pt x="185" y="93"/>
                </a:lnTo>
                <a:close/>
              </a:path>
            </a:pathLst>
          </a:custGeom>
          <a:solidFill>
            <a:srgbClr val="FFFFFF">
              <a:alpha val="21960"/>
            </a:srgbClr>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tx1">
                  <a:lumMod val="85000"/>
                  <a:lumOff val="15000"/>
                </a:schemeClr>
              </a:solidFill>
            </a:endParaRPr>
          </a:p>
        </p:txBody>
      </p:sp>
      <p:sp>
        <p:nvSpPr>
          <p:cNvPr id="8" name="Freeform 49"/>
          <p:cNvSpPr/>
          <p:nvPr/>
        </p:nvSpPr>
        <p:spPr bwMode="auto">
          <a:xfrm rot="19825221">
            <a:off x="4965700" y="3522663"/>
            <a:ext cx="992188" cy="885825"/>
          </a:xfrm>
          <a:custGeom>
            <a:avLst/>
            <a:gdLst>
              <a:gd name="T0" fmla="*/ 0 w 185"/>
              <a:gd name="T1" fmla="*/ 2147483646 h 165"/>
              <a:gd name="T2" fmla="*/ 0 w 185"/>
              <a:gd name="T3" fmla="*/ 2147483646 h 165"/>
              <a:gd name="T4" fmla="*/ 2147483646 w 185"/>
              <a:gd name="T5" fmla="*/ 2147483646 h 165"/>
              <a:gd name="T6" fmla="*/ 2147483646 w 185"/>
              <a:gd name="T7" fmla="*/ 0 h 165"/>
              <a:gd name="T8" fmla="*/ 0 w 185"/>
              <a:gd name="T9" fmla="*/ 2147483646 h 165"/>
              <a:gd name="T10" fmla="*/ 0 w 185"/>
              <a:gd name="T11" fmla="*/ 2147483646 h 165"/>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85" h="165">
                <a:moveTo>
                  <a:pt x="0" y="5"/>
                </a:moveTo>
                <a:lnTo>
                  <a:pt x="0" y="165"/>
                </a:lnTo>
                <a:lnTo>
                  <a:pt x="185" y="93"/>
                </a:lnTo>
                <a:lnTo>
                  <a:pt x="185" y="0"/>
                </a:lnTo>
                <a:lnTo>
                  <a:pt x="0" y="5"/>
                </a:lnTo>
                <a:close/>
              </a:path>
            </a:pathLst>
          </a:custGeom>
          <a:solidFill>
            <a:srgbClr val="FFFFFF">
              <a:alpha val="21960"/>
            </a:srgbClr>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tx1">
                  <a:lumMod val="85000"/>
                  <a:lumOff val="15000"/>
                </a:schemeClr>
              </a:solidFill>
            </a:endParaRPr>
          </a:p>
        </p:txBody>
      </p:sp>
      <p:sp>
        <p:nvSpPr>
          <p:cNvPr id="9" name="Freeform 50"/>
          <p:cNvSpPr/>
          <p:nvPr/>
        </p:nvSpPr>
        <p:spPr bwMode="auto">
          <a:xfrm rot="19825221">
            <a:off x="4498975" y="2703513"/>
            <a:ext cx="992188" cy="879475"/>
          </a:xfrm>
          <a:custGeom>
            <a:avLst/>
            <a:gdLst>
              <a:gd name="T0" fmla="*/ 0 w 185"/>
              <a:gd name="T1" fmla="*/ 2147483646 h 164"/>
              <a:gd name="T2" fmla="*/ 0 w 185"/>
              <a:gd name="T3" fmla="*/ 0 h 164"/>
              <a:gd name="T4" fmla="*/ 2147483646 w 185"/>
              <a:gd name="T5" fmla="*/ 2147483646 h 164"/>
              <a:gd name="T6" fmla="*/ 2147483646 w 185"/>
              <a:gd name="T7" fmla="*/ 2147483646 h 164"/>
              <a:gd name="T8" fmla="*/ 0 w 185"/>
              <a:gd name="T9" fmla="*/ 2147483646 h 164"/>
              <a:gd name="T10" fmla="*/ 0 w 185"/>
              <a:gd name="T11" fmla="*/ 2147483646 h 164"/>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85" h="164">
                <a:moveTo>
                  <a:pt x="0" y="160"/>
                </a:moveTo>
                <a:lnTo>
                  <a:pt x="0" y="0"/>
                </a:lnTo>
                <a:lnTo>
                  <a:pt x="185" y="71"/>
                </a:lnTo>
                <a:lnTo>
                  <a:pt x="185" y="164"/>
                </a:lnTo>
                <a:lnTo>
                  <a:pt x="0" y="160"/>
                </a:lnTo>
                <a:close/>
              </a:path>
            </a:pathLst>
          </a:custGeom>
          <a:solidFill>
            <a:srgbClr val="FFFFFF">
              <a:alpha val="21960"/>
            </a:srgbClr>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tx1">
                  <a:lumMod val="85000"/>
                  <a:lumOff val="15000"/>
                </a:schemeClr>
              </a:solidFill>
            </a:endParaRPr>
          </a:p>
        </p:txBody>
      </p:sp>
      <p:sp>
        <p:nvSpPr>
          <p:cNvPr id="10" name="Freeform 52"/>
          <p:cNvSpPr/>
          <p:nvPr/>
        </p:nvSpPr>
        <p:spPr bwMode="auto">
          <a:xfrm rot="19825221">
            <a:off x="6164008" y="3314570"/>
            <a:ext cx="2441575" cy="949325"/>
          </a:xfrm>
          <a:custGeom>
            <a:avLst/>
            <a:gdLst>
              <a:gd name="T0" fmla="*/ 455 w 455"/>
              <a:gd name="T1" fmla="*/ 0 h 177"/>
              <a:gd name="T2" fmla="*/ 287 w 455"/>
              <a:gd name="T3" fmla="*/ 0 h 177"/>
              <a:gd name="T4" fmla="*/ 0 w 455"/>
              <a:gd name="T5" fmla="*/ 0 h 177"/>
              <a:gd name="T6" fmla="*/ 0 w 455"/>
              <a:gd name="T7" fmla="*/ 93 h 177"/>
              <a:gd name="T8" fmla="*/ 287 w 455"/>
              <a:gd name="T9" fmla="*/ 93 h 177"/>
              <a:gd name="T10" fmla="*/ 287 w 455"/>
              <a:gd name="T11" fmla="*/ 177 h 177"/>
              <a:gd name="T12" fmla="*/ 455 w 455"/>
              <a:gd name="T13" fmla="*/ 0 h 177"/>
            </a:gdLst>
            <a:ahLst/>
            <a:cxnLst>
              <a:cxn ang="0">
                <a:pos x="T0" y="T1"/>
              </a:cxn>
              <a:cxn ang="0">
                <a:pos x="T2" y="T3"/>
              </a:cxn>
              <a:cxn ang="0">
                <a:pos x="T4" y="T5"/>
              </a:cxn>
              <a:cxn ang="0">
                <a:pos x="T6" y="T7"/>
              </a:cxn>
              <a:cxn ang="0">
                <a:pos x="T8" y="T9"/>
              </a:cxn>
              <a:cxn ang="0">
                <a:pos x="T10" y="T11"/>
              </a:cxn>
              <a:cxn ang="0">
                <a:pos x="T12" y="T13"/>
              </a:cxn>
            </a:cxnLst>
            <a:rect l="0" t="0" r="r" b="b"/>
            <a:pathLst>
              <a:path w="455" h="177">
                <a:moveTo>
                  <a:pt x="455" y="0"/>
                </a:moveTo>
                <a:lnTo>
                  <a:pt x="287" y="0"/>
                </a:lnTo>
                <a:lnTo>
                  <a:pt x="0" y="0"/>
                </a:lnTo>
                <a:lnTo>
                  <a:pt x="0" y="93"/>
                </a:lnTo>
                <a:lnTo>
                  <a:pt x="287" y="93"/>
                </a:lnTo>
                <a:lnTo>
                  <a:pt x="287" y="177"/>
                </a:lnTo>
                <a:lnTo>
                  <a:pt x="455" y="0"/>
                </a:lnTo>
                <a:close/>
              </a:path>
            </a:pathLst>
          </a:custGeom>
          <a:solidFill>
            <a:schemeClr val="accent5">
              <a:lumMod val="60000"/>
              <a:lumOff val="40000"/>
              <a:alpha val="2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id-ID" dirty="0">
              <a:solidFill>
                <a:schemeClr val="tx1">
                  <a:lumMod val="85000"/>
                  <a:lumOff val="15000"/>
                </a:schemeClr>
              </a:solidFill>
            </a:endParaRPr>
          </a:p>
        </p:txBody>
      </p:sp>
      <p:sp>
        <p:nvSpPr>
          <p:cNvPr id="11" name="Freeform 53"/>
          <p:cNvSpPr/>
          <p:nvPr/>
        </p:nvSpPr>
        <p:spPr bwMode="auto">
          <a:xfrm rot="19825221">
            <a:off x="5736534" y="2723522"/>
            <a:ext cx="2987675" cy="498475"/>
          </a:xfrm>
          <a:custGeom>
            <a:avLst/>
            <a:gdLst>
              <a:gd name="T0" fmla="*/ 121 w 235"/>
              <a:gd name="T1" fmla="*/ 0 h 39"/>
              <a:gd name="T2" fmla="*/ 0 w 235"/>
              <a:gd name="T3" fmla="*/ 0 h 39"/>
              <a:gd name="T4" fmla="*/ 0 w 235"/>
              <a:gd name="T5" fmla="*/ 39 h 39"/>
              <a:gd name="T6" fmla="*/ 121 w 235"/>
              <a:gd name="T7" fmla="*/ 39 h 39"/>
              <a:gd name="T8" fmla="*/ 197 w 235"/>
              <a:gd name="T9" fmla="*/ 39 h 39"/>
              <a:gd name="T10" fmla="*/ 235 w 235"/>
              <a:gd name="T11" fmla="*/ 0 h 39"/>
              <a:gd name="T12" fmla="*/ 121 w 235"/>
              <a:gd name="T13" fmla="*/ 0 h 39"/>
            </a:gdLst>
            <a:ahLst/>
            <a:cxnLst>
              <a:cxn ang="0">
                <a:pos x="T0" y="T1"/>
              </a:cxn>
              <a:cxn ang="0">
                <a:pos x="T2" y="T3"/>
              </a:cxn>
              <a:cxn ang="0">
                <a:pos x="T4" y="T5"/>
              </a:cxn>
              <a:cxn ang="0">
                <a:pos x="T6" y="T7"/>
              </a:cxn>
              <a:cxn ang="0">
                <a:pos x="T8" y="T9"/>
              </a:cxn>
              <a:cxn ang="0">
                <a:pos x="T10" y="T11"/>
              </a:cxn>
              <a:cxn ang="0">
                <a:pos x="T12" y="T13"/>
              </a:cxn>
            </a:cxnLst>
            <a:rect l="0" t="0" r="r" b="b"/>
            <a:pathLst>
              <a:path w="235" h="39">
                <a:moveTo>
                  <a:pt x="121" y="0"/>
                </a:moveTo>
                <a:cubicBezTo>
                  <a:pt x="81" y="0"/>
                  <a:pt x="41" y="0"/>
                  <a:pt x="0" y="0"/>
                </a:cubicBezTo>
                <a:cubicBezTo>
                  <a:pt x="0" y="13"/>
                  <a:pt x="0" y="26"/>
                  <a:pt x="0" y="39"/>
                </a:cubicBezTo>
                <a:cubicBezTo>
                  <a:pt x="41" y="39"/>
                  <a:pt x="81" y="39"/>
                  <a:pt x="121" y="39"/>
                </a:cubicBezTo>
                <a:cubicBezTo>
                  <a:pt x="147" y="39"/>
                  <a:pt x="172" y="39"/>
                  <a:pt x="197" y="39"/>
                </a:cubicBezTo>
                <a:cubicBezTo>
                  <a:pt x="235" y="0"/>
                  <a:pt x="235" y="0"/>
                  <a:pt x="235" y="0"/>
                </a:cubicBezTo>
                <a:cubicBezTo>
                  <a:pt x="197" y="0"/>
                  <a:pt x="159" y="0"/>
                  <a:pt x="121" y="0"/>
                </a:cubicBezTo>
                <a:close/>
              </a:path>
            </a:pathLst>
          </a:custGeom>
          <a:solidFill>
            <a:schemeClr val="accent5">
              <a:lumMod val="60000"/>
              <a:lumOff val="40000"/>
              <a:alpha val="2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id-ID" dirty="0">
              <a:solidFill>
                <a:schemeClr val="tx1">
                  <a:lumMod val="85000"/>
                  <a:lumOff val="15000"/>
                </a:schemeClr>
              </a:solidFill>
            </a:endParaRPr>
          </a:p>
        </p:txBody>
      </p:sp>
      <p:sp>
        <p:nvSpPr>
          <p:cNvPr id="12" name="Freeform 54"/>
          <p:cNvSpPr/>
          <p:nvPr/>
        </p:nvSpPr>
        <p:spPr bwMode="auto">
          <a:xfrm rot="19825221">
            <a:off x="5313400" y="2076309"/>
            <a:ext cx="2987675" cy="498475"/>
          </a:xfrm>
          <a:custGeom>
            <a:avLst/>
            <a:gdLst>
              <a:gd name="T0" fmla="*/ 197 w 235"/>
              <a:gd name="T1" fmla="*/ 0 h 39"/>
              <a:gd name="T2" fmla="*/ 121 w 235"/>
              <a:gd name="T3" fmla="*/ 0 h 39"/>
              <a:gd name="T4" fmla="*/ 121 w 235"/>
              <a:gd name="T5" fmla="*/ 0 h 39"/>
              <a:gd name="T6" fmla="*/ 0 w 235"/>
              <a:gd name="T7" fmla="*/ 0 h 39"/>
              <a:gd name="T8" fmla="*/ 0 w 235"/>
              <a:gd name="T9" fmla="*/ 39 h 39"/>
              <a:gd name="T10" fmla="*/ 121 w 235"/>
              <a:gd name="T11" fmla="*/ 39 h 39"/>
              <a:gd name="T12" fmla="*/ 121 w 235"/>
              <a:gd name="T13" fmla="*/ 39 h 39"/>
              <a:gd name="T14" fmla="*/ 235 w 235"/>
              <a:gd name="T15" fmla="*/ 39 h 39"/>
              <a:gd name="T16" fmla="*/ 197 w 235"/>
              <a:gd name="T17" fmla="*/ 0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5" h="39">
                <a:moveTo>
                  <a:pt x="197" y="0"/>
                </a:moveTo>
                <a:cubicBezTo>
                  <a:pt x="172" y="0"/>
                  <a:pt x="147" y="0"/>
                  <a:pt x="121" y="0"/>
                </a:cubicBezTo>
                <a:cubicBezTo>
                  <a:pt x="121" y="0"/>
                  <a:pt x="121" y="0"/>
                  <a:pt x="121" y="0"/>
                </a:cubicBezTo>
                <a:cubicBezTo>
                  <a:pt x="81" y="0"/>
                  <a:pt x="41" y="0"/>
                  <a:pt x="0" y="0"/>
                </a:cubicBezTo>
                <a:cubicBezTo>
                  <a:pt x="0" y="13"/>
                  <a:pt x="0" y="26"/>
                  <a:pt x="0" y="39"/>
                </a:cubicBezTo>
                <a:cubicBezTo>
                  <a:pt x="41" y="39"/>
                  <a:pt x="81" y="39"/>
                  <a:pt x="121" y="39"/>
                </a:cubicBezTo>
                <a:cubicBezTo>
                  <a:pt x="121" y="39"/>
                  <a:pt x="121" y="39"/>
                  <a:pt x="121" y="39"/>
                </a:cubicBezTo>
                <a:cubicBezTo>
                  <a:pt x="159" y="39"/>
                  <a:pt x="197" y="39"/>
                  <a:pt x="235" y="39"/>
                </a:cubicBezTo>
                <a:lnTo>
                  <a:pt x="197" y="0"/>
                </a:lnTo>
                <a:close/>
              </a:path>
            </a:pathLst>
          </a:custGeom>
          <a:solidFill>
            <a:schemeClr val="accent5">
              <a:lumMod val="60000"/>
              <a:lumOff val="40000"/>
              <a:alpha val="2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id-ID" dirty="0">
              <a:solidFill>
                <a:schemeClr val="tx1">
                  <a:lumMod val="85000"/>
                  <a:lumOff val="15000"/>
                </a:schemeClr>
              </a:solidFill>
            </a:endParaRPr>
          </a:p>
        </p:txBody>
      </p:sp>
      <p:sp>
        <p:nvSpPr>
          <p:cNvPr id="13" name="文本框 16"/>
          <p:cNvSpPr txBox="1">
            <a:spLocks noChangeArrowheads="1"/>
          </p:cNvSpPr>
          <p:nvPr/>
        </p:nvSpPr>
        <p:spPr bwMode="auto">
          <a:xfrm rot="19811787">
            <a:off x="1844219" y="2952899"/>
            <a:ext cx="203132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等线" pitchFamily="2" charset="-122"/>
                <a:ea typeface="等线"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等线" pitchFamily="2" charset="-122"/>
                <a:ea typeface="等线"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等线" pitchFamily="2" charset="-122"/>
                <a:ea typeface="等线"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等线" pitchFamily="2" charset="-122"/>
                <a:ea typeface="等线"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等线" pitchFamily="2" charset="-122"/>
                <a:ea typeface="等线" pitchFamily="2" charset="-122"/>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等线" pitchFamily="2" charset="-122"/>
                <a:ea typeface="等线" pitchFamily="2" charset="-122"/>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等线" pitchFamily="2" charset="-122"/>
                <a:ea typeface="等线" pitchFamily="2" charset="-122"/>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等线" pitchFamily="2" charset="-122"/>
                <a:ea typeface="等线" pitchFamily="2" charset="-122"/>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等线" pitchFamily="2" charset="-122"/>
                <a:ea typeface="等线" pitchFamily="2" charset="-122"/>
              </a:defRPr>
            </a:lvl9pPr>
          </a:lstStyle>
          <a:p>
            <a:pPr eaLnBrk="1" hangingPunct="1">
              <a:lnSpc>
                <a:spcPct val="100000"/>
              </a:lnSpc>
              <a:spcBef>
                <a:spcPct val="0"/>
              </a:spcBef>
              <a:buFontTx/>
              <a:buNone/>
            </a:pPr>
            <a:r>
              <a:rPr lang="zh-CN" altLang="en-US" sz="2400" dirty="0" smtClean="0">
                <a:solidFill>
                  <a:schemeClr val="tx1">
                    <a:lumMod val="85000"/>
                    <a:lumOff val="15000"/>
                  </a:schemeClr>
                </a:solidFill>
                <a:latin typeface="微软雅黑" panose="020B0503020204020204" pitchFamily="34" charset="-122"/>
                <a:ea typeface="微软雅黑" panose="020B0503020204020204" pitchFamily="34" charset="-122"/>
              </a:rPr>
              <a:t>输入一级</a:t>
            </a:r>
            <a:r>
              <a:rPr lang="zh-CN" altLang="en-US" sz="2400" dirty="0">
                <a:solidFill>
                  <a:schemeClr val="tx1">
                    <a:lumMod val="85000"/>
                    <a:lumOff val="15000"/>
                  </a:schemeClr>
                </a:solidFill>
                <a:latin typeface="微软雅黑" panose="020B0503020204020204" pitchFamily="34" charset="-122"/>
                <a:ea typeface="微软雅黑" panose="020B0503020204020204" pitchFamily="34" charset="-122"/>
              </a:rPr>
              <a:t>标题</a:t>
            </a:r>
          </a:p>
        </p:txBody>
      </p:sp>
      <p:sp>
        <p:nvSpPr>
          <p:cNvPr id="14" name="文本框 17"/>
          <p:cNvSpPr txBox="1">
            <a:spLocks noChangeArrowheads="1"/>
          </p:cNvSpPr>
          <p:nvPr/>
        </p:nvSpPr>
        <p:spPr bwMode="auto">
          <a:xfrm rot="19811787">
            <a:off x="1968500" y="3836988"/>
            <a:ext cx="2646363"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等线" pitchFamily="2" charset="-122"/>
                <a:ea typeface="等线"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等线" pitchFamily="2" charset="-122"/>
                <a:ea typeface="等线"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等线" pitchFamily="2" charset="-122"/>
                <a:ea typeface="等线"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等线" pitchFamily="2" charset="-122"/>
                <a:ea typeface="等线"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等线" pitchFamily="2" charset="-122"/>
                <a:ea typeface="等线" pitchFamily="2" charset="-122"/>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等线" pitchFamily="2" charset="-122"/>
                <a:ea typeface="等线" pitchFamily="2" charset="-122"/>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等线" pitchFamily="2" charset="-122"/>
                <a:ea typeface="等线" pitchFamily="2" charset="-122"/>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等线" pitchFamily="2" charset="-122"/>
                <a:ea typeface="等线" pitchFamily="2" charset="-122"/>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等线" pitchFamily="2" charset="-122"/>
                <a:ea typeface="等线" pitchFamily="2" charset="-122"/>
              </a:defRPr>
            </a:lvl9pPr>
          </a:lstStyle>
          <a:p>
            <a:pPr eaLnBrk="1" hangingPunct="1">
              <a:lnSpc>
                <a:spcPct val="100000"/>
              </a:lnSpc>
              <a:spcBef>
                <a:spcPct val="0"/>
              </a:spcBef>
              <a:buFontTx/>
              <a:buNone/>
            </a:pPr>
            <a:r>
              <a:rPr lang="zh-CN" altLang="en-US" sz="2400">
                <a:solidFill>
                  <a:schemeClr val="tx1">
                    <a:lumMod val="85000"/>
                    <a:lumOff val="15000"/>
                  </a:schemeClr>
                </a:solidFill>
                <a:latin typeface="微软雅黑" panose="020B0503020204020204" pitchFamily="34" charset="-122"/>
                <a:ea typeface="微软雅黑" panose="020B0503020204020204" pitchFamily="34" charset="-122"/>
              </a:rPr>
              <a:t>输入您的一级标题</a:t>
            </a:r>
          </a:p>
        </p:txBody>
      </p:sp>
      <p:sp>
        <p:nvSpPr>
          <p:cNvPr id="15" name="文本框 18"/>
          <p:cNvSpPr txBox="1">
            <a:spLocks noChangeArrowheads="1"/>
          </p:cNvSpPr>
          <p:nvPr/>
        </p:nvSpPr>
        <p:spPr bwMode="auto">
          <a:xfrm rot="19811787">
            <a:off x="2400300" y="4721225"/>
            <a:ext cx="2646363"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等线" pitchFamily="2" charset="-122"/>
                <a:ea typeface="等线"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等线" pitchFamily="2" charset="-122"/>
                <a:ea typeface="等线"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等线" pitchFamily="2" charset="-122"/>
                <a:ea typeface="等线"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等线" pitchFamily="2" charset="-122"/>
                <a:ea typeface="等线"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等线" pitchFamily="2" charset="-122"/>
                <a:ea typeface="等线" pitchFamily="2" charset="-122"/>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等线" pitchFamily="2" charset="-122"/>
                <a:ea typeface="等线" pitchFamily="2" charset="-122"/>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等线" pitchFamily="2" charset="-122"/>
                <a:ea typeface="等线" pitchFamily="2" charset="-122"/>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等线" pitchFamily="2" charset="-122"/>
                <a:ea typeface="等线" pitchFamily="2" charset="-122"/>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等线" pitchFamily="2" charset="-122"/>
                <a:ea typeface="等线" pitchFamily="2" charset="-122"/>
              </a:defRPr>
            </a:lvl9pPr>
          </a:lstStyle>
          <a:p>
            <a:pPr eaLnBrk="1" hangingPunct="1">
              <a:lnSpc>
                <a:spcPct val="100000"/>
              </a:lnSpc>
              <a:spcBef>
                <a:spcPct val="0"/>
              </a:spcBef>
              <a:buFontTx/>
              <a:buNone/>
            </a:pPr>
            <a:r>
              <a:rPr lang="zh-CN" altLang="en-US" sz="2400">
                <a:solidFill>
                  <a:schemeClr val="tx1">
                    <a:lumMod val="85000"/>
                    <a:lumOff val="15000"/>
                  </a:schemeClr>
                </a:solidFill>
                <a:latin typeface="微软雅黑" panose="020B0503020204020204" pitchFamily="34" charset="-122"/>
                <a:ea typeface="微软雅黑" panose="020B0503020204020204" pitchFamily="34" charset="-122"/>
              </a:rPr>
              <a:t>输入您的一级标题</a:t>
            </a:r>
          </a:p>
        </p:txBody>
      </p:sp>
      <p:sp>
        <p:nvSpPr>
          <p:cNvPr id="16" name="文本框 19"/>
          <p:cNvSpPr txBox="1">
            <a:spLocks noChangeArrowheads="1"/>
          </p:cNvSpPr>
          <p:nvPr/>
        </p:nvSpPr>
        <p:spPr bwMode="auto">
          <a:xfrm rot="19811787">
            <a:off x="2876550" y="5589588"/>
            <a:ext cx="2646363"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等线" pitchFamily="2" charset="-122"/>
                <a:ea typeface="等线"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等线" pitchFamily="2" charset="-122"/>
                <a:ea typeface="等线"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等线" pitchFamily="2" charset="-122"/>
                <a:ea typeface="等线"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等线" pitchFamily="2" charset="-122"/>
                <a:ea typeface="等线"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等线" pitchFamily="2" charset="-122"/>
                <a:ea typeface="等线" pitchFamily="2" charset="-122"/>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等线" pitchFamily="2" charset="-122"/>
                <a:ea typeface="等线" pitchFamily="2" charset="-122"/>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等线" pitchFamily="2" charset="-122"/>
                <a:ea typeface="等线" pitchFamily="2" charset="-122"/>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等线" pitchFamily="2" charset="-122"/>
                <a:ea typeface="等线" pitchFamily="2" charset="-122"/>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等线" pitchFamily="2" charset="-122"/>
                <a:ea typeface="等线" pitchFamily="2" charset="-122"/>
              </a:defRPr>
            </a:lvl9pPr>
          </a:lstStyle>
          <a:p>
            <a:pPr eaLnBrk="1" hangingPunct="1">
              <a:lnSpc>
                <a:spcPct val="100000"/>
              </a:lnSpc>
              <a:spcBef>
                <a:spcPct val="0"/>
              </a:spcBef>
              <a:buFontTx/>
              <a:buNone/>
            </a:pPr>
            <a:r>
              <a:rPr lang="zh-CN" altLang="en-US" sz="2400">
                <a:solidFill>
                  <a:schemeClr val="tx1">
                    <a:lumMod val="85000"/>
                    <a:lumOff val="15000"/>
                  </a:schemeClr>
                </a:solidFill>
                <a:latin typeface="微软雅黑" panose="020B0503020204020204" pitchFamily="34" charset="-122"/>
                <a:ea typeface="微软雅黑" panose="020B0503020204020204" pitchFamily="34" charset="-122"/>
              </a:rPr>
              <a:t>输入您的一级标题</a:t>
            </a:r>
          </a:p>
        </p:txBody>
      </p:sp>
      <p:sp>
        <p:nvSpPr>
          <p:cNvPr id="17" name="文本框 20"/>
          <p:cNvSpPr txBox="1">
            <a:spLocks noChangeArrowheads="1"/>
          </p:cNvSpPr>
          <p:nvPr/>
        </p:nvSpPr>
        <p:spPr bwMode="auto">
          <a:xfrm rot="19811787">
            <a:off x="6221413" y="1641475"/>
            <a:ext cx="80010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等线" pitchFamily="2" charset="-122"/>
                <a:ea typeface="等线"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等线" pitchFamily="2" charset="-122"/>
                <a:ea typeface="等线"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等线" pitchFamily="2" charset="-122"/>
                <a:ea typeface="等线"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等线" pitchFamily="2" charset="-122"/>
                <a:ea typeface="等线"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等线" pitchFamily="2" charset="-122"/>
                <a:ea typeface="等线" pitchFamily="2" charset="-122"/>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等线" pitchFamily="2" charset="-122"/>
                <a:ea typeface="等线" pitchFamily="2" charset="-122"/>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等线" pitchFamily="2" charset="-122"/>
                <a:ea typeface="等线" pitchFamily="2" charset="-122"/>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等线" pitchFamily="2" charset="-122"/>
                <a:ea typeface="等线" pitchFamily="2" charset="-122"/>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等线" pitchFamily="2" charset="-122"/>
                <a:ea typeface="等线" pitchFamily="2" charset="-122"/>
              </a:defRPr>
            </a:lvl9pPr>
          </a:lstStyle>
          <a:p>
            <a:pPr eaLnBrk="1" hangingPunct="1">
              <a:lnSpc>
                <a:spcPct val="100000"/>
              </a:lnSpc>
              <a:spcBef>
                <a:spcPct val="0"/>
              </a:spcBef>
              <a:buFontTx/>
              <a:buNone/>
            </a:pPr>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rPr>
              <a:t>副标题</a:t>
            </a:r>
          </a:p>
        </p:txBody>
      </p:sp>
      <p:sp>
        <p:nvSpPr>
          <p:cNvPr id="18" name="文本框 21"/>
          <p:cNvSpPr txBox="1">
            <a:spLocks noChangeArrowheads="1"/>
          </p:cNvSpPr>
          <p:nvPr/>
        </p:nvSpPr>
        <p:spPr bwMode="auto">
          <a:xfrm rot="19811787">
            <a:off x="6064797" y="2354914"/>
            <a:ext cx="80010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等线" pitchFamily="2" charset="-122"/>
                <a:ea typeface="等线"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等线" pitchFamily="2" charset="-122"/>
                <a:ea typeface="等线"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等线" pitchFamily="2" charset="-122"/>
                <a:ea typeface="等线"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等线" pitchFamily="2" charset="-122"/>
                <a:ea typeface="等线"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等线" pitchFamily="2" charset="-122"/>
                <a:ea typeface="等线" pitchFamily="2" charset="-122"/>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等线" pitchFamily="2" charset="-122"/>
                <a:ea typeface="等线" pitchFamily="2" charset="-122"/>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等线" pitchFamily="2" charset="-122"/>
                <a:ea typeface="等线" pitchFamily="2" charset="-122"/>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等线" pitchFamily="2" charset="-122"/>
                <a:ea typeface="等线" pitchFamily="2" charset="-122"/>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等线" pitchFamily="2" charset="-122"/>
                <a:ea typeface="等线" pitchFamily="2" charset="-122"/>
              </a:defRPr>
            </a:lvl9pPr>
          </a:lstStyle>
          <a:p>
            <a:pPr eaLnBrk="1" hangingPunct="1">
              <a:lnSpc>
                <a:spcPct val="100000"/>
              </a:lnSpc>
              <a:spcBef>
                <a:spcPct val="0"/>
              </a:spcBef>
              <a:buFontTx/>
              <a:buNone/>
            </a:pPr>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rPr>
              <a:t>副标题</a:t>
            </a:r>
          </a:p>
        </p:txBody>
      </p:sp>
      <p:sp>
        <p:nvSpPr>
          <p:cNvPr id="19" name="文本框 22"/>
          <p:cNvSpPr txBox="1">
            <a:spLocks noChangeArrowheads="1"/>
          </p:cNvSpPr>
          <p:nvPr/>
        </p:nvSpPr>
        <p:spPr bwMode="auto">
          <a:xfrm rot="19811787">
            <a:off x="6423371" y="3002472"/>
            <a:ext cx="80010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等线" pitchFamily="2" charset="-122"/>
                <a:ea typeface="等线"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等线" pitchFamily="2" charset="-122"/>
                <a:ea typeface="等线"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等线" pitchFamily="2" charset="-122"/>
                <a:ea typeface="等线"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等线" pitchFamily="2" charset="-122"/>
                <a:ea typeface="等线"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等线" pitchFamily="2" charset="-122"/>
                <a:ea typeface="等线" pitchFamily="2" charset="-122"/>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等线" pitchFamily="2" charset="-122"/>
                <a:ea typeface="等线" pitchFamily="2" charset="-122"/>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等线" pitchFamily="2" charset="-122"/>
                <a:ea typeface="等线" pitchFamily="2" charset="-122"/>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等线" pitchFamily="2" charset="-122"/>
                <a:ea typeface="等线" pitchFamily="2" charset="-122"/>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等线" pitchFamily="2" charset="-122"/>
                <a:ea typeface="等线" pitchFamily="2" charset="-122"/>
              </a:defRPr>
            </a:lvl9pPr>
          </a:lstStyle>
          <a:p>
            <a:pPr eaLnBrk="1" hangingPunct="1">
              <a:lnSpc>
                <a:spcPct val="100000"/>
              </a:lnSpc>
              <a:spcBef>
                <a:spcPct val="0"/>
              </a:spcBef>
              <a:buFontTx/>
              <a:buNone/>
            </a:pPr>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rPr>
              <a:t>副标题</a:t>
            </a:r>
          </a:p>
        </p:txBody>
      </p:sp>
      <p:sp>
        <p:nvSpPr>
          <p:cNvPr id="20" name="文本框 23"/>
          <p:cNvSpPr txBox="1">
            <a:spLocks noChangeArrowheads="1"/>
          </p:cNvSpPr>
          <p:nvPr/>
        </p:nvSpPr>
        <p:spPr bwMode="auto">
          <a:xfrm rot="19811787">
            <a:off x="6703027" y="3526055"/>
            <a:ext cx="80010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等线" pitchFamily="2" charset="-122"/>
                <a:ea typeface="等线"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等线" pitchFamily="2" charset="-122"/>
                <a:ea typeface="等线"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等线" pitchFamily="2" charset="-122"/>
                <a:ea typeface="等线"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等线" pitchFamily="2" charset="-122"/>
                <a:ea typeface="等线"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等线" pitchFamily="2" charset="-122"/>
                <a:ea typeface="等线" pitchFamily="2" charset="-122"/>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等线" pitchFamily="2" charset="-122"/>
                <a:ea typeface="等线" pitchFamily="2" charset="-122"/>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等线" pitchFamily="2" charset="-122"/>
                <a:ea typeface="等线" pitchFamily="2" charset="-122"/>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等线" pitchFamily="2" charset="-122"/>
                <a:ea typeface="等线" pitchFamily="2" charset="-122"/>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等线" pitchFamily="2" charset="-122"/>
                <a:ea typeface="等线" pitchFamily="2" charset="-122"/>
              </a:defRPr>
            </a:lvl9pPr>
          </a:lstStyle>
          <a:p>
            <a:pPr eaLnBrk="1" hangingPunct="1">
              <a:lnSpc>
                <a:spcPct val="100000"/>
              </a:lnSpc>
              <a:spcBef>
                <a:spcPct val="0"/>
              </a:spcBef>
              <a:buFontTx/>
              <a:buNone/>
            </a:pPr>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rPr>
              <a:t>副标题</a:t>
            </a:r>
          </a:p>
        </p:txBody>
      </p:sp>
      <p:sp>
        <p:nvSpPr>
          <p:cNvPr id="21" name="文本框 24"/>
          <p:cNvSpPr txBox="1">
            <a:spLocks noChangeArrowheads="1"/>
          </p:cNvSpPr>
          <p:nvPr/>
        </p:nvSpPr>
        <p:spPr bwMode="auto">
          <a:xfrm>
            <a:off x="8976473" y="3349581"/>
            <a:ext cx="2214880" cy="7435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等线" pitchFamily="2" charset="-122"/>
                <a:ea typeface="等线" pitchFamily="2" charset="-122"/>
              </a:defRPr>
            </a:lvl1pPr>
            <a:lvl2pPr marL="742950" indent="-285750">
              <a:defRPr>
                <a:solidFill>
                  <a:schemeClr val="tx1"/>
                </a:solidFill>
                <a:latin typeface="等线" pitchFamily="2" charset="-122"/>
                <a:ea typeface="等线" pitchFamily="2" charset="-122"/>
              </a:defRPr>
            </a:lvl2pPr>
            <a:lvl3pPr marL="1143000" indent="-228600">
              <a:defRPr>
                <a:solidFill>
                  <a:schemeClr val="tx1"/>
                </a:solidFill>
                <a:latin typeface="等线" pitchFamily="2" charset="-122"/>
                <a:ea typeface="等线" pitchFamily="2" charset="-122"/>
              </a:defRPr>
            </a:lvl3pPr>
            <a:lvl4pPr marL="1600200" indent="-228600">
              <a:defRPr>
                <a:solidFill>
                  <a:schemeClr val="tx1"/>
                </a:solidFill>
                <a:latin typeface="等线" pitchFamily="2" charset="-122"/>
                <a:ea typeface="等线" pitchFamily="2" charset="-122"/>
              </a:defRPr>
            </a:lvl4pPr>
            <a:lvl5pPr marL="2057400" indent="-228600">
              <a:defRPr>
                <a:solidFill>
                  <a:schemeClr val="tx1"/>
                </a:solidFill>
                <a:latin typeface="等线" pitchFamily="2" charset="-122"/>
                <a:ea typeface="等线" pitchFamily="2" charset="-122"/>
              </a:defRPr>
            </a:lvl5pPr>
            <a:lvl6pPr marL="2514600" indent="-228600" fontAlgn="base">
              <a:spcBef>
                <a:spcPct val="0"/>
              </a:spcBef>
              <a:spcAft>
                <a:spcPct val="0"/>
              </a:spcAft>
              <a:defRPr>
                <a:solidFill>
                  <a:schemeClr val="tx1"/>
                </a:solidFill>
                <a:latin typeface="等线" pitchFamily="2" charset="-122"/>
                <a:ea typeface="等线" pitchFamily="2" charset="-122"/>
              </a:defRPr>
            </a:lvl6pPr>
            <a:lvl7pPr marL="2971800" indent="-228600" fontAlgn="base">
              <a:spcBef>
                <a:spcPct val="0"/>
              </a:spcBef>
              <a:spcAft>
                <a:spcPct val="0"/>
              </a:spcAft>
              <a:defRPr>
                <a:solidFill>
                  <a:schemeClr val="tx1"/>
                </a:solidFill>
                <a:latin typeface="等线" pitchFamily="2" charset="-122"/>
                <a:ea typeface="等线" pitchFamily="2" charset="-122"/>
              </a:defRPr>
            </a:lvl7pPr>
            <a:lvl8pPr marL="3429000" indent="-228600" fontAlgn="base">
              <a:spcBef>
                <a:spcPct val="0"/>
              </a:spcBef>
              <a:spcAft>
                <a:spcPct val="0"/>
              </a:spcAft>
              <a:defRPr>
                <a:solidFill>
                  <a:schemeClr val="tx1"/>
                </a:solidFill>
                <a:latin typeface="等线" pitchFamily="2" charset="-122"/>
                <a:ea typeface="等线" pitchFamily="2" charset="-122"/>
              </a:defRPr>
            </a:lvl8pPr>
            <a:lvl9pPr marL="3886200" indent="-228600" fontAlgn="base">
              <a:spcBef>
                <a:spcPct val="0"/>
              </a:spcBef>
              <a:spcAft>
                <a:spcPct val="0"/>
              </a:spcAft>
              <a:defRPr>
                <a:solidFill>
                  <a:schemeClr val="tx1"/>
                </a:solidFill>
                <a:latin typeface="等线" pitchFamily="2" charset="-122"/>
                <a:ea typeface="等线" pitchFamily="2" charset="-122"/>
              </a:defRPr>
            </a:lvl9pPr>
          </a:lstStyle>
          <a:p>
            <a:pPr eaLnBrk="1" hangingPunct="1"/>
            <a:r>
              <a:rPr lang="zh-CN" altLang="en-US" sz="4000" b="1" dirty="0" smtClean="0">
                <a:solidFill>
                  <a:schemeClr val="tx1">
                    <a:lumMod val="75000"/>
                    <a:lumOff val="25000"/>
                  </a:schemeClr>
                </a:solidFill>
                <a:latin typeface="微软雅黑" panose="020B0503020204020204" pitchFamily="34" charset="-122"/>
                <a:ea typeface="微软雅黑" panose="020B0503020204020204" pitchFamily="34" charset="-122"/>
              </a:rPr>
              <a:t>商务简约</a:t>
            </a:r>
            <a:endParaRPr lang="zh-CN" altLang="en-US" sz="40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2" name="矩形 25"/>
          <p:cNvSpPr>
            <a:spLocks noChangeArrowheads="1"/>
          </p:cNvSpPr>
          <p:nvPr/>
        </p:nvSpPr>
        <p:spPr bwMode="auto">
          <a:xfrm>
            <a:off x="8229416" y="4337231"/>
            <a:ext cx="3730625" cy="1600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itchFamily="2" charset="-122"/>
                <a:ea typeface="等线" pitchFamily="2" charset="-122"/>
              </a:defRPr>
            </a:lvl1pPr>
            <a:lvl2pPr marL="742950" indent="-285750">
              <a:defRPr>
                <a:solidFill>
                  <a:schemeClr val="tx1"/>
                </a:solidFill>
                <a:latin typeface="等线" pitchFamily="2" charset="-122"/>
                <a:ea typeface="等线" pitchFamily="2" charset="-122"/>
              </a:defRPr>
            </a:lvl2pPr>
            <a:lvl3pPr marL="1143000" indent="-228600">
              <a:defRPr>
                <a:solidFill>
                  <a:schemeClr val="tx1"/>
                </a:solidFill>
                <a:latin typeface="等线" pitchFamily="2" charset="-122"/>
                <a:ea typeface="等线" pitchFamily="2" charset="-122"/>
              </a:defRPr>
            </a:lvl3pPr>
            <a:lvl4pPr marL="1600200" indent="-228600">
              <a:defRPr>
                <a:solidFill>
                  <a:schemeClr val="tx1"/>
                </a:solidFill>
                <a:latin typeface="等线" pitchFamily="2" charset="-122"/>
                <a:ea typeface="等线" pitchFamily="2" charset="-122"/>
              </a:defRPr>
            </a:lvl4pPr>
            <a:lvl5pPr marL="2057400" indent="-228600">
              <a:defRPr>
                <a:solidFill>
                  <a:schemeClr val="tx1"/>
                </a:solidFill>
                <a:latin typeface="等线" pitchFamily="2" charset="-122"/>
                <a:ea typeface="等线" pitchFamily="2" charset="-122"/>
              </a:defRPr>
            </a:lvl5pPr>
            <a:lvl6pPr marL="2514600" indent="-228600" fontAlgn="base">
              <a:spcBef>
                <a:spcPct val="0"/>
              </a:spcBef>
              <a:spcAft>
                <a:spcPct val="0"/>
              </a:spcAft>
              <a:defRPr>
                <a:solidFill>
                  <a:schemeClr val="tx1"/>
                </a:solidFill>
                <a:latin typeface="等线" pitchFamily="2" charset="-122"/>
                <a:ea typeface="等线" pitchFamily="2" charset="-122"/>
              </a:defRPr>
            </a:lvl6pPr>
            <a:lvl7pPr marL="2971800" indent="-228600" fontAlgn="base">
              <a:spcBef>
                <a:spcPct val="0"/>
              </a:spcBef>
              <a:spcAft>
                <a:spcPct val="0"/>
              </a:spcAft>
              <a:defRPr>
                <a:solidFill>
                  <a:schemeClr val="tx1"/>
                </a:solidFill>
                <a:latin typeface="等线" pitchFamily="2" charset="-122"/>
                <a:ea typeface="等线" pitchFamily="2" charset="-122"/>
              </a:defRPr>
            </a:lvl7pPr>
            <a:lvl8pPr marL="3429000" indent="-228600" fontAlgn="base">
              <a:spcBef>
                <a:spcPct val="0"/>
              </a:spcBef>
              <a:spcAft>
                <a:spcPct val="0"/>
              </a:spcAft>
              <a:defRPr>
                <a:solidFill>
                  <a:schemeClr val="tx1"/>
                </a:solidFill>
                <a:latin typeface="等线" pitchFamily="2" charset="-122"/>
                <a:ea typeface="等线" pitchFamily="2" charset="-122"/>
              </a:defRPr>
            </a:lvl8pPr>
            <a:lvl9pPr marL="3886200" indent="-228600" fontAlgn="base">
              <a:spcBef>
                <a:spcPct val="0"/>
              </a:spcBef>
              <a:spcAft>
                <a:spcPct val="0"/>
              </a:spcAft>
              <a:defRPr>
                <a:solidFill>
                  <a:schemeClr val="tx1"/>
                </a:solidFill>
                <a:latin typeface="等线" pitchFamily="2" charset="-122"/>
                <a:ea typeface="等线" pitchFamily="2" charset="-122"/>
              </a:defRPr>
            </a:lvl9pPr>
          </a:lstStyle>
          <a:p>
            <a:r>
              <a:rPr lang="zh-CN" altLang="en-US" sz="1400" dirty="0" smtClean="0">
                <a:solidFill>
                  <a:schemeClr val="bg2">
                    <a:lumMod val="25000"/>
                  </a:schemeClr>
                </a:solidFill>
                <a:latin typeface="微软雅黑" panose="020B0503020204020204" pitchFamily="34" charset="-122"/>
                <a:ea typeface="微软雅黑" panose="020B0503020204020204" pitchFamily="34" charset="-122"/>
                <a:cs typeface="+mn-ea"/>
                <a:sym typeface="Arial" panose="020B0604020202020204" pitchFamily="34" charset="0"/>
              </a:rPr>
              <a:t>点击编辑内容点击编辑内容点击编辑内容点击编辑内容点击编辑内容点击编辑内容点击编辑内容点击编辑内容点击编辑内容点击编辑内容点击编辑内容点击编辑内容</a:t>
            </a:r>
            <a:endParaRPr lang="en-US" altLang="zh-CN" sz="1400" dirty="0">
              <a:solidFill>
                <a:schemeClr val="bg2">
                  <a:lumMod val="25000"/>
                </a:schemeClr>
              </a:solidFill>
              <a:latin typeface="微软雅黑" panose="020B0503020204020204" pitchFamily="34" charset="-122"/>
              <a:ea typeface="微软雅黑" panose="020B0503020204020204" pitchFamily="34" charset="-122"/>
              <a:cs typeface="+mn-ea"/>
              <a:sym typeface="Arial" panose="020B0604020202020204" pitchFamily="34" charset="0"/>
            </a:endParaRPr>
          </a:p>
          <a:p>
            <a:endParaRPr lang="en-US" altLang="zh-CN" sz="1400" dirty="0">
              <a:solidFill>
                <a:schemeClr val="bg2">
                  <a:lumMod val="25000"/>
                </a:schemeClr>
              </a:solidFill>
              <a:latin typeface="微软雅黑" panose="020B0503020204020204" pitchFamily="34" charset="-122"/>
              <a:ea typeface="微软雅黑" panose="020B0503020204020204" pitchFamily="34" charset="-122"/>
              <a:cs typeface="+mn-ea"/>
              <a:sym typeface="Arial" panose="020B0604020202020204" pitchFamily="34" charset="0"/>
            </a:endParaRPr>
          </a:p>
          <a:p>
            <a:r>
              <a:rPr lang="zh-CN" altLang="en-US" sz="1400" kern="0" dirty="0" smtClean="0">
                <a:solidFill>
                  <a:schemeClr val="bg2">
                    <a:lumMod val="25000"/>
                  </a:schemeClr>
                </a:solidFill>
                <a:latin typeface="微软雅黑" panose="020B0503020204020204" pitchFamily="34" charset="-122"/>
                <a:ea typeface="微软雅黑" panose="020B0503020204020204" pitchFamily="34" charset="-122"/>
                <a:cs typeface="+mn-ea"/>
                <a:sym typeface="Arial" panose="020B0604020202020204" pitchFamily="34" charset="0"/>
              </a:rPr>
              <a:t>点击编辑内容点击编辑内容点击编辑内容点击编辑内容。</a:t>
            </a:r>
            <a:endParaRPr lang="en-US" altLang="zh-CN" sz="1400" kern="0" dirty="0">
              <a:solidFill>
                <a:schemeClr val="bg2">
                  <a:lumMod val="25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24" name="Freeform 44"/>
          <p:cNvSpPr/>
          <p:nvPr/>
        </p:nvSpPr>
        <p:spPr bwMode="auto">
          <a:xfrm rot="19825221">
            <a:off x="-1546225" y="4560888"/>
            <a:ext cx="6537325" cy="885825"/>
          </a:xfrm>
          <a:custGeom>
            <a:avLst/>
            <a:gdLst>
              <a:gd name="T0" fmla="*/ 431 w 431"/>
              <a:gd name="T1" fmla="*/ 0 h 67"/>
              <a:gd name="T2" fmla="*/ 0 w 431"/>
              <a:gd name="T3" fmla="*/ 0 h 67"/>
              <a:gd name="T4" fmla="*/ 0 w 431"/>
              <a:gd name="T5" fmla="*/ 67 h 67"/>
              <a:gd name="T6" fmla="*/ 431 w 431"/>
              <a:gd name="T7" fmla="*/ 67 h 67"/>
              <a:gd name="T8" fmla="*/ 431 w 431"/>
              <a:gd name="T9" fmla="*/ 0 h 67"/>
              <a:gd name="connsiteX0" fmla="*/ 11899 w 11899"/>
              <a:gd name="connsiteY0" fmla="*/ 0 h 10328"/>
              <a:gd name="connsiteX1" fmla="*/ 1899 w 11899"/>
              <a:gd name="connsiteY1" fmla="*/ 0 h 10328"/>
              <a:gd name="connsiteX2" fmla="*/ 0 w 11899"/>
              <a:gd name="connsiteY2" fmla="*/ 10328 h 10328"/>
              <a:gd name="connsiteX3" fmla="*/ 11899 w 11899"/>
              <a:gd name="connsiteY3" fmla="*/ 10000 h 10328"/>
              <a:gd name="connsiteX4" fmla="*/ 11899 w 11899"/>
              <a:gd name="connsiteY4" fmla="*/ 0 h 10328"/>
              <a:gd name="connsiteX0-1" fmla="*/ 11924 w 11924"/>
              <a:gd name="connsiteY0-2" fmla="*/ 0 h 10328"/>
              <a:gd name="connsiteX1-3" fmla="*/ 0 w 11924"/>
              <a:gd name="connsiteY1-4" fmla="*/ 164 h 10328"/>
              <a:gd name="connsiteX2-5" fmla="*/ 25 w 11924"/>
              <a:gd name="connsiteY2-6" fmla="*/ 10328 h 10328"/>
              <a:gd name="connsiteX3-7" fmla="*/ 11924 w 11924"/>
              <a:gd name="connsiteY3-8" fmla="*/ 10000 h 10328"/>
              <a:gd name="connsiteX4-9" fmla="*/ 11924 w 11924"/>
              <a:gd name="connsiteY4-10" fmla="*/ 0 h 10328"/>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1924" h="10328">
                <a:moveTo>
                  <a:pt x="11924" y="0"/>
                </a:moveTo>
                <a:lnTo>
                  <a:pt x="0" y="164"/>
                </a:lnTo>
                <a:cubicBezTo>
                  <a:pt x="0" y="3448"/>
                  <a:pt x="25" y="6895"/>
                  <a:pt x="25" y="10328"/>
                </a:cubicBezTo>
                <a:cubicBezTo>
                  <a:pt x="3134" y="10328"/>
                  <a:pt x="8792" y="10000"/>
                  <a:pt x="11924" y="10000"/>
                </a:cubicBezTo>
                <a:lnTo>
                  <a:pt x="11924" y="0"/>
                </a:lnTo>
                <a:close/>
              </a:path>
            </a:pathLst>
          </a:custGeom>
          <a:solidFill>
            <a:srgbClr val="D8DFE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id-ID" dirty="0"/>
          </a:p>
        </p:txBody>
      </p:sp>
      <p:sp>
        <p:nvSpPr>
          <p:cNvPr id="25" name="Freeform 45"/>
          <p:cNvSpPr/>
          <p:nvPr/>
        </p:nvSpPr>
        <p:spPr bwMode="auto">
          <a:xfrm rot="19825221">
            <a:off x="-920750" y="5559425"/>
            <a:ext cx="6535738" cy="857250"/>
          </a:xfrm>
          <a:custGeom>
            <a:avLst/>
            <a:gdLst>
              <a:gd name="T0" fmla="*/ 431 w 431"/>
              <a:gd name="T1" fmla="*/ 0 h 67"/>
              <a:gd name="T2" fmla="*/ 0 w 431"/>
              <a:gd name="T3" fmla="*/ 0 h 67"/>
              <a:gd name="T4" fmla="*/ 0 w 431"/>
              <a:gd name="T5" fmla="*/ 67 h 67"/>
              <a:gd name="T6" fmla="*/ 431 w 431"/>
              <a:gd name="T7" fmla="*/ 67 h 67"/>
              <a:gd name="T8" fmla="*/ 431 w 431"/>
              <a:gd name="T9" fmla="*/ 0 h 67"/>
              <a:gd name="connsiteX0" fmla="*/ 11924 w 11924"/>
              <a:gd name="connsiteY0" fmla="*/ 0 h 10000"/>
              <a:gd name="connsiteX1" fmla="*/ 1924 w 11924"/>
              <a:gd name="connsiteY1" fmla="*/ 0 h 10000"/>
              <a:gd name="connsiteX2" fmla="*/ 0 w 11924"/>
              <a:gd name="connsiteY2" fmla="*/ 10000 h 10000"/>
              <a:gd name="connsiteX3" fmla="*/ 11924 w 11924"/>
              <a:gd name="connsiteY3" fmla="*/ 10000 h 10000"/>
              <a:gd name="connsiteX4" fmla="*/ 11924 w 11924"/>
              <a:gd name="connsiteY4" fmla="*/ 0 h 10000"/>
              <a:gd name="connsiteX0-1" fmla="*/ 11924 w 11924"/>
              <a:gd name="connsiteY0-2" fmla="*/ 0 h 10000"/>
              <a:gd name="connsiteX1-3" fmla="*/ 0 w 11924"/>
              <a:gd name="connsiteY1-4" fmla="*/ 164 h 10000"/>
              <a:gd name="connsiteX2-5" fmla="*/ 0 w 11924"/>
              <a:gd name="connsiteY2-6" fmla="*/ 10000 h 10000"/>
              <a:gd name="connsiteX3-7" fmla="*/ 11924 w 11924"/>
              <a:gd name="connsiteY3-8" fmla="*/ 10000 h 10000"/>
              <a:gd name="connsiteX4-9" fmla="*/ 11924 w 11924"/>
              <a:gd name="connsiteY4-10" fmla="*/ 0 h 1000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1924" h="10000">
                <a:moveTo>
                  <a:pt x="11924" y="0"/>
                </a:moveTo>
                <a:lnTo>
                  <a:pt x="0" y="164"/>
                </a:lnTo>
                <a:lnTo>
                  <a:pt x="0" y="10000"/>
                </a:lnTo>
                <a:lnTo>
                  <a:pt x="11924" y="10000"/>
                </a:lnTo>
                <a:lnTo>
                  <a:pt x="11924" y="0"/>
                </a:lnTo>
                <a:close/>
              </a:path>
            </a:pathLst>
          </a:custGeom>
          <a:solidFill>
            <a:srgbClr val="D8DFE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id-ID" dirty="0"/>
          </a:p>
        </p:txBody>
      </p:sp>
      <p:sp>
        <p:nvSpPr>
          <p:cNvPr id="26" name="Freeform 46"/>
          <p:cNvSpPr/>
          <p:nvPr/>
        </p:nvSpPr>
        <p:spPr bwMode="auto">
          <a:xfrm rot="19825221">
            <a:off x="546100" y="6148388"/>
            <a:ext cx="5483225" cy="857250"/>
          </a:xfrm>
          <a:custGeom>
            <a:avLst/>
            <a:gdLst>
              <a:gd name="T0" fmla="*/ 1022 w 1022"/>
              <a:gd name="T1" fmla="*/ 0 h 160"/>
              <a:gd name="T2" fmla="*/ 0 w 1022"/>
              <a:gd name="T3" fmla="*/ 0 h 160"/>
              <a:gd name="T4" fmla="*/ 0 w 1022"/>
              <a:gd name="T5" fmla="*/ 160 h 160"/>
              <a:gd name="T6" fmla="*/ 1022 w 1022"/>
              <a:gd name="T7" fmla="*/ 160 h 160"/>
              <a:gd name="T8" fmla="*/ 1022 w 1022"/>
              <a:gd name="T9" fmla="*/ 0 h 160"/>
              <a:gd name="T10" fmla="*/ 1022 w 1022"/>
              <a:gd name="T11" fmla="*/ 0 h 160"/>
            </a:gdLst>
            <a:ahLst/>
            <a:cxnLst>
              <a:cxn ang="0">
                <a:pos x="T0" y="T1"/>
              </a:cxn>
              <a:cxn ang="0">
                <a:pos x="T2" y="T3"/>
              </a:cxn>
              <a:cxn ang="0">
                <a:pos x="T4" y="T5"/>
              </a:cxn>
              <a:cxn ang="0">
                <a:pos x="T6" y="T7"/>
              </a:cxn>
              <a:cxn ang="0">
                <a:pos x="T8" y="T9"/>
              </a:cxn>
              <a:cxn ang="0">
                <a:pos x="T10" y="T11"/>
              </a:cxn>
            </a:cxnLst>
            <a:rect l="0" t="0" r="r" b="b"/>
            <a:pathLst>
              <a:path w="1022" h="160">
                <a:moveTo>
                  <a:pt x="1022" y="0"/>
                </a:moveTo>
                <a:lnTo>
                  <a:pt x="0" y="0"/>
                </a:lnTo>
                <a:lnTo>
                  <a:pt x="0" y="160"/>
                </a:lnTo>
                <a:lnTo>
                  <a:pt x="1022" y="160"/>
                </a:lnTo>
                <a:lnTo>
                  <a:pt x="1022" y="0"/>
                </a:lnTo>
                <a:lnTo>
                  <a:pt x="1022" y="0"/>
                </a:lnTo>
                <a:close/>
              </a:path>
            </a:pathLst>
          </a:custGeom>
          <a:solidFill>
            <a:srgbClr val="D8DFE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id-ID" dirty="0"/>
          </a:p>
        </p:txBody>
      </p:sp>
      <p:sp>
        <p:nvSpPr>
          <p:cNvPr id="27" name="Freeform 48"/>
          <p:cNvSpPr/>
          <p:nvPr/>
        </p:nvSpPr>
        <p:spPr bwMode="auto">
          <a:xfrm rot="19825221">
            <a:off x="5497513" y="4138613"/>
            <a:ext cx="992187" cy="1298575"/>
          </a:xfrm>
          <a:custGeom>
            <a:avLst/>
            <a:gdLst>
              <a:gd name="T0" fmla="*/ 2147483646 w 185"/>
              <a:gd name="T1" fmla="*/ 2147483646 h 242"/>
              <a:gd name="T2" fmla="*/ 0 w 185"/>
              <a:gd name="T3" fmla="*/ 2147483646 h 242"/>
              <a:gd name="T4" fmla="*/ 0 w 185"/>
              <a:gd name="T5" fmla="*/ 2147483646 h 242"/>
              <a:gd name="T6" fmla="*/ 2147483646 w 185"/>
              <a:gd name="T7" fmla="*/ 0 h 242"/>
              <a:gd name="T8" fmla="*/ 2147483646 w 185"/>
              <a:gd name="T9" fmla="*/ 2147483646 h 242"/>
              <a:gd name="T10" fmla="*/ 2147483646 w 185"/>
              <a:gd name="T11" fmla="*/ 2147483646 h 242"/>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85" h="242">
                <a:moveTo>
                  <a:pt x="185" y="93"/>
                </a:moveTo>
                <a:lnTo>
                  <a:pt x="0" y="242"/>
                </a:lnTo>
                <a:lnTo>
                  <a:pt x="0" y="82"/>
                </a:lnTo>
                <a:lnTo>
                  <a:pt x="185" y="0"/>
                </a:lnTo>
                <a:lnTo>
                  <a:pt x="185" y="93"/>
                </a:lnTo>
                <a:close/>
              </a:path>
            </a:pathLst>
          </a:custGeom>
          <a:solidFill>
            <a:srgbClr val="D8DFEE"/>
          </a:solidFill>
          <a:ln>
            <a:noFill/>
          </a:ln>
        </p:spPr>
        <p:txBody>
          <a:bodyPr/>
          <a:lstStyle/>
          <a:p>
            <a:endParaRPr lang="zh-CN" altLang="en-US"/>
          </a:p>
        </p:txBody>
      </p:sp>
      <p:sp>
        <p:nvSpPr>
          <p:cNvPr id="28" name="Freeform 49"/>
          <p:cNvSpPr/>
          <p:nvPr/>
        </p:nvSpPr>
        <p:spPr bwMode="auto">
          <a:xfrm rot="19825221">
            <a:off x="5118100" y="3675063"/>
            <a:ext cx="992188" cy="885825"/>
          </a:xfrm>
          <a:custGeom>
            <a:avLst/>
            <a:gdLst>
              <a:gd name="T0" fmla="*/ 0 w 185"/>
              <a:gd name="T1" fmla="*/ 2147483646 h 165"/>
              <a:gd name="T2" fmla="*/ 0 w 185"/>
              <a:gd name="T3" fmla="*/ 2147483646 h 165"/>
              <a:gd name="T4" fmla="*/ 2147483646 w 185"/>
              <a:gd name="T5" fmla="*/ 2147483646 h 165"/>
              <a:gd name="T6" fmla="*/ 2147483646 w 185"/>
              <a:gd name="T7" fmla="*/ 0 h 165"/>
              <a:gd name="T8" fmla="*/ 0 w 185"/>
              <a:gd name="T9" fmla="*/ 2147483646 h 165"/>
              <a:gd name="T10" fmla="*/ 0 w 185"/>
              <a:gd name="T11" fmla="*/ 2147483646 h 165"/>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85" h="165">
                <a:moveTo>
                  <a:pt x="0" y="5"/>
                </a:moveTo>
                <a:lnTo>
                  <a:pt x="0" y="165"/>
                </a:lnTo>
                <a:lnTo>
                  <a:pt x="185" y="93"/>
                </a:lnTo>
                <a:lnTo>
                  <a:pt x="185" y="0"/>
                </a:lnTo>
                <a:lnTo>
                  <a:pt x="0" y="5"/>
                </a:lnTo>
                <a:close/>
              </a:path>
            </a:pathLst>
          </a:custGeom>
          <a:solidFill>
            <a:srgbClr val="D8DFEE"/>
          </a:solidFill>
          <a:ln>
            <a:noFill/>
          </a:ln>
        </p:spPr>
        <p:txBody>
          <a:bodyPr/>
          <a:lstStyle/>
          <a:p>
            <a:endParaRPr lang="zh-CN" altLang="en-US"/>
          </a:p>
        </p:txBody>
      </p:sp>
      <p:sp>
        <p:nvSpPr>
          <p:cNvPr id="29" name="Freeform 50"/>
          <p:cNvSpPr/>
          <p:nvPr/>
        </p:nvSpPr>
        <p:spPr bwMode="auto">
          <a:xfrm rot="19825221">
            <a:off x="4498199" y="2701913"/>
            <a:ext cx="992188" cy="879475"/>
          </a:xfrm>
          <a:custGeom>
            <a:avLst/>
            <a:gdLst>
              <a:gd name="T0" fmla="*/ 0 w 185"/>
              <a:gd name="T1" fmla="*/ 2147483646 h 164"/>
              <a:gd name="T2" fmla="*/ 0 w 185"/>
              <a:gd name="T3" fmla="*/ 0 h 164"/>
              <a:gd name="T4" fmla="*/ 2147483646 w 185"/>
              <a:gd name="T5" fmla="*/ 2147483646 h 164"/>
              <a:gd name="T6" fmla="*/ 2147483646 w 185"/>
              <a:gd name="T7" fmla="*/ 2147483646 h 164"/>
              <a:gd name="T8" fmla="*/ 0 w 185"/>
              <a:gd name="T9" fmla="*/ 2147483646 h 164"/>
              <a:gd name="T10" fmla="*/ 0 w 185"/>
              <a:gd name="T11" fmla="*/ 2147483646 h 164"/>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85" h="164">
                <a:moveTo>
                  <a:pt x="0" y="160"/>
                </a:moveTo>
                <a:lnTo>
                  <a:pt x="0" y="0"/>
                </a:lnTo>
                <a:lnTo>
                  <a:pt x="185" y="71"/>
                </a:lnTo>
                <a:lnTo>
                  <a:pt x="185" y="164"/>
                </a:lnTo>
                <a:lnTo>
                  <a:pt x="0" y="160"/>
                </a:lnTo>
                <a:close/>
              </a:path>
            </a:pathLst>
          </a:custGeom>
          <a:solidFill>
            <a:srgbClr val="D8DFEE"/>
          </a:solidFill>
          <a:ln>
            <a:noFill/>
          </a:ln>
        </p:spPr>
        <p:txBody>
          <a:bodyPr/>
          <a:lstStyle/>
          <a:p>
            <a:endParaRPr lang="zh-CN" altLang="en-US"/>
          </a:p>
        </p:txBody>
      </p:sp>
      <p:sp>
        <p:nvSpPr>
          <p:cNvPr id="30" name="Freeform 51"/>
          <p:cNvSpPr/>
          <p:nvPr/>
        </p:nvSpPr>
        <p:spPr bwMode="auto">
          <a:xfrm rot="19825221">
            <a:off x="4911384" y="1343818"/>
            <a:ext cx="2439987" cy="933450"/>
          </a:xfrm>
          <a:custGeom>
            <a:avLst/>
            <a:gdLst>
              <a:gd name="T0" fmla="*/ 287 w 455"/>
              <a:gd name="T1" fmla="*/ 0 h 174"/>
              <a:gd name="T2" fmla="*/ 287 w 455"/>
              <a:gd name="T3" fmla="*/ 81 h 174"/>
              <a:gd name="T4" fmla="*/ 0 w 455"/>
              <a:gd name="T5" fmla="*/ 81 h 174"/>
              <a:gd name="T6" fmla="*/ 0 w 455"/>
              <a:gd name="T7" fmla="*/ 174 h 174"/>
              <a:gd name="T8" fmla="*/ 287 w 455"/>
              <a:gd name="T9" fmla="*/ 174 h 174"/>
              <a:gd name="T10" fmla="*/ 455 w 455"/>
              <a:gd name="T11" fmla="*/ 174 h 174"/>
              <a:gd name="T12" fmla="*/ 287 w 455"/>
              <a:gd name="T13" fmla="*/ 0 h 174"/>
            </a:gdLst>
            <a:ahLst/>
            <a:cxnLst>
              <a:cxn ang="0">
                <a:pos x="T0" y="T1"/>
              </a:cxn>
              <a:cxn ang="0">
                <a:pos x="T2" y="T3"/>
              </a:cxn>
              <a:cxn ang="0">
                <a:pos x="T4" y="T5"/>
              </a:cxn>
              <a:cxn ang="0">
                <a:pos x="T6" y="T7"/>
              </a:cxn>
              <a:cxn ang="0">
                <a:pos x="T8" y="T9"/>
              </a:cxn>
              <a:cxn ang="0">
                <a:pos x="T10" y="T11"/>
              </a:cxn>
              <a:cxn ang="0">
                <a:pos x="T12" y="T13"/>
              </a:cxn>
            </a:cxnLst>
            <a:rect l="0" t="0" r="r" b="b"/>
            <a:pathLst>
              <a:path w="455" h="174">
                <a:moveTo>
                  <a:pt x="287" y="0"/>
                </a:moveTo>
                <a:lnTo>
                  <a:pt x="287" y="81"/>
                </a:lnTo>
                <a:lnTo>
                  <a:pt x="0" y="81"/>
                </a:lnTo>
                <a:lnTo>
                  <a:pt x="0" y="174"/>
                </a:lnTo>
                <a:lnTo>
                  <a:pt x="287" y="174"/>
                </a:lnTo>
                <a:lnTo>
                  <a:pt x="455" y="174"/>
                </a:lnTo>
                <a:lnTo>
                  <a:pt x="287" y="0"/>
                </a:lnTo>
                <a:close/>
              </a:path>
            </a:pathLst>
          </a:custGeom>
          <a:solidFill>
            <a:srgbClr val="D8DFE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id-ID" dirty="0"/>
          </a:p>
        </p:txBody>
      </p:sp>
      <p:sp>
        <p:nvSpPr>
          <p:cNvPr id="32" name="文本框 21"/>
          <p:cNvSpPr txBox="1">
            <a:spLocks noChangeArrowheads="1"/>
          </p:cNvSpPr>
          <p:nvPr/>
        </p:nvSpPr>
        <p:spPr bwMode="auto">
          <a:xfrm rot="19811787">
            <a:off x="5792507" y="1849528"/>
            <a:ext cx="80010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等线" pitchFamily="2" charset="-122"/>
                <a:ea typeface="等线"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等线" pitchFamily="2" charset="-122"/>
                <a:ea typeface="等线"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等线" pitchFamily="2" charset="-122"/>
                <a:ea typeface="等线"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等线" pitchFamily="2" charset="-122"/>
                <a:ea typeface="等线"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等线" pitchFamily="2" charset="-122"/>
                <a:ea typeface="等线" pitchFamily="2" charset="-122"/>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等线" pitchFamily="2" charset="-122"/>
                <a:ea typeface="等线" pitchFamily="2" charset="-122"/>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等线" pitchFamily="2" charset="-122"/>
                <a:ea typeface="等线" pitchFamily="2" charset="-122"/>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等线" pitchFamily="2" charset="-122"/>
                <a:ea typeface="等线" pitchFamily="2" charset="-122"/>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等线" pitchFamily="2" charset="-122"/>
                <a:ea typeface="等线" pitchFamily="2" charset="-122"/>
              </a:defRPr>
            </a:lvl9pPr>
          </a:lstStyle>
          <a:p>
            <a:pPr eaLnBrk="1" hangingPunct="1">
              <a:lnSpc>
                <a:spcPct val="100000"/>
              </a:lnSpc>
              <a:spcBef>
                <a:spcPct val="0"/>
              </a:spcBef>
              <a:buFontTx/>
              <a:buNone/>
            </a:pPr>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rPr>
              <a:t>副标题</a:t>
            </a:r>
          </a:p>
        </p:txBody>
      </p:sp>
      <p:sp>
        <p:nvSpPr>
          <p:cNvPr id="33" name="文本框 16"/>
          <p:cNvSpPr txBox="1">
            <a:spLocks noChangeArrowheads="1"/>
          </p:cNvSpPr>
          <p:nvPr/>
        </p:nvSpPr>
        <p:spPr bwMode="auto">
          <a:xfrm rot="19811787">
            <a:off x="3514093" y="5655587"/>
            <a:ext cx="203132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等线" pitchFamily="2" charset="-122"/>
                <a:ea typeface="等线"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等线" pitchFamily="2" charset="-122"/>
                <a:ea typeface="等线"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等线" pitchFamily="2" charset="-122"/>
                <a:ea typeface="等线"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等线" pitchFamily="2" charset="-122"/>
                <a:ea typeface="等线"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等线" pitchFamily="2" charset="-122"/>
                <a:ea typeface="等线" pitchFamily="2" charset="-122"/>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等线" pitchFamily="2" charset="-122"/>
                <a:ea typeface="等线" pitchFamily="2" charset="-122"/>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等线" pitchFamily="2" charset="-122"/>
                <a:ea typeface="等线" pitchFamily="2" charset="-122"/>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等线" pitchFamily="2" charset="-122"/>
                <a:ea typeface="等线" pitchFamily="2" charset="-122"/>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等线" pitchFamily="2" charset="-122"/>
                <a:ea typeface="等线" pitchFamily="2" charset="-122"/>
              </a:defRPr>
            </a:lvl9pPr>
          </a:lstStyle>
          <a:p>
            <a:pPr eaLnBrk="1" hangingPunct="1">
              <a:lnSpc>
                <a:spcPct val="100000"/>
              </a:lnSpc>
              <a:spcBef>
                <a:spcPct val="0"/>
              </a:spcBef>
              <a:buFontTx/>
              <a:buNone/>
            </a:pPr>
            <a:r>
              <a:rPr lang="zh-CN" altLang="en-US" sz="2400" dirty="0" smtClean="0">
                <a:solidFill>
                  <a:schemeClr val="tx1">
                    <a:lumMod val="85000"/>
                    <a:lumOff val="15000"/>
                  </a:schemeClr>
                </a:solidFill>
                <a:latin typeface="微软雅黑" panose="020B0503020204020204" pitchFamily="34" charset="-122"/>
                <a:ea typeface="微软雅黑" panose="020B0503020204020204" pitchFamily="34" charset="-122"/>
              </a:rPr>
              <a:t>输入四级</a:t>
            </a:r>
            <a:r>
              <a:rPr lang="zh-CN" altLang="en-US" sz="2400" dirty="0">
                <a:solidFill>
                  <a:schemeClr val="tx1">
                    <a:lumMod val="85000"/>
                    <a:lumOff val="15000"/>
                  </a:schemeClr>
                </a:solidFill>
                <a:latin typeface="微软雅黑" panose="020B0503020204020204" pitchFamily="34" charset="-122"/>
                <a:ea typeface="微软雅黑" panose="020B0503020204020204" pitchFamily="34" charset="-122"/>
              </a:rPr>
              <a:t>标题</a:t>
            </a:r>
          </a:p>
        </p:txBody>
      </p:sp>
      <p:sp>
        <p:nvSpPr>
          <p:cNvPr id="34" name="文本框 16"/>
          <p:cNvSpPr txBox="1">
            <a:spLocks noChangeArrowheads="1"/>
          </p:cNvSpPr>
          <p:nvPr/>
        </p:nvSpPr>
        <p:spPr bwMode="auto">
          <a:xfrm rot="19811787">
            <a:off x="2973722" y="4802010"/>
            <a:ext cx="203132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等线" pitchFamily="2" charset="-122"/>
                <a:ea typeface="等线"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等线" pitchFamily="2" charset="-122"/>
                <a:ea typeface="等线"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等线" pitchFamily="2" charset="-122"/>
                <a:ea typeface="等线"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等线" pitchFamily="2" charset="-122"/>
                <a:ea typeface="等线"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等线" pitchFamily="2" charset="-122"/>
                <a:ea typeface="等线" pitchFamily="2" charset="-122"/>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等线" pitchFamily="2" charset="-122"/>
                <a:ea typeface="等线" pitchFamily="2" charset="-122"/>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等线" pitchFamily="2" charset="-122"/>
                <a:ea typeface="等线" pitchFamily="2" charset="-122"/>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等线" pitchFamily="2" charset="-122"/>
                <a:ea typeface="等线" pitchFamily="2" charset="-122"/>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等线" pitchFamily="2" charset="-122"/>
                <a:ea typeface="等线" pitchFamily="2" charset="-122"/>
              </a:defRPr>
            </a:lvl9pPr>
          </a:lstStyle>
          <a:p>
            <a:pPr eaLnBrk="1" hangingPunct="1">
              <a:lnSpc>
                <a:spcPct val="100000"/>
              </a:lnSpc>
              <a:spcBef>
                <a:spcPct val="0"/>
              </a:spcBef>
              <a:buFontTx/>
              <a:buNone/>
            </a:pPr>
            <a:r>
              <a:rPr lang="zh-CN" altLang="en-US" sz="2400" dirty="0" smtClean="0">
                <a:solidFill>
                  <a:schemeClr val="tx1">
                    <a:lumMod val="85000"/>
                    <a:lumOff val="15000"/>
                  </a:schemeClr>
                </a:solidFill>
                <a:latin typeface="微软雅黑" panose="020B0503020204020204" pitchFamily="34" charset="-122"/>
                <a:ea typeface="微软雅黑" panose="020B0503020204020204" pitchFamily="34" charset="-122"/>
              </a:rPr>
              <a:t>输入三级</a:t>
            </a:r>
            <a:r>
              <a:rPr lang="zh-CN" altLang="en-US" sz="2400" dirty="0">
                <a:solidFill>
                  <a:schemeClr val="tx1">
                    <a:lumMod val="85000"/>
                    <a:lumOff val="15000"/>
                  </a:schemeClr>
                </a:solidFill>
                <a:latin typeface="微软雅黑" panose="020B0503020204020204" pitchFamily="34" charset="-122"/>
                <a:ea typeface="微软雅黑" panose="020B0503020204020204" pitchFamily="34" charset="-122"/>
              </a:rPr>
              <a:t>标题</a:t>
            </a:r>
          </a:p>
        </p:txBody>
      </p:sp>
      <p:sp>
        <p:nvSpPr>
          <p:cNvPr id="35" name="文本框 16"/>
          <p:cNvSpPr txBox="1">
            <a:spLocks noChangeArrowheads="1"/>
          </p:cNvSpPr>
          <p:nvPr/>
        </p:nvSpPr>
        <p:spPr bwMode="auto">
          <a:xfrm rot="19811787">
            <a:off x="2417491" y="3861549"/>
            <a:ext cx="203132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等线" pitchFamily="2" charset="-122"/>
                <a:ea typeface="等线"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等线" pitchFamily="2" charset="-122"/>
                <a:ea typeface="等线"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等线" pitchFamily="2" charset="-122"/>
                <a:ea typeface="等线"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等线" pitchFamily="2" charset="-122"/>
                <a:ea typeface="等线"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等线" pitchFamily="2" charset="-122"/>
                <a:ea typeface="等线" pitchFamily="2" charset="-122"/>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等线" pitchFamily="2" charset="-122"/>
                <a:ea typeface="等线" pitchFamily="2" charset="-122"/>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等线" pitchFamily="2" charset="-122"/>
                <a:ea typeface="等线" pitchFamily="2" charset="-122"/>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等线" pitchFamily="2" charset="-122"/>
                <a:ea typeface="等线" pitchFamily="2" charset="-122"/>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等线" pitchFamily="2" charset="-122"/>
                <a:ea typeface="等线" pitchFamily="2" charset="-122"/>
              </a:defRPr>
            </a:lvl9pPr>
          </a:lstStyle>
          <a:p>
            <a:pPr eaLnBrk="1" hangingPunct="1">
              <a:lnSpc>
                <a:spcPct val="100000"/>
              </a:lnSpc>
              <a:spcBef>
                <a:spcPct val="0"/>
              </a:spcBef>
              <a:buFontTx/>
              <a:buNone/>
            </a:pPr>
            <a:r>
              <a:rPr lang="zh-CN" altLang="en-US" sz="2400" dirty="0" smtClean="0">
                <a:solidFill>
                  <a:schemeClr val="tx1">
                    <a:lumMod val="85000"/>
                    <a:lumOff val="15000"/>
                  </a:schemeClr>
                </a:solidFill>
                <a:latin typeface="微软雅黑" panose="020B0503020204020204" pitchFamily="34" charset="-122"/>
                <a:ea typeface="微软雅黑" panose="020B0503020204020204" pitchFamily="34" charset="-122"/>
              </a:rPr>
              <a:t>输入</a:t>
            </a:r>
            <a:r>
              <a:rPr lang="zh-CN" altLang="en-US" sz="2400" dirty="0">
                <a:solidFill>
                  <a:schemeClr val="tx1">
                    <a:lumMod val="85000"/>
                    <a:lumOff val="15000"/>
                  </a:schemeClr>
                </a:solidFill>
                <a:latin typeface="微软雅黑" panose="020B0503020204020204" pitchFamily="34" charset="-122"/>
                <a:ea typeface="微软雅黑" panose="020B0503020204020204" pitchFamily="34" charset="-122"/>
              </a:rPr>
              <a:t>二</a:t>
            </a:r>
            <a:r>
              <a:rPr lang="zh-CN" altLang="en-US" sz="2400" dirty="0" smtClean="0">
                <a:solidFill>
                  <a:schemeClr val="tx1">
                    <a:lumMod val="85000"/>
                    <a:lumOff val="15000"/>
                  </a:schemeClr>
                </a:solidFill>
                <a:latin typeface="微软雅黑" panose="020B0503020204020204" pitchFamily="34" charset="-122"/>
                <a:ea typeface="微软雅黑" panose="020B0503020204020204" pitchFamily="34" charset="-122"/>
              </a:rPr>
              <a:t>级</a:t>
            </a:r>
            <a:r>
              <a:rPr lang="zh-CN" altLang="en-US" sz="2400" dirty="0">
                <a:solidFill>
                  <a:schemeClr val="tx1">
                    <a:lumMod val="85000"/>
                    <a:lumOff val="15000"/>
                  </a:schemeClr>
                </a:solidFill>
                <a:latin typeface="微软雅黑" panose="020B0503020204020204" pitchFamily="34" charset="-122"/>
                <a:ea typeface="微软雅黑" panose="020B0503020204020204" pitchFamily="34" charset="-122"/>
              </a:rPr>
              <a:t>标题</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wipe(left)">
                                      <p:cBhvr>
                                        <p:cTn id="11" dur="500"/>
                                        <p:tgtEl>
                                          <p:spTgt spid="9"/>
                                        </p:tgtEl>
                                      </p:cBhvr>
                                    </p:animEffect>
                                  </p:childTnLst>
                                </p:cTn>
                              </p:par>
                            </p:childTnLst>
                          </p:cTn>
                        </p:par>
                        <p:par>
                          <p:cTn id="12" fill="hold">
                            <p:stCondLst>
                              <p:cond delay="1000"/>
                            </p:stCondLst>
                            <p:childTnLst>
                              <p:par>
                                <p:cTn id="13" presetID="22" presetClass="entr" presetSubtype="8" fill="hold" nodeType="afterEffect">
                                  <p:stCondLst>
                                    <p:cond delay="0"/>
                                  </p:stCondLst>
                                  <p:childTnLst>
                                    <p:set>
                                      <p:cBhvr>
                                        <p:cTn id="14" dur="1" fill="hold">
                                          <p:stCondLst>
                                            <p:cond delay="0"/>
                                          </p:stCondLst>
                                        </p:cTn>
                                        <p:tgtEl>
                                          <p:spTgt spid="12"/>
                                        </p:tgtEl>
                                        <p:attrNameLst>
                                          <p:attrName>style.visibility</p:attrName>
                                        </p:attrNameLst>
                                      </p:cBhvr>
                                      <p:to>
                                        <p:strVal val="visible"/>
                                      </p:to>
                                    </p:set>
                                    <p:animEffect transition="in" filter="wipe(left)">
                                      <p:cBhvr>
                                        <p:cTn id="15" dur="500"/>
                                        <p:tgtEl>
                                          <p:spTgt spid="12"/>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wipe(left)">
                                      <p:cBhvr>
                                        <p:cTn id="19" dur="500"/>
                                        <p:tgtEl>
                                          <p:spTgt spid="8"/>
                                        </p:tgtEl>
                                      </p:cBhvr>
                                    </p:animEffect>
                                  </p:childTnLst>
                                </p:cTn>
                              </p:par>
                            </p:childTnLst>
                          </p:cTn>
                        </p:par>
                        <p:par>
                          <p:cTn id="20" fill="hold">
                            <p:stCondLst>
                              <p:cond delay="2000"/>
                            </p:stCondLst>
                            <p:childTnLst>
                              <p:par>
                                <p:cTn id="21" presetID="22" presetClass="entr" presetSubtype="8" fill="hold" nodeType="afterEffect">
                                  <p:stCondLst>
                                    <p:cond delay="0"/>
                                  </p:stCondLst>
                                  <p:childTnLst>
                                    <p:set>
                                      <p:cBhvr>
                                        <p:cTn id="22" dur="1" fill="hold">
                                          <p:stCondLst>
                                            <p:cond delay="0"/>
                                          </p:stCondLst>
                                        </p:cTn>
                                        <p:tgtEl>
                                          <p:spTgt spid="11"/>
                                        </p:tgtEl>
                                        <p:attrNameLst>
                                          <p:attrName>style.visibility</p:attrName>
                                        </p:attrNameLst>
                                      </p:cBhvr>
                                      <p:to>
                                        <p:strVal val="visible"/>
                                      </p:to>
                                    </p:set>
                                    <p:animEffect transition="in" filter="wipe(left)">
                                      <p:cBhvr>
                                        <p:cTn id="23" dur="500"/>
                                        <p:tgtEl>
                                          <p:spTgt spid="11"/>
                                        </p:tgtEl>
                                      </p:cBhvr>
                                    </p:animEffect>
                                  </p:childTnLst>
                                </p:cTn>
                              </p:par>
                            </p:childTnLst>
                          </p:cTn>
                        </p:par>
                        <p:par>
                          <p:cTn id="24" fill="hold">
                            <p:stCondLst>
                              <p:cond delay="2500"/>
                            </p:stCondLst>
                            <p:childTnLst>
                              <p:par>
                                <p:cTn id="25" presetID="22" presetClass="entr" presetSubtype="8" fill="hold" grpId="0" nodeType="after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wipe(left)">
                                      <p:cBhvr>
                                        <p:cTn id="27" dur="500"/>
                                        <p:tgtEl>
                                          <p:spTgt spid="7"/>
                                        </p:tgtEl>
                                      </p:cBhvr>
                                    </p:animEffect>
                                  </p:childTnLst>
                                </p:cTn>
                              </p:par>
                            </p:childTnLst>
                          </p:cTn>
                        </p:par>
                        <p:par>
                          <p:cTn id="28" fill="hold">
                            <p:stCondLst>
                              <p:cond delay="3000"/>
                            </p:stCondLst>
                            <p:childTnLst>
                              <p:par>
                                <p:cTn id="29" presetID="22" presetClass="entr" presetSubtype="8" fill="hold" nodeType="afterEffect">
                                  <p:stCondLst>
                                    <p:cond delay="0"/>
                                  </p:stCondLst>
                                  <p:childTnLst>
                                    <p:set>
                                      <p:cBhvr>
                                        <p:cTn id="30" dur="1" fill="hold">
                                          <p:stCondLst>
                                            <p:cond delay="0"/>
                                          </p:stCondLst>
                                        </p:cTn>
                                        <p:tgtEl>
                                          <p:spTgt spid="10"/>
                                        </p:tgtEl>
                                        <p:attrNameLst>
                                          <p:attrName>style.visibility</p:attrName>
                                        </p:attrNameLst>
                                      </p:cBhvr>
                                      <p:to>
                                        <p:strVal val="visible"/>
                                      </p:to>
                                    </p:set>
                                    <p:animEffect transition="in" filter="wipe(left)">
                                      <p:cBhvr>
                                        <p:cTn id="31" dur="500"/>
                                        <p:tgtEl>
                                          <p:spTgt spid="10"/>
                                        </p:tgtEl>
                                      </p:cBhvr>
                                    </p:animEffect>
                                  </p:childTnLst>
                                </p:cTn>
                              </p:par>
                            </p:childTnLst>
                          </p:cTn>
                        </p:par>
                        <p:par>
                          <p:cTn id="32" fill="hold">
                            <p:stCondLst>
                              <p:cond delay="3500"/>
                            </p:stCondLst>
                            <p:childTnLst>
                              <p:par>
                                <p:cTn id="33" presetID="22" presetClass="entr" presetSubtype="8" fill="hold" nodeType="afterEffect">
                                  <p:stCondLst>
                                    <p:cond delay="0"/>
                                  </p:stCondLst>
                                  <p:childTnLst>
                                    <p:set>
                                      <p:cBhvr>
                                        <p:cTn id="34" dur="1" fill="hold">
                                          <p:stCondLst>
                                            <p:cond delay="0"/>
                                          </p:stCondLst>
                                        </p:cTn>
                                        <p:tgtEl>
                                          <p:spTgt spid="23"/>
                                        </p:tgtEl>
                                        <p:attrNameLst>
                                          <p:attrName>style.visibility</p:attrName>
                                        </p:attrNameLst>
                                      </p:cBhvr>
                                      <p:to>
                                        <p:strVal val="visible"/>
                                      </p:to>
                                    </p:set>
                                    <p:animEffect transition="in" filter="wipe(left)">
                                      <p:cBhvr>
                                        <p:cTn id="35" dur="500"/>
                                        <p:tgtEl>
                                          <p:spTgt spid="23"/>
                                        </p:tgtEl>
                                      </p:cBhvr>
                                    </p:animEffect>
                                  </p:childTnLst>
                                </p:cTn>
                              </p:par>
                            </p:childTnLst>
                          </p:cTn>
                        </p:par>
                        <p:par>
                          <p:cTn id="36" fill="hold">
                            <p:stCondLst>
                              <p:cond delay="4000"/>
                            </p:stCondLst>
                            <p:childTnLst>
                              <p:par>
                                <p:cTn id="37" presetID="22" presetClass="entr" presetSubtype="8" fill="hold" nodeType="afterEffect">
                                  <p:stCondLst>
                                    <p:cond delay="0"/>
                                  </p:stCondLst>
                                  <p:childTnLst>
                                    <p:set>
                                      <p:cBhvr>
                                        <p:cTn id="38" dur="1" fill="hold">
                                          <p:stCondLst>
                                            <p:cond delay="0"/>
                                          </p:stCondLst>
                                        </p:cTn>
                                        <p:tgtEl>
                                          <p:spTgt spid="24"/>
                                        </p:tgtEl>
                                        <p:attrNameLst>
                                          <p:attrName>style.visibility</p:attrName>
                                        </p:attrNameLst>
                                      </p:cBhvr>
                                      <p:to>
                                        <p:strVal val="visible"/>
                                      </p:to>
                                    </p:set>
                                    <p:animEffect transition="in" filter="wipe(left)">
                                      <p:cBhvr>
                                        <p:cTn id="39" dur="500"/>
                                        <p:tgtEl>
                                          <p:spTgt spid="24"/>
                                        </p:tgtEl>
                                      </p:cBhvr>
                                    </p:animEffect>
                                  </p:childTnLst>
                                </p:cTn>
                              </p:par>
                            </p:childTnLst>
                          </p:cTn>
                        </p:par>
                        <p:par>
                          <p:cTn id="40" fill="hold">
                            <p:stCondLst>
                              <p:cond delay="4500"/>
                            </p:stCondLst>
                            <p:childTnLst>
                              <p:par>
                                <p:cTn id="41" presetID="22" presetClass="entr" presetSubtype="8" fill="hold" grpId="0" nodeType="afterEffect">
                                  <p:stCondLst>
                                    <p:cond delay="0"/>
                                  </p:stCondLst>
                                  <p:childTnLst>
                                    <p:set>
                                      <p:cBhvr>
                                        <p:cTn id="42" dur="1" fill="hold">
                                          <p:stCondLst>
                                            <p:cond delay="0"/>
                                          </p:stCondLst>
                                        </p:cTn>
                                        <p:tgtEl>
                                          <p:spTgt spid="29"/>
                                        </p:tgtEl>
                                        <p:attrNameLst>
                                          <p:attrName>style.visibility</p:attrName>
                                        </p:attrNameLst>
                                      </p:cBhvr>
                                      <p:to>
                                        <p:strVal val="visible"/>
                                      </p:to>
                                    </p:set>
                                    <p:animEffect transition="in" filter="wipe(left)">
                                      <p:cBhvr>
                                        <p:cTn id="43" dur="500"/>
                                        <p:tgtEl>
                                          <p:spTgt spid="29"/>
                                        </p:tgtEl>
                                      </p:cBhvr>
                                    </p:animEffect>
                                  </p:childTnLst>
                                </p:cTn>
                              </p:par>
                            </p:childTnLst>
                          </p:cTn>
                        </p:par>
                        <p:par>
                          <p:cTn id="44" fill="hold">
                            <p:stCondLst>
                              <p:cond delay="5000"/>
                            </p:stCondLst>
                            <p:childTnLst>
                              <p:par>
                                <p:cTn id="45" presetID="22" presetClass="entr" presetSubtype="8" fill="hold" nodeType="afterEffect">
                                  <p:stCondLst>
                                    <p:cond delay="0"/>
                                  </p:stCondLst>
                                  <p:childTnLst>
                                    <p:set>
                                      <p:cBhvr>
                                        <p:cTn id="46" dur="1" fill="hold">
                                          <p:stCondLst>
                                            <p:cond delay="0"/>
                                          </p:stCondLst>
                                        </p:cTn>
                                        <p:tgtEl>
                                          <p:spTgt spid="25"/>
                                        </p:tgtEl>
                                        <p:attrNameLst>
                                          <p:attrName>style.visibility</p:attrName>
                                        </p:attrNameLst>
                                      </p:cBhvr>
                                      <p:to>
                                        <p:strVal val="visible"/>
                                      </p:to>
                                    </p:set>
                                    <p:animEffect transition="in" filter="wipe(left)">
                                      <p:cBhvr>
                                        <p:cTn id="47" dur="500"/>
                                        <p:tgtEl>
                                          <p:spTgt spid="25"/>
                                        </p:tgtEl>
                                      </p:cBhvr>
                                    </p:animEffect>
                                  </p:childTnLst>
                                </p:cTn>
                              </p:par>
                            </p:childTnLst>
                          </p:cTn>
                        </p:par>
                        <p:par>
                          <p:cTn id="48" fill="hold">
                            <p:stCondLst>
                              <p:cond delay="5500"/>
                            </p:stCondLst>
                            <p:childTnLst>
                              <p:par>
                                <p:cTn id="49" presetID="22" presetClass="entr" presetSubtype="8" fill="hold" grpId="0" nodeType="afterEffect">
                                  <p:stCondLst>
                                    <p:cond delay="0"/>
                                  </p:stCondLst>
                                  <p:childTnLst>
                                    <p:set>
                                      <p:cBhvr>
                                        <p:cTn id="50" dur="1" fill="hold">
                                          <p:stCondLst>
                                            <p:cond delay="0"/>
                                          </p:stCondLst>
                                        </p:cTn>
                                        <p:tgtEl>
                                          <p:spTgt spid="28"/>
                                        </p:tgtEl>
                                        <p:attrNameLst>
                                          <p:attrName>style.visibility</p:attrName>
                                        </p:attrNameLst>
                                      </p:cBhvr>
                                      <p:to>
                                        <p:strVal val="visible"/>
                                      </p:to>
                                    </p:set>
                                    <p:animEffect transition="in" filter="wipe(left)">
                                      <p:cBhvr>
                                        <p:cTn id="51" dur="500"/>
                                        <p:tgtEl>
                                          <p:spTgt spid="28"/>
                                        </p:tgtEl>
                                      </p:cBhvr>
                                    </p:animEffect>
                                  </p:childTnLst>
                                </p:cTn>
                              </p:par>
                            </p:childTnLst>
                          </p:cTn>
                        </p:par>
                        <p:par>
                          <p:cTn id="52" fill="hold">
                            <p:stCondLst>
                              <p:cond delay="6000"/>
                            </p:stCondLst>
                            <p:childTnLst>
                              <p:par>
                                <p:cTn id="53" presetID="22" presetClass="entr" presetSubtype="8" fill="hold" nodeType="afterEffect">
                                  <p:stCondLst>
                                    <p:cond delay="0"/>
                                  </p:stCondLst>
                                  <p:childTnLst>
                                    <p:set>
                                      <p:cBhvr>
                                        <p:cTn id="54" dur="1" fill="hold">
                                          <p:stCondLst>
                                            <p:cond delay="0"/>
                                          </p:stCondLst>
                                        </p:cTn>
                                        <p:tgtEl>
                                          <p:spTgt spid="26"/>
                                        </p:tgtEl>
                                        <p:attrNameLst>
                                          <p:attrName>style.visibility</p:attrName>
                                        </p:attrNameLst>
                                      </p:cBhvr>
                                      <p:to>
                                        <p:strVal val="visible"/>
                                      </p:to>
                                    </p:set>
                                    <p:animEffect transition="in" filter="wipe(left)">
                                      <p:cBhvr>
                                        <p:cTn id="55" dur="500"/>
                                        <p:tgtEl>
                                          <p:spTgt spid="26"/>
                                        </p:tgtEl>
                                      </p:cBhvr>
                                    </p:animEffect>
                                  </p:childTnLst>
                                </p:cTn>
                              </p:par>
                            </p:childTnLst>
                          </p:cTn>
                        </p:par>
                        <p:par>
                          <p:cTn id="56" fill="hold">
                            <p:stCondLst>
                              <p:cond delay="6500"/>
                            </p:stCondLst>
                            <p:childTnLst>
                              <p:par>
                                <p:cTn id="57" presetID="22" presetClass="entr" presetSubtype="8" fill="hold" grpId="0" nodeType="afterEffect">
                                  <p:stCondLst>
                                    <p:cond delay="0"/>
                                  </p:stCondLst>
                                  <p:childTnLst>
                                    <p:set>
                                      <p:cBhvr>
                                        <p:cTn id="58" dur="1" fill="hold">
                                          <p:stCondLst>
                                            <p:cond delay="0"/>
                                          </p:stCondLst>
                                        </p:cTn>
                                        <p:tgtEl>
                                          <p:spTgt spid="27"/>
                                        </p:tgtEl>
                                        <p:attrNameLst>
                                          <p:attrName>style.visibility</p:attrName>
                                        </p:attrNameLst>
                                      </p:cBhvr>
                                      <p:to>
                                        <p:strVal val="visible"/>
                                      </p:to>
                                    </p:set>
                                    <p:animEffect transition="in" filter="wipe(left)">
                                      <p:cBhvr>
                                        <p:cTn id="59" dur="500"/>
                                        <p:tgtEl>
                                          <p:spTgt spid="27"/>
                                        </p:tgtEl>
                                      </p:cBhvr>
                                    </p:animEffect>
                                  </p:childTnLst>
                                </p:cTn>
                              </p:par>
                            </p:childTnLst>
                          </p:cTn>
                        </p:par>
                        <p:par>
                          <p:cTn id="60" fill="hold">
                            <p:stCondLst>
                              <p:cond delay="7000"/>
                            </p:stCondLst>
                            <p:childTnLst>
                              <p:par>
                                <p:cTn id="61" presetID="22" presetClass="entr" presetSubtype="8" fill="hold" nodeType="afterEffect">
                                  <p:stCondLst>
                                    <p:cond delay="0"/>
                                  </p:stCondLst>
                                  <p:childTnLst>
                                    <p:set>
                                      <p:cBhvr>
                                        <p:cTn id="62" dur="1" fill="hold">
                                          <p:stCondLst>
                                            <p:cond delay="0"/>
                                          </p:stCondLst>
                                        </p:cTn>
                                        <p:tgtEl>
                                          <p:spTgt spid="30"/>
                                        </p:tgtEl>
                                        <p:attrNameLst>
                                          <p:attrName>style.visibility</p:attrName>
                                        </p:attrNameLst>
                                      </p:cBhvr>
                                      <p:to>
                                        <p:strVal val="visible"/>
                                      </p:to>
                                    </p:set>
                                    <p:animEffect transition="in" filter="wipe(left)">
                                      <p:cBhvr>
                                        <p:cTn id="63"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27" grpId="0" animBg="1"/>
      <p:bldP spid="28" grpId="0" animBg="1"/>
      <p:bldP spid="29"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2"/>
          <p:cNvGrpSpPr/>
          <p:nvPr/>
        </p:nvGrpSpPr>
        <p:grpSpPr bwMode="auto">
          <a:xfrm>
            <a:off x="223326" y="206326"/>
            <a:ext cx="2921000" cy="461665"/>
            <a:chOff x="608318" y="538132"/>
            <a:chExt cx="2521286" cy="461734"/>
          </a:xfrm>
        </p:grpSpPr>
        <p:sp>
          <p:nvSpPr>
            <p:cNvPr id="3" name="椭圆 2"/>
            <p:cNvSpPr/>
            <p:nvPr/>
          </p:nvSpPr>
          <p:spPr>
            <a:xfrm>
              <a:off x="608318" y="695318"/>
              <a:ext cx="87324" cy="85738"/>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2000">
                <a:solidFill>
                  <a:schemeClr val="tx1">
                    <a:lumMod val="75000"/>
                    <a:lumOff val="25000"/>
                  </a:schemeClr>
                </a:solidFill>
              </a:endParaRPr>
            </a:p>
          </p:txBody>
        </p:sp>
        <p:sp>
          <p:nvSpPr>
            <p:cNvPr id="4" name="椭圆 3"/>
            <p:cNvSpPr/>
            <p:nvPr/>
          </p:nvSpPr>
          <p:spPr>
            <a:xfrm>
              <a:off x="3042279" y="695318"/>
              <a:ext cx="87325" cy="85738"/>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2000">
                <a:solidFill>
                  <a:schemeClr val="tx1">
                    <a:lumMod val="75000"/>
                    <a:lumOff val="25000"/>
                  </a:schemeClr>
                </a:solidFill>
              </a:endParaRPr>
            </a:p>
          </p:txBody>
        </p:sp>
        <p:sp>
          <p:nvSpPr>
            <p:cNvPr id="5" name="文本框 31"/>
            <p:cNvSpPr txBox="1">
              <a:spLocks noChangeArrowheads="1"/>
            </p:cNvSpPr>
            <p:nvPr/>
          </p:nvSpPr>
          <p:spPr bwMode="auto">
            <a:xfrm>
              <a:off x="703979" y="538132"/>
              <a:ext cx="2338540" cy="4617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Tx/>
                <a:buNone/>
              </a:pPr>
              <a:r>
                <a:rPr lang="zh-CN" altLang="en-US" sz="2400" b="1" dirty="0">
                  <a:solidFill>
                    <a:schemeClr val="tx1">
                      <a:lumMod val="85000"/>
                      <a:lumOff val="15000"/>
                    </a:schemeClr>
                  </a:solidFill>
                  <a:latin typeface="微软雅黑" panose="020B0503020204020204" pitchFamily="34" charset="-122"/>
                  <a:ea typeface="微软雅黑" panose="020B0503020204020204" pitchFamily="34" charset="-122"/>
                </a:rPr>
                <a:t>点此添加您的标题</a:t>
              </a:r>
            </a:p>
          </p:txBody>
        </p:sp>
      </p:grpSp>
      <p:sp>
        <p:nvSpPr>
          <p:cNvPr id="6" name="Freeform 5"/>
          <p:cNvSpPr/>
          <p:nvPr/>
        </p:nvSpPr>
        <p:spPr bwMode="auto">
          <a:xfrm>
            <a:off x="5359400" y="1704975"/>
            <a:ext cx="1377950" cy="1976438"/>
          </a:xfrm>
          <a:custGeom>
            <a:avLst/>
            <a:gdLst/>
            <a:ahLst/>
            <a:cxnLst>
              <a:cxn ang="0">
                <a:pos x="224" y="205"/>
              </a:cxn>
              <a:cxn ang="0">
                <a:pos x="207" y="229"/>
              </a:cxn>
              <a:cxn ang="0">
                <a:pos x="201" y="220"/>
              </a:cxn>
              <a:cxn ang="0">
                <a:pos x="179" y="211"/>
              </a:cxn>
              <a:cxn ang="0">
                <a:pos x="156" y="220"/>
              </a:cxn>
              <a:cxn ang="0">
                <a:pos x="147" y="243"/>
              </a:cxn>
              <a:cxn ang="0">
                <a:pos x="156" y="265"/>
              </a:cxn>
              <a:cxn ang="0">
                <a:pos x="175" y="275"/>
              </a:cxn>
              <a:cxn ang="0">
                <a:pos x="141" y="322"/>
              </a:cxn>
              <a:cxn ang="0">
                <a:pos x="122" y="283"/>
              </a:cxn>
              <a:cxn ang="0">
                <a:pos x="102" y="322"/>
              </a:cxn>
              <a:cxn ang="0">
                <a:pos x="63" y="269"/>
              </a:cxn>
              <a:cxn ang="0">
                <a:pos x="54" y="283"/>
              </a:cxn>
              <a:cxn ang="0">
                <a:pos x="32" y="293"/>
              </a:cxn>
              <a:cxn ang="0">
                <a:pos x="9" y="283"/>
              </a:cxn>
              <a:cxn ang="0">
                <a:pos x="0" y="261"/>
              </a:cxn>
              <a:cxn ang="0">
                <a:pos x="9" y="238"/>
              </a:cxn>
              <a:cxn ang="0">
                <a:pos x="32" y="229"/>
              </a:cxn>
              <a:cxn ang="0">
                <a:pos x="33" y="229"/>
              </a:cxn>
              <a:cxn ang="0">
                <a:pos x="15" y="205"/>
              </a:cxn>
              <a:cxn ang="0">
                <a:pos x="122" y="0"/>
              </a:cxn>
              <a:cxn ang="0">
                <a:pos x="224" y="205"/>
              </a:cxn>
            </a:cxnLst>
            <a:rect l="0" t="0" r="r" b="b"/>
            <a:pathLst>
              <a:path w="224" h="322">
                <a:moveTo>
                  <a:pt x="224" y="205"/>
                </a:moveTo>
                <a:cubicBezTo>
                  <a:pt x="207" y="229"/>
                  <a:pt x="207" y="229"/>
                  <a:pt x="207" y="229"/>
                </a:cubicBezTo>
                <a:cubicBezTo>
                  <a:pt x="206" y="226"/>
                  <a:pt x="204" y="223"/>
                  <a:pt x="201" y="220"/>
                </a:cubicBezTo>
                <a:cubicBezTo>
                  <a:pt x="195" y="214"/>
                  <a:pt x="188" y="211"/>
                  <a:pt x="179" y="211"/>
                </a:cubicBezTo>
                <a:cubicBezTo>
                  <a:pt x="170" y="211"/>
                  <a:pt x="163" y="214"/>
                  <a:pt x="156" y="220"/>
                </a:cubicBezTo>
                <a:cubicBezTo>
                  <a:pt x="150" y="227"/>
                  <a:pt x="147" y="234"/>
                  <a:pt x="147" y="243"/>
                </a:cubicBezTo>
                <a:cubicBezTo>
                  <a:pt x="147" y="252"/>
                  <a:pt x="150" y="259"/>
                  <a:pt x="156" y="265"/>
                </a:cubicBezTo>
                <a:cubicBezTo>
                  <a:pt x="162" y="271"/>
                  <a:pt x="168" y="274"/>
                  <a:pt x="175" y="275"/>
                </a:cubicBezTo>
                <a:cubicBezTo>
                  <a:pt x="141" y="322"/>
                  <a:pt x="141" y="322"/>
                  <a:pt x="141" y="322"/>
                </a:cubicBezTo>
                <a:cubicBezTo>
                  <a:pt x="122" y="283"/>
                  <a:pt x="122" y="283"/>
                  <a:pt x="122" y="283"/>
                </a:cubicBezTo>
                <a:cubicBezTo>
                  <a:pt x="102" y="322"/>
                  <a:pt x="102" y="322"/>
                  <a:pt x="102" y="322"/>
                </a:cubicBezTo>
                <a:cubicBezTo>
                  <a:pt x="63" y="269"/>
                  <a:pt x="63" y="269"/>
                  <a:pt x="63" y="269"/>
                </a:cubicBezTo>
                <a:cubicBezTo>
                  <a:pt x="61" y="275"/>
                  <a:pt x="58" y="279"/>
                  <a:pt x="54" y="283"/>
                </a:cubicBezTo>
                <a:cubicBezTo>
                  <a:pt x="48" y="290"/>
                  <a:pt x="41" y="293"/>
                  <a:pt x="32" y="293"/>
                </a:cubicBezTo>
                <a:cubicBezTo>
                  <a:pt x="23" y="293"/>
                  <a:pt x="15" y="290"/>
                  <a:pt x="9" y="283"/>
                </a:cubicBezTo>
                <a:cubicBezTo>
                  <a:pt x="3" y="277"/>
                  <a:pt x="0" y="270"/>
                  <a:pt x="0" y="261"/>
                </a:cubicBezTo>
                <a:cubicBezTo>
                  <a:pt x="0" y="252"/>
                  <a:pt x="3" y="245"/>
                  <a:pt x="9" y="238"/>
                </a:cubicBezTo>
                <a:cubicBezTo>
                  <a:pt x="15" y="232"/>
                  <a:pt x="23" y="229"/>
                  <a:pt x="32" y="229"/>
                </a:cubicBezTo>
                <a:cubicBezTo>
                  <a:pt x="32" y="229"/>
                  <a:pt x="32" y="229"/>
                  <a:pt x="33" y="229"/>
                </a:cubicBezTo>
                <a:cubicBezTo>
                  <a:pt x="15" y="205"/>
                  <a:pt x="15" y="205"/>
                  <a:pt x="15" y="205"/>
                </a:cubicBezTo>
                <a:cubicBezTo>
                  <a:pt x="122" y="0"/>
                  <a:pt x="122" y="0"/>
                  <a:pt x="122" y="0"/>
                </a:cubicBezTo>
                <a:lnTo>
                  <a:pt x="224" y="205"/>
                </a:lnTo>
                <a:close/>
              </a:path>
            </a:pathLst>
          </a:custGeom>
          <a:solidFill>
            <a:schemeClr val="accent5">
              <a:lumMod val="40000"/>
              <a:lumOff val="6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solidFill>
                <a:schemeClr val="bg2">
                  <a:lumMod val="25000"/>
                </a:schemeClr>
              </a:solidFill>
              <a:sym typeface="Arial" panose="020B0604020202020204" pitchFamily="34" charset="0"/>
            </a:endParaRPr>
          </a:p>
        </p:txBody>
      </p:sp>
      <p:sp>
        <p:nvSpPr>
          <p:cNvPr id="7" name="Freeform 6"/>
          <p:cNvSpPr/>
          <p:nvPr/>
        </p:nvSpPr>
        <p:spPr bwMode="auto">
          <a:xfrm>
            <a:off x="4051300" y="2963863"/>
            <a:ext cx="1935163" cy="1417637"/>
          </a:xfrm>
          <a:custGeom>
            <a:avLst/>
            <a:gdLst/>
            <a:ahLst/>
            <a:cxnLst>
              <a:cxn ang="0">
                <a:pos x="315" y="117"/>
              </a:cxn>
              <a:cxn ang="0">
                <a:pos x="272" y="124"/>
              </a:cxn>
              <a:cxn ang="0">
                <a:pos x="303" y="156"/>
              </a:cxn>
              <a:cxn ang="0">
                <a:pos x="245" y="176"/>
              </a:cxn>
              <a:cxn ang="0">
                <a:pos x="245" y="176"/>
              </a:cxn>
              <a:cxn ang="0">
                <a:pos x="255" y="199"/>
              </a:cxn>
              <a:cxn ang="0">
                <a:pos x="245" y="221"/>
              </a:cxn>
              <a:cxn ang="0">
                <a:pos x="223" y="231"/>
              </a:cxn>
              <a:cxn ang="0">
                <a:pos x="200" y="221"/>
              </a:cxn>
              <a:cxn ang="0">
                <a:pos x="191" y="199"/>
              </a:cxn>
              <a:cxn ang="0">
                <a:pos x="191" y="195"/>
              </a:cxn>
              <a:cxn ang="0">
                <a:pos x="166" y="204"/>
              </a:cxn>
              <a:cxn ang="0">
                <a:pos x="0" y="36"/>
              </a:cxn>
              <a:cxn ang="0">
                <a:pos x="228" y="0"/>
              </a:cxn>
              <a:cxn ang="0">
                <a:pos x="246" y="24"/>
              </a:cxn>
              <a:cxn ang="0">
                <a:pos x="245" y="24"/>
              </a:cxn>
              <a:cxn ang="0">
                <a:pos x="222" y="33"/>
              </a:cxn>
              <a:cxn ang="0">
                <a:pos x="213" y="56"/>
              </a:cxn>
              <a:cxn ang="0">
                <a:pos x="222" y="78"/>
              </a:cxn>
              <a:cxn ang="0">
                <a:pos x="245" y="88"/>
              </a:cxn>
              <a:cxn ang="0">
                <a:pos x="267" y="78"/>
              </a:cxn>
              <a:cxn ang="0">
                <a:pos x="276" y="64"/>
              </a:cxn>
              <a:cxn ang="0">
                <a:pos x="315" y="117"/>
              </a:cxn>
            </a:cxnLst>
            <a:rect l="0" t="0" r="r" b="b"/>
            <a:pathLst>
              <a:path w="315" h="231">
                <a:moveTo>
                  <a:pt x="315" y="117"/>
                </a:moveTo>
                <a:cubicBezTo>
                  <a:pt x="272" y="124"/>
                  <a:pt x="272" y="124"/>
                  <a:pt x="272" y="124"/>
                </a:cubicBezTo>
                <a:cubicBezTo>
                  <a:pt x="303" y="156"/>
                  <a:pt x="303" y="156"/>
                  <a:pt x="303" y="156"/>
                </a:cubicBezTo>
                <a:cubicBezTo>
                  <a:pt x="245" y="176"/>
                  <a:pt x="245" y="176"/>
                  <a:pt x="245" y="176"/>
                </a:cubicBezTo>
                <a:cubicBezTo>
                  <a:pt x="245" y="176"/>
                  <a:pt x="245" y="176"/>
                  <a:pt x="245" y="176"/>
                </a:cubicBezTo>
                <a:cubicBezTo>
                  <a:pt x="251" y="182"/>
                  <a:pt x="255" y="190"/>
                  <a:pt x="255" y="199"/>
                </a:cubicBezTo>
                <a:cubicBezTo>
                  <a:pt x="255" y="208"/>
                  <a:pt x="251" y="215"/>
                  <a:pt x="245" y="221"/>
                </a:cubicBezTo>
                <a:cubicBezTo>
                  <a:pt x="239" y="227"/>
                  <a:pt x="232" y="231"/>
                  <a:pt x="223" y="231"/>
                </a:cubicBezTo>
                <a:cubicBezTo>
                  <a:pt x="214" y="231"/>
                  <a:pt x="206" y="227"/>
                  <a:pt x="200" y="221"/>
                </a:cubicBezTo>
                <a:cubicBezTo>
                  <a:pt x="194" y="215"/>
                  <a:pt x="191" y="208"/>
                  <a:pt x="191" y="199"/>
                </a:cubicBezTo>
                <a:cubicBezTo>
                  <a:pt x="191" y="198"/>
                  <a:pt x="191" y="196"/>
                  <a:pt x="191" y="195"/>
                </a:cubicBezTo>
                <a:cubicBezTo>
                  <a:pt x="166" y="204"/>
                  <a:pt x="166" y="204"/>
                  <a:pt x="166" y="204"/>
                </a:cubicBezTo>
                <a:cubicBezTo>
                  <a:pt x="0" y="36"/>
                  <a:pt x="0" y="36"/>
                  <a:pt x="0" y="36"/>
                </a:cubicBezTo>
                <a:cubicBezTo>
                  <a:pt x="228" y="0"/>
                  <a:pt x="228" y="0"/>
                  <a:pt x="228" y="0"/>
                </a:cubicBezTo>
                <a:cubicBezTo>
                  <a:pt x="246" y="24"/>
                  <a:pt x="246" y="24"/>
                  <a:pt x="246" y="24"/>
                </a:cubicBezTo>
                <a:cubicBezTo>
                  <a:pt x="245" y="24"/>
                  <a:pt x="245" y="24"/>
                  <a:pt x="245" y="24"/>
                </a:cubicBezTo>
                <a:cubicBezTo>
                  <a:pt x="236" y="24"/>
                  <a:pt x="228" y="27"/>
                  <a:pt x="222" y="33"/>
                </a:cubicBezTo>
                <a:cubicBezTo>
                  <a:pt x="216" y="40"/>
                  <a:pt x="213" y="47"/>
                  <a:pt x="213" y="56"/>
                </a:cubicBezTo>
                <a:cubicBezTo>
                  <a:pt x="213" y="65"/>
                  <a:pt x="216" y="72"/>
                  <a:pt x="222" y="78"/>
                </a:cubicBezTo>
                <a:cubicBezTo>
                  <a:pt x="228" y="85"/>
                  <a:pt x="236" y="88"/>
                  <a:pt x="245" y="88"/>
                </a:cubicBezTo>
                <a:cubicBezTo>
                  <a:pt x="254" y="88"/>
                  <a:pt x="261" y="85"/>
                  <a:pt x="267" y="78"/>
                </a:cubicBezTo>
                <a:cubicBezTo>
                  <a:pt x="271" y="74"/>
                  <a:pt x="274" y="70"/>
                  <a:pt x="276" y="64"/>
                </a:cubicBezTo>
                <a:lnTo>
                  <a:pt x="315" y="117"/>
                </a:lnTo>
                <a:close/>
              </a:path>
            </a:pathLst>
          </a:custGeom>
          <a:solidFill>
            <a:schemeClr val="accent5">
              <a:lumMod val="40000"/>
              <a:lumOff val="6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sym typeface="Arial" panose="020B0604020202020204" pitchFamily="34" charset="0"/>
            </a:endParaRPr>
          </a:p>
        </p:txBody>
      </p:sp>
      <p:sp>
        <p:nvSpPr>
          <p:cNvPr id="8" name="Freeform 7"/>
          <p:cNvSpPr/>
          <p:nvPr/>
        </p:nvSpPr>
        <p:spPr bwMode="auto">
          <a:xfrm>
            <a:off x="4751388" y="3919538"/>
            <a:ext cx="1647825" cy="1806575"/>
          </a:xfrm>
          <a:custGeom>
            <a:avLst/>
            <a:gdLst/>
            <a:ahLst/>
            <a:cxnLst>
              <a:cxn ang="0">
                <a:pos x="189" y="0"/>
              </a:cxn>
              <a:cxn ang="0">
                <a:pos x="179" y="46"/>
              </a:cxn>
              <a:cxn ang="0">
                <a:pos x="221" y="24"/>
              </a:cxn>
              <a:cxn ang="0">
                <a:pos x="219" y="89"/>
              </a:cxn>
              <a:cxn ang="0">
                <a:pos x="236" y="84"/>
              </a:cxn>
              <a:cxn ang="0">
                <a:pos x="258" y="93"/>
              </a:cxn>
              <a:cxn ang="0">
                <a:pos x="268" y="116"/>
              </a:cxn>
              <a:cxn ang="0">
                <a:pos x="258" y="138"/>
              </a:cxn>
              <a:cxn ang="0">
                <a:pos x="236" y="148"/>
              </a:cxn>
              <a:cxn ang="0">
                <a:pos x="218" y="142"/>
              </a:cxn>
              <a:cxn ang="0">
                <a:pos x="218" y="176"/>
              </a:cxn>
              <a:cxn ang="0">
                <a:pos x="0" y="294"/>
              </a:cxn>
              <a:cxn ang="0">
                <a:pos x="52" y="48"/>
              </a:cxn>
              <a:cxn ang="0">
                <a:pos x="77" y="39"/>
              </a:cxn>
              <a:cxn ang="0">
                <a:pos x="77" y="43"/>
              </a:cxn>
              <a:cxn ang="0">
                <a:pos x="86" y="65"/>
              </a:cxn>
              <a:cxn ang="0">
                <a:pos x="109" y="75"/>
              </a:cxn>
              <a:cxn ang="0">
                <a:pos x="131" y="65"/>
              </a:cxn>
              <a:cxn ang="0">
                <a:pos x="141" y="43"/>
              </a:cxn>
              <a:cxn ang="0">
                <a:pos x="131" y="20"/>
              </a:cxn>
              <a:cxn ang="0">
                <a:pos x="131" y="20"/>
              </a:cxn>
              <a:cxn ang="0">
                <a:pos x="189" y="0"/>
              </a:cxn>
            </a:cxnLst>
            <a:rect l="0" t="0" r="r" b="b"/>
            <a:pathLst>
              <a:path w="268" h="294">
                <a:moveTo>
                  <a:pt x="189" y="0"/>
                </a:moveTo>
                <a:cubicBezTo>
                  <a:pt x="179" y="46"/>
                  <a:pt x="179" y="46"/>
                  <a:pt x="179" y="46"/>
                </a:cubicBezTo>
                <a:cubicBezTo>
                  <a:pt x="221" y="24"/>
                  <a:pt x="221" y="24"/>
                  <a:pt x="221" y="24"/>
                </a:cubicBezTo>
                <a:cubicBezTo>
                  <a:pt x="219" y="89"/>
                  <a:pt x="219" y="89"/>
                  <a:pt x="219" y="89"/>
                </a:cubicBezTo>
                <a:cubicBezTo>
                  <a:pt x="224" y="86"/>
                  <a:pt x="230" y="84"/>
                  <a:pt x="236" y="84"/>
                </a:cubicBezTo>
                <a:cubicBezTo>
                  <a:pt x="245" y="84"/>
                  <a:pt x="252" y="87"/>
                  <a:pt x="258" y="93"/>
                </a:cubicBezTo>
                <a:cubicBezTo>
                  <a:pt x="265" y="99"/>
                  <a:pt x="268" y="107"/>
                  <a:pt x="268" y="116"/>
                </a:cubicBezTo>
                <a:cubicBezTo>
                  <a:pt x="268" y="125"/>
                  <a:pt x="265" y="132"/>
                  <a:pt x="258" y="138"/>
                </a:cubicBezTo>
                <a:cubicBezTo>
                  <a:pt x="252" y="144"/>
                  <a:pt x="245" y="148"/>
                  <a:pt x="236" y="148"/>
                </a:cubicBezTo>
                <a:cubicBezTo>
                  <a:pt x="229" y="148"/>
                  <a:pt x="224" y="146"/>
                  <a:pt x="218" y="142"/>
                </a:cubicBezTo>
                <a:cubicBezTo>
                  <a:pt x="218" y="176"/>
                  <a:pt x="218" y="176"/>
                  <a:pt x="218" y="176"/>
                </a:cubicBezTo>
                <a:cubicBezTo>
                  <a:pt x="0" y="294"/>
                  <a:pt x="0" y="294"/>
                  <a:pt x="0" y="294"/>
                </a:cubicBezTo>
                <a:cubicBezTo>
                  <a:pt x="52" y="48"/>
                  <a:pt x="52" y="48"/>
                  <a:pt x="52" y="48"/>
                </a:cubicBezTo>
                <a:cubicBezTo>
                  <a:pt x="77" y="39"/>
                  <a:pt x="77" y="39"/>
                  <a:pt x="77" y="39"/>
                </a:cubicBezTo>
                <a:cubicBezTo>
                  <a:pt x="77" y="40"/>
                  <a:pt x="77" y="42"/>
                  <a:pt x="77" y="43"/>
                </a:cubicBezTo>
                <a:cubicBezTo>
                  <a:pt x="77" y="52"/>
                  <a:pt x="80" y="59"/>
                  <a:pt x="86" y="65"/>
                </a:cubicBezTo>
                <a:cubicBezTo>
                  <a:pt x="92" y="71"/>
                  <a:pt x="100" y="75"/>
                  <a:pt x="109" y="75"/>
                </a:cubicBezTo>
                <a:cubicBezTo>
                  <a:pt x="118" y="75"/>
                  <a:pt x="125" y="71"/>
                  <a:pt x="131" y="65"/>
                </a:cubicBezTo>
                <a:cubicBezTo>
                  <a:pt x="137" y="59"/>
                  <a:pt x="141" y="52"/>
                  <a:pt x="141" y="43"/>
                </a:cubicBezTo>
                <a:cubicBezTo>
                  <a:pt x="141" y="34"/>
                  <a:pt x="137" y="26"/>
                  <a:pt x="131" y="20"/>
                </a:cubicBezTo>
                <a:cubicBezTo>
                  <a:pt x="131" y="20"/>
                  <a:pt x="131" y="20"/>
                  <a:pt x="131" y="20"/>
                </a:cubicBezTo>
                <a:lnTo>
                  <a:pt x="189" y="0"/>
                </a:lnTo>
                <a:close/>
              </a:path>
            </a:pathLst>
          </a:custGeom>
          <a:solidFill>
            <a:schemeClr val="accent5">
              <a:lumMod val="40000"/>
              <a:lumOff val="6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solidFill>
                <a:schemeClr val="bg2">
                  <a:lumMod val="25000"/>
                </a:schemeClr>
              </a:solidFill>
              <a:sym typeface="Arial" panose="020B0604020202020204" pitchFamily="34" charset="0"/>
            </a:endParaRPr>
          </a:p>
        </p:txBody>
      </p:sp>
      <p:sp>
        <p:nvSpPr>
          <p:cNvPr id="9" name="Freeform 8"/>
          <p:cNvSpPr/>
          <p:nvPr/>
        </p:nvSpPr>
        <p:spPr bwMode="auto">
          <a:xfrm>
            <a:off x="6091238" y="3841750"/>
            <a:ext cx="1357312" cy="1871663"/>
          </a:xfrm>
          <a:custGeom>
            <a:avLst/>
            <a:gdLst/>
            <a:ahLst/>
            <a:cxnLst>
              <a:cxn ang="0">
                <a:pos x="3" y="37"/>
              </a:cxn>
              <a:cxn ang="0">
                <a:pos x="44" y="59"/>
              </a:cxn>
              <a:cxn ang="0">
                <a:pos x="35" y="12"/>
              </a:cxn>
              <a:cxn ang="0">
                <a:pos x="94" y="32"/>
              </a:cxn>
              <a:cxn ang="0">
                <a:pos x="94" y="32"/>
              </a:cxn>
              <a:cxn ang="0">
                <a:pos x="103" y="9"/>
              </a:cxn>
              <a:cxn ang="0">
                <a:pos x="126" y="0"/>
              </a:cxn>
              <a:cxn ang="0">
                <a:pos x="148" y="9"/>
              </a:cxn>
              <a:cxn ang="0">
                <a:pos x="158" y="32"/>
              </a:cxn>
              <a:cxn ang="0">
                <a:pos x="151" y="51"/>
              </a:cxn>
              <a:cxn ang="0">
                <a:pos x="173" y="59"/>
              </a:cxn>
              <a:cxn ang="0">
                <a:pos x="174" y="59"/>
              </a:cxn>
              <a:cxn ang="0">
                <a:pos x="221" y="304"/>
              </a:cxn>
              <a:cxn ang="0">
                <a:pos x="220" y="305"/>
              </a:cxn>
              <a:cxn ang="0">
                <a:pos x="0" y="189"/>
              </a:cxn>
              <a:cxn ang="0">
                <a:pos x="0" y="155"/>
              </a:cxn>
              <a:cxn ang="0">
                <a:pos x="18" y="161"/>
              </a:cxn>
              <a:cxn ang="0">
                <a:pos x="40" y="151"/>
              </a:cxn>
              <a:cxn ang="0">
                <a:pos x="50" y="129"/>
              </a:cxn>
              <a:cxn ang="0">
                <a:pos x="40" y="106"/>
              </a:cxn>
              <a:cxn ang="0">
                <a:pos x="18" y="97"/>
              </a:cxn>
              <a:cxn ang="0">
                <a:pos x="1" y="102"/>
              </a:cxn>
              <a:cxn ang="0">
                <a:pos x="3" y="37"/>
              </a:cxn>
            </a:cxnLst>
            <a:rect l="0" t="0" r="r" b="b"/>
            <a:pathLst>
              <a:path w="221" h="305">
                <a:moveTo>
                  <a:pt x="3" y="37"/>
                </a:moveTo>
                <a:cubicBezTo>
                  <a:pt x="44" y="59"/>
                  <a:pt x="44" y="59"/>
                  <a:pt x="44" y="59"/>
                </a:cubicBezTo>
                <a:cubicBezTo>
                  <a:pt x="35" y="12"/>
                  <a:pt x="35" y="12"/>
                  <a:pt x="35" y="12"/>
                </a:cubicBezTo>
                <a:cubicBezTo>
                  <a:pt x="94" y="32"/>
                  <a:pt x="94" y="32"/>
                  <a:pt x="94" y="32"/>
                </a:cubicBezTo>
                <a:cubicBezTo>
                  <a:pt x="94" y="32"/>
                  <a:pt x="94" y="32"/>
                  <a:pt x="94" y="32"/>
                </a:cubicBezTo>
                <a:cubicBezTo>
                  <a:pt x="94" y="23"/>
                  <a:pt x="97" y="15"/>
                  <a:pt x="103" y="9"/>
                </a:cubicBezTo>
                <a:cubicBezTo>
                  <a:pt x="110" y="3"/>
                  <a:pt x="117" y="0"/>
                  <a:pt x="126" y="0"/>
                </a:cubicBezTo>
                <a:cubicBezTo>
                  <a:pt x="135" y="0"/>
                  <a:pt x="142" y="3"/>
                  <a:pt x="148" y="9"/>
                </a:cubicBezTo>
                <a:cubicBezTo>
                  <a:pt x="155" y="15"/>
                  <a:pt x="158" y="23"/>
                  <a:pt x="158" y="32"/>
                </a:cubicBezTo>
                <a:cubicBezTo>
                  <a:pt x="158" y="39"/>
                  <a:pt x="155" y="46"/>
                  <a:pt x="151" y="51"/>
                </a:cubicBezTo>
                <a:cubicBezTo>
                  <a:pt x="173" y="59"/>
                  <a:pt x="173" y="59"/>
                  <a:pt x="173" y="59"/>
                </a:cubicBezTo>
                <a:cubicBezTo>
                  <a:pt x="174" y="59"/>
                  <a:pt x="174" y="59"/>
                  <a:pt x="174" y="59"/>
                </a:cubicBezTo>
                <a:cubicBezTo>
                  <a:pt x="221" y="304"/>
                  <a:pt x="221" y="304"/>
                  <a:pt x="221" y="304"/>
                </a:cubicBezTo>
                <a:cubicBezTo>
                  <a:pt x="220" y="305"/>
                  <a:pt x="220" y="305"/>
                  <a:pt x="220" y="305"/>
                </a:cubicBezTo>
                <a:cubicBezTo>
                  <a:pt x="0" y="189"/>
                  <a:pt x="0" y="189"/>
                  <a:pt x="0" y="189"/>
                </a:cubicBezTo>
                <a:cubicBezTo>
                  <a:pt x="0" y="155"/>
                  <a:pt x="0" y="155"/>
                  <a:pt x="0" y="155"/>
                </a:cubicBezTo>
                <a:cubicBezTo>
                  <a:pt x="6" y="159"/>
                  <a:pt x="11" y="161"/>
                  <a:pt x="18" y="161"/>
                </a:cubicBezTo>
                <a:cubicBezTo>
                  <a:pt x="27" y="161"/>
                  <a:pt x="34" y="157"/>
                  <a:pt x="40" y="151"/>
                </a:cubicBezTo>
                <a:cubicBezTo>
                  <a:pt x="47" y="145"/>
                  <a:pt x="50" y="138"/>
                  <a:pt x="50" y="129"/>
                </a:cubicBezTo>
                <a:cubicBezTo>
                  <a:pt x="50" y="120"/>
                  <a:pt x="47" y="112"/>
                  <a:pt x="40" y="106"/>
                </a:cubicBezTo>
                <a:cubicBezTo>
                  <a:pt x="34" y="100"/>
                  <a:pt x="27" y="97"/>
                  <a:pt x="18" y="97"/>
                </a:cubicBezTo>
                <a:cubicBezTo>
                  <a:pt x="12" y="97"/>
                  <a:pt x="6" y="99"/>
                  <a:pt x="1" y="102"/>
                </a:cubicBezTo>
                <a:lnTo>
                  <a:pt x="3" y="37"/>
                </a:lnTo>
                <a:close/>
              </a:path>
            </a:pathLst>
          </a:custGeom>
          <a:solidFill>
            <a:schemeClr val="accent5">
              <a:lumMod val="40000"/>
              <a:lumOff val="6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solidFill>
                <a:schemeClr val="bg2">
                  <a:lumMod val="25000"/>
                </a:schemeClr>
              </a:solidFill>
              <a:sym typeface="Arial" panose="020B0604020202020204" pitchFamily="34" charset="0"/>
            </a:endParaRPr>
          </a:p>
        </p:txBody>
      </p:sp>
      <p:sp>
        <p:nvSpPr>
          <p:cNvPr id="10" name="Freeform 9"/>
          <p:cNvSpPr/>
          <p:nvPr/>
        </p:nvSpPr>
        <p:spPr bwMode="auto">
          <a:xfrm>
            <a:off x="6226175" y="2963863"/>
            <a:ext cx="1954213" cy="1239837"/>
          </a:xfrm>
          <a:custGeom>
            <a:avLst/>
            <a:gdLst/>
            <a:ahLst/>
            <a:cxnLst>
              <a:cxn ang="0">
                <a:pos x="13" y="155"/>
              </a:cxn>
              <a:cxn ang="0">
                <a:pos x="45" y="124"/>
              </a:cxn>
              <a:cxn ang="0">
                <a:pos x="0" y="117"/>
              </a:cxn>
              <a:cxn ang="0">
                <a:pos x="34" y="70"/>
              </a:cxn>
              <a:cxn ang="0">
                <a:pos x="15" y="60"/>
              </a:cxn>
              <a:cxn ang="0">
                <a:pos x="6" y="38"/>
              </a:cxn>
              <a:cxn ang="0">
                <a:pos x="15" y="15"/>
              </a:cxn>
              <a:cxn ang="0">
                <a:pos x="38" y="6"/>
              </a:cxn>
              <a:cxn ang="0">
                <a:pos x="60" y="15"/>
              </a:cxn>
              <a:cxn ang="0">
                <a:pos x="66" y="24"/>
              </a:cxn>
              <a:cxn ang="0">
                <a:pos x="83" y="0"/>
              </a:cxn>
              <a:cxn ang="0">
                <a:pos x="318" y="36"/>
              </a:cxn>
              <a:cxn ang="0">
                <a:pos x="151" y="202"/>
              </a:cxn>
              <a:cxn ang="0">
                <a:pos x="129" y="194"/>
              </a:cxn>
              <a:cxn ang="0">
                <a:pos x="136" y="175"/>
              </a:cxn>
              <a:cxn ang="0">
                <a:pos x="126" y="152"/>
              </a:cxn>
              <a:cxn ang="0">
                <a:pos x="104" y="143"/>
              </a:cxn>
              <a:cxn ang="0">
                <a:pos x="81" y="152"/>
              </a:cxn>
              <a:cxn ang="0">
                <a:pos x="72" y="175"/>
              </a:cxn>
              <a:cxn ang="0">
                <a:pos x="72" y="175"/>
              </a:cxn>
              <a:cxn ang="0">
                <a:pos x="13" y="155"/>
              </a:cxn>
            </a:cxnLst>
            <a:rect l="0" t="0" r="r" b="b"/>
            <a:pathLst>
              <a:path w="318" h="202">
                <a:moveTo>
                  <a:pt x="13" y="155"/>
                </a:moveTo>
                <a:cubicBezTo>
                  <a:pt x="45" y="124"/>
                  <a:pt x="45" y="124"/>
                  <a:pt x="45" y="124"/>
                </a:cubicBezTo>
                <a:cubicBezTo>
                  <a:pt x="0" y="117"/>
                  <a:pt x="0" y="117"/>
                  <a:pt x="0" y="117"/>
                </a:cubicBezTo>
                <a:cubicBezTo>
                  <a:pt x="34" y="70"/>
                  <a:pt x="34" y="70"/>
                  <a:pt x="34" y="70"/>
                </a:cubicBezTo>
                <a:cubicBezTo>
                  <a:pt x="27" y="69"/>
                  <a:pt x="21" y="66"/>
                  <a:pt x="15" y="60"/>
                </a:cubicBezTo>
                <a:cubicBezTo>
                  <a:pt x="9" y="54"/>
                  <a:pt x="6" y="47"/>
                  <a:pt x="6" y="38"/>
                </a:cubicBezTo>
                <a:cubicBezTo>
                  <a:pt x="6" y="29"/>
                  <a:pt x="9" y="22"/>
                  <a:pt x="15" y="15"/>
                </a:cubicBezTo>
                <a:cubicBezTo>
                  <a:pt x="22" y="9"/>
                  <a:pt x="29" y="6"/>
                  <a:pt x="38" y="6"/>
                </a:cubicBezTo>
                <a:cubicBezTo>
                  <a:pt x="47" y="6"/>
                  <a:pt x="54" y="9"/>
                  <a:pt x="60" y="15"/>
                </a:cubicBezTo>
                <a:cubicBezTo>
                  <a:pt x="63" y="18"/>
                  <a:pt x="65" y="21"/>
                  <a:pt x="66" y="24"/>
                </a:cubicBezTo>
                <a:cubicBezTo>
                  <a:pt x="83" y="0"/>
                  <a:pt x="83" y="0"/>
                  <a:pt x="83" y="0"/>
                </a:cubicBezTo>
                <a:cubicBezTo>
                  <a:pt x="318" y="36"/>
                  <a:pt x="318" y="36"/>
                  <a:pt x="318" y="36"/>
                </a:cubicBezTo>
                <a:cubicBezTo>
                  <a:pt x="151" y="202"/>
                  <a:pt x="151" y="202"/>
                  <a:pt x="151" y="202"/>
                </a:cubicBezTo>
                <a:cubicBezTo>
                  <a:pt x="129" y="194"/>
                  <a:pt x="129" y="194"/>
                  <a:pt x="129" y="194"/>
                </a:cubicBezTo>
                <a:cubicBezTo>
                  <a:pt x="133" y="189"/>
                  <a:pt x="136" y="182"/>
                  <a:pt x="136" y="175"/>
                </a:cubicBezTo>
                <a:cubicBezTo>
                  <a:pt x="136" y="166"/>
                  <a:pt x="133" y="158"/>
                  <a:pt x="126" y="152"/>
                </a:cubicBezTo>
                <a:cubicBezTo>
                  <a:pt x="120" y="146"/>
                  <a:pt x="113" y="143"/>
                  <a:pt x="104" y="143"/>
                </a:cubicBezTo>
                <a:cubicBezTo>
                  <a:pt x="95" y="143"/>
                  <a:pt x="88" y="146"/>
                  <a:pt x="81" y="152"/>
                </a:cubicBezTo>
                <a:cubicBezTo>
                  <a:pt x="75" y="158"/>
                  <a:pt x="72" y="166"/>
                  <a:pt x="72" y="175"/>
                </a:cubicBezTo>
                <a:cubicBezTo>
                  <a:pt x="72" y="175"/>
                  <a:pt x="72" y="175"/>
                  <a:pt x="72" y="175"/>
                </a:cubicBezTo>
                <a:lnTo>
                  <a:pt x="13" y="155"/>
                </a:lnTo>
                <a:close/>
              </a:path>
            </a:pathLst>
          </a:custGeom>
          <a:solidFill>
            <a:schemeClr val="accent5">
              <a:lumMod val="40000"/>
              <a:lumOff val="6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sym typeface="Arial" panose="020B0604020202020204" pitchFamily="34" charset="0"/>
            </a:endParaRPr>
          </a:p>
        </p:txBody>
      </p:sp>
      <p:sp>
        <p:nvSpPr>
          <p:cNvPr id="11" name="Freeform 206"/>
          <p:cNvSpPr>
            <a:spLocks noEditPoints="1"/>
          </p:cNvSpPr>
          <p:nvPr/>
        </p:nvSpPr>
        <p:spPr bwMode="auto">
          <a:xfrm>
            <a:off x="5868988" y="2465388"/>
            <a:ext cx="427037" cy="427037"/>
          </a:xfrm>
          <a:custGeom>
            <a:avLst/>
            <a:gdLst/>
            <a:ahLst/>
            <a:cxnLst>
              <a:cxn ang="0">
                <a:pos x="249" y="215"/>
              </a:cxn>
              <a:cxn ang="0">
                <a:pos x="256" y="232"/>
              </a:cxn>
              <a:cxn ang="0">
                <a:pos x="232" y="256"/>
              </a:cxn>
              <a:cxn ang="0">
                <a:pos x="215" y="249"/>
              </a:cxn>
              <a:cxn ang="0">
                <a:pos x="145" y="179"/>
              </a:cxn>
              <a:cxn ang="0">
                <a:pos x="96" y="192"/>
              </a:cxn>
              <a:cxn ang="0">
                <a:pos x="0" y="96"/>
              </a:cxn>
              <a:cxn ang="0">
                <a:pos x="96" y="0"/>
              </a:cxn>
              <a:cxn ang="0">
                <a:pos x="192" y="96"/>
              </a:cxn>
              <a:cxn ang="0">
                <a:pos x="179" y="145"/>
              </a:cxn>
              <a:cxn ang="0">
                <a:pos x="249" y="215"/>
              </a:cxn>
              <a:cxn ang="0">
                <a:pos x="96" y="24"/>
              </a:cxn>
              <a:cxn ang="0">
                <a:pos x="24" y="96"/>
              </a:cxn>
              <a:cxn ang="0">
                <a:pos x="96" y="168"/>
              </a:cxn>
              <a:cxn ang="0">
                <a:pos x="168" y="96"/>
              </a:cxn>
              <a:cxn ang="0">
                <a:pos x="96" y="24"/>
              </a:cxn>
            </a:cxnLst>
            <a:rect l="0" t="0" r="r" b="b"/>
            <a:pathLst>
              <a:path w="256" h="256">
                <a:moveTo>
                  <a:pt x="249" y="215"/>
                </a:moveTo>
                <a:cubicBezTo>
                  <a:pt x="253" y="219"/>
                  <a:pt x="256" y="225"/>
                  <a:pt x="256" y="232"/>
                </a:cubicBezTo>
                <a:cubicBezTo>
                  <a:pt x="256" y="245"/>
                  <a:pt x="245" y="256"/>
                  <a:pt x="232" y="256"/>
                </a:cubicBezTo>
                <a:cubicBezTo>
                  <a:pt x="225" y="256"/>
                  <a:pt x="219" y="253"/>
                  <a:pt x="215" y="249"/>
                </a:cubicBezTo>
                <a:cubicBezTo>
                  <a:pt x="145" y="179"/>
                  <a:pt x="145" y="179"/>
                  <a:pt x="145" y="179"/>
                </a:cubicBezTo>
                <a:cubicBezTo>
                  <a:pt x="130" y="187"/>
                  <a:pt x="114" y="192"/>
                  <a:pt x="96" y="192"/>
                </a:cubicBezTo>
                <a:cubicBezTo>
                  <a:pt x="43" y="192"/>
                  <a:pt x="0" y="149"/>
                  <a:pt x="0" y="96"/>
                </a:cubicBezTo>
                <a:cubicBezTo>
                  <a:pt x="0" y="43"/>
                  <a:pt x="43" y="0"/>
                  <a:pt x="96" y="0"/>
                </a:cubicBezTo>
                <a:cubicBezTo>
                  <a:pt x="149" y="0"/>
                  <a:pt x="192" y="43"/>
                  <a:pt x="192" y="96"/>
                </a:cubicBezTo>
                <a:cubicBezTo>
                  <a:pt x="192" y="114"/>
                  <a:pt x="187" y="130"/>
                  <a:pt x="179" y="145"/>
                </a:cubicBezTo>
                <a:lnTo>
                  <a:pt x="249" y="215"/>
                </a:lnTo>
                <a:close/>
                <a:moveTo>
                  <a:pt x="96" y="24"/>
                </a:moveTo>
                <a:cubicBezTo>
                  <a:pt x="56" y="24"/>
                  <a:pt x="24" y="56"/>
                  <a:pt x="24" y="96"/>
                </a:cubicBezTo>
                <a:cubicBezTo>
                  <a:pt x="24" y="136"/>
                  <a:pt x="56" y="168"/>
                  <a:pt x="96" y="168"/>
                </a:cubicBezTo>
                <a:cubicBezTo>
                  <a:pt x="136" y="168"/>
                  <a:pt x="168" y="136"/>
                  <a:pt x="168" y="96"/>
                </a:cubicBezTo>
                <a:cubicBezTo>
                  <a:pt x="168" y="56"/>
                  <a:pt x="136" y="24"/>
                  <a:pt x="96" y="24"/>
                </a:cubicBezTo>
              </a:path>
            </a:pathLst>
          </a:custGeom>
          <a:solidFill>
            <a:schemeClr val="bg2">
              <a:lumMod val="50000"/>
            </a:schemeClr>
          </a:solidFill>
          <a:ln w="9525">
            <a:noFill/>
            <a:round/>
          </a:ln>
        </p:spPr>
        <p:txBody>
          <a:bodyPr lIns="121682" tIns="60841" rIns="121682" bIns="60841"/>
          <a:lstStyle/>
          <a:p>
            <a:pPr defTabSz="1217295" eaLnBrk="1" fontAlgn="auto" hangingPunct="1">
              <a:spcBef>
                <a:spcPts val="0"/>
              </a:spcBef>
              <a:spcAft>
                <a:spcPts val="0"/>
              </a:spcAft>
              <a:defRPr/>
            </a:pPr>
            <a:endParaRPr lang="en-US" sz="3190" kern="0">
              <a:solidFill>
                <a:schemeClr val="bg2">
                  <a:lumMod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2" name="Freeform 170"/>
          <p:cNvSpPr>
            <a:spLocks noEditPoints="1"/>
          </p:cNvSpPr>
          <p:nvPr/>
        </p:nvSpPr>
        <p:spPr bwMode="auto">
          <a:xfrm>
            <a:off x="7097713" y="3290888"/>
            <a:ext cx="417512" cy="352425"/>
          </a:xfrm>
          <a:custGeom>
            <a:avLst/>
            <a:gdLst/>
            <a:ahLst/>
            <a:cxnLst>
              <a:cxn ang="0">
                <a:pos x="244" y="216"/>
              </a:cxn>
              <a:cxn ang="0">
                <a:pos x="12" y="216"/>
              </a:cxn>
              <a:cxn ang="0">
                <a:pos x="0" y="204"/>
              </a:cxn>
              <a:cxn ang="0">
                <a:pos x="0" y="12"/>
              </a:cxn>
              <a:cxn ang="0">
                <a:pos x="12" y="0"/>
              </a:cxn>
              <a:cxn ang="0">
                <a:pos x="24" y="12"/>
              </a:cxn>
              <a:cxn ang="0">
                <a:pos x="24" y="164"/>
              </a:cxn>
              <a:cxn ang="0">
                <a:pos x="24" y="192"/>
              </a:cxn>
              <a:cxn ang="0">
                <a:pos x="244" y="192"/>
              </a:cxn>
              <a:cxn ang="0">
                <a:pos x="256" y="204"/>
              </a:cxn>
              <a:cxn ang="0">
                <a:pos x="244" y="216"/>
              </a:cxn>
              <a:cxn ang="0">
                <a:pos x="216" y="180"/>
              </a:cxn>
              <a:cxn ang="0">
                <a:pos x="192" y="180"/>
              </a:cxn>
              <a:cxn ang="0">
                <a:pos x="180" y="168"/>
              </a:cxn>
              <a:cxn ang="0">
                <a:pos x="180" y="84"/>
              </a:cxn>
              <a:cxn ang="0">
                <a:pos x="192" y="72"/>
              </a:cxn>
              <a:cxn ang="0">
                <a:pos x="216" y="72"/>
              </a:cxn>
              <a:cxn ang="0">
                <a:pos x="228" y="84"/>
              </a:cxn>
              <a:cxn ang="0">
                <a:pos x="228" y="168"/>
              </a:cxn>
              <a:cxn ang="0">
                <a:pos x="216" y="180"/>
              </a:cxn>
              <a:cxn ang="0">
                <a:pos x="148" y="180"/>
              </a:cxn>
              <a:cxn ang="0">
                <a:pos x="124" y="180"/>
              </a:cxn>
              <a:cxn ang="0">
                <a:pos x="112" y="168"/>
              </a:cxn>
              <a:cxn ang="0">
                <a:pos x="112" y="36"/>
              </a:cxn>
              <a:cxn ang="0">
                <a:pos x="124" y="24"/>
              </a:cxn>
              <a:cxn ang="0">
                <a:pos x="148" y="24"/>
              </a:cxn>
              <a:cxn ang="0">
                <a:pos x="160" y="36"/>
              </a:cxn>
              <a:cxn ang="0">
                <a:pos x="160" y="168"/>
              </a:cxn>
              <a:cxn ang="0">
                <a:pos x="148" y="180"/>
              </a:cxn>
              <a:cxn ang="0">
                <a:pos x="80" y="180"/>
              </a:cxn>
              <a:cxn ang="0">
                <a:pos x="56" y="180"/>
              </a:cxn>
              <a:cxn ang="0">
                <a:pos x="44" y="168"/>
              </a:cxn>
              <a:cxn ang="0">
                <a:pos x="44" y="144"/>
              </a:cxn>
              <a:cxn ang="0">
                <a:pos x="56" y="132"/>
              </a:cxn>
              <a:cxn ang="0">
                <a:pos x="80" y="132"/>
              </a:cxn>
              <a:cxn ang="0">
                <a:pos x="92" y="144"/>
              </a:cxn>
              <a:cxn ang="0">
                <a:pos x="92" y="168"/>
              </a:cxn>
              <a:cxn ang="0">
                <a:pos x="80" y="180"/>
              </a:cxn>
            </a:cxnLst>
            <a:rect l="0" t="0" r="r" b="b"/>
            <a:pathLst>
              <a:path w="256" h="216">
                <a:moveTo>
                  <a:pt x="244" y="216"/>
                </a:moveTo>
                <a:cubicBezTo>
                  <a:pt x="12" y="216"/>
                  <a:pt x="12" y="216"/>
                  <a:pt x="12" y="216"/>
                </a:cubicBezTo>
                <a:cubicBezTo>
                  <a:pt x="5" y="216"/>
                  <a:pt x="0" y="211"/>
                  <a:pt x="0" y="204"/>
                </a:cubicBezTo>
                <a:cubicBezTo>
                  <a:pt x="0" y="12"/>
                  <a:pt x="0" y="12"/>
                  <a:pt x="0" y="12"/>
                </a:cubicBezTo>
                <a:cubicBezTo>
                  <a:pt x="0" y="5"/>
                  <a:pt x="5" y="0"/>
                  <a:pt x="12" y="0"/>
                </a:cubicBezTo>
                <a:cubicBezTo>
                  <a:pt x="19" y="0"/>
                  <a:pt x="24" y="5"/>
                  <a:pt x="24" y="12"/>
                </a:cubicBezTo>
                <a:cubicBezTo>
                  <a:pt x="24" y="164"/>
                  <a:pt x="24" y="164"/>
                  <a:pt x="24" y="164"/>
                </a:cubicBezTo>
                <a:cubicBezTo>
                  <a:pt x="24" y="192"/>
                  <a:pt x="24" y="192"/>
                  <a:pt x="24" y="192"/>
                </a:cubicBezTo>
                <a:cubicBezTo>
                  <a:pt x="244" y="192"/>
                  <a:pt x="244" y="192"/>
                  <a:pt x="244" y="192"/>
                </a:cubicBezTo>
                <a:cubicBezTo>
                  <a:pt x="251" y="192"/>
                  <a:pt x="256" y="197"/>
                  <a:pt x="256" y="204"/>
                </a:cubicBezTo>
                <a:cubicBezTo>
                  <a:pt x="256" y="211"/>
                  <a:pt x="251" y="216"/>
                  <a:pt x="244" y="216"/>
                </a:cubicBezTo>
                <a:moveTo>
                  <a:pt x="216" y="180"/>
                </a:moveTo>
                <a:cubicBezTo>
                  <a:pt x="192" y="180"/>
                  <a:pt x="192" y="180"/>
                  <a:pt x="192" y="180"/>
                </a:cubicBezTo>
                <a:cubicBezTo>
                  <a:pt x="185" y="180"/>
                  <a:pt x="180" y="175"/>
                  <a:pt x="180" y="168"/>
                </a:cubicBezTo>
                <a:cubicBezTo>
                  <a:pt x="180" y="84"/>
                  <a:pt x="180" y="84"/>
                  <a:pt x="180" y="84"/>
                </a:cubicBezTo>
                <a:cubicBezTo>
                  <a:pt x="180" y="77"/>
                  <a:pt x="185" y="72"/>
                  <a:pt x="192" y="72"/>
                </a:cubicBezTo>
                <a:cubicBezTo>
                  <a:pt x="216" y="72"/>
                  <a:pt x="216" y="72"/>
                  <a:pt x="216" y="72"/>
                </a:cubicBezTo>
                <a:cubicBezTo>
                  <a:pt x="223" y="72"/>
                  <a:pt x="228" y="77"/>
                  <a:pt x="228" y="84"/>
                </a:cubicBezTo>
                <a:cubicBezTo>
                  <a:pt x="228" y="168"/>
                  <a:pt x="228" y="168"/>
                  <a:pt x="228" y="168"/>
                </a:cubicBezTo>
                <a:cubicBezTo>
                  <a:pt x="228" y="175"/>
                  <a:pt x="223" y="180"/>
                  <a:pt x="216" y="180"/>
                </a:cubicBezTo>
                <a:moveTo>
                  <a:pt x="148" y="180"/>
                </a:moveTo>
                <a:cubicBezTo>
                  <a:pt x="124" y="180"/>
                  <a:pt x="124" y="180"/>
                  <a:pt x="124" y="180"/>
                </a:cubicBezTo>
                <a:cubicBezTo>
                  <a:pt x="117" y="180"/>
                  <a:pt x="112" y="175"/>
                  <a:pt x="112" y="168"/>
                </a:cubicBezTo>
                <a:cubicBezTo>
                  <a:pt x="112" y="36"/>
                  <a:pt x="112" y="36"/>
                  <a:pt x="112" y="36"/>
                </a:cubicBezTo>
                <a:cubicBezTo>
                  <a:pt x="112" y="29"/>
                  <a:pt x="117" y="24"/>
                  <a:pt x="124" y="24"/>
                </a:cubicBezTo>
                <a:cubicBezTo>
                  <a:pt x="148" y="24"/>
                  <a:pt x="148" y="24"/>
                  <a:pt x="148" y="24"/>
                </a:cubicBezTo>
                <a:cubicBezTo>
                  <a:pt x="155" y="24"/>
                  <a:pt x="160" y="29"/>
                  <a:pt x="160" y="36"/>
                </a:cubicBezTo>
                <a:cubicBezTo>
                  <a:pt x="160" y="168"/>
                  <a:pt x="160" y="168"/>
                  <a:pt x="160" y="168"/>
                </a:cubicBezTo>
                <a:cubicBezTo>
                  <a:pt x="160" y="175"/>
                  <a:pt x="155" y="180"/>
                  <a:pt x="148" y="180"/>
                </a:cubicBezTo>
                <a:moveTo>
                  <a:pt x="80" y="180"/>
                </a:moveTo>
                <a:cubicBezTo>
                  <a:pt x="56" y="180"/>
                  <a:pt x="56" y="180"/>
                  <a:pt x="56" y="180"/>
                </a:cubicBezTo>
                <a:cubicBezTo>
                  <a:pt x="49" y="180"/>
                  <a:pt x="44" y="175"/>
                  <a:pt x="44" y="168"/>
                </a:cubicBezTo>
                <a:cubicBezTo>
                  <a:pt x="44" y="144"/>
                  <a:pt x="44" y="144"/>
                  <a:pt x="44" y="144"/>
                </a:cubicBezTo>
                <a:cubicBezTo>
                  <a:pt x="44" y="137"/>
                  <a:pt x="49" y="132"/>
                  <a:pt x="56" y="132"/>
                </a:cubicBezTo>
                <a:cubicBezTo>
                  <a:pt x="80" y="132"/>
                  <a:pt x="80" y="132"/>
                  <a:pt x="80" y="132"/>
                </a:cubicBezTo>
                <a:cubicBezTo>
                  <a:pt x="87" y="132"/>
                  <a:pt x="92" y="137"/>
                  <a:pt x="92" y="144"/>
                </a:cubicBezTo>
                <a:cubicBezTo>
                  <a:pt x="92" y="168"/>
                  <a:pt x="92" y="168"/>
                  <a:pt x="92" y="168"/>
                </a:cubicBezTo>
                <a:cubicBezTo>
                  <a:pt x="92" y="175"/>
                  <a:pt x="87" y="180"/>
                  <a:pt x="80" y="180"/>
                </a:cubicBezTo>
              </a:path>
            </a:pathLst>
          </a:custGeom>
          <a:solidFill>
            <a:schemeClr val="bg2">
              <a:lumMod val="50000"/>
            </a:schemeClr>
          </a:solidFill>
          <a:ln w="9525">
            <a:noFill/>
            <a:round/>
          </a:ln>
        </p:spPr>
        <p:txBody>
          <a:bodyPr lIns="121682" tIns="60841" rIns="121682" bIns="60841"/>
          <a:lstStyle/>
          <a:p>
            <a:pPr defTabSz="1217295" eaLnBrk="1" fontAlgn="auto" hangingPunct="1">
              <a:spcBef>
                <a:spcPts val="0"/>
              </a:spcBef>
              <a:spcAft>
                <a:spcPts val="0"/>
              </a:spcAft>
              <a:defRPr/>
            </a:pPr>
            <a:endParaRPr lang="en-US" sz="3190" kern="0">
              <a:solidFill>
                <a:schemeClr val="bg2">
                  <a:lumMod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3" name="Freeform 5"/>
          <p:cNvSpPr>
            <a:spLocks noEditPoints="1"/>
          </p:cNvSpPr>
          <p:nvPr/>
        </p:nvSpPr>
        <p:spPr bwMode="auto">
          <a:xfrm>
            <a:off x="5249863" y="4621213"/>
            <a:ext cx="436562" cy="423862"/>
          </a:xfrm>
          <a:custGeom>
            <a:avLst/>
            <a:gdLst/>
            <a:ahLst/>
            <a:cxnLst>
              <a:cxn ang="0">
                <a:pos x="671" y="73"/>
              </a:cxn>
              <a:cxn ang="0">
                <a:pos x="569" y="25"/>
              </a:cxn>
              <a:cxn ang="0">
                <a:pos x="576" y="4"/>
              </a:cxn>
              <a:cxn ang="0">
                <a:pos x="567" y="0"/>
              </a:cxn>
              <a:cxn ang="0">
                <a:pos x="111" y="1"/>
              </a:cxn>
              <a:cxn ang="0">
                <a:pos x="107" y="18"/>
              </a:cxn>
              <a:cxn ang="0">
                <a:pos x="103" y="73"/>
              </a:cxn>
              <a:cxn ang="0">
                <a:pos x="4" y="77"/>
              </a:cxn>
              <a:cxn ang="0">
                <a:pos x="67" y="254"/>
              </a:cxn>
              <a:cxn ang="0">
                <a:pos x="241" y="392"/>
              </a:cxn>
              <a:cxn ang="0">
                <a:pos x="271" y="444"/>
              </a:cxn>
              <a:cxn ang="0">
                <a:pos x="292" y="590"/>
              </a:cxn>
              <a:cxn ang="0">
                <a:pos x="254" y="594"/>
              </a:cxn>
              <a:cxn ang="0">
                <a:pos x="204" y="629"/>
              </a:cxn>
              <a:cxn ang="0">
                <a:pos x="213" y="662"/>
              </a:cxn>
              <a:cxn ang="0">
                <a:pos x="479" y="654"/>
              </a:cxn>
              <a:cxn ang="0">
                <a:pos x="472" y="617"/>
              </a:cxn>
              <a:cxn ang="0">
                <a:pos x="414" y="590"/>
              </a:cxn>
              <a:cxn ang="0">
                <a:pos x="416" y="455"/>
              </a:cxn>
              <a:cxn ang="0">
                <a:pos x="406" y="437"/>
              </a:cxn>
              <a:cxn ang="0">
                <a:pos x="431" y="397"/>
              </a:cxn>
              <a:cxn ang="0">
                <a:pos x="455" y="357"/>
              </a:cxn>
              <a:cxn ang="0">
                <a:pos x="683" y="85"/>
              </a:cxn>
              <a:cxn ang="0">
                <a:pos x="146" y="288"/>
              </a:cxn>
              <a:cxn ang="0">
                <a:pos x="95" y="244"/>
              </a:cxn>
              <a:cxn ang="0">
                <a:pos x="81" y="229"/>
              </a:cxn>
              <a:cxn ang="0">
                <a:pos x="78" y="224"/>
              </a:cxn>
              <a:cxn ang="0">
                <a:pos x="43" y="166"/>
              </a:cxn>
              <a:cxn ang="0">
                <a:pos x="41" y="161"/>
              </a:cxn>
              <a:cxn ang="0">
                <a:pos x="30" y="130"/>
              </a:cxn>
              <a:cxn ang="0">
                <a:pos x="23" y="97"/>
              </a:cxn>
              <a:cxn ang="0">
                <a:pos x="180" y="307"/>
              </a:cxn>
              <a:cxn ang="0">
                <a:pos x="453" y="141"/>
              </a:cxn>
              <a:cxn ang="0">
                <a:pos x="413" y="266"/>
              </a:cxn>
              <a:cxn ang="0">
                <a:pos x="342" y="222"/>
              </a:cxn>
              <a:cxn ang="0">
                <a:pos x="271" y="266"/>
              </a:cxn>
              <a:cxn ang="0">
                <a:pos x="230" y="141"/>
              </a:cxn>
              <a:cxn ang="0">
                <a:pos x="314" y="135"/>
              </a:cxn>
              <a:cxn ang="0">
                <a:pos x="345" y="57"/>
              </a:cxn>
              <a:cxn ang="0">
                <a:pos x="452" y="135"/>
              </a:cxn>
              <a:cxn ang="0">
                <a:pos x="653" y="103"/>
              </a:cxn>
              <a:cxn ang="0">
                <a:pos x="638" y="156"/>
              </a:cxn>
              <a:cxn ang="0">
                <a:pos x="635" y="163"/>
              </a:cxn>
              <a:cxn ang="0">
                <a:pos x="627" y="179"/>
              </a:cxn>
              <a:cxn ang="0">
                <a:pos x="598" y="226"/>
              </a:cxn>
              <a:cxn ang="0">
                <a:pos x="591" y="234"/>
              </a:cxn>
              <a:cxn ang="0">
                <a:pos x="563" y="263"/>
              </a:cxn>
              <a:cxn ang="0">
                <a:pos x="497" y="307"/>
              </a:cxn>
              <a:cxn ang="0">
                <a:pos x="654" y="97"/>
              </a:cxn>
              <a:cxn ang="0">
                <a:pos x="653" y="103"/>
              </a:cxn>
            </a:cxnLst>
            <a:rect l="0" t="0" r="r" b="b"/>
            <a:pathLst>
              <a:path w="683" h="662">
                <a:moveTo>
                  <a:pt x="680" y="78"/>
                </a:moveTo>
                <a:cubicBezTo>
                  <a:pt x="678" y="75"/>
                  <a:pt x="675" y="73"/>
                  <a:pt x="671" y="73"/>
                </a:cubicBezTo>
                <a:cubicBezTo>
                  <a:pt x="580" y="73"/>
                  <a:pt x="580" y="73"/>
                  <a:pt x="580" y="73"/>
                </a:cubicBezTo>
                <a:cubicBezTo>
                  <a:pt x="577" y="49"/>
                  <a:pt x="571" y="32"/>
                  <a:pt x="569" y="25"/>
                </a:cubicBezTo>
                <a:cubicBezTo>
                  <a:pt x="572" y="23"/>
                  <a:pt x="574" y="20"/>
                  <a:pt x="576" y="18"/>
                </a:cubicBezTo>
                <a:cubicBezTo>
                  <a:pt x="580" y="14"/>
                  <a:pt x="580" y="8"/>
                  <a:pt x="576" y="4"/>
                </a:cubicBezTo>
                <a:cubicBezTo>
                  <a:pt x="575" y="3"/>
                  <a:pt x="574" y="2"/>
                  <a:pt x="572" y="1"/>
                </a:cubicBezTo>
                <a:cubicBezTo>
                  <a:pt x="571" y="1"/>
                  <a:pt x="569" y="0"/>
                  <a:pt x="567" y="0"/>
                </a:cubicBezTo>
                <a:cubicBezTo>
                  <a:pt x="116" y="0"/>
                  <a:pt x="116" y="0"/>
                  <a:pt x="116" y="0"/>
                </a:cubicBezTo>
                <a:cubicBezTo>
                  <a:pt x="114" y="0"/>
                  <a:pt x="112" y="1"/>
                  <a:pt x="111" y="1"/>
                </a:cubicBezTo>
                <a:cubicBezTo>
                  <a:pt x="109" y="2"/>
                  <a:pt x="108" y="3"/>
                  <a:pt x="107" y="4"/>
                </a:cubicBezTo>
                <a:cubicBezTo>
                  <a:pt x="103" y="8"/>
                  <a:pt x="103" y="14"/>
                  <a:pt x="107" y="18"/>
                </a:cubicBezTo>
                <a:cubicBezTo>
                  <a:pt x="109" y="20"/>
                  <a:pt x="111" y="23"/>
                  <a:pt x="114" y="25"/>
                </a:cubicBezTo>
                <a:cubicBezTo>
                  <a:pt x="112" y="32"/>
                  <a:pt x="107" y="49"/>
                  <a:pt x="103" y="73"/>
                </a:cubicBezTo>
                <a:cubicBezTo>
                  <a:pt x="13" y="73"/>
                  <a:pt x="13" y="73"/>
                  <a:pt x="13" y="73"/>
                </a:cubicBezTo>
                <a:cubicBezTo>
                  <a:pt x="8" y="73"/>
                  <a:pt x="6" y="75"/>
                  <a:pt x="4" y="77"/>
                </a:cubicBezTo>
                <a:cubicBezTo>
                  <a:pt x="1" y="79"/>
                  <a:pt x="0" y="82"/>
                  <a:pt x="0" y="85"/>
                </a:cubicBezTo>
                <a:cubicBezTo>
                  <a:pt x="5" y="147"/>
                  <a:pt x="28" y="206"/>
                  <a:pt x="67" y="254"/>
                </a:cubicBezTo>
                <a:cubicBezTo>
                  <a:pt x="108" y="304"/>
                  <a:pt x="165" y="341"/>
                  <a:pt x="228" y="357"/>
                </a:cubicBezTo>
                <a:cubicBezTo>
                  <a:pt x="225" y="368"/>
                  <a:pt x="224" y="385"/>
                  <a:pt x="241" y="392"/>
                </a:cubicBezTo>
                <a:cubicBezTo>
                  <a:pt x="253" y="397"/>
                  <a:pt x="266" y="403"/>
                  <a:pt x="275" y="413"/>
                </a:cubicBezTo>
                <a:cubicBezTo>
                  <a:pt x="284" y="423"/>
                  <a:pt x="281" y="435"/>
                  <a:pt x="271" y="444"/>
                </a:cubicBezTo>
                <a:cubicBezTo>
                  <a:pt x="268" y="447"/>
                  <a:pt x="267" y="450"/>
                  <a:pt x="268" y="455"/>
                </a:cubicBezTo>
                <a:cubicBezTo>
                  <a:pt x="292" y="590"/>
                  <a:pt x="292" y="590"/>
                  <a:pt x="292" y="590"/>
                </a:cubicBezTo>
                <a:cubicBezTo>
                  <a:pt x="269" y="590"/>
                  <a:pt x="269" y="590"/>
                  <a:pt x="269" y="590"/>
                </a:cubicBezTo>
                <a:cubicBezTo>
                  <a:pt x="264" y="590"/>
                  <a:pt x="258" y="591"/>
                  <a:pt x="254" y="594"/>
                </a:cubicBezTo>
                <a:cubicBezTo>
                  <a:pt x="212" y="617"/>
                  <a:pt x="212" y="617"/>
                  <a:pt x="212" y="617"/>
                </a:cubicBezTo>
                <a:cubicBezTo>
                  <a:pt x="208" y="619"/>
                  <a:pt x="204" y="624"/>
                  <a:pt x="204" y="629"/>
                </a:cubicBezTo>
                <a:cubicBezTo>
                  <a:pt x="204" y="654"/>
                  <a:pt x="204" y="654"/>
                  <a:pt x="204" y="654"/>
                </a:cubicBezTo>
                <a:cubicBezTo>
                  <a:pt x="204" y="659"/>
                  <a:pt x="208" y="662"/>
                  <a:pt x="213" y="662"/>
                </a:cubicBezTo>
                <a:cubicBezTo>
                  <a:pt x="471" y="662"/>
                  <a:pt x="471" y="662"/>
                  <a:pt x="471" y="662"/>
                </a:cubicBezTo>
                <a:cubicBezTo>
                  <a:pt x="475" y="662"/>
                  <a:pt x="479" y="659"/>
                  <a:pt x="479" y="654"/>
                </a:cubicBezTo>
                <a:cubicBezTo>
                  <a:pt x="479" y="628"/>
                  <a:pt x="479" y="628"/>
                  <a:pt x="479" y="628"/>
                </a:cubicBezTo>
                <a:cubicBezTo>
                  <a:pt x="479" y="624"/>
                  <a:pt x="476" y="619"/>
                  <a:pt x="472" y="617"/>
                </a:cubicBezTo>
                <a:cubicBezTo>
                  <a:pt x="461" y="611"/>
                  <a:pt x="440" y="600"/>
                  <a:pt x="429" y="594"/>
                </a:cubicBezTo>
                <a:cubicBezTo>
                  <a:pt x="426" y="591"/>
                  <a:pt x="419" y="590"/>
                  <a:pt x="414" y="590"/>
                </a:cubicBezTo>
                <a:cubicBezTo>
                  <a:pt x="392" y="590"/>
                  <a:pt x="392" y="590"/>
                  <a:pt x="392" y="590"/>
                </a:cubicBezTo>
                <a:cubicBezTo>
                  <a:pt x="392" y="590"/>
                  <a:pt x="415" y="456"/>
                  <a:pt x="416" y="455"/>
                </a:cubicBezTo>
                <a:cubicBezTo>
                  <a:pt x="416" y="452"/>
                  <a:pt x="416" y="448"/>
                  <a:pt x="414" y="446"/>
                </a:cubicBezTo>
                <a:cubicBezTo>
                  <a:pt x="411" y="443"/>
                  <a:pt x="408" y="440"/>
                  <a:pt x="406" y="437"/>
                </a:cubicBezTo>
                <a:cubicBezTo>
                  <a:pt x="403" y="432"/>
                  <a:pt x="402" y="427"/>
                  <a:pt x="403" y="421"/>
                </a:cubicBezTo>
                <a:cubicBezTo>
                  <a:pt x="407" y="409"/>
                  <a:pt x="421" y="402"/>
                  <a:pt x="431" y="397"/>
                </a:cubicBezTo>
                <a:cubicBezTo>
                  <a:pt x="435" y="395"/>
                  <a:pt x="438" y="394"/>
                  <a:pt x="442" y="392"/>
                </a:cubicBezTo>
                <a:cubicBezTo>
                  <a:pt x="460" y="385"/>
                  <a:pt x="458" y="368"/>
                  <a:pt x="455" y="357"/>
                </a:cubicBezTo>
                <a:cubicBezTo>
                  <a:pt x="518" y="340"/>
                  <a:pt x="575" y="304"/>
                  <a:pt x="616" y="254"/>
                </a:cubicBezTo>
                <a:cubicBezTo>
                  <a:pt x="655" y="206"/>
                  <a:pt x="679" y="147"/>
                  <a:pt x="683" y="85"/>
                </a:cubicBezTo>
                <a:cubicBezTo>
                  <a:pt x="683" y="83"/>
                  <a:pt x="682" y="80"/>
                  <a:pt x="680" y="78"/>
                </a:cubicBezTo>
                <a:close/>
                <a:moveTo>
                  <a:pt x="146" y="288"/>
                </a:moveTo>
                <a:cubicBezTo>
                  <a:pt x="133" y="279"/>
                  <a:pt x="125" y="273"/>
                  <a:pt x="114" y="263"/>
                </a:cubicBezTo>
                <a:cubicBezTo>
                  <a:pt x="108" y="257"/>
                  <a:pt x="101" y="251"/>
                  <a:pt x="95" y="244"/>
                </a:cubicBezTo>
                <a:cubicBezTo>
                  <a:pt x="91" y="241"/>
                  <a:pt x="88" y="237"/>
                  <a:pt x="85" y="234"/>
                </a:cubicBezTo>
                <a:cubicBezTo>
                  <a:pt x="84" y="232"/>
                  <a:pt x="82" y="230"/>
                  <a:pt x="81" y="229"/>
                </a:cubicBezTo>
                <a:cubicBezTo>
                  <a:pt x="80" y="228"/>
                  <a:pt x="80" y="227"/>
                  <a:pt x="79" y="226"/>
                </a:cubicBezTo>
                <a:cubicBezTo>
                  <a:pt x="79" y="226"/>
                  <a:pt x="78" y="225"/>
                  <a:pt x="78" y="224"/>
                </a:cubicBezTo>
                <a:cubicBezTo>
                  <a:pt x="67" y="210"/>
                  <a:pt x="57" y="195"/>
                  <a:pt x="49" y="179"/>
                </a:cubicBezTo>
                <a:cubicBezTo>
                  <a:pt x="47" y="175"/>
                  <a:pt x="45" y="171"/>
                  <a:pt x="43" y="166"/>
                </a:cubicBezTo>
                <a:cubicBezTo>
                  <a:pt x="42" y="163"/>
                  <a:pt x="42" y="163"/>
                  <a:pt x="42" y="163"/>
                </a:cubicBezTo>
                <a:cubicBezTo>
                  <a:pt x="42" y="163"/>
                  <a:pt x="41" y="161"/>
                  <a:pt x="41" y="161"/>
                </a:cubicBezTo>
                <a:cubicBezTo>
                  <a:pt x="40" y="159"/>
                  <a:pt x="40" y="158"/>
                  <a:pt x="39" y="156"/>
                </a:cubicBezTo>
                <a:cubicBezTo>
                  <a:pt x="36" y="147"/>
                  <a:pt x="33" y="139"/>
                  <a:pt x="30" y="130"/>
                </a:cubicBezTo>
                <a:cubicBezTo>
                  <a:pt x="28" y="121"/>
                  <a:pt x="26" y="112"/>
                  <a:pt x="24" y="103"/>
                </a:cubicBezTo>
                <a:cubicBezTo>
                  <a:pt x="24" y="101"/>
                  <a:pt x="23" y="99"/>
                  <a:pt x="23" y="97"/>
                </a:cubicBezTo>
                <a:cubicBezTo>
                  <a:pt x="97" y="97"/>
                  <a:pt x="97" y="97"/>
                  <a:pt x="97" y="97"/>
                </a:cubicBezTo>
                <a:cubicBezTo>
                  <a:pt x="93" y="159"/>
                  <a:pt x="105" y="244"/>
                  <a:pt x="180" y="307"/>
                </a:cubicBezTo>
                <a:cubicBezTo>
                  <a:pt x="168" y="301"/>
                  <a:pt x="156" y="295"/>
                  <a:pt x="146" y="288"/>
                </a:cubicBezTo>
                <a:close/>
                <a:moveTo>
                  <a:pt x="453" y="141"/>
                </a:moveTo>
                <a:cubicBezTo>
                  <a:pt x="388" y="188"/>
                  <a:pt x="388" y="188"/>
                  <a:pt x="388" y="188"/>
                </a:cubicBezTo>
                <a:cubicBezTo>
                  <a:pt x="413" y="266"/>
                  <a:pt x="413" y="266"/>
                  <a:pt x="413" y="266"/>
                </a:cubicBezTo>
                <a:cubicBezTo>
                  <a:pt x="415" y="271"/>
                  <a:pt x="412" y="273"/>
                  <a:pt x="408" y="270"/>
                </a:cubicBezTo>
                <a:cubicBezTo>
                  <a:pt x="342" y="222"/>
                  <a:pt x="342" y="222"/>
                  <a:pt x="342" y="222"/>
                </a:cubicBezTo>
                <a:cubicBezTo>
                  <a:pt x="276" y="270"/>
                  <a:pt x="276" y="270"/>
                  <a:pt x="276" y="270"/>
                </a:cubicBezTo>
                <a:cubicBezTo>
                  <a:pt x="271" y="273"/>
                  <a:pt x="269" y="271"/>
                  <a:pt x="271" y="266"/>
                </a:cubicBezTo>
                <a:cubicBezTo>
                  <a:pt x="296" y="188"/>
                  <a:pt x="296" y="188"/>
                  <a:pt x="296" y="188"/>
                </a:cubicBezTo>
                <a:cubicBezTo>
                  <a:pt x="230" y="141"/>
                  <a:pt x="230" y="141"/>
                  <a:pt x="230" y="141"/>
                </a:cubicBezTo>
                <a:cubicBezTo>
                  <a:pt x="225" y="137"/>
                  <a:pt x="226" y="135"/>
                  <a:pt x="232" y="135"/>
                </a:cubicBezTo>
                <a:cubicBezTo>
                  <a:pt x="314" y="135"/>
                  <a:pt x="314" y="135"/>
                  <a:pt x="314" y="135"/>
                </a:cubicBezTo>
                <a:cubicBezTo>
                  <a:pt x="339" y="57"/>
                  <a:pt x="339" y="57"/>
                  <a:pt x="339" y="57"/>
                </a:cubicBezTo>
                <a:cubicBezTo>
                  <a:pt x="340" y="52"/>
                  <a:pt x="343" y="52"/>
                  <a:pt x="345" y="57"/>
                </a:cubicBezTo>
                <a:cubicBezTo>
                  <a:pt x="370" y="135"/>
                  <a:pt x="370" y="135"/>
                  <a:pt x="370" y="135"/>
                </a:cubicBezTo>
                <a:cubicBezTo>
                  <a:pt x="452" y="135"/>
                  <a:pt x="452" y="135"/>
                  <a:pt x="452" y="135"/>
                </a:cubicBezTo>
                <a:cubicBezTo>
                  <a:pt x="457" y="134"/>
                  <a:pt x="458" y="137"/>
                  <a:pt x="453" y="141"/>
                </a:cubicBezTo>
                <a:close/>
                <a:moveTo>
                  <a:pt x="653" y="103"/>
                </a:moveTo>
                <a:cubicBezTo>
                  <a:pt x="651" y="112"/>
                  <a:pt x="649" y="121"/>
                  <a:pt x="647" y="130"/>
                </a:cubicBezTo>
                <a:cubicBezTo>
                  <a:pt x="644" y="139"/>
                  <a:pt x="641" y="147"/>
                  <a:pt x="638" y="156"/>
                </a:cubicBezTo>
                <a:cubicBezTo>
                  <a:pt x="637" y="158"/>
                  <a:pt x="636" y="159"/>
                  <a:pt x="636" y="161"/>
                </a:cubicBezTo>
                <a:cubicBezTo>
                  <a:pt x="636" y="161"/>
                  <a:pt x="635" y="163"/>
                  <a:pt x="635" y="163"/>
                </a:cubicBezTo>
                <a:cubicBezTo>
                  <a:pt x="634" y="166"/>
                  <a:pt x="634" y="166"/>
                  <a:pt x="634" y="166"/>
                </a:cubicBezTo>
                <a:cubicBezTo>
                  <a:pt x="632" y="171"/>
                  <a:pt x="630" y="175"/>
                  <a:pt x="627" y="179"/>
                </a:cubicBezTo>
                <a:cubicBezTo>
                  <a:pt x="619" y="195"/>
                  <a:pt x="610" y="210"/>
                  <a:pt x="599" y="224"/>
                </a:cubicBezTo>
                <a:cubicBezTo>
                  <a:pt x="599" y="225"/>
                  <a:pt x="598" y="226"/>
                  <a:pt x="598" y="226"/>
                </a:cubicBezTo>
                <a:cubicBezTo>
                  <a:pt x="597" y="227"/>
                  <a:pt x="596" y="228"/>
                  <a:pt x="596" y="229"/>
                </a:cubicBezTo>
                <a:cubicBezTo>
                  <a:pt x="594" y="230"/>
                  <a:pt x="593" y="232"/>
                  <a:pt x="591" y="234"/>
                </a:cubicBezTo>
                <a:cubicBezTo>
                  <a:pt x="588" y="237"/>
                  <a:pt x="585" y="241"/>
                  <a:pt x="582" y="244"/>
                </a:cubicBezTo>
                <a:cubicBezTo>
                  <a:pt x="576" y="251"/>
                  <a:pt x="569" y="257"/>
                  <a:pt x="563" y="263"/>
                </a:cubicBezTo>
                <a:cubicBezTo>
                  <a:pt x="551" y="273"/>
                  <a:pt x="544" y="279"/>
                  <a:pt x="531" y="288"/>
                </a:cubicBezTo>
                <a:cubicBezTo>
                  <a:pt x="520" y="295"/>
                  <a:pt x="509" y="301"/>
                  <a:pt x="497" y="307"/>
                </a:cubicBezTo>
                <a:cubicBezTo>
                  <a:pt x="571" y="244"/>
                  <a:pt x="584" y="159"/>
                  <a:pt x="580" y="97"/>
                </a:cubicBezTo>
                <a:cubicBezTo>
                  <a:pt x="654" y="97"/>
                  <a:pt x="654" y="97"/>
                  <a:pt x="654" y="97"/>
                </a:cubicBezTo>
                <a:cubicBezTo>
                  <a:pt x="653" y="99"/>
                  <a:pt x="653" y="101"/>
                  <a:pt x="653" y="103"/>
                </a:cubicBezTo>
                <a:close/>
                <a:moveTo>
                  <a:pt x="653" y="103"/>
                </a:moveTo>
                <a:cubicBezTo>
                  <a:pt x="653" y="103"/>
                  <a:pt x="653" y="103"/>
                  <a:pt x="653" y="103"/>
                </a:cubicBezTo>
              </a:path>
            </a:pathLst>
          </a:custGeom>
          <a:solidFill>
            <a:schemeClr val="bg2">
              <a:lumMod val="50000"/>
            </a:schemeClr>
          </a:solidFill>
          <a:ln w="9525">
            <a:noFill/>
            <a:round/>
          </a:ln>
        </p:spPr>
        <p:txBody>
          <a:bodyPr lIns="121682" tIns="60841" rIns="121682" bIns="60841"/>
          <a:lstStyle/>
          <a:p>
            <a:pPr defTabSz="1217295" eaLnBrk="1" fontAlgn="auto" hangingPunct="1">
              <a:spcBef>
                <a:spcPts val="0"/>
              </a:spcBef>
              <a:spcAft>
                <a:spcPts val="0"/>
              </a:spcAft>
              <a:defRPr/>
            </a:pPr>
            <a:endParaRPr lang="en-US" sz="3190" kern="0">
              <a:solidFill>
                <a:schemeClr val="bg2">
                  <a:lumMod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4" name="Freeform 45"/>
          <p:cNvSpPr>
            <a:spLocks noEditPoints="1"/>
          </p:cNvSpPr>
          <p:nvPr/>
        </p:nvSpPr>
        <p:spPr bwMode="auto">
          <a:xfrm>
            <a:off x="6578600" y="4535488"/>
            <a:ext cx="490538" cy="531812"/>
          </a:xfrm>
          <a:custGeom>
            <a:avLst/>
            <a:gdLst/>
            <a:ahLst/>
            <a:cxnLst>
              <a:cxn ang="0">
                <a:pos x="783" y="812"/>
              </a:cxn>
              <a:cxn ang="0">
                <a:pos x="684" y="703"/>
              </a:cxn>
              <a:cxn ang="0">
                <a:pos x="698" y="592"/>
              </a:cxn>
              <a:cxn ang="0">
                <a:pos x="674" y="483"/>
              </a:cxn>
              <a:cxn ang="0">
                <a:pos x="617" y="387"/>
              </a:cxn>
              <a:cxn ang="0">
                <a:pos x="532" y="315"/>
              </a:cxn>
              <a:cxn ang="0">
                <a:pos x="428" y="275"/>
              </a:cxn>
              <a:cxn ang="0">
                <a:pos x="316" y="270"/>
              </a:cxn>
              <a:cxn ang="0">
                <a:pos x="209" y="303"/>
              </a:cxn>
              <a:cxn ang="0">
                <a:pos x="119" y="367"/>
              </a:cxn>
              <a:cxn ang="0">
                <a:pos x="54" y="458"/>
              </a:cxn>
              <a:cxn ang="0">
                <a:pos x="22" y="565"/>
              </a:cxn>
              <a:cxn ang="0">
                <a:pos x="27" y="677"/>
              </a:cxn>
              <a:cxn ang="0">
                <a:pos x="68" y="781"/>
              </a:cxn>
              <a:cxn ang="0">
                <a:pos x="140" y="866"/>
              </a:cxn>
              <a:cxn ang="0">
                <a:pos x="236" y="923"/>
              </a:cxn>
              <a:cxn ang="0">
                <a:pos x="345" y="945"/>
              </a:cxn>
              <a:cxn ang="0">
                <a:pos x="456" y="931"/>
              </a:cxn>
              <a:cxn ang="0">
                <a:pos x="556" y="882"/>
              </a:cxn>
              <a:cxn ang="0">
                <a:pos x="605" y="817"/>
              </a:cxn>
              <a:cxn ang="0">
                <a:pos x="769" y="943"/>
              </a:cxn>
              <a:cxn ang="0">
                <a:pos x="843" y="818"/>
              </a:cxn>
              <a:cxn ang="0">
                <a:pos x="456" y="618"/>
              </a:cxn>
              <a:cxn ang="0">
                <a:pos x="317" y="545"/>
              </a:cxn>
              <a:cxn ang="0">
                <a:pos x="381" y="630"/>
              </a:cxn>
              <a:cxn ang="0">
                <a:pos x="276" y="614"/>
              </a:cxn>
              <a:cxn ang="0">
                <a:pos x="407" y="700"/>
              </a:cxn>
              <a:cxn ang="0">
                <a:pos x="408" y="804"/>
              </a:cxn>
              <a:cxn ang="0">
                <a:pos x="307" y="409"/>
              </a:cxn>
              <a:cxn ang="0">
                <a:pos x="550" y="674"/>
              </a:cxn>
              <a:cxn ang="0">
                <a:pos x="576" y="689"/>
              </a:cxn>
              <a:cxn ang="0">
                <a:pos x="299" y="379"/>
              </a:cxn>
              <a:cxn ang="0">
                <a:pos x="415" y="833"/>
              </a:cxn>
              <a:cxn ang="0">
                <a:pos x="544" y="781"/>
              </a:cxn>
              <a:cxn ang="0">
                <a:pos x="109" y="670"/>
              </a:cxn>
              <a:cxn ang="0">
                <a:pos x="605" y="543"/>
              </a:cxn>
              <a:cxn ang="0">
                <a:pos x="839" y="900"/>
              </a:cxn>
              <a:cxn ang="0">
                <a:pos x="773" y="900"/>
              </a:cxn>
              <a:cxn ang="0">
                <a:pos x="807" y="842"/>
              </a:cxn>
              <a:cxn ang="0">
                <a:pos x="839" y="900"/>
              </a:cxn>
              <a:cxn ang="0">
                <a:pos x="543" y="226"/>
              </a:cxn>
              <a:cxn ang="0">
                <a:pos x="570" y="293"/>
              </a:cxn>
              <a:cxn ang="0">
                <a:pos x="620" y="312"/>
              </a:cxn>
              <a:cxn ang="0">
                <a:pos x="687" y="340"/>
              </a:cxn>
              <a:cxn ang="0">
                <a:pos x="736" y="318"/>
              </a:cxn>
              <a:cxn ang="0">
                <a:pos x="802" y="290"/>
              </a:cxn>
              <a:cxn ang="0">
                <a:pos x="821" y="240"/>
              </a:cxn>
              <a:cxn ang="0">
                <a:pos x="849" y="173"/>
              </a:cxn>
              <a:cxn ang="0">
                <a:pos x="827" y="124"/>
              </a:cxn>
              <a:cxn ang="0">
                <a:pos x="800" y="58"/>
              </a:cxn>
              <a:cxn ang="0">
                <a:pos x="749" y="39"/>
              </a:cxn>
              <a:cxn ang="0">
                <a:pos x="683" y="11"/>
              </a:cxn>
              <a:cxn ang="0">
                <a:pos x="634" y="33"/>
              </a:cxn>
              <a:cxn ang="0">
                <a:pos x="567" y="60"/>
              </a:cxn>
              <a:cxn ang="0">
                <a:pos x="548" y="111"/>
              </a:cxn>
              <a:cxn ang="0">
                <a:pos x="521" y="177"/>
              </a:cxn>
              <a:cxn ang="0">
                <a:pos x="685" y="93"/>
              </a:cxn>
              <a:cxn ang="0">
                <a:pos x="685" y="258"/>
              </a:cxn>
              <a:cxn ang="0">
                <a:pos x="685" y="93"/>
              </a:cxn>
              <a:cxn ang="0">
                <a:pos x="685" y="93"/>
              </a:cxn>
            </a:cxnLst>
            <a:rect l="0" t="0" r="r" b="b"/>
            <a:pathLst>
              <a:path w="889" h="965">
                <a:moveTo>
                  <a:pt x="843" y="818"/>
                </a:moveTo>
                <a:cubicBezTo>
                  <a:pt x="824" y="807"/>
                  <a:pt x="803" y="806"/>
                  <a:pt x="783" y="812"/>
                </a:cubicBezTo>
                <a:cubicBezTo>
                  <a:pt x="657" y="737"/>
                  <a:pt x="657" y="737"/>
                  <a:pt x="657" y="737"/>
                </a:cubicBezTo>
                <a:cubicBezTo>
                  <a:pt x="659" y="722"/>
                  <a:pt x="669" y="709"/>
                  <a:pt x="684" y="703"/>
                </a:cubicBezTo>
                <a:cubicBezTo>
                  <a:pt x="707" y="694"/>
                  <a:pt x="712" y="672"/>
                  <a:pt x="694" y="654"/>
                </a:cubicBezTo>
                <a:cubicBezTo>
                  <a:pt x="677" y="636"/>
                  <a:pt x="679" y="608"/>
                  <a:pt x="698" y="592"/>
                </a:cubicBezTo>
                <a:cubicBezTo>
                  <a:pt x="716" y="576"/>
                  <a:pt x="714" y="554"/>
                  <a:pt x="691" y="542"/>
                </a:cubicBezTo>
                <a:cubicBezTo>
                  <a:pt x="670" y="531"/>
                  <a:pt x="662" y="504"/>
                  <a:pt x="674" y="483"/>
                </a:cubicBezTo>
                <a:cubicBezTo>
                  <a:pt x="687" y="462"/>
                  <a:pt x="677" y="441"/>
                  <a:pt x="653" y="438"/>
                </a:cubicBezTo>
                <a:cubicBezTo>
                  <a:pt x="628" y="434"/>
                  <a:pt x="612" y="412"/>
                  <a:pt x="617" y="387"/>
                </a:cubicBezTo>
                <a:cubicBezTo>
                  <a:pt x="622" y="363"/>
                  <a:pt x="606" y="347"/>
                  <a:pt x="582" y="352"/>
                </a:cubicBezTo>
                <a:cubicBezTo>
                  <a:pt x="557" y="356"/>
                  <a:pt x="535" y="340"/>
                  <a:pt x="532" y="315"/>
                </a:cubicBezTo>
                <a:cubicBezTo>
                  <a:pt x="529" y="291"/>
                  <a:pt x="508" y="281"/>
                  <a:pt x="487" y="293"/>
                </a:cubicBezTo>
                <a:cubicBezTo>
                  <a:pt x="465" y="305"/>
                  <a:pt x="439" y="297"/>
                  <a:pt x="428" y="275"/>
                </a:cubicBezTo>
                <a:cubicBezTo>
                  <a:pt x="417" y="253"/>
                  <a:pt x="395" y="250"/>
                  <a:pt x="378" y="268"/>
                </a:cubicBezTo>
                <a:cubicBezTo>
                  <a:pt x="362" y="287"/>
                  <a:pt x="334" y="288"/>
                  <a:pt x="316" y="270"/>
                </a:cubicBezTo>
                <a:cubicBezTo>
                  <a:pt x="299" y="253"/>
                  <a:pt x="277" y="258"/>
                  <a:pt x="267" y="280"/>
                </a:cubicBezTo>
                <a:cubicBezTo>
                  <a:pt x="258" y="303"/>
                  <a:pt x="232" y="313"/>
                  <a:pt x="209" y="303"/>
                </a:cubicBezTo>
                <a:cubicBezTo>
                  <a:pt x="187" y="292"/>
                  <a:pt x="168" y="303"/>
                  <a:pt x="166" y="328"/>
                </a:cubicBezTo>
                <a:cubicBezTo>
                  <a:pt x="165" y="353"/>
                  <a:pt x="143" y="370"/>
                  <a:pt x="119" y="367"/>
                </a:cubicBezTo>
                <a:cubicBezTo>
                  <a:pt x="94" y="365"/>
                  <a:pt x="80" y="382"/>
                  <a:pt x="86" y="405"/>
                </a:cubicBezTo>
                <a:cubicBezTo>
                  <a:pt x="93" y="429"/>
                  <a:pt x="78" y="453"/>
                  <a:pt x="54" y="458"/>
                </a:cubicBezTo>
                <a:cubicBezTo>
                  <a:pt x="30" y="464"/>
                  <a:pt x="21" y="485"/>
                  <a:pt x="35" y="505"/>
                </a:cubicBezTo>
                <a:cubicBezTo>
                  <a:pt x="50" y="525"/>
                  <a:pt x="44" y="553"/>
                  <a:pt x="22" y="565"/>
                </a:cubicBezTo>
                <a:cubicBezTo>
                  <a:pt x="1" y="578"/>
                  <a:pt x="0" y="601"/>
                  <a:pt x="20" y="616"/>
                </a:cubicBezTo>
                <a:cubicBezTo>
                  <a:pt x="40" y="630"/>
                  <a:pt x="43" y="658"/>
                  <a:pt x="27" y="677"/>
                </a:cubicBezTo>
                <a:cubicBezTo>
                  <a:pt x="11" y="696"/>
                  <a:pt x="18" y="718"/>
                  <a:pt x="41" y="725"/>
                </a:cubicBezTo>
                <a:cubicBezTo>
                  <a:pt x="65" y="733"/>
                  <a:pt x="77" y="758"/>
                  <a:pt x="68" y="781"/>
                </a:cubicBezTo>
                <a:cubicBezTo>
                  <a:pt x="59" y="804"/>
                  <a:pt x="72" y="822"/>
                  <a:pt x="97" y="822"/>
                </a:cubicBezTo>
                <a:cubicBezTo>
                  <a:pt x="122" y="821"/>
                  <a:pt x="141" y="841"/>
                  <a:pt x="140" y="866"/>
                </a:cubicBezTo>
                <a:cubicBezTo>
                  <a:pt x="139" y="891"/>
                  <a:pt x="158" y="904"/>
                  <a:pt x="181" y="895"/>
                </a:cubicBezTo>
                <a:cubicBezTo>
                  <a:pt x="204" y="887"/>
                  <a:pt x="229" y="899"/>
                  <a:pt x="236" y="923"/>
                </a:cubicBezTo>
                <a:cubicBezTo>
                  <a:pt x="243" y="946"/>
                  <a:pt x="265" y="953"/>
                  <a:pt x="284" y="937"/>
                </a:cubicBezTo>
                <a:cubicBezTo>
                  <a:pt x="303" y="922"/>
                  <a:pt x="331" y="925"/>
                  <a:pt x="345" y="945"/>
                </a:cubicBezTo>
                <a:cubicBezTo>
                  <a:pt x="360" y="965"/>
                  <a:pt x="383" y="965"/>
                  <a:pt x="395" y="944"/>
                </a:cubicBezTo>
                <a:cubicBezTo>
                  <a:pt x="409" y="923"/>
                  <a:pt x="436" y="917"/>
                  <a:pt x="456" y="931"/>
                </a:cubicBezTo>
                <a:cubicBezTo>
                  <a:pt x="476" y="946"/>
                  <a:pt x="497" y="938"/>
                  <a:pt x="503" y="914"/>
                </a:cubicBezTo>
                <a:cubicBezTo>
                  <a:pt x="509" y="889"/>
                  <a:pt x="533" y="875"/>
                  <a:pt x="556" y="882"/>
                </a:cubicBezTo>
                <a:cubicBezTo>
                  <a:pt x="580" y="889"/>
                  <a:pt x="597" y="875"/>
                  <a:pt x="595" y="850"/>
                </a:cubicBezTo>
                <a:cubicBezTo>
                  <a:pt x="593" y="838"/>
                  <a:pt x="598" y="826"/>
                  <a:pt x="605" y="817"/>
                </a:cubicBezTo>
                <a:cubicBezTo>
                  <a:pt x="735" y="894"/>
                  <a:pt x="735" y="894"/>
                  <a:pt x="735" y="894"/>
                </a:cubicBezTo>
                <a:cubicBezTo>
                  <a:pt x="739" y="914"/>
                  <a:pt x="750" y="932"/>
                  <a:pt x="769" y="943"/>
                </a:cubicBezTo>
                <a:cubicBezTo>
                  <a:pt x="804" y="964"/>
                  <a:pt x="848" y="952"/>
                  <a:pt x="869" y="918"/>
                </a:cubicBezTo>
                <a:cubicBezTo>
                  <a:pt x="889" y="883"/>
                  <a:pt x="878" y="839"/>
                  <a:pt x="843" y="818"/>
                </a:cubicBezTo>
                <a:close/>
                <a:moveTo>
                  <a:pt x="550" y="674"/>
                </a:moveTo>
                <a:cubicBezTo>
                  <a:pt x="456" y="618"/>
                  <a:pt x="456" y="618"/>
                  <a:pt x="456" y="618"/>
                </a:cubicBezTo>
                <a:cubicBezTo>
                  <a:pt x="455" y="588"/>
                  <a:pt x="440" y="559"/>
                  <a:pt x="412" y="543"/>
                </a:cubicBezTo>
                <a:cubicBezTo>
                  <a:pt x="381" y="525"/>
                  <a:pt x="345" y="527"/>
                  <a:pt x="317" y="545"/>
                </a:cubicBezTo>
                <a:cubicBezTo>
                  <a:pt x="368" y="575"/>
                  <a:pt x="368" y="575"/>
                  <a:pt x="368" y="575"/>
                </a:cubicBezTo>
                <a:cubicBezTo>
                  <a:pt x="387" y="586"/>
                  <a:pt x="392" y="610"/>
                  <a:pt x="381" y="630"/>
                </a:cubicBezTo>
                <a:cubicBezTo>
                  <a:pt x="370" y="649"/>
                  <a:pt x="346" y="655"/>
                  <a:pt x="328" y="644"/>
                </a:cubicBezTo>
                <a:cubicBezTo>
                  <a:pt x="276" y="614"/>
                  <a:pt x="276" y="614"/>
                  <a:pt x="276" y="614"/>
                </a:cubicBezTo>
                <a:cubicBezTo>
                  <a:pt x="273" y="647"/>
                  <a:pt x="289" y="680"/>
                  <a:pt x="320" y="698"/>
                </a:cubicBezTo>
                <a:cubicBezTo>
                  <a:pt x="348" y="715"/>
                  <a:pt x="380" y="714"/>
                  <a:pt x="407" y="700"/>
                </a:cubicBezTo>
                <a:cubicBezTo>
                  <a:pt x="498" y="754"/>
                  <a:pt x="498" y="754"/>
                  <a:pt x="498" y="754"/>
                </a:cubicBezTo>
                <a:cubicBezTo>
                  <a:pt x="473" y="777"/>
                  <a:pt x="443" y="795"/>
                  <a:pt x="408" y="804"/>
                </a:cubicBezTo>
                <a:cubicBezTo>
                  <a:pt x="299" y="832"/>
                  <a:pt x="188" y="766"/>
                  <a:pt x="160" y="657"/>
                </a:cubicBezTo>
                <a:cubicBezTo>
                  <a:pt x="132" y="548"/>
                  <a:pt x="198" y="437"/>
                  <a:pt x="307" y="409"/>
                </a:cubicBezTo>
                <a:cubicBezTo>
                  <a:pt x="415" y="381"/>
                  <a:pt x="527" y="447"/>
                  <a:pt x="555" y="556"/>
                </a:cubicBezTo>
                <a:cubicBezTo>
                  <a:pt x="565" y="596"/>
                  <a:pt x="562" y="637"/>
                  <a:pt x="550" y="674"/>
                </a:cubicBezTo>
                <a:close/>
                <a:moveTo>
                  <a:pt x="595" y="700"/>
                </a:moveTo>
                <a:cubicBezTo>
                  <a:pt x="576" y="689"/>
                  <a:pt x="576" y="689"/>
                  <a:pt x="576" y="689"/>
                </a:cubicBezTo>
                <a:cubicBezTo>
                  <a:pt x="592" y="646"/>
                  <a:pt x="597" y="597"/>
                  <a:pt x="584" y="548"/>
                </a:cubicBezTo>
                <a:cubicBezTo>
                  <a:pt x="552" y="423"/>
                  <a:pt x="424" y="347"/>
                  <a:pt x="299" y="379"/>
                </a:cubicBezTo>
                <a:cubicBezTo>
                  <a:pt x="174" y="412"/>
                  <a:pt x="98" y="539"/>
                  <a:pt x="130" y="665"/>
                </a:cubicBezTo>
                <a:cubicBezTo>
                  <a:pt x="163" y="790"/>
                  <a:pt x="290" y="865"/>
                  <a:pt x="415" y="833"/>
                </a:cubicBezTo>
                <a:cubicBezTo>
                  <a:pt x="459" y="822"/>
                  <a:pt x="496" y="799"/>
                  <a:pt x="524" y="770"/>
                </a:cubicBezTo>
                <a:cubicBezTo>
                  <a:pt x="544" y="781"/>
                  <a:pt x="544" y="781"/>
                  <a:pt x="544" y="781"/>
                </a:cubicBezTo>
                <a:cubicBezTo>
                  <a:pt x="512" y="815"/>
                  <a:pt x="470" y="841"/>
                  <a:pt x="421" y="854"/>
                </a:cubicBezTo>
                <a:cubicBezTo>
                  <a:pt x="284" y="889"/>
                  <a:pt x="145" y="807"/>
                  <a:pt x="109" y="670"/>
                </a:cubicBezTo>
                <a:cubicBezTo>
                  <a:pt x="74" y="533"/>
                  <a:pt x="157" y="394"/>
                  <a:pt x="294" y="359"/>
                </a:cubicBezTo>
                <a:cubicBezTo>
                  <a:pt x="430" y="323"/>
                  <a:pt x="570" y="406"/>
                  <a:pt x="605" y="543"/>
                </a:cubicBezTo>
                <a:cubicBezTo>
                  <a:pt x="619" y="597"/>
                  <a:pt x="614" y="652"/>
                  <a:pt x="595" y="700"/>
                </a:cubicBezTo>
                <a:close/>
                <a:moveTo>
                  <a:pt x="839" y="900"/>
                </a:moveTo>
                <a:cubicBezTo>
                  <a:pt x="806" y="919"/>
                  <a:pt x="806" y="919"/>
                  <a:pt x="806" y="919"/>
                </a:cubicBezTo>
                <a:cubicBezTo>
                  <a:pt x="773" y="900"/>
                  <a:pt x="773" y="900"/>
                  <a:pt x="773" y="900"/>
                </a:cubicBezTo>
                <a:cubicBezTo>
                  <a:pt x="773" y="861"/>
                  <a:pt x="773" y="861"/>
                  <a:pt x="773" y="861"/>
                </a:cubicBezTo>
                <a:cubicBezTo>
                  <a:pt x="807" y="842"/>
                  <a:pt x="807" y="842"/>
                  <a:pt x="807" y="842"/>
                </a:cubicBezTo>
                <a:cubicBezTo>
                  <a:pt x="840" y="862"/>
                  <a:pt x="840" y="862"/>
                  <a:pt x="840" y="862"/>
                </a:cubicBezTo>
                <a:lnTo>
                  <a:pt x="839" y="900"/>
                </a:lnTo>
                <a:close/>
                <a:moveTo>
                  <a:pt x="526" y="216"/>
                </a:moveTo>
                <a:cubicBezTo>
                  <a:pt x="543" y="226"/>
                  <a:pt x="543" y="226"/>
                  <a:pt x="543" y="226"/>
                </a:cubicBezTo>
                <a:cubicBezTo>
                  <a:pt x="557" y="235"/>
                  <a:pt x="569" y="256"/>
                  <a:pt x="569" y="273"/>
                </a:cubicBezTo>
                <a:cubicBezTo>
                  <a:pt x="570" y="293"/>
                  <a:pt x="570" y="293"/>
                  <a:pt x="570" y="293"/>
                </a:cubicBezTo>
                <a:cubicBezTo>
                  <a:pt x="571" y="309"/>
                  <a:pt x="585" y="320"/>
                  <a:pt x="601" y="316"/>
                </a:cubicBezTo>
                <a:cubicBezTo>
                  <a:pt x="620" y="312"/>
                  <a:pt x="620" y="312"/>
                  <a:pt x="620" y="312"/>
                </a:cubicBezTo>
                <a:cubicBezTo>
                  <a:pt x="637" y="308"/>
                  <a:pt x="660" y="315"/>
                  <a:pt x="672" y="326"/>
                </a:cubicBezTo>
                <a:cubicBezTo>
                  <a:pt x="687" y="340"/>
                  <a:pt x="687" y="340"/>
                  <a:pt x="687" y="340"/>
                </a:cubicBezTo>
                <a:cubicBezTo>
                  <a:pt x="699" y="351"/>
                  <a:pt x="716" y="349"/>
                  <a:pt x="725" y="335"/>
                </a:cubicBezTo>
                <a:cubicBezTo>
                  <a:pt x="736" y="318"/>
                  <a:pt x="736" y="318"/>
                  <a:pt x="736" y="318"/>
                </a:cubicBezTo>
                <a:cubicBezTo>
                  <a:pt x="745" y="304"/>
                  <a:pt x="766" y="291"/>
                  <a:pt x="782" y="291"/>
                </a:cubicBezTo>
                <a:cubicBezTo>
                  <a:pt x="802" y="290"/>
                  <a:pt x="802" y="290"/>
                  <a:pt x="802" y="290"/>
                </a:cubicBezTo>
                <a:cubicBezTo>
                  <a:pt x="819" y="290"/>
                  <a:pt x="830" y="276"/>
                  <a:pt x="826" y="259"/>
                </a:cubicBezTo>
                <a:cubicBezTo>
                  <a:pt x="821" y="240"/>
                  <a:pt x="821" y="240"/>
                  <a:pt x="821" y="240"/>
                </a:cubicBezTo>
                <a:cubicBezTo>
                  <a:pt x="818" y="224"/>
                  <a:pt x="824" y="200"/>
                  <a:pt x="835" y="188"/>
                </a:cubicBezTo>
                <a:cubicBezTo>
                  <a:pt x="849" y="173"/>
                  <a:pt x="849" y="173"/>
                  <a:pt x="849" y="173"/>
                </a:cubicBezTo>
                <a:cubicBezTo>
                  <a:pt x="860" y="161"/>
                  <a:pt x="858" y="144"/>
                  <a:pt x="844" y="135"/>
                </a:cubicBezTo>
                <a:cubicBezTo>
                  <a:pt x="827" y="124"/>
                  <a:pt x="827" y="124"/>
                  <a:pt x="827" y="124"/>
                </a:cubicBezTo>
                <a:cubicBezTo>
                  <a:pt x="813" y="115"/>
                  <a:pt x="801" y="95"/>
                  <a:pt x="800" y="78"/>
                </a:cubicBezTo>
                <a:cubicBezTo>
                  <a:pt x="800" y="58"/>
                  <a:pt x="800" y="58"/>
                  <a:pt x="800" y="58"/>
                </a:cubicBezTo>
                <a:cubicBezTo>
                  <a:pt x="799" y="41"/>
                  <a:pt x="785" y="31"/>
                  <a:pt x="769" y="34"/>
                </a:cubicBezTo>
                <a:cubicBezTo>
                  <a:pt x="749" y="39"/>
                  <a:pt x="749" y="39"/>
                  <a:pt x="749" y="39"/>
                </a:cubicBezTo>
                <a:cubicBezTo>
                  <a:pt x="733" y="42"/>
                  <a:pt x="710" y="36"/>
                  <a:pt x="698" y="25"/>
                </a:cubicBezTo>
                <a:cubicBezTo>
                  <a:pt x="683" y="11"/>
                  <a:pt x="683" y="11"/>
                  <a:pt x="683" y="11"/>
                </a:cubicBezTo>
                <a:cubicBezTo>
                  <a:pt x="671" y="0"/>
                  <a:pt x="653" y="2"/>
                  <a:pt x="645" y="16"/>
                </a:cubicBezTo>
                <a:cubicBezTo>
                  <a:pt x="634" y="33"/>
                  <a:pt x="634" y="33"/>
                  <a:pt x="634" y="33"/>
                </a:cubicBezTo>
                <a:cubicBezTo>
                  <a:pt x="625" y="47"/>
                  <a:pt x="604" y="59"/>
                  <a:pt x="587" y="60"/>
                </a:cubicBezTo>
                <a:cubicBezTo>
                  <a:pt x="567" y="60"/>
                  <a:pt x="567" y="60"/>
                  <a:pt x="567" y="60"/>
                </a:cubicBezTo>
                <a:cubicBezTo>
                  <a:pt x="551" y="61"/>
                  <a:pt x="540" y="75"/>
                  <a:pt x="544" y="91"/>
                </a:cubicBezTo>
                <a:cubicBezTo>
                  <a:pt x="548" y="111"/>
                  <a:pt x="548" y="111"/>
                  <a:pt x="548" y="111"/>
                </a:cubicBezTo>
                <a:cubicBezTo>
                  <a:pt x="552" y="127"/>
                  <a:pt x="546" y="150"/>
                  <a:pt x="534" y="163"/>
                </a:cubicBezTo>
                <a:cubicBezTo>
                  <a:pt x="521" y="177"/>
                  <a:pt x="521" y="177"/>
                  <a:pt x="521" y="177"/>
                </a:cubicBezTo>
                <a:cubicBezTo>
                  <a:pt x="509" y="189"/>
                  <a:pt x="512" y="207"/>
                  <a:pt x="526" y="216"/>
                </a:cubicBezTo>
                <a:close/>
                <a:moveTo>
                  <a:pt x="685" y="93"/>
                </a:moveTo>
                <a:cubicBezTo>
                  <a:pt x="730" y="93"/>
                  <a:pt x="767" y="130"/>
                  <a:pt x="767" y="175"/>
                </a:cubicBezTo>
                <a:cubicBezTo>
                  <a:pt x="767" y="221"/>
                  <a:pt x="730" y="258"/>
                  <a:pt x="685" y="258"/>
                </a:cubicBezTo>
                <a:cubicBezTo>
                  <a:pt x="639" y="258"/>
                  <a:pt x="603" y="221"/>
                  <a:pt x="603" y="175"/>
                </a:cubicBezTo>
                <a:cubicBezTo>
                  <a:pt x="603" y="130"/>
                  <a:pt x="639" y="93"/>
                  <a:pt x="685" y="93"/>
                </a:cubicBezTo>
                <a:close/>
                <a:moveTo>
                  <a:pt x="685" y="93"/>
                </a:moveTo>
                <a:cubicBezTo>
                  <a:pt x="685" y="93"/>
                  <a:pt x="685" y="93"/>
                  <a:pt x="685" y="93"/>
                </a:cubicBezTo>
              </a:path>
            </a:pathLst>
          </a:custGeom>
          <a:solidFill>
            <a:schemeClr val="bg2">
              <a:lumMod val="50000"/>
            </a:schemeClr>
          </a:solidFill>
          <a:ln w="9525">
            <a:noFill/>
            <a:round/>
          </a:ln>
        </p:spPr>
        <p:txBody>
          <a:bodyPr lIns="121682" tIns="60841" rIns="121682" bIns="60841"/>
          <a:lstStyle/>
          <a:p>
            <a:pPr defTabSz="1217295" eaLnBrk="1" fontAlgn="auto" hangingPunct="1">
              <a:spcBef>
                <a:spcPts val="0"/>
              </a:spcBef>
              <a:spcAft>
                <a:spcPts val="0"/>
              </a:spcAft>
              <a:defRPr/>
            </a:pPr>
            <a:endParaRPr lang="en-US" sz="3190" kern="0">
              <a:solidFill>
                <a:schemeClr val="bg2">
                  <a:lumMod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5" name="Freeform 177"/>
          <p:cNvSpPr>
            <a:spLocks noEditPoints="1"/>
          </p:cNvSpPr>
          <p:nvPr/>
        </p:nvSpPr>
        <p:spPr bwMode="auto">
          <a:xfrm>
            <a:off x="4892675" y="3314700"/>
            <a:ext cx="439738" cy="463550"/>
          </a:xfrm>
          <a:custGeom>
            <a:avLst/>
            <a:gdLst/>
            <a:ahLst/>
            <a:cxnLst>
              <a:cxn ang="0">
                <a:pos x="350" y="180"/>
              </a:cxn>
              <a:cxn ang="0">
                <a:pos x="10" y="180"/>
              </a:cxn>
              <a:cxn ang="0">
                <a:pos x="5" y="171"/>
              </a:cxn>
              <a:cxn ang="0">
                <a:pos x="170" y="8"/>
              </a:cxn>
              <a:cxn ang="0">
                <a:pos x="189" y="9"/>
              </a:cxn>
              <a:cxn ang="0">
                <a:pos x="250" y="69"/>
              </a:cxn>
              <a:cxn ang="0">
                <a:pos x="250" y="45"/>
              </a:cxn>
              <a:cxn ang="0">
                <a:pos x="281" y="45"/>
              </a:cxn>
              <a:cxn ang="0">
                <a:pos x="281" y="100"/>
              </a:cxn>
              <a:cxn ang="0">
                <a:pos x="353" y="171"/>
              </a:cxn>
              <a:cxn ang="0">
                <a:pos x="350" y="180"/>
              </a:cxn>
              <a:cxn ang="0">
                <a:pos x="314" y="367"/>
              </a:cxn>
              <a:cxn ang="0">
                <a:pos x="300" y="380"/>
              </a:cxn>
              <a:cxn ang="0">
                <a:pos x="194" y="380"/>
              </a:cxn>
              <a:cxn ang="0">
                <a:pos x="194" y="302"/>
              </a:cxn>
              <a:cxn ang="0">
                <a:pos x="146" y="302"/>
              </a:cxn>
              <a:cxn ang="0">
                <a:pos x="146" y="380"/>
              </a:cxn>
              <a:cxn ang="0">
                <a:pos x="58" y="380"/>
              </a:cxn>
              <a:cxn ang="0">
                <a:pos x="44" y="366"/>
              </a:cxn>
              <a:cxn ang="0">
                <a:pos x="44" y="188"/>
              </a:cxn>
              <a:cxn ang="0">
                <a:pos x="314" y="188"/>
              </a:cxn>
              <a:cxn ang="0">
                <a:pos x="314" y="367"/>
              </a:cxn>
              <a:cxn ang="0">
                <a:pos x="273" y="242"/>
              </a:cxn>
              <a:cxn ang="0">
                <a:pos x="225" y="242"/>
              </a:cxn>
              <a:cxn ang="0">
                <a:pos x="225" y="282"/>
              </a:cxn>
              <a:cxn ang="0">
                <a:pos x="273" y="282"/>
              </a:cxn>
              <a:cxn ang="0">
                <a:pos x="273" y="242"/>
              </a:cxn>
            </a:cxnLst>
            <a:rect l="0" t="0" r="r" b="b"/>
            <a:pathLst>
              <a:path w="360" h="380">
                <a:moveTo>
                  <a:pt x="350" y="180"/>
                </a:moveTo>
                <a:cubicBezTo>
                  <a:pt x="295" y="180"/>
                  <a:pt x="68" y="180"/>
                  <a:pt x="10" y="180"/>
                </a:cubicBezTo>
                <a:cubicBezTo>
                  <a:pt x="0" y="180"/>
                  <a:pt x="0" y="176"/>
                  <a:pt x="5" y="171"/>
                </a:cubicBezTo>
                <a:cubicBezTo>
                  <a:pt x="36" y="140"/>
                  <a:pt x="138" y="40"/>
                  <a:pt x="170" y="8"/>
                </a:cubicBezTo>
                <a:cubicBezTo>
                  <a:pt x="178" y="0"/>
                  <a:pt x="180" y="0"/>
                  <a:pt x="189" y="9"/>
                </a:cubicBezTo>
                <a:cubicBezTo>
                  <a:pt x="201" y="21"/>
                  <a:pt x="225" y="44"/>
                  <a:pt x="250" y="69"/>
                </a:cubicBezTo>
                <a:cubicBezTo>
                  <a:pt x="250" y="45"/>
                  <a:pt x="250" y="45"/>
                  <a:pt x="250" y="45"/>
                </a:cubicBezTo>
                <a:cubicBezTo>
                  <a:pt x="281" y="45"/>
                  <a:pt x="281" y="45"/>
                  <a:pt x="281" y="45"/>
                </a:cubicBezTo>
                <a:cubicBezTo>
                  <a:pt x="281" y="100"/>
                  <a:pt x="281" y="100"/>
                  <a:pt x="281" y="100"/>
                </a:cubicBezTo>
                <a:cubicBezTo>
                  <a:pt x="311" y="129"/>
                  <a:pt x="339" y="158"/>
                  <a:pt x="353" y="171"/>
                </a:cubicBezTo>
                <a:cubicBezTo>
                  <a:pt x="358" y="176"/>
                  <a:pt x="360" y="180"/>
                  <a:pt x="350" y="180"/>
                </a:cubicBezTo>
                <a:close/>
                <a:moveTo>
                  <a:pt x="314" y="367"/>
                </a:moveTo>
                <a:cubicBezTo>
                  <a:pt x="314" y="376"/>
                  <a:pt x="310" y="380"/>
                  <a:pt x="300" y="380"/>
                </a:cubicBezTo>
                <a:cubicBezTo>
                  <a:pt x="269" y="380"/>
                  <a:pt x="194" y="380"/>
                  <a:pt x="194" y="380"/>
                </a:cubicBezTo>
                <a:cubicBezTo>
                  <a:pt x="194" y="302"/>
                  <a:pt x="194" y="302"/>
                  <a:pt x="194" y="302"/>
                </a:cubicBezTo>
                <a:cubicBezTo>
                  <a:pt x="146" y="302"/>
                  <a:pt x="146" y="302"/>
                  <a:pt x="146" y="302"/>
                </a:cubicBezTo>
                <a:cubicBezTo>
                  <a:pt x="146" y="380"/>
                  <a:pt x="146" y="380"/>
                  <a:pt x="146" y="380"/>
                </a:cubicBezTo>
                <a:cubicBezTo>
                  <a:pt x="146" y="380"/>
                  <a:pt x="86" y="380"/>
                  <a:pt x="58" y="380"/>
                </a:cubicBezTo>
                <a:cubicBezTo>
                  <a:pt x="49" y="380"/>
                  <a:pt x="44" y="375"/>
                  <a:pt x="44" y="366"/>
                </a:cubicBezTo>
                <a:cubicBezTo>
                  <a:pt x="44" y="322"/>
                  <a:pt x="44" y="188"/>
                  <a:pt x="44" y="188"/>
                </a:cubicBezTo>
                <a:cubicBezTo>
                  <a:pt x="314" y="188"/>
                  <a:pt x="314" y="188"/>
                  <a:pt x="314" y="188"/>
                </a:cubicBezTo>
                <a:cubicBezTo>
                  <a:pt x="314" y="188"/>
                  <a:pt x="314" y="323"/>
                  <a:pt x="314" y="367"/>
                </a:cubicBezTo>
                <a:close/>
                <a:moveTo>
                  <a:pt x="273" y="242"/>
                </a:moveTo>
                <a:cubicBezTo>
                  <a:pt x="225" y="242"/>
                  <a:pt x="225" y="242"/>
                  <a:pt x="225" y="242"/>
                </a:cubicBezTo>
                <a:cubicBezTo>
                  <a:pt x="225" y="282"/>
                  <a:pt x="225" y="282"/>
                  <a:pt x="225" y="282"/>
                </a:cubicBezTo>
                <a:cubicBezTo>
                  <a:pt x="273" y="282"/>
                  <a:pt x="273" y="282"/>
                  <a:pt x="273" y="282"/>
                </a:cubicBezTo>
                <a:cubicBezTo>
                  <a:pt x="273" y="242"/>
                  <a:pt x="273" y="242"/>
                  <a:pt x="273" y="242"/>
                </a:cubicBezTo>
                <a:close/>
              </a:path>
            </a:pathLst>
          </a:custGeom>
          <a:solidFill>
            <a:schemeClr val="bg2">
              <a:lumMod val="50000"/>
            </a:schemeClr>
          </a:solidFill>
          <a:ln w="9525">
            <a:noFill/>
            <a:round/>
          </a:ln>
        </p:spPr>
        <p:txBody>
          <a:bodyPr lIns="121682" tIns="60841" rIns="121682" bIns="60841"/>
          <a:lstStyle/>
          <a:p>
            <a:pPr defTabSz="1217295" eaLnBrk="1" fontAlgn="auto" hangingPunct="1">
              <a:spcBef>
                <a:spcPts val="0"/>
              </a:spcBef>
              <a:spcAft>
                <a:spcPts val="0"/>
              </a:spcAft>
              <a:defRPr/>
            </a:pPr>
            <a:endParaRPr lang="en-US" sz="3190" kern="0">
              <a:solidFill>
                <a:schemeClr val="bg2">
                  <a:lumMod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6" name="TextBox 13"/>
          <p:cNvSpPr txBox="1">
            <a:spLocks noChangeArrowheads="1"/>
          </p:cNvSpPr>
          <p:nvPr/>
        </p:nvSpPr>
        <p:spPr bwMode="auto">
          <a:xfrm>
            <a:off x="2055813" y="5156200"/>
            <a:ext cx="2333625" cy="369332"/>
          </a:xfrm>
          <a:prstGeom prst="rect">
            <a:avLst/>
          </a:prstGeom>
          <a:noFill/>
          <a:ln>
            <a:noFill/>
          </a:ln>
        </p:spPr>
        <p:txBody>
          <a:bodyPr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defRPr/>
            </a:pPr>
            <a:r>
              <a:rPr lang="zh-CN" altLang="en-US" sz="1200" dirty="0" smtClean="0">
                <a:solidFill>
                  <a:schemeClr val="bg2">
                    <a:lumMod val="25000"/>
                  </a:schemeClr>
                </a:solidFill>
                <a:cs typeface="+mn-ea"/>
                <a:sym typeface="Arial" panose="020B0604020202020204" pitchFamily="34" charset="0"/>
              </a:rPr>
              <a:t>点击编辑内容点击编辑内容点击编辑内容点击编辑内容</a:t>
            </a:r>
            <a:endParaRPr lang="zh-CN" altLang="en-US" sz="1200" dirty="0">
              <a:solidFill>
                <a:prstClr val="white"/>
              </a:solidFill>
            </a:endParaRPr>
          </a:p>
        </p:txBody>
      </p:sp>
      <p:sp>
        <p:nvSpPr>
          <p:cNvPr id="17" name="TextBox 13"/>
          <p:cNvSpPr txBox="1">
            <a:spLocks noChangeArrowheads="1"/>
          </p:cNvSpPr>
          <p:nvPr/>
        </p:nvSpPr>
        <p:spPr bwMode="auto">
          <a:xfrm>
            <a:off x="1346200" y="3314700"/>
            <a:ext cx="2335213" cy="369332"/>
          </a:xfrm>
          <a:prstGeom prst="rect">
            <a:avLst/>
          </a:prstGeom>
          <a:noFill/>
          <a:ln>
            <a:noFill/>
          </a:ln>
        </p:spPr>
        <p:txBody>
          <a:bodyPr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defRPr/>
            </a:pPr>
            <a:r>
              <a:rPr lang="zh-CN" altLang="en-US" sz="1200" dirty="0" smtClean="0">
                <a:solidFill>
                  <a:schemeClr val="bg2">
                    <a:lumMod val="25000"/>
                  </a:schemeClr>
                </a:solidFill>
                <a:cs typeface="+mn-ea"/>
                <a:sym typeface="Arial" panose="020B0604020202020204" pitchFamily="34" charset="0"/>
              </a:rPr>
              <a:t>点击编辑内容点击编辑内容点击编辑内容点击编辑内容</a:t>
            </a:r>
            <a:endParaRPr lang="zh-CN" altLang="en-US" sz="1200" dirty="0">
              <a:solidFill>
                <a:schemeClr val="bg2">
                  <a:lumMod val="25000"/>
                </a:schemeClr>
              </a:solidFill>
            </a:endParaRPr>
          </a:p>
        </p:txBody>
      </p:sp>
      <p:sp>
        <p:nvSpPr>
          <p:cNvPr id="18" name="TextBox 13"/>
          <p:cNvSpPr txBox="1">
            <a:spLocks noChangeArrowheads="1"/>
          </p:cNvSpPr>
          <p:nvPr/>
        </p:nvSpPr>
        <p:spPr bwMode="auto">
          <a:xfrm>
            <a:off x="6562725" y="1347788"/>
            <a:ext cx="2333625" cy="424090"/>
          </a:xfrm>
          <a:prstGeom prst="rect">
            <a:avLst/>
          </a:prstGeom>
          <a:noFill/>
          <a:ln>
            <a:noFill/>
          </a:ln>
        </p:spPr>
        <p:txBody>
          <a:bodyPr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lnSpc>
                <a:spcPct val="120000"/>
              </a:lnSpc>
              <a:spcBef>
                <a:spcPct val="20000"/>
              </a:spcBef>
            </a:pPr>
            <a:r>
              <a:rPr lang="zh-CN" altLang="en-US" sz="1200" dirty="0">
                <a:solidFill>
                  <a:schemeClr val="bg2">
                    <a:lumMod val="25000"/>
                  </a:schemeClr>
                </a:solidFill>
                <a:latin typeface="Arial" panose="020B0604020202020204" pitchFamily="34" charset="0"/>
                <a:ea typeface="微软雅黑" panose="020B0503020204020204" pitchFamily="34" charset="-122"/>
                <a:cs typeface="宋体" panose="02010600030101010101" pitchFamily="2" charset="-122"/>
                <a:sym typeface="Arial" panose="020B0604020202020204" pitchFamily="34" charset="0"/>
              </a:rPr>
              <a:t>单击此处可编辑内容，根据您的需要自由拉伸文本框大小</a:t>
            </a:r>
            <a:endParaRPr lang="en-US" altLang="zh-CN" sz="1200" dirty="0">
              <a:solidFill>
                <a:schemeClr val="bg2">
                  <a:lumMod val="25000"/>
                </a:schemeClr>
              </a:solidFill>
              <a:latin typeface="Arial" panose="020B0604020202020204" pitchFamily="34" charset="0"/>
              <a:ea typeface="微软雅黑" panose="020B0503020204020204" pitchFamily="34" charset="-122"/>
              <a:cs typeface="宋体" panose="02010600030101010101" pitchFamily="2" charset="-122"/>
              <a:sym typeface="Arial" panose="020B0604020202020204" pitchFamily="34" charset="0"/>
            </a:endParaRPr>
          </a:p>
        </p:txBody>
      </p:sp>
      <p:sp>
        <p:nvSpPr>
          <p:cNvPr id="19" name="TextBox 13"/>
          <p:cNvSpPr txBox="1">
            <a:spLocks noChangeArrowheads="1"/>
          </p:cNvSpPr>
          <p:nvPr/>
        </p:nvSpPr>
        <p:spPr bwMode="auto">
          <a:xfrm>
            <a:off x="8415338" y="3157538"/>
            <a:ext cx="2333625" cy="369332"/>
          </a:xfrm>
          <a:prstGeom prst="rect">
            <a:avLst/>
          </a:prstGeom>
          <a:noFill/>
          <a:ln>
            <a:noFill/>
          </a:ln>
        </p:spPr>
        <p:txBody>
          <a:bodyPr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defRPr/>
            </a:pPr>
            <a:r>
              <a:rPr lang="zh-CN" altLang="en-US" sz="1200" dirty="0" smtClean="0">
                <a:solidFill>
                  <a:schemeClr val="bg2">
                    <a:lumMod val="25000"/>
                  </a:schemeClr>
                </a:solidFill>
                <a:cs typeface="+mn-ea"/>
                <a:sym typeface="Arial" panose="020B0604020202020204" pitchFamily="34" charset="0"/>
              </a:rPr>
              <a:t>点击编辑内容点击编辑内容点击编辑内容点击编辑内容</a:t>
            </a:r>
            <a:endParaRPr lang="zh-CN" altLang="en-US" sz="1200" dirty="0">
              <a:solidFill>
                <a:prstClr val="white"/>
              </a:solidFill>
            </a:endParaRPr>
          </a:p>
        </p:txBody>
      </p:sp>
      <p:sp>
        <p:nvSpPr>
          <p:cNvPr id="20" name="TextBox 13"/>
          <p:cNvSpPr txBox="1">
            <a:spLocks noChangeArrowheads="1"/>
          </p:cNvSpPr>
          <p:nvPr/>
        </p:nvSpPr>
        <p:spPr bwMode="auto">
          <a:xfrm>
            <a:off x="7627938" y="5108575"/>
            <a:ext cx="2335212" cy="369332"/>
          </a:xfrm>
          <a:prstGeom prst="rect">
            <a:avLst/>
          </a:prstGeom>
          <a:noFill/>
          <a:ln>
            <a:noFill/>
          </a:ln>
        </p:spPr>
        <p:txBody>
          <a:bodyPr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defRPr/>
            </a:pPr>
            <a:r>
              <a:rPr lang="zh-CN" altLang="en-US" sz="1200" dirty="0" smtClean="0">
                <a:solidFill>
                  <a:schemeClr val="bg2">
                    <a:lumMod val="25000"/>
                  </a:schemeClr>
                </a:solidFill>
                <a:cs typeface="+mn-ea"/>
                <a:sym typeface="Arial" panose="020B0604020202020204" pitchFamily="34" charset="0"/>
              </a:rPr>
              <a:t>点击编辑内容点击编辑内容点击编辑内容点击编辑内容</a:t>
            </a:r>
            <a:endParaRPr lang="zh-CN" altLang="en-US" sz="1200" dirty="0">
              <a:solidFill>
                <a:prstClr val="white"/>
              </a:solidFill>
            </a:endParaRPr>
          </a:p>
        </p:txBody>
      </p:sp>
      <p:sp>
        <p:nvSpPr>
          <p:cNvPr id="21" name="TextBox 13"/>
          <p:cNvSpPr txBox="1"/>
          <p:nvPr/>
        </p:nvSpPr>
        <p:spPr>
          <a:xfrm>
            <a:off x="2436813" y="4821238"/>
            <a:ext cx="1952625" cy="246062"/>
          </a:xfrm>
          <a:prstGeom prst="rect">
            <a:avLst/>
          </a:prstGeom>
          <a:noFill/>
        </p:spPr>
        <p:txBody>
          <a:bodyPr lIns="0" tIns="0" rIns="0" bIns="0">
            <a:spAutoFit/>
          </a:bodyPr>
          <a:lstStyle/>
          <a:p>
            <a:pPr algn="r" defTabSz="1216660" eaLnBrk="1" fontAlgn="auto" hangingPunct="1">
              <a:spcBef>
                <a:spcPct val="20000"/>
              </a:spcBef>
              <a:spcAft>
                <a:spcPts val="0"/>
              </a:spcAft>
              <a:defRPr/>
            </a:pPr>
            <a:r>
              <a:rPr lang="zh-CN" altLang="en-US" sz="1600" b="1" dirty="0">
                <a:solidFill>
                  <a:schemeClr val="bg2">
                    <a:lumMod val="25000"/>
                  </a:schemeClr>
                </a:solidFill>
                <a:latin typeface="Arial" panose="020B0604020202020204" pitchFamily="34" charset="0"/>
                <a:ea typeface="微软雅黑" panose="020B0503020204020204" pitchFamily="34" charset="-122"/>
                <a:cs typeface="+mn-ea"/>
                <a:sym typeface="Arial" panose="020B0604020202020204" pitchFamily="34" charset="0"/>
              </a:rPr>
              <a:t>单击编辑标题</a:t>
            </a:r>
            <a:endParaRPr lang="en-US" sz="1600" b="1" dirty="0">
              <a:solidFill>
                <a:schemeClr val="bg2">
                  <a:lumMod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2" name="TextBox 13"/>
          <p:cNvSpPr txBox="1"/>
          <p:nvPr/>
        </p:nvSpPr>
        <p:spPr>
          <a:xfrm>
            <a:off x="1727200" y="2962275"/>
            <a:ext cx="1954213" cy="246063"/>
          </a:xfrm>
          <a:prstGeom prst="rect">
            <a:avLst/>
          </a:prstGeom>
          <a:noFill/>
        </p:spPr>
        <p:txBody>
          <a:bodyPr lIns="0" tIns="0" rIns="0" bIns="0">
            <a:spAutoFit/>
          </a:bodyPr>
          <a:lstStyle/>
          <a:p>
            <a:pPr algn="r" defTabSz="1216660" eaLnBrk="1" fontAlgn="auto" hangingPunct="1">
              <a:spcBef>
                <a:spcPct val="20000"/>
              </a:spcBef>
              <a:spcAft>
                <a:spcPts val="0"/>
              </a:spcAft>
              <a:defRPr/>
            </a:pPr>
            <a:r>
              <a:rPr lang="zh-CN" altLang="en-US" sz="1600" b="1" dirty="0">
                <a:solidFill>
                  <a:schemeClr val="bg2">
                    <a:lumMod val="25000"/>
                  </a:schemeClr>
                </a:solidFill>
                <a:latin typeface="Arial" panose="020B0604020202020204" pitchFamily="34" charset="0"/>
                <a:ea typeface="微软雅黑" panose="020B0503020204020204" pitchFamily="34" charset="-122"/>
                <a:cs typeface="+mn-ea"/>
                <a:sym typeface="Arial" panose="020B0604020202020204" pitchFamily="34" charset="0"/>
              </a:rPr>
              <a:t>单击编辑标题</a:t>
            </a:r>
            <a:endParaRPr lang="en-US" sz="1600" b="1" dirty="0">
              <a:solidFill>
                <a:schemeClr val="bg2">
                  <a:lumMod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3" name="TextBox 13"/>
          <p:cNvSpPr txBox="1"/>
          <p:nvPr/>
        </p:nvSpPr>
        <p:spPr>
          <a:xfrm>
            <a:off x="7627938" y="4799013"/>
            <a:ext cx="1954212" cy="246062"/>
          </a:xfrm>
          <a:prstGeom prst="rect">
            <a:avLst/>
          </a:prstGeom>
          <a:noFill/>
        </p:spPr>
        <p:txBody>
          <a:bodyPr lIns="0" tIns="0" rIns="0" bIns="0">
            <a:spAutoFit/>
          </a:bodyPr>
          <a:lstStyle/>
          <a:p>
            <a:pPr defTabSz="1216660" eaLnBrk="1" fontAlgn="auto" hangingPunct="1">
              <a:spcBef>
                <a:spcPct val="20000"/>
              </a:spcBef>
              <a:spcAft>
                <a:spcPts val="0"/>
              </a:spcAft>
              <a:defRPr/>
            </a:pPr>
            <a:r>
              <a:rPr lang="zh-CN" altLang="en-US" sz="1600" b="1" dirty="0">
                <a:solidFill>
                  <a:schemeClr val="bg2">
                    <a:lumMod val="25000"/>
                  </a:schemeClr>
                </a:solidFill>
                <a:latin typeface="Arial" panose="020B0604020202020204" pitchFamily="34" charset="0"/>
                <a:ea typeface="微软雅黑" panose="020B0503020204020204" pitchFamily="34" charset="-122"/>
                <a:cs typeface="+mn-ea"/>
                <a:sym typeface="Arial" panose="020B0604020202020204" pitchFamily="34" charset="0"/>
              </a:rPr>
              <a:t>单击编辑标题</a:t>
            </a:r>
            <a:endParaRPr lang="en-US" sz="1600" b="1" dirty="0">
              <a:solidFill>
                <a:schemeClr val="bg2">
                  <a:lumMod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4" name="TextBox 13"/>
          <p:cNvSpPr txBox="1"/>
          <p:nvPr/>
        </p:nvSpPr>
        <p:spPr>
          <a:xfrm>
            <a:off x="8415338" y="2840038"/>
            <a:ext cx="1952625" cy="246062"/>
          </a:xfrm>
          <a:prstGeom prst="rect">
            <a:avLst/>
          </a:prstGeom>
          <a:noFill/>
        </p:spPr>
        <p:txBody>
          <a:bodyPr lIns="0" tIns="0" rIns="0" bIns="0">
            <a:spAutoFit/>
          </a:bodyPr>
          <a:lstStyle/>
          <a:p>
            <a:pPr defTabSz="1216660" eaLnBrk="1" fontAlgn="auto" hangingPunct="1">
              <a:spcBef>
                <a:spcPct val="20000"/>
              </a:spcBef>
              <a:spcAft>
                <a:spcPts val="0"/>
              </a:spcAft>
              <a:defRPr/>
            </a:pPr>
            <a:r>
              <a:rPr lang="zh-CN" altLang="en-US" sz="1600" b="1" dirty="0">
                <a:solidFill>
                  <a:schemeClr val="bg2">
                    <a:lumMod val="25000"/>
                  </a:schemeClr>
                </a:solidFill>
                <a:latin typeface="Arial" panose="020B0604020202020204" pitchFamily="34" charset="0"/>
                <a:ea typeface="微软雅黑" panose="020B0503020204020204" pitchFamily="34" charset="-122"/>
                <a:cs typeface="+mn-ea"/>
                <a:sym typeface="Arial" panose="020B0604020202020204" pitchFamily="34" charset="0"/>
              </a:rPr>
              <a:t>单击编辑标题</a:t>
            </a:r>
            <a:endParaRPr lang="en-US" sz="1600" b="1" dirty="0">
              <a:solidFill>
                <a:schemeClr val="bg2">
                  <a:lumMod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5" name="TextBox 13"/>
          <p:cNvSpPr txBox="1"/>
          <p:nvPr/>
        </p:nvSpPr>
        <p:spPr>
          <a:xfrm>
            <a:off x="6538913" y="1081088"/>
            <a:ext cx="1952625" cy="246062"/>
          </a:xfrm>
          <a:prstGeom prst="rect">
            <a:avLst/>
          </a:prstGeom>
          <a:noFill/>
        </p:spPr>
        <p:txBody>
          <a:bodyPr lIns="0" tIns="0" rIns="0" bIns="0">
            <a:spAutoFit/>
          </a:bodyPr>
          <a:lstStyle/>
          <a:p>
            <a:pPr defTabSz="1216660" eaLnBrk="1" fontAlgn="auto" hangingPunct="1">
              <a:spcBef>
                <a:spcPct val="20000"/>
              </a:spcBef>
              <a:spcAft>
                <a:spcPts val="0"/>
              </a:spcAft>
              <a:defRPr/>
            </a:pPr>
            <a:r>
              <a:rPr lang="zh-CN" altLang="en-US" sz="1600" b="1" dirty="0">
                <a:solidFill>
                  <a:schemeClr val="bg2">
                    <a:lumMod val="25000"/>
                  </a:schemeClr>
                </a:solidFill>
                <a:latin typeface="Arial" panose="020B0604020202020204" pitchFamily="34" charset="0"/>
                <a:ea typeface="微软雅黑" panose="020B0503020204020204" pitchFamily="34" charset="-122"/>
                <a:cs typeface="+mn-ea"/>
                <a:sym typeface="Arial" panose="020B0604020202020204" pitchFamily="34" charset="0"/>
              </a:rPr>
              <a:t>单击编辑标题</a:t>
            </a:r>
            <a:endParaRPr lang="en-US" sz="1600" b="1" dirty="0">
              <a:solidFill>
                <a:schemeClr val="bg2">
                  <a:lumMod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2"/>
          <p:cNvGrpSpPr/>
          <p:nvPr/>
        </p:nvGrpSpPr>
        <p:grpSpPr bwMode="auto">
          <a:xfrm>
            <a:off x="223326" y="206326"/>
            <a:ext cx="2921000" cy="461665"/>
            <a:chOff x="608318" y="538132"/>
            <a:chExt cx="2521286" cy="461734"/>
          </a:xfrm>
        </p:grpSpPr>
        <p:sp>
          <p:nvSpPr>
            <p:cNvPr id="3" name="椭圆 2"/>
            <p:cNvSpPr/>
            <p:nvPr/>
          </p:nvSpPr>
          <p:spPr>
            <a:xfrm>
              <a:off x="608318" y="695318"/>
              <a:ext cx="87324" cy="85738"/>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2000">
                <a:solidFill>
                  <a:schemeClr val="tx1">
                    <a:lumMod val="75000"/>
                    <a:lumOff val="25000"/>
                  </a:schemeClr>
                </a:solidFill>
              </a:endParaRPr>
            </a:p>
          </p:txBody>
        </p:sp>
        <p:sp>
          <p:nvSpPr>
            <p:cNvPr id="4" name="椭圆 3"/>
            <p:cNvSpPr/>
            <p:nvPr/>
          </p:nvSpPr>
          <p:spPr>
            <a:xfrm>
              <a:off x="3042279" y="695318"/>
              <a:ext cx="87325" cy="85738"/>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2000">
                <a:solidFill>
                  <a:schemeClr val="tx1">
                    <a:lumMod val="75000"/>
                    <a:lumOff val="25000"/>
                  </a:schemeClr>
                </a:solidFill>
              </a:endParaRPr>
            </a:p>
          </p:txBody>
        </p:sp>
        <p:sp>
          <p:nvSpPr>
            <p:cNvPr id="5" name="文本框 31"/>
            <p:cNvSpPr txBox="1">
              <a:spLocks noChangeArrowheads="1"/>
            </p:cNvSpPr>
            <p:nvPr/>
          </p:nvSpPr>
          <p:spPr bwMode="auto">
            <a:xfrm>
              <a:off x="703979" y="538132"/>
              <a:ext cx="2338540" cy="4617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Tx/>
                <a:buNone/>
              </a:pPr>
              <a:r>
                <a:rPr lang="zh-CN" altLang="en-US" sz="2400" b="1" dirty="0">
                  <a:solidFill>
                    <a:schemeClr val="tx1">
                      <a:lumMod val="85000"/>
                      <a:lumOff val="15000"/>
                    </a:schemeClr>
                  </a:solidFill>
                  <a:latin typeface="微软雅黑" panose="020B0503020204020204" pitchFamily="34" charset="-122"/>
                  <a:ea typeface="微软雅黑" panose="020B0503020204020204" pitchFamily="34" charset="-122"/>
                </a:rPr>
                <a:t>点此添加您的标题</a:t>
              </a:r>
            </a:p>
          </p:txBody>
        </p:sp>
      </p:grpSp>
      <p:pic>
        <p:nvPicPr>
          <p:cNvPr id="6" name="图片 5"/>
          <p:cNvPicPr>
            <a:picLocks noChangeAspect="1"/>
          </p:cNvPicPr>
          <p:nvPr/>
        </p:nvPicPr>
        <p:blipFill>
          <a:blip r:embed="rId2" cstate="screen"/>
          <a:srcRect/>
          <a:stretch>
            <a:fillRect/>
          </a:stretch>
        </p:blipFill>
        <p:spPr>
          <a:xfrm>
            <a:off x="5022621" y="1282958"/>
            <a:ext cx="2089608" cy="1416960"/>
          </a:xfrm>
          <a:custGeom>
            <a:avLst/>
            <a:gdLst>
              <a:gd name="connsiteX0" fmla="*/ 0 w 2089608"/>
              <a:gd name="connsiteY0" fmla="*/ 0 h 1416960"/>
              <a:gd name="connsiteX1" fmla="*/ 2089608 w 2089608"/>
              <a:gd name="connsiteY1" fmla="*/ 0 h 1416960"/>
              <a:gd name="connsiteX2" fmla="*/ 2089608 w 2089608"/>
              <a:gd name="connsiteY2" fmla="*/ 1416960 h 1416960"/>
              <a:gd name="connsiteX3" fmla="*/ 0 w 2089608"/>
              <a:gd name="connsiteY3" fmla="*/ 1416960 h 1416960"/>
            </a:gdLst>
            <a:ahLst/>
            <a:cxnLst>
              <a:cxn ang="0">
                <a:pos x="connsiteX0" y="connsiteY0"/>
              </a:cxn>
              <a:cxn ang="0">
                <a:pos x="connsiteX1" y="connsiteY1"/>
              </a:cxn>
              <a:cxn ang="0">
                <a:pos x="connsiteX2" y="connsiteY2"/>
              </a:cxn>
              <a:cxn ang="0">
                <a:pos x="connsiteX3" y="connsiteY3"/>
              </a:cxn>
            </a:cxnLst>
            <a:rect l="l" t="t" r="r" b="b"/>
            <a:pathLst>
              <a:path w="2089608" h="1416960">
                <a:moveTo>
                  <a:pt x="0" y="0"/>
                </a:moveTo>
                <a:lnTo>
                  <a:pt x="2089608" y="0"/>
                </a:lnTo>
                <a:lnTo>
                  <a:pt x="2089608" y="1416960"/>
                </a:lnTo>
                <a:lnTo>
                  <a:pt x="0" y="1416960"/>
                </a:lnTo>
                <a:close/>
              </a:path>
            </a:pathLst>
          </a:custGeom>
        </p:spPr>
      </p:pic>
      <p:pic>
        <p:nvPicPr>
          <p:cNvPr id="7" name="图片 6"/>
          <p:cNvPicPr>
            <a:picLocks noChangeAspect="1"/>
          </p:cNvPicPr>
          <p:nvPr/>
        </p:nvPicPr>
        <p:blipFill>
          <a:blip r:embed="rId3" cstate="screen"/>
          <a:srcRect/>
          <a:stretch>
            <a:fillRect/>
          </a:stretch>
        </p:blipFill>
        <p:spPr>
          <a:xfrm>
            <a:off x="9553772" y="1282958"/>
            <a:ext cx="2089608" cy="1423346"/>
          </a:xfrm>
          <a:custGeom>
            <a:avLst/>
            <a:gdLst>
              <a:gd name="connsiteX0" fmla="*/ 0 w 2089608"/>
              <a:gd name="connsiteY0" fmla="*/ 0 h 1423346"/>
              <a:gd name="connsiteX1" fmla="*/ 2089608 w 2089608"/>
              <a:gd name="connsiteY1" fmla="*/ 0 h 1423346"/>
              <a:gd name="connsiteX2" fmla="*/ 2089608 w 2089608"/>
              <a:gd name="connsiteY2" fmla="*/ 1423346 h 1423346"/>
              <a:gd name="connsiteX3" fmla="*/ 0 w 2089608"/>
              <a:gd name="connsiteY3" fmla="*/ 1423346 h 1423346"/>
            </a:gdLst>
            <a:ahLst/>
            <a:cxnLst>
              <a:cxn ang="0">
                <a:pos x="connsiteX0" y="connsiteY0"/>
              </a:cxn>
              <a:cxn ang="0">
                <a:pos x="connsiteX1" y="connsiteY1"/>
              </a:cxn>
              <a:cxn ang="0">
                <a:pos x="connsiteX2" y="connsiteY2"/>
              </a:cxn>
              <a:cxn ang="0">
                <a:pos x="connsiteX3" y="connsiteY3"/>
              </a:cxn>
            </a:cxnLst>
            <a:rect l="l" t="t" r="r" b="b"/>
            <a:pathLst>
              <a:path w="2089608" h="1423346">
                <a:moveTo>
                  <a:pt x="0" y="0"/>
                </a:moveTo>
                <a:lnTo>
                  <a:pt x="2089608" y="0"/>
                </a:lnTo>
                <a:lnTo>
                  <a:pt x="2089608" y="1423346"/>
                </a:lnTo>
                <a:lnTo>
                  <a:pt x="0" y="1423346"/>
                </a:lnTo>
                <a:close/>
              </a:path>
            </a:pathLst>
          </a:custGeom>
        </p:spPr>
      </p:pic>
      <p:pic>
        <p:nvPicPr>
          <p:cNvPr id="8" name="图片 7"/>
          <p:cNvPicPr>
            <a:picLocks noChangeAspect="1"/>
          </p:cNvPicPr>
          <p:nvPr/>
        </p:nvPicPr>
        <p:blipFill>
          <a:blip r:embed="rId4" cstate="screen"/>
          <a:srcRect/>
          <a:stretch>
            <a:fillRect/>
          </a:stretch>
        </p:blipFill>
        <p:spPr>
          <a:xfrm>
            <a:off x="2757045" y="1282958"/>
            <a:ext cx="2089608" cy="1429732"/>
          </a:xfrm>
          <a:custGeom>
            <a:avLst/>
            <a:gdLst>
              <a:gd name="connsiteX0" fmla="*/ 0 w 2089608"/>
              <a:gd name="connsiteY0" fmla="*/ 0 h 1429732"/>
              <a:gd name="connsiteX1" fmla="*/ 2089608 w 2089608"/>
              <a:gd name="connsiteY1" fmla="*/ 0 h 1429732"/>
              <a:gd name="connsiteX2" fmla="*/ 2089608 w 2089608"/>
              <a:gd name="connsiteY2" fmla="*/ 1429732 h 1429732"/>
              <a:gd name="connsiteX3" fmla="*/ 0 w 2089608"/>
              <a:gd name="connsiteY3" fmla="*/ 1429732 h 1429732"/>
            </a:gdLst>
            <a:ahLst/>
            <a:cxnLst>
              <a:cxn ang="0">
                <a:pos x="connsiteX0" y="connsiteY0"/>
              </a:cxn>
              <a:cxn ang="0">
                <a:pos x="connsiteX1" y="connsiteY1"/>
              </a:cxn>
              <a:cxn ang="0">
                <a:pos x="connsiteX2" y="connsiteY2"/>
              </a:cxn>
              <a:cxn ang="0">
                <a:pos x="connsiteX3" y="connsiteY3"/>
              </a:cxn>
            </a:cxnLst>
            <a:rect l="l" t="t" r="r" b="b"/>
            <a:pathLst>
              <a:path w="2089608" h="1429732">
                <a:moveTo>
                  <a:pt x="0" y="0"/>
                </a:moveTo>
                <a:lnTo>
                  <a:pt x="2089608" y="0"/>
                </a:lnTo>
                <a:lnTo>
                  <a:pt x="2089608" y="1429732"/>
                </a:lnTo>
                <a:lnTo>
                  <a:pt x="0" y="1429732"/>
                </a:lnTo>
                <a:close/>
              </a:path>
            </a:pathLst>
          </a:custGeom>
        </p:spPr>
      </p:pic>
      <p:pic>
        <p:nvPicPr>
          <p:cNvPr id="9" name="图片 8"/>
          <p:cNvPicPr>
            <a:picLocks noChangeAspect="1"/>
          </p:cNvPicPr>
          <p:nvPr/>
        </p:nvPicPr>
        <p:blipFill>
          <a:blip r:embed="rId5" cstate="screen"/>
          <a:srcRect/>
          <a:stretch>
            <a:fillRect/>
          </a:stretch>
        </p:blipFill>
        <p:spPr>
          <a:xfrm>
            <a:off x="7288196" y="1282958"/>
            <a:ext cx="2089608" cy="1416960"/>
          </a:xfrm>
          <a:custGeom>
            <a:avLst/>
            <a:gdLst>
              <a:gd name="connsiteX0" fmla="*/ 0 w 2089608"/>
              <a:gd name="connsiteY0" fmla="*/ 0 h 1416960"/>
              <a:gd name="connsiteX1" fmla="*/ 2089608 w 2089608"/>
              <a:gd name="connsiteY1" fmla="*/ 0 h 1416960"/>
              <a:gd name="connsiteX2" fmla="*/ 2089608 w 2089608"/>
              <a:gd name="connsiteY2" fmla="*/ 1416960 h 1416960"/>
              <a:gd name="connsiteX3" fmla="*/ 0 w 2089608"/>
              <a:gd name="connsiteY3" fmla="*/ 1416960 h 1416960"/>
            </a:gdLst>
            <a:ahLst/>
            <a:cxnLst>
              <a:cxn ang="0">
                <a:pos x="connsiteX0" y="connsiteY0"/>
              </a:cxn>
              <a:cxn ang="0">
                <a:pos x="connsiteX1" y="connsiteY1"/>
              </a:cxn>
              <a:cxn ang="0">
                <a:pos x="connsiteX2" y="connsiteY2"/>
              </a:cxn>
              <a:cxn ang="0">
                <a:pos x="connsiteX3" y="connsiteY3"/>
              </a:cxn>
            </a:cxnLst>
            <a:rect l="l" t="t" r="r" b="b"/>
            <a:pathLst>
              <a:path w="2089608" h="1416960">
                <a:moveTo>
                  <a:pt x="0" y="0"/>
                </a:moveTo>
                <a:lnTo>
                  <a:pt x="2089608" y="0"/>
                </a:lnTo>
                <a:lnTo>
                  <a:pt x="2089608" y="1416960"/>
                </a:lnTo>
                <a:lnTo>
                  <a:pt x="0" y="1416960"/>
                </a:lnTo>
                <a:close/>
              </a:path>
            </a:pathLst>
          </a:custGeom>
        </p:spPr>
      </p:pic>
      <p:pic>
        <p:nvPicPr>
          <p:cNvPr id="10" name="图片 9"/>
          <p:cNvPicPr>
            <a:picLocks noChangeAspect="1"/>
          </p:cNvPicPr>
          <p:nvPr/>
        </p:nvPicPr>
        <p:blipFill>
          <a:blip r:embed="rId6" cstate="screen"/>
          <a:srcRect/>
          <a:stretch>
            <a:fillRect/>
          </a:stretch>
        </p:blipFill>
        <p:spPr>
          <a:xfrm>
            <a:off x="491470" y="1282958"/>
            <a:ext cx="2089608" cy="1421376"/>
          </a:xfrm>
          <a:custGeom>
            <a:avLst/>
            <a:gdLst>
              <a:gd name="connsiteX0" fmla="*/ 0 w 2089608"/>
              <a:gd name="connsiteY0" fmla="*/ 0 h 1421376"/>
              <a:gd name="connsiteX1" fmla="*/ 2089608 w 2089608"/>
              <a:gd name="connsiteY1" fmla="*/ 0 h 1421376"/>
              <a:gd name="connsiteX2" fmla="*/ 2089608 w 2089608"/>
              <a:gd name="connsiteY2" fmla="*/ 1421376 h 1421376"/>
              <a:gd name="connsiteX3" fmla="*/ 0 w 2089608"/>
              <a:gd name="connsiteY3" fmla="*/ 1421376 h 1421376"/>
            </a:gdLst>
            <a:ahLst/>
            <a:cxnLst>
              <a:cxn ang="0">
                <a:pos x="connsiteX0" y="connsiteY0"/>
              </a:cxn>
              <a:cxn ang="0">
                <a:pos x="connsiteX1" y="connsiteY1"/>
              </a:cxn>
              <a:cxn ang="0">
                <a:pos x="connsiteX2" y="connsiteY2"/>
              </a:cxn>
              <a:cxn ang="0">
                <a:pos x="connsiteX3" y="connsiteY3"/>
              </a:cxn>
            </a:cxnLst>
            <a:rect l="l" t="t" r="r" b="b"/>
            <a:pathLst>
              <a:path w="2089608" h="1421376">
                <a:moveTo>
                  <a:pt x="0" y="0"/>
                </a:moveTo>
                <a:lnTo>
                  <a:pt x="2089608" y="0"/>
                </a:lnTo>
                <a:lnTo>
                  <a:pt x="2089608" y="1421376"/>
                </a:lnTo>
                <a:lnTo>
                  <a:pt x="0" y="1421376"/>
                </a:lnTo>
                <a:close/>
              </a:path>
            </a:pathLst>
          </a:custGeom>
        </p:spPr>
      </p:pic>
      <p:sp>
        <p:nvSpPr>
          <p:cNvPr id="12" name="矩形 11"/>
          <p:cNvSpPr/>
          <p:nvPr/>
        </p:nvSpPr>
        <p:spPr>
          <a:xfrm>
            <a:off x="491470" y="2757637"/>
            <a:ext cx="2089608" cy="2763493"/>
          </a:xfrm>
          <a:prstGeom prst="rect">
            <a:avLst/>
          </a:prstGeom>
          <a:solidFill>
            <a:schemeClr val="accent5">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600">
              <a:solidFill>
                <a:schemeClr val="bg2">
                  <a:lumMod val="50000"/>
                </a:schemeClr>
              </a:solidFill>
            </a:endParaRPr>
          </a:p>
        </p:txBody>
      </p:sp>
      <p:grpSp>
        <p:nvGrpSpPr>
          <p:cNvPr id="13" name="组合 12"/>
          <p:cNvGrpSpPr/>
          <p:nvPr/>
        </p:nvGrpSpPr>
        <p:grpSpPr>
          <a:xfrm>
            <a:off x="655289" y="3331745"/>
            <a:ext cx="1716480" cy="1179939"/>
            <a:chOff x="718414" y="3326849"/>
            <a:chExt cx="1716480" cy="1179939"/>
          </a:xfrm>
          <a:solidFill>
            <a:schemeClr val="accent5">
              <a:lumMod val="40000"/>
              <a:lumOff val="60000"/>
            </a:schemeClr>
          </a:solidFill>
        </p:grpSpPr>
        <p:sp>
          <p:nvSpPr>
            <p:cNvPr id="14" name="文本框 13"/>
            <p:cNvSpPr txBox="1"/>
            <p:nvPr/>
          </p:nvSpPr>
          <p:spPr>
            <a:xfrm>
              <a:off x="718414" y="3768124"/>
              <a:ext cx="1716480" cy="738664"/>
            </a:xfrm>
            <a:prstGeom prst="rect">
              <a:avLst/>
            </a:prstGeom>
            <a:grpFill/>
          </p:spPr>
          <p:txBody>
            <a:bodyPr>
              <a:spAutoFit/>
            </a:bodyPr>
            <a:lstStyle>
              <a:defPPr>
                <a:defRPr lang="zh-CN"/>
              </a:defPPr>
              <a:lvl1pPr algn="ctr">
                <a:defRPr sz="1600" b="1">
                  <a:solidFill>
                    <a:schemeClr val="bg1"/>
                  </a:solidFill>
                  <a:latin typeface="微软雅黑" panose="020B0503020204020204" pitchFamily="34" charset="-122"/>
                  <a:ea typeface="微软雅黑" panose="020B0503020204020204" pitchFamily="34" charset="-122"/>
                </a:defRPr>
              </a:lvl1pPr>
            </a:lstStyle>
            <a:p>
              <a:pPr algn="l">
                <a:defRPr/>
              </a:pPr>
              <a:r>
                <a:rPr lang="zh-CN" altLang="en-US" sz="1400" b="0" dirty="0" smtClean="0">
                  <a:solidFill>
                    <a:schemeClr val="bg2">
                      <a:lumMod val="25000"/>
                    </a:schemeClr>
                  </a:solidFill>
                  <a:cs typeface="+mn-ea"/>
                  <a:sym typeface="Arial" panose="020B0604020202020204" pitchFamily="34" charset="0"/>
                </a:rPr>
                <a:t>点击编辑内容点击编辑内容点击编辑内容点击编辑内容</a:t>
              </a:r>
              <a:endParaRPr lang="zh-CN" altLang="en-US" sz="1400" b="0" dirty="0">
                <a:solidFill>
                  <a:prstClr val="white"/>
                </a:solidFill>
              </a:endParaRPr>
            </a:p>
          </p:txBody>
        </p:sp>
        <p:sp>
          <p:nvSpPr>
            <p:cNvPr id="15" name="文本框 14"/>
            <p:cNvSpPr txBox="1"/>
            <p:nvPr/>
          </p:nvSpPr>
          <p:spPr>
            <a:xfrm>
              <a:off x="1210112" y="3326849"/>
              <a:ext cx="733085" cy="369332"/>
            </a:xfrm>
            <a:prstGeom prst="rect">
              <a:avLst/>
            </a:prstGeom>
            <a:grpFill/>
          </p:spPr>
          <p:txBody>
            <a:bodyPr>
              <a:spAutoFit/>
            </a:bodyPr>
            <a:lstStyle>
              <a:defPPr>
                <a:defRPr lang="zh-CN"/>
              </a:defPPr>
              <a:lvl1pPr algn="ctr">
                <a:defRPr sz="1600" b="1">
                  <a:solidFill>
                    <a:schemeClr val="bg1"/>
                  </a:solidFill>
                  <a:latin typeface="微软雅黑" panose="020B0503020204020204" pitchFamily="34" charset="-122"/>
                  <a:ea typeface="微软雅黑" panose="020B0503020204020204" pitchFamily="34" charset="-122"/>
                </a:defRPr>
              </a:lvl1pPr>
            </a:lstStyle>
            <a:p>
              <a:pPr algn="l" eaLnBrk="1" fontAlgn="auto" hangingPunct="1">
                <a:spcBef>
                  <a:spcPts val="0"/>
                </a:spcBef>
                <a:spcAft>
                  <a:spcPts val="0"/>
                </a:spcAft>
                <a:defRPr/>
              </a:pPr>
              <a:r>
                <a:rPr lang="zh-CN" altLang="en-US" sz="1800" dirty="0" smtClean="0">
                  <a:solidFill>
                    <a:schemeClr val="bg2">
                      <a:lumMod val="25000"/>
                    </a:schemeClr>
                  </a:solidFill>
                </a:rPr>
                <a:t>标题</a:t>
              </a:r>
              <a:endParaRPr lang="zh-CN" altLang="en-US" sz="1800" dirty="0">
                <a:solidFill>
                  <a:schemeClr val="bg2">
                    <a:lumMod val="25000"/>
                  </a:schemeClr>
                </a:solidFill>
              </a:endParaRPr>
            </a:p>
          </p:txBody>
        </p:sp>
      </p:grpSp>
      <p:sp>
        <p:nvSpPr>
          <p:cNvPr id="17" name="矩形 16"/>
          <p:cNvSpPr/>
          <p:nvPr/>
        </p:nvSpPr>
        <p:spPr>
          <a:xfrm>
            <a:off x="2757045" y="2757637"/>
            <a:ext cx="2089608" cy="2763493"/>
          </a:xfrm>
          <a:prstGeom prst="rect">
            <a:avLst/>
          </a:prstGeom>
          <a:solidFill>
            <a:schemeClr val="accent5">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600">
              <a:solidFill>
                <a:prstClr val="white"/>
              </a:solidFill>
            </a:endParaRPr>
          </a:p>
        </p:txBody>
      </p:sp>
      <p:sp>
        <p:nvSpPr>
          <p:cNvPr id="22" name="矩形 21"/>
          <p:cNvSpPr/>
          <p:nvPr/>
        </p:nvSpPr>
        <p:spPr>
          <a:xfrm>
            <a:off x="5022621" y="2757637"/>
            <a:ext cx="2089608" cy="2763493"/>
          </a:xfrm>
          <a:prstGeom prst="rect">
            <a:avLst/>
          </a:prstGeom>
          <a:solidFill>
            <a:schemeClr val="accent5">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600">
              <a:solidFill>
                <a:prstClr val="white"/>
              </a:solidFill>
            </a:endParaRPr>
          </a:p>
        </p:txBody>
      </p:sp>
      <p:sp>
        <p:nvSpPr>
          <p:cNvPr id="27" name="矩形 26"/>
          <p:cNvSpPr/>
          <p:nvPr/>
        </p:nvSpPr>
        <p:spPr>
          <a:xfrm>
            <a:off x="7288196" y="2757637"/>
            <a:ext cx="2089608" cy="2763493"/>
          </a:xfrm>
          <a:prstGeom prst="rect">
            <a:avLst/>
          </a:prstGeom>
          <a:solidFill>
            <a:schemeClr val="accent5">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600">
              <a:solidFill>
                <a:prstClr val="white"/>
              </a:solidFill>
            </a:endParaRPr>
          </a:p>
        </p:txBody>
      </p:sp>
      <p:sp>
        <p:nvSpPr>
          <p:cNvPr id="32" name="矩形 31"/>
          <p:cNvSpPr/>
          <p:nvPr/>
        </p:nvSpPr>
        <p:spPr>
          <a:xfrm>
            <a:off x="9553772" y="2757637"/>
            <a:ext cx="2089608" cy="2763493"/>
          </a:xfrm>
          <a:prstGeom prst="rect">
            <a:avLst/>
          </a:prstGeom>
          <a:solidFill>
            <a:schemeClr val="accent5">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altLang="zh-CN" sz="1600" dirty="0">
                <a:solidFill>
                  <a:prstClr val="white"/>
                </a:solidFill>
              </a:rPr>
              <a:t>e</a:t>
            </a:r>
            <a:endParaRPr lang="zh-CN" altLang="en-US" sz="1600" dirty="0">
              <a:solidFill>
                <a:prstClr val="white"/>
              </a:solidFill>
            </a:endParaRPr>
          </a:p>
        </p:txBody>
      </p:sp>
      <p:sp>
        <p:nvSpPr>
          <p:cNvPr id="36" name="椭圆 35"/>
          <p:cNvSpPr/>
          <p:nvPr/>
        </p:nvSpPr>
        <p:spPr>
          <a:xfrm>
            <a:off x="1128713" y="2346325"/>
            <a:ext cx="814387" cy="814388"/>
          </a:xfrm>
          <a:prstGeom prst="ellipse">
            <a:avLst/>
          </a:prstGeom>
          <a:solidFill>
            <a:schemeClr val="bg2">
              <a:lumMod val="50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600">
              <a:solidFill>
                <a:prstClr val="white"/>
              </a:solidFill>
            </a:endParaRPr>
          </a:p>
        </p:txBody>
      </p:sp>
      <p:sp>
        <p:nvSpPr>
          <p:cNvPr id="37" name="椭圆 36"/>
          <p:cNvSpPr/>
          <p:nvPr/>
        </p:nvSpPr>
        <p:spPr>
          <a:xfrm>
            <a:off x="3395663" y="2346325"/>
            <a:ext cx="812800" cy="814388"/>
          </a:xfrm>
          <a:prstGeom prst="ellipse">
            <a:avLst/>
          </a:prstGeom>
          <a:solidFill>
            <a:schemeClr val="bg2">
              <a:lumMod val="50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600">
              <a:solidFill>
                <a:prstClr val="white"/>
              </a:solidFill>
            </a:endParaRPr>
          </a:p>
        </p:txBody>
      </p:sp>
      <p:sp>
        <p:nvSpPr>
          <p:cNvPr id="38" name="椭圆 37"/>
          <p:cNvSpPr/>
          <p:nvPr/>
        </p:nvSpPr>
        <p:spPr>
          <a:xfrm>
            <a:off x="5661025" y="2346325"/>
            <a:ext cx="812800" cy="814388"/>
          </a:xfrm>
          <a:prstGeom prst="ellipse">
            <a:avLst/>
          </a:prstGeom>
          <a:solidFill>
            <a:schemeClr val="bg2">
              <a:lumMod val="50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600">
              <a:solidFill>
                <a:prstClr val="white"/>
              </a:solidFill>
            </a:endParaRPr>
          </a:p>
        </p:txBody>
      </p:sp>
      <p:sp>
        <p:nvSpPr>
          <p:cNvPr id="39" name="椭圆 38"/>
          <p:cNvSpPr/>
          <p:nvPr/>
        </p:nvSpPr>
        <p:spPr>
          <a:xfrm>
            <a:off x="10191750" y="2346325"/>
            <a:ext cx="814388" cy="814388"/>
          </a:xfrm>
          <a:prstGeom prst="ellipse">
            <a:avLst/>
          </a:prstGeom>
          <a:solidFill>
            <a:schemeClr val="bg2">
              <a:lumMod val="50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600">
              <a:solidFill>
                <a:prstClr val="white"/>
              </a:solidFill>
            </a:endParaRPr>
          </a:p>
        </p:txBody>
      </p:sp>
      <p:sp>
        <p:nvSpPr>
          <p:cNvPr id="40" name="椭圆 39"/>
          <p:cNvSpPr/>
          <p:nvPr/>
        </p:nvSpPr>
        <p:spPr>
          <a:xfrm>
            <a:off x="7926388" y="2346325"/>
            <a:ext cx="812800" cy="814388"/>
          </a:xfrm>
          <a:prstGeom prst="ellipse">
            <a:avLst/>
          </a:prstGeom>
          <a:solidFill>
            <a:schemeClr val="bg2">
              <a:lumMod val="50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600">
              <a:solidFill>
                <a:prstClr val="white"/>
              </a:solidFill>
            </a:endParaRPr>
          </a:p>
        </p:txBody>
      </p:sp>
      <p:sp>
        <p:nvSpPr>
          <p:cNvPr id="41" name="Freeform 33"/>
          <p:cNvSpPr/>
          <p:nvPr/>
        </p:nvSpPr>
        <p:spPr bwMode="auto">
          <a:xfrm>
            <a:off x="1285875" y="2525713"/>
            <a:ext cx="501650" cy="455612"/>
          </a:xfrm>
          <a:custGeom>
            <a:avLst/>
            <a:gdLst>
              <a:gd name="T0" fmla="*/ 0 w 120"/>
              <a:gd name="T1" fmla="*/ 443073 h 109"/>
              <a:gd name="T2" fmla="*/ 29263 w 120"/>
              <a:gd name="T3" fmla="*/ 455613 h 109"/>
              <a:gd name="T4" fmla="*/ 87789 w 120"/>
              <a:gd name="T5" fmla="*/ 359474 h 109"/>
              <a:gd name="T6" fmla="*/ 313531 w 120"/>
              <a:gd name="T7" fmla="*/ 309315 h 109"/>
              <a:gd name="T8" fmla="*/ 501650 w 120"/>
              <a:gd name="T9" fmla="*/ 0 h 109"/>
              <a:gd name="T10" fmla="*/ 58526 w 120"/>
              <a:gd name="T11" fmla="*/ 342755 h 109"/>
              <a:gd name="T12" fmla="*/ 271727 w 120"/>
              <a:gd name="T13" fmla="*/ 137938 h 109"/>
              <a:gd name="T14" fmla="*/ 0 w 120"/>
              <a:gd name="T15" fmla="*/ 443073 h 109"/>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120" h="109">
                <a:moveTo>
                  <a:pt x="0" y="106"/>
                </a:moveTo>
                <a:cubicBezTo>
                  <a:pt x="0" y="106"/>
                  <a:pt x="0" y="109"/>
                  <a:pt x="7" y="109"/>
                </a:cubicBezTo>
                <a:cubicBezTo>
                  <a:pt x="6" y="103"/>
                  <a:pt x="21" y="86"/>
                  <a:pt x="21" y="86"/>
                </a:cubicBezTo>
                <a:cubicBezTo>
                  <a:pt x="21" y="86"/>
                  <a:pt x="48" y="104"/>
                  <a:pt x="75" y="74"/>
                </a:cubicBezTo>
                <a:cubicBezTo>
                  <a:pt x="102" y="45"/>
                  <a:pt x="83" y="21"/>
                  <a:pt x="120" y="0"/>
                </a:cubicBezTo>
                <a:cubicBezTo>
                  <a:pt x="31" y="19"/>
                  <a:pt x="13" y="46"/>
                  <a:pt x="14" y="82"/>
                </a:cubicBezTo>
                <a:cubicBezTo>
                  <a:pt x="23" y="65"/>
                  <a:pt x="45" y="42"/>
                  <a:pt x="65" y="33"/>
                </a:cubicBezTo>
                <a:cubicBezTo>
                  <a:pt x="31" y="56"/>
                  <a:pt x="10" y="90"/>
                  <a:pt x="0" y="106"/>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lIns="80296" tIns="40148" rIns="80296" bIns="40148"/>
          <a:lstStyle/>
          <a:p>
            <a:endParaRPr lang="zh-CN" altLang="en-US"/>
          </a:p>
        </p:txBody>
      </p:sp>
      <p:sp>
        <p:nvSpPr>
          <p:cNvPr id="42" name="Freeform 51"/>
          <p:cNvSpPr>
            <a:spLocks noEditPoints="1"/>
          </p:cNvSpPr>
          <p:nvPr/>
        </p:nvSpPr>
        <p:spPr bwMode="auto">
          <a:xfrm>
            <a:off x="3622675" y="2528888"/>
            <a:ext cx="438150" cy="452437"/>
          </a:xfrm>
          <a:custGeom>
            <a:avLst/>
            <a:gdLst>
              <a:gd name="T0" fmla="*/ 345464 w 104"/>
              <a:gd name="T1" fmla="*/ 113110 h 108"/>
              <a:gd name="T2" fmla="*/ 282270 w 104"/>
              <a:gd name="T3" fmla="*/ 155002 h 108"/>
              <a:gd name="T4" fmla="*/ 273844 w 104"/>
              <a:gd name="T5" fmla="*/ 159191 h 108"/>
              <a:gd name="T6" fmla="*/ 261205 w 104"/>
              <a:gd name="T7" fmla="*/ 138245 h 108"/>
              <a:gd name="T8" fmla="*/ 214862 w 104"/>
              <a:gd name="T9" fmla="*/ 54460 h 108"/>
              <a:gd name="T10" fmla="*/ 273844 w 104"/>
              <a:gd name="T11" fmla="*/ 8378 h 108"/>
              <a:gd name="T12" fmla="*/ 332825 w 104"/>
              <a:gd name="T13" fmla="*/ 87974 h 108"/>
              <a:gd name="T14" fmla="*/ 349677 w 104"/>
              <a:gd name="T15" fmla="*/ 108920 h 108"/>
              <a:gd name="T16" fmla="*/ 256992 w 104"/>
              <a:gd name="T17" fmla="*/ 0 h 108"/>
              <a:gd name="T18" fmla="*/ 143241 w 104"/>
              <a:gd name="T19" fmla="*/ 8378 h 108"/>
              <a:gd name="T20" fmla="*/ 84260 w 104"/>
              <a:gd name="T21" fmla="*/ 113110 h 108"/>
              <a:gd name="T22" fmla="*/ 164306 w 104"/>
              <a:gd name="T23" fmla="*/ 129866 h 108"/>
              <a:gd name="T24" fmla="*/ 210649 w 104"/>
              <a:gd name="T25" fmla="*/ 50271 h 108"/>
              <a:gd name="T26" fmla="*/ 210649 w 104"/>
              <a:gd name="T27" fmla="*/ 46082 h 108"/>
              <a:gd name="T28" fmla="*/ 278057 w 104"/>
              <a:gd name="T29" fmla="*/ 452438 h 108"/>
              <a:gd name="T30" fmla="*/ 341251 w 104"/>
              <a:gd name="T31" fmla="*/ 406356 h 108"/>
              <a:gd name="T32" fmla="*/ 370742 w 104"/>
              <a:gd name="T33" fmla="*/ 339329 h 108"/>
              <a:gd name="T34" fmla="*/ 345464 w 104"/>
              <a:gd name="T35" fmla="*/ 318382 h 108"/>
              <a:gd name="T36" fmla="*/ 261205 w 104"/>
              <a:gd name="T37" fmla="*/ 268111 h 108"/>
              <a:gd name="T38" fmla="*/ 240140 w 104"/>
              <a:gd name="T39" fmla="*/ 318382 h 108"/>
              <a:gd name="T40" fmla="*/ 223288 w 104"/>
              <a:gd name="T41" fmla="*/ 364464 h 108"/>
              <a:gd name="T42" fmla="*/ 248566 w 104"/>
              <a:gd name="T43" fmla="*/ 406356 h 108"/>
              <a:gd name="T44" fmla="*/ 379168 w 104"/>
              <a:gd name="T45" fmla="*/ 335139 h 108"/>
              <a:gd name="T46" fmla="*/ 438150 w 104"/>
              <a:gd name="T47" fmla="*/ 289058 h 108"/>
              <a:gd name="T48" fmla="*/ 438150 w 104"/>
              <a:gd name="T49" fmla="*/ 276490 h 108"/>
              <a:gd name="T50" fmla="*/ 307548 w 104"/>
              <a:gd name="T51" fmla="*/ 209462 h 108"/>
              <a:gd name="T52" fmla="*/ 362316 w 104"/>
              <a:gd name="T53" fmla="*/ 301625 h 108"/>
              <a:gd name="T54" fmla="*/ 370742 w 104"/>
              <a:gd name="T55" fmla="*/ 314193 h 108"/>
              <a:gd name="T56" fmla="*/ 379168 w 104"/>
              <a:gd name="T57" fmla="*/ 335139 h 108"/>
              <a:gd name="T58" fmla="*/ 42130 w 104"/>
              <a:gd name="T59" fmla="*/ 201084 h 108"/>
              <a:gd name="T60" fmla="*/ 4213 w 104"/>
              <a:gd name="T61" fmla="*/ 293247 h 108"/>
              <a:gd name="T62" fmla="*/ 71621 w 104"/>
              <a:gd name="T63" fmla="*/ 322572 h 108"/>
              <a:gd name="T64" fmla="*/ 122176 w 104"/>
              <a:gd name="T65" fmla="*/ 238787 h 108"/>
              <a:gd name="T66" fmla="*/ 134815 w 104"/>
              <a:gd name="T67" fmla="*/ 217841 h 108"/>
              <a:gd name="T68" fmla="*/ 130602 w 104"/>
              <a:gd name="T69" fmla="*/ 213651 h 108"/>
              <a:gd name="T70" fmla="*/ 58982 w 104"/>
              <a:gd name="T71" fmla="*/ 180137 h 108"/>
              <a:gd name="T72" fmla="*/ 0 w 104"/>
              <a:gd name="T73" fmla="*/ 184327 h 108"/>
              <a:gd name="T74" fmla="*/ 8426 w 104"/>
              <a:gd name="T75" fmla="*/ 310004 h 108"/>
              <a:gd name="T76" fmla="*/ 71621 w 104"/>
              <a:gd name="T77" fmla="*/ 406356 h 108"/>
              <a:gd name="T78" fmla="*/ 193797 w 104"/>
              <a:gd name="T79" fmla="*/ 406356 h 108"/>
              <a:gd name="T80" fmla="*/ 164306 w 104"/>
              <a:gd name="T81" fmla="*/ 326761 h 108"/>
              <a:gd name="T82" fmla="*/ 75834 w 104"/>
              <a:gd name="T83" fmla="*/ 330950 h 108"/>
              <a:gd name="T84" fmla="*/ 71621 w 104"/>
              <a:gd name="T85" fmla="*/ 330950 h 108"/>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104" h="108">
                <a:moveTo>
                  <a:pt x="83" y="26"/>
                </a:moveTo>
                <a:cubicBezTo>
                  <a:pt x="82" y="27"/>
                  <a:pt x="82" y="27"/>
                  <a:pt x="82" y="27"/>
                </a:cubicBezTo>
                <a:cubicBezTo>
                  <a:pt x="78" y="36"/>
                  <a:pt x="78" y="36"/>
                  <a:pt x="78" y="36"/>
                </a:cubicBezTo>
                <a:cubicBezTo>
                  <a:pt x="67" y="37"/>
                  <a:pt x="67" y="37"/>
                  <a:pt x="67" y="37"/>
                </a:cubicBezTo>
                <a:cubicBezTo>
                  <a:pt x="66" y="38"/>
                  <a:pt x="66" y="38"/>
                  <a:pt x="66" y="38"/>
                </a:cubicBezTo>
                <a:cubicBezTo>
                  <a:pt x="65" y="38"/>
                  <a:pt x="65" y="38"/>
                  <a:pt x="65" y="38"/>
                </a:cubicBezTo>
                <a:cubicBezTo>
                  <a:pt x="53" y="39"/>
                  <a:pt x="53" y="39"/>
                  <a:pt x="53" y="39"/>
                </a:cubicBezTo>
                <a:cubicBezTo>
                  <a:pt x="62" y="33"/>
                  <a:pt x="62" y="33"/>
                  <a:pt x="62" y="33"/>
                </a:cubicBezTo>
                <a:cubicBezTo>
                  <a:pt x="59" y="26"/>
                  <a:pt x="55" y="21"/>
                  <a:pt x="53" y="16"/>
                </a:cubicBezTo>
                <a:cubicBezTo>
                  <a:pt x="52" y="15"/>
                  <a:pt x="52" y="14"/>
                  <a:pt x="51" y="13"/>
                </a:cubicBezTo>
                <a:cubicBezTo>
                  <a:pt x="52" y="11"/>
                  <a:pt x="53" y="10"/>
                  <a:pt x="54" y="9"/>
                </a:cubicBezTo>
                <a:cubicBezTo>
                  <a:pt x="57" y="5"/>
                  <a:pt x="61" y="2"/>
                  <a:pt x="65" y="2"/>
                </a:cubicBezTo>
                <a:cubicBezTo>
                  <a:pt x="67" y="2"/>
                  <a:pt x="69" y="3"/>
                  <a:pt x="71" y="7"/>
                </a:cubicBezTo>
                <a:cubicBezTo>
                  <a:pt x="79" y="21"/>
                  <a:pt x="79" y="21"/>
                  <a:pt x="79" y="21"/>
                </a:cubicBezTo>
                <a:cubicBezTo>
                  <a:pt x="89" y="14"/>
                  <a:pt x="89" y="14"/>
                  <a:pt x="89" y="14"/>
                </a:cubicBezTo>
                <a:lnTo>
                  <a:pt x="83" y="26"/>
                </a:lnTo>
                <a:close/>
                <a:moveTo>
                  <a:pt x="53" y="7"/>
                </a:moveTo>
                <a:cubicBezTo>
                  <a:pt x="55" y="4"/>
                  <a:pt x="58" y="2"/>
                  <a:pt x="61" y="0"/>
                </a:cubicBezTo>
                <a:cubicBezTo>
                  <a:pt x="36" y="0"/>
                  <a:pt x="36" y="0"/>
                  <a:pt x="36" y="0"/>
                </a:cubicBezTo>
                <a:cubicBezTo>
                  <a:pt x="35" y="1"/>
                  <a:pt x="34" y="2"/>
                  <a:pt x="34" y="2"/>
                </a:cubicBezTo>
                <a:cubicBezTo>
                  <a:pt x="34" y="2"/>
                  <a:pt x="34" y="2"/>
                  <a:pt x="34" y="2"/>
                </a:cubicBezTo>
                <a:cubicBezTo>
                  <a:pt x="20" y="27"/>
                  <a:pt x="20" y="27"/>
                  <a:pt x="20" y="27"/>
                </a:cubicBezTo>
                <a:cubicBezTo>
                  <a:pt x="35" y="37"/>
                  <a:pt x="35" y="37"/>
                  <a:pt x="35" y="37"/>
                </a:cubicBezTo>
                <a:cubicBezTo>
                  <a:pt x="36" y="35"/>
                  <a:pt x="38" y="33"/>
                  <a:pt x="39" y="31"/>
                </a:cubicBezTo>
                <a:cubicBezTo>
                  <a:pt x="48" y="15"/>
                  <a:pt x="48" y="15"/>
                  <a:pt x="48" y="15"/>
                </a:cubicBezTo>
                <a:cubicBezTo>
                  <a:pt x="48" y="15"/>
                  <a:pt x="49" y="13"/>
                  <a:pt x="50" y="12"/>
                </a:cubicBezTo>
                <a:cubicBezTo>
                  <a:pt x="50" y="12"/>
                  <a:pt x="50" y="12"/>
                  <a:pt x="50" y="12"/>
                </a:cubicBezTo>
                <a:cubicBezTo>
                  <a:pt x="50" y="11"/>
                  <a:pt x="50" y="11"/>
                  <a:pt x="50" y="11"/>
                </a:cubicBezTo>
                <a:cubicBezTo>
                  <a:pt x="51" y="10"/>
                  <a:pt x="52" y="9"/>
                  <a:pt x="53" y="7"/>
                </a:cubicBezTo>
                <a:close/>
                <a:moveTo>
                  <a:pt x="66" y="108"/>
                </a:moveTo>
                <a:cubicBezTo>
                  <a:pt x="65" y="97"/>
                  <a:pt x="65" y="97"/>
                  <a:pt x="65" y="97"/>
                </a:cubicBezTo>
                <a:cubicBezTo>
                  <a:pt x="81" y="97"/>
                  <a:pt x="81" y="97"/>
                  <a:pt x="81" y="97"/>
                </a:cubicBezTo>
                <a:cubicBezTo>
                  <a:pt x="85" y="96"/>
                  <a:pt x="87" y="95"/>
                  <a:pt x="89" y="93"/>
                </a:cubicBezTo>
                <a:cubicBezTo>
                  <a:pt x="91" y="90"/>
                  <a:pt x="90" y="85"/>
                  <a:pt x="88" y="81"/>
                </a:cubicBezTo>
                <a:cubicBezTo>
                  <a:pt x="88" y="79"/>
                  <a:pt x="87" y="77"/>
                  <a:pt x="86" y="76"/>
                </a:cubicBezTo>
                <a:cubicBezTo>
                  <a:pt x="85" y="76"/>
                  <a:pt x="84" y="76"/>
                  <a:pt x="82" y="76"/>
                </a:cubicBezTo>
                <a:cubicBezTo>
                  <a:pt x="77" y="76"/>
                  <a:pt x="71" y="76"/>
                  <a:pt x="63" y="75"/>
                </a:cubicBezTo>
                <a:cubicBezTo>
                  <a:pt x="62" y="64"/>
                  <a:pt x="62" y="64"/>
                  <a:pt x="62" y="64"/>
                </a:cubicBezTo>
                <a:cubicBezTo>
                  <a:pt x="58" y="75"/>
                  <a:pt x="58" y="75"/>
                  <a:pt x="58" y="75"/>
                </a:cubicBezTo>
                <a:cubicBezTo>
                  <a:pt x="57" y="76"/>
                  <a:pt x="57" y="76"/>
                  <a:pt x="57" y="76"/>
                </a:cubicBezTo>
                <a:cubicBezTo>
                  <a:pt x="57" y="77"/>
                  <a:pt x="57" y="77"/>
                  <a:pt x="57" y="77"/>
                </a:cubicBezTo>
                <a:cubicBezTo>
                  <a:pt x="53" y="87"/>
                  <a:pt x="53" y="87"/>
                  <a:pt x="53" y="87"/>
                </a:cubicBezTo>
                <a:cubicBezTo>
                  <a:pt x="58" y="96"/>
                  <a:pt x="58" y="96"/>
                  <a:pt x="58" y="96"/>
                </a:cubicBezTo>
                <a:cubicBezTo>
                  <a:pt x="59" y="97"/>
                  <a:pt x="59" y="97"/>
                  <a:pt x="59" y="97"/>
                </a:cubicBezTo>
                <a:lnTo>
                  <a:pt x="66" y="108"/>
                </a:lnTo>
                <a:close/>
                <a:moveTo>
                  <a:pt x="90" y="80"/>
                </a:moveTo>
                <a:cubicBezTo>
                  <a:pt x="91" y="83"/>
                  <a:pt x="92" y="87"/>
                  <a:pt x="92" y="91"/>
                </a:cubicBezTo>
                <a:cubicBezTo>
                  <a:pt x="104" y="69"/>
                  <a:pt x="104" y="69"/>
                  <a:pt x="104" y="69"/>
                </a:cubicBezTo>
                <a:cubicBezTo>
                  <a:pt x="104" y="67"/>
                  <a:pt x="104" y="67"/>
                  <a:pt x="104" y="66"/>
                </a:cubicBezTo>
                <a:cubicBezTo>
                  <a:pt x="104" y="66"/>
                  <a:pt x="104" y="66"/>
                  <a:pt x="104" y="66"/>
                </a:cubicBezTo>
                <a:cubicBezTo>
                  <a:pt x="90" y="42"/>
                  <a:pt x="90" y="42"/>
                  <a:pt x="90" y="42"/>
                </a:cubicBezTo>
                <a:cubicBezTo>
                  <a:pt x="73" y="50"/>
                  <a:pt x="73" y="50"/>
                  <a:pt x="73" y="50"/>
                </a:cubicBezTo>
                <a:cubicBezTo>
                  <a:pt x="74" y="52"/>
                  <a:pt x="76" y="54"/>
                  <a:pt x="77" y="56"/>
                </a:cubicBezTo>
                <a:cubicBezTo>
                  <a:pt x="86" y="72"/>
                  <a:pt x="86" y="72"/>
                  <a:pt x="86" y="72"/>
                </a:cubicBezTo>
                <a:cubicBezTo>
                  <a:pt x="86" y="72"/>
                  <a:pt x="87" y="73"/>
                  <a:pt x="88" y="75"/>
                </a:cubicBezTo>
                <a:cubicBezTo>
                  <a:pt x="88" y="75"/>
                  <a:pt x="88" y="75"/>
                  <a:pt x="88" y="75"/>
                </a:cubicBezTo>
                <a:cubicBezTo>
                  <a:pt x="88" y="76"/>
                  <a:pt x="88" y="76"/>
                  <a:pt x="88" y="76"/>
                </a:cubicBezTo>
                <a:cubicBezTo>
                  <a:pt x="89" y="77"/>
                  <a:pt x="89" y="78"/>
                  <a:pt x="90" y="80"/>
                </a:cubicBezTo>
                <a:close/>
                <a:moveTo>
                  <a:pt x="0" y="44"/>
                </a:moveTo>
                <a:cubicBezTo>
                  <a:pt x="10" y="48"/>
                  <a:pt x="10" y="48"/>
                  <a:pt x="10" y="48"/>
                </a:cubicBezTo>
                <a:cubicBezTo>
                  <a:pt x="2" y="62"/>
                  <a:pt x="2" y="62"/>
                  <a:pt x="2" y="62"/>
                </a:cubicBezTo>
                <a:cubicBezTo>
                  <a:pt x="0" y="66"/>
                  <a:pt x="0" y="68"/>
                  <a:pt x="1" y="70"/>
                </a:cubicBezTo>
                <a:cubicBezTo>
                  <a:pt x="3" y="74"/>
                  <a:pt x="8" y="75"/>
                  <a:pt x="12" y="76"/>
                </a:cubicBezTo>
                <a:cubicBezTo>
                  <a:pt x="14" y="76"/>
                  <a:pt x="16" y="77"/>
                  <a:pt x="17" y="77"/>
                </a:cubicBezTo>
                <a:cubicBezTo>
                  <a:pt x="18" y="76"/>
                  <a:pt x="19" y="75"/>
                  <a:pt x="20" y="73"/>
                </a:cubicBezTo>
                <a:cubicBezTo>
                  <a:pt x="22" y="69"/>
                  <a:pt x="26" y="63"/>
                  <a:pt x="29" y="57"/>
                </a:cubicBezTo>
                <a:cubicBezTo>
                  <a:pt x="39" y="62"/>
                  <a:pt x="39" y="62"/>
                  <a:pt x="39" y="62"/>
                </a:cubicBezTo>
                <a:cubicBezTo>
                  <a:pt x="32" y="52"/>
                  <a:pt x="32" y="52"/>
                  <a:pt x="32" y="52"/>
                </a:cubicBezTo>
                <a:cubicBezTo>
                  <a:pt x="32" y="52"/>
                  <a:pt x="32" y="52"/>
                  <a:pt x="32" y="52"/>
                </a:cubicBezTo>
                <a:cubicBezTo>
                  <a:pt x="31" y="51"/>
                  <a:pt x="31" y="51"/>
                  <a:pt x="31" y="51"/>
                </a:cubicBezTo>
                <a:cubicBezTo>
                  <a:pt x="25" y="42"/>
                  <a:pt x="25" y="42"/>
                  <a:pt x="25" y="42"/>
                </a:cubicBezTo>
                <a:cubicBezTo>
                  <a:pt x="14" y="43"/>
                  <a:pt x="14" y="43"/>
                  <a:pt x="14" y="43"/>
                </a:cubicBezTo>
                <a:cubicBezTo>
                  <a:pt x="13" y="43"/>
                  <a:pt x="13" y="43"/>
                  <a:pt x="13" y="43"/>
                </a:cubicBezTo>
                <a:lnTo>
                  <a:pt x="0" y="44"/>
                </a:lnTo>
                <a:close/>
                <a:moveTo>
                  <a:pt x="12" y="78"/>
                </a:moveTo>
                <a:cubicBezTo>
                  <a:pt x="8" y="78"/>
                  <a:pt x="5" y="77"/>
                  <a:pt x="2" y="74"/>
                </a:cubicBezTo>
                <a:cubicBezTo>
                  <a:pt x="15" y="96"/>
                  <a:pt x="15" y="96"/>
                  <a:pt x="15" y="96"/>
                </a:cubicBezTo>
                <a:cubicBezTo>
                  <a:pt x="16" y="97"/>
                  <a:pt x="17" y="97"/>
                  <a:pt x="17" y="97"/>
                </a:cubicBezTo>
                <a:cubicBezTo>
                  <a:pt x="17" y="97"/>
                  <a:pt x="17" y="97"/>
                  <a:pt x="17" y="97"/>
                </a:cubicBezTo>
                <a:cubicBezTo>
                  <a:pt x="46" y="97"/>
                  <a:pt x="46" y="97"/>
                  <a:pt x="46" y="97"/>
                </a:cubicBezTo>
                <a:cubicBezTo>
                  <a:pt x="46" y="78"/>
                  <a:pt x="46" y="78"/>
                  <a:pt x="46" y="78"/>
                </a:cubicBezTo>
                <a:cubicBezTo>
                  <a:pt x="44" y="79"/>
                  <a:pt x="42" y="78"/>
                  <a:pt x="39" y="78"/>
                </a:cubicBezTo>
                <a:cubicBezTo>
                  <a:pt x="21" y="78"/>
                  <a:pt x="21" y="78"/>
                  <a:pt x="21" y="78"/>
                </a:cubicBezTo>
                <a:cubicBezTo>
                  <a:pt x="21" y="79"/>
                  <a:pt x="19" y="79"/>
                  <a:pt x="18" y="79"/>
                </a:cubicBezTo>
                <a:cubicBezTo>
                  <a:pt x="18" y="79"/>
                  <a:pt x="18" y="79"/>
                  <a:pt x="18" y="79"/>
                </a:cubicBezTo>
                <a:cubicBezTo>
                  <a:pt x="17" y="79"/>
                  <a:pt x="17" y="79"/>
                  <a:pt x="17" y="79"/>
                </a:cubicBezTo>
                <a:cubicBezTo>
                  <a:pt x="16" y="79"/>
                  <a:pt x="14" y="78"/>
                  <a:pt x="12" y="78"/>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lIns="80296" tIns="40148" rIns="80296" bIns="40148"/>
          <a:lstStyle/>
          <a:p>
            <a:endParaRPr lang="zh-CN" altLang="en-US"/>
          </a:p>
        </p:txBody>
      </p:sp>
      <p:sp>
        <p:nvSpPr>
          <p:cNvPr id="43" name="Freeform 52"/>
          <p:cNvSpPr/>
          <p:nvPr/>
        </p:nvSpPr>
        <p:spPr bwMode="auto">
          <a:xfrm>
            <a:off x="5889625" y="2433638"/>
            <a:ext cx="355600" cy="619125"/>
          </a:xfrm>
          <a:custGeom>
            <a:avLst/>
            <a:gdLst>
              <a:gd name="T0" fmla="*/ 230094 w 85"/>
              <a:gd name="T1" fmla="*/ 225897 h 148"/>
              <a:gd name="T2" fmla="*/ 225911 w 85"/>
              <a:gd name="T3" fmla="*/ 225897 h 148"/>
              <a:gd name="T4" fmla="*/ 221727 w 85"/>
              <a:gd name="T5" fmla="*/ 217530 h 148"/>
              <a:gd name="T6" fmla="*/ 221727 w 85"/>
              <a:gd name="T7" fmla="*/ 196614 h 148"/>
              <a:gd name="T8" fmla="*/ 213360 w 85"/>
              <a:gd name="T9" fmla="*/ 184064 h 148"/>
              <a:gd name="T10" fmla="*/ 213360 w 85"/>
              <a:gd name="T11" fmla="*/ 184064 h 148"/>
              <a:gd name="T12" fmla="*/ 213360 w 85"/>
              <a:gd name="T13" fmla="*/ 179881 h 148"/>
              <a:gd name="T14" fmla="*/ 217544 w 85"/>
              <a:gd name="T15" fmla="*/ 175698 h 148"/>
              <a:gd name="T16" fmla="*/ 251012 w 85"/>
              <a:gd name="T17" fmla="*/ 4183 h 148"/>
              <a:gd name="T18" fmla="*/ 238461 w 85"/>
              <a:gd name="T19" fmla="*/ 8367 h 148"/>
              <a:gd name="T20" fmla="*/ 188259 w 85"/>
              <a:gd name="T21" fmla="*/ 158965 h 148"/>
              <a:gd name="T22" fmla="*/ 200809 w 85"/>
              <a:gd name="T23" fmla="*/ 179881 h 148"/>
              <a:gd name="T24" fmla="*/ 200809 w 85"/>
              <a:gd name="T25" fmla="*/ 184064 h 148"/>
              <a:gd name="T26" fmla="*/ 204993 w 85"/>
              <a:gd name="T27" fmla="*/ 184064 h 148"/>
              <a:gd name="T28" fmla="*/ 188259 w 85"/>
              <a:gd name="T29" fmla="*/ 184064 h 148"/>
              <a:gd name="T30" fmla="*/ 179892 w 85"/>
              <a:gd name="T31" fmla="*/ 196614 h 148"/>
              <a:gd name="T32" fmla="*/ 179892 w 85"/>
              <a:gd name="T33" fmla="*/ 209164 h 148"/>
              <a:gd name="T34" fmla="*/ 179892 w 85"/>
              <a:gd name="T35" fmla="*/ 209164 h 148"/>
              <a:gd name="T36" fmla="*/ 171525 w 85"/>
              <a:gd name="T37" fmla="*/ 213347 h 148"/>
              <a:gd name="T38" fmla="*/ 163158 w 85"/>
              <a:gd name="T39" fmla="*/ 213347 h 148"/>
              <a:gd name="T40" fmla="*/ 0 w 85"/>
              <a:gd name="T41" fmla="*/ 271913 h 148"/>
              <a:gd name="T42" fmla="*/ 8367 w 85"/>
              <a:gd name="T43" fmla="*/ 280280 h 148"/>
              <a:gd name="T44" fmla="*/ 167341 w 85"/>
              <a:gd name="T45" fmla="*/ 242630 h 148"/>
              <a:gd name="T46" fmla="*/ 175708 w 85"/>
              <a:gd name="T47" fmla="*/ 221714 h 148"/>
              <a:gd name="T48" fmla="*/ 179892 w 85"/>
              <a:gd name="T49" fmla="*/ 217530 h 148"/>
              <a:gd name="T50" fmla="*/ 179892 w 85"/>
              <a:gd name="T51" fmla="*/ 217530 h 148"/>
              <a:gd name="T52" fmla="*/ 188259 w 85"/>
              <a:gd name="T53" fmla="*/ 230080 h 148"/>
              <a:gd name="T54" fmla="*/ 192442 w 85"/>
              <a:gd name="T55" fmla="*/ 230080 h 148"/>
              <a:gd name="T56" fmla="*/ 188259 w 85"/>
              <a:gd name="T57" fmla="*/ 619125 h 148"/>
              <a:gd name="T58" fmla="*/ 204993 w 85"/>
              <a:gd name="T59" fmla="*/ 619125 h 148"/>
              <a:gd name="T60" fmla="*/ 200809 w 85"/>
              <a:gd name="T61" fmla="*/ 230080 h 148"/>
              <a:gd name="T62" fmla="*/ 213360 w 85"/>
              <a:gd name="T63" fmla="*/ 230080 h 148"/>
              <a:gd name="T64" fmla="*/ 217544 w 85"/>
              <a:gd name="T65" fmla="*/ 230080 h 148"/>
              <a:gd name="T66" fmla="*/ 217544 w 85"/>
              <a:gd name="T67" fmla="*/ 230080 h 148"/>
              <a:gd name="T68" fmla="*/ 217544 w 85"/>
              <a:gd name="T69" fmla="*/ 255180 h 148"/>
              <a:gd name="T70" fmla="*/ 343049 w 85"/>
              <a:gd name="T71" fmla="*/ 351395 h 148"/>
              <a:gd name="T72" fmla="*/ 355600 w 85"/>
              <a:gd name="T73" fmla="*/ 347212 h 148"/>
              <a:gd name="T74" fmla="*/ 230094 w 85"/>
              <a:gd name="T75" fmla="*/ 225897 h 148"/>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85" h="148">
                <a:moveTo>
                  <a:pt x="55" y="54"/>
                </a:moveTo>
                <a:cubicBezTo>
                  <a:pt x="54" y="54"/>
                  <a:pt x="54" y="54"/>
                  <a:pt x="54" y="54"/>
                </a:cubicBezTo>
                <a:cubicBezTo>
                  <a:pt x="53" y="52"/>
                  <a:pt x="53" y="52"/>
                  <a:pt x="53" y="52"/>
                </a:cubicBezTo>
                <a:cubicBezTo>
                  <a:pt x="53" y="47"/>
                  <a:pt x="53" y="47"/>
                  <a:pt x="53" y="47"/>
                </a:cubicBezTo>
                <a:cubicBezTo>
                  <a:pt x="53" y="46"/>
                  <a:pt x="52" y="44"/>
                  <a:pt x="51" y="44"/>
                </a:cubicBezTo>
                <a:cubicBezTo>
                  <a:pt x="51" y="44"/>
                  <a:pt x="51" y="44"/>
                  <a:pt x="51" y="44"/>
                </a:cubicBezTo>
                <a:cubicBezTo>
                  <a:pt x="51" y="43"/>
                  <a:pt x="51" y="43"/>
                  <a:pt x="51" y="43"/>
                </a:cubicBezTo>
                <a:cubicBezTo>
                  <a:pt x="52" y="42"/>
                  <a:pt x="52" y="42"/>
                  <a:pt x="52" y="42"/>
                </a:cubicBezTo>
                <a:cubicBezTo>
                  <a:pt x="60" y="1"/>
                  <a:pt x="60" y="1"/>
                  <a:pt x="60" y="1"/>
                </a:cubicBezTo>
                <a:cubicBezTo>
                  <a:pt x="60" y="1"/>
                  <a:pt x="57" y="0"/>
                  <a:pt x="57" y="2"/>
                </a:cubicBezTo>
                <a:cubicBezTo>
                  <a:pt x="57" y="3"/>
                  <a:pt x="45" y="38"/>
                  <a:pt x="45" y="38"/>
                </a:cubicBezTo>
                <a:cubicBezTo>
                  <a:pt x="48" y="43"/>
                  <a:pt x="48" y="43"/>
                  <a:pt x="48" y="43"/>
                </a:cubicBezTo>
                <a:cubicBezTo>
                  <a:pt x="48" y="44"/>
                  <a:pt x="48" y="44"/>
                  <a:pt x="48" y="44"/>
                </a:cubicBezTo>
                <a:cubicBezTo>
                  <a:pt x="49" y="44"/>
                  <a:pt x="49" y="44"/>
                  <a:pt x="49" y="44"/>
                </a:cubicBezTo>
                <a:cubicBezTo>
                  <a:pt x="45" y="44"/>
                  <a:pt x="45" y="44"/>
                  <a:pt x="45" y="44"/>
                </a:cubicBezTo>
                <a:cubicBezTo>
                  <a:pt x="44" y="44"/>
                  <a:pt x="43" y="46"/>
                  <a:pt x="43" y="47"/>
                </a:cubicBezTo>
                <a:cubicBezTo>
                  <a:pt x="43" y="50"/>
                  <a:pt x="43" y="50"/>
                  <a:pt x="43" y="50"/>
                </a:cubicBezTo>
                <a:cubicBezTo>
                  <a:pt x="43" y="50"/>
                  <a:pt x="43" y="50"/>
                  <a:pt x="43" y="50"/>
                </a:cubicBezTo>
                <a:cubicBezTo>
                  <a:pt x="41" y="51"/>
                  <a:pt x="41" y="51"/>
                  <a:pt x="41" y="51"/>
                </a:cubicBezTo>
                <a:cubicBezTo>
                  <a:pt x="39" y="51"/>
                  <a:pt x="39" y="51"/>
                  <a:pt x="39" y="51"/>
                </a:cubicBezTo>
                <a:cubicBezTo>
                  <a:pt x="0" y="65"/>
                  <a:pt x="0" y="65"/>
                  <a:pt x="0" y="65"/>
                </a:cubicBezTo>
                <a:cubicBezTo>
                  <a:pt x="0" y="65"/>
                  <a:pt x="1" y="67"/>
                  <a:pt x="2" y="67"/>
                </a:cubicBezTo>
                <a:cubicBezTo>
                  <a:pt x="4" y="66"/>
                  <a:pt x="40" y="58"/>
                  <a:pt x="40" y="58"/>
                </a:cubicBezTo>
                <a:cubicBezTo>
                  <a:pt x="42" y="53"/>
                  <a:pt x="42" y="53"/>
                  <a:pt x="42" y="53"/>
                </a:cubicBezTo>
                <a:cubicBezTo>
                  <a:pt x="43" y="52"/>
                  <a:pt x="43" y="52"/>
                  <a:pt x="43" y="52"/>
                </a:cubicBezTo>
                <a:cubicBezTo>
                  <a:pt x="43" y="52"/>
                  <a:pt x="43" y="52"/>
                  <a:pt x="43" y="52"/>
                </a:cubicBezTo>
                <a:cubicBezTo>
                  <a:pt x="43" y="54"/>
                  <a:pt x="44" y="55"/>
                  <a:pt x="45" y="55"/>
                </a:cubicBezTo>
                <a:cubicBezTo>
                  <a:pt x="46" y="55"/>
                  <a:pt x="46" y="55"/>
                  <a:pt x="46" y="55"/>
                </a:cubicBezTo>
                <a:cubicBezTo>
                  <a:pt x="45" y="148"/>
                  <a:pt x="45" y="148"/>
                  <a:pt x="45" y="148"/>
                </a:cubicBezTo>
                <a:cubicBezTo>
                  <a:pt x="49" y="148"/>
                  <a:pt x="49" y="148"/>
                  <a:pt x="49" y="148"/>
                </a:cubicBezTo>
                <a:cubicBezTo>
                  <a:pt x="48" y="55"/>
                  <a:pt x="48" y="55"/>
                  <a:pt x="48" y="55"/>
                </a:cubicBezTo>
                <a:cubicBezTo>
                  <a:pt x="51" y="55"/>
                  <a:pt x="51" y="55"/>
                  <a:pt x="51" y="55"/>
                </a:cubicBezTo>
                <a:cubicBezTo>
                  <a:pt x="51" y="55"/>
                  <a:pt x="51" y="55"/>
                  <a:pt x="52" y="55"/>
                </a:cubicBezTo>
                <a:cubicBezTo>
                  <a:pt x="52" y="55"/>
                  <a:pt x="52" y="55"/>
                  <a:pt x="52" y="55"/>
                </a:cubicBezTo>
                <a:cubicBezTo>
                  <a:pt x="52" y="61"/>
                  <a:pt x="52" y="61"/>
                  <a:pt x="52" y="61"/>
                </a:cubicBezTo>
                <a:cubicBezTo>
                  <a:pt x="52" y="61"/>
                  <a:pt x="81" y="83"/>
                  <a:pt x="82" y="84"/>
                </a:cubicBezTo>
                <a:cubicBezTo>
                  <a:pt x="83" y="85"/>
                  <a:pt x="85" y="83"/>
                  <a:pt x="85" y="83"/>
                </a:cubicBezTo>
                <a:lnTo>
                  <a:pt x="55" y="54"/>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lIns="80296" tIns="40148" rIns="80296" bIns="40148"/>
          <a:lstStyle/>
          <a:p>
            <a:endParaRPr lang="zh-CN" altLang="en-US"/>
          </a:p>
        </p:txBody>
      </p:sp>
      <p:grpSp>
        <p:nvGrpSpPr>
          <p:cNvPr id="44" name="组合 46"/>
          <p:cNvGrpSpPr/>
          <p:nvPr/>
        </p:nvGrpSpPr>
        <p:grpSpPr bwMode="auto">
          <a:xfrm>
            <a:off x="10499725" y="2503488"/>
            <a:ext cx="211138" cy="506412"/>
            <a:chOff x="8560536" y="4614862"/>
            <a:chExt cx="255588" cy="611188"/>
          </a:xfrm>
        </p:grpSpPr>
        <p:sp>
          <p:nvSpPr>
            <p:cNvPr id="45" name="Freeform 41"/>
            <p:cNvSpPr/>
            <p:nvPr/>
          </p:nvSpPr>
          <p:spPr bwMode="auto">
            <a:xfrm>
              <a:off x="8560536" y="5000625"/>
              <a:ext cx="255588" cy="161925"/>
            </a:xfrm>
            <a:custGeom>
              <a:avLst/>
              <a:gdLst>
                <a:gd name="T0" fmla="*/ 238828 w 61"/>
                <a:gd name="T1" fmla="*/ 0 h 39"/>
                <a:gd name="T2" fmla="*/ 16760 w 61"/>
                <a:gd name="T3" fmla="*/ 0 h 39"/>
                <a:gd name="T4" fmla="*/ 0 w 61"/>
                <a:gd name="T5" fmla="*/ 16608 h 39"/>
                <a:gd name="T6" fmla="*/ 0 w 61"/>
                <a:gd name="T7" fmla="*/ 74735 h 39"/>
                <a:gd name="T8" fmla="*/ 16760 w 61"/>
                <a:gd name="T9" fmla="*/ 91342 h 39"/>
                <a:gd name="T10" fmla="*/ 20950 w 61"/>
                <a:gd name="T11" fmla="*/ 91342 h 39"/>
                <a:gd name="T12" fmla="*/ 37710 w 61"/>
                <a:gd name="T13" fmla="*/ 124558 h 39"/>
                <a:gd name="T14" fmla="*/ 79609 w 61"/>
                <a:gd name="T15" fmla="*/ 161925 h 39"/>
                <a:gd name="T16" fmla="*/ 175979 w 61"/>
                <a:gd name="T17" fmla="*/ 161925 h 39"/>
                <a:gd name="T18" fmla="*/ 213688 w 61"/>
                <a:gd name="T19" fmla="*/ 124558 h 39"/>
                <a:gd name="T20" fmla="*/ 234638 w 61"/>
                <a:gd name="T21" fmla="*/ 91342 h 39"/>
                <a:gd name="T22" fmla="*/ 238828 w 61"/>
                <a:gd name="T23" fmla="*/ 91342 h 39"/>
                <a:gd name="T24" fmla="*/ 255588 w 61"/>
                <a:gd name="T25" fmla="*/ 74735 h 39"/>
                <a:gd name="T26" fmla="*/ 255588 w 61"/>
                <a:gd name="T27" fmla="*/ 16608 h 39"/>
                <a:gd name="T28" fmla="*/ 238828 w 61"/>
                <a:gd name="T29" fmla="*/ 0 h 39"/>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61" h="39">
                  <a:moveTo>
                    <a:pt x="57" y="0"/>
                  </a:moveTo>
                  <a:cubicBezTo>
                    <a:pt x="4" y="0"/>
                    <a:pt x="4" y="0"/>
                    <a:pt x="4" y="0"/>
                  </a:cubicBezTo>
                  <a:cubicBezTo>
                    <a:pt x="2" y="0"/>
                    <a:pt x="0" y="2"/>
                    <a:pt x="0" y="4"/>
                  </a:cubicBezTo>
                  <a:cubicBezTo>
                    <a:pt x="0" y="18"/>
                    <a:pt x="0" y="18"/>
                    <a:pt x="0" y="18"/>
                  </a:cubicBezTo>
                  <a:cubicBezTo>
                    <a:pt x="0" y="20"/>
                    <a:pt x="2" y="22"/>
                    <a:pt x="4" y="22"/>
                  </a:cubicBezTo>
                  <a:cubicBezTo>
                    <a:pt x="5" y="22"/>
                    <a:pt x="5" y="22"/>
                    <a:pt x="5" y="22"/>
                  </a:cubicBezTo>
                  <a:cubicBezTo>
                    <a:pt x="9" y="30"/>
                    <a:pt x="9" y="30"/>
                    <a:pt x="9" y="30"/>
                  </a:cubicBezTo>
                  <a:cubicBezTo>
                    <a:pt x="9" y="35"/>
                    <a:pt x="14" y="39"/>
                    <a:pt x="19" y="39"/>
                  </a:cubicBezTo>
                  <a:cubicBezTo>
                    <a:pt x="42" y="39"/>
                    <a:pt x="42" y="39"/>
                    <a:pt x="42" y="39"/>
                  </a:cubicBezTo>
                  <a:cubicBezTo>
                    <a:pt x="47" y="39"/>
                    <a:pt x="51" y="35"/>
                    <a:pt x="51" y="30"/>
                  </a:cubicBezTo>
                  <a:cubicBezTo>
                    <a:pt x="56" y="22"/>
                    <a:pt x="56" y="22"/>
                    <a:pt x="56" y="22"/>
                  </a:cubicBezTo>
                  <a:cubicBezTo>
                    <a:pt x="57" y="22"/>
                    <a:pt x="57" y="22"/>
                    <a:pt x="57" y="22"/>
                  </a:cubicBezTo>
                  <a:cubicBezTo>
                    <a:pt x="59" y="22"/>
                    <a:pt x="61" y="20"/>
                    <a:pt x="61" y="18"/>
                  </a:cubicBezTo>
                  <a:cubicBezTo>
                    <a:pt x="61" y="4"/>
                    <a:pt x="61" y="4"/>
                    <a:pt x="61" y="4"/>
                  </a:cubicBezTo>
                  <a:cubicBezTo>
                    <a:pt x="61" y="2"/>
                    <a:pt x="59" y="0"/>
                    <a:pt x="57"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lIns="80296" tIns="40148" rIns="80296" bIns="40148"/>
            <a:lstStyle/>
            <a:p>
              <a:endParaRPr lang="zh-CN" altLang="en-US"/>
            </a:p>
          </p:txBody>
        </p:sp>
        <p:sp>
          <p:nvSpPr>
            <p:cNvPr id="46" name="Freeform 42"/>
            <p:cNvSpPr/>
            <p:nvPr/>
          </p:nvSpPr>
          <p:spPr bwMode="auto">
            <a:xfrm>
              <a:off x="8622449" y="5175250"/>
              <a:ext cx="130175" cy="17462"/>
            </a:xfrm>
            <a:custGeom>
              <a:avLst/>
              <a:gdLst>
                <a:gd name="T0" fmla="*/ 130175 w 31"/>
                <a:gd name="T1" fmla="*/ 8731 h 4"/>
                <a:gd name="T2" fmla="*/ 121777 w 31"/>
                <a:gd name="T3" fmla="*/ 17462 h 4"/>
                <a:gd name="T4" fmla="*/ 8398 w 31"/>
                <a:gd name="T5" fmla="*/ 17462 h 4"/>
                <a:gd name="T6" fmla="*/ 0 w 31"/>
                <a:gd name="T7" fmla="*/ 8731 h 4"/>
                <a:gd name="T8" fmla="*/ 0 w 31"/>
                <a:gd name="T9" fmla="*/ 8731 h 4"/>
                <a:gd name="T10" fmla="*/ 8398 w 31"/>
                <a:gd name="T11" fmla="*/ 0 h 4"/>
                <a:gd name="T12" fmla="*/ 121777 w 31"/>
                <a:gd name="T13" fmla="*/ 0 h 4"/>
                <a:gd name="T14" fmla="*/ 130175 w 31"/>
                <a:gd name="T15" fmla="*/ 8731 h 4"/>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31" h="4">
                  <a:moveTo>
                    <a:pt x="31" y="2"/>
                  </a:moveTo>
                  <a:cubicBezTo>
                    <a:pt x="31" y="3"/>
                    <a:pt x="30" y="4"/>
                    <a:pt x="29" y="4"/>
                  </a:cubicBezTo>
                  <a:cubicBezTo>
                    <a:pt x="2" y="4"/>
                    <a:pt x="2" y="4"/>
                    <a:pt x="2" y="4"/>
                  </a:cubicBezTo>
                  <a:cubicBezTo>
                    <a:pt x="1" y="4"/>
                    <a:pt x="0" y="3"/>
                    <a:pt x="0" y="2"/>
                  </a:cubicBezTo>
                  <a:cubicBezTo>
                    <a:pt x="0" y="2"/>
                    <a:pt x="0" y="2"/>
                    <a:pt x="0" y="2"/>
                  </a:cubicBezTo>
                  <a:cubicBezTo>
                    <a:pt x="0" y="1"/>
                    <a:pt x="1" y="0"/>
                    <a:pt x="2" y="0"/>
                  </a:cubicBezTo>
                  <a:cubicBezTo>
                    <a:pt x="29" y="0"/>
                    <a:pt x="29" y="0"/>
                    <a:pt x="29" y="0"/>
                  </a:cubicBezTo>
                  <a:cubicBezTo>
                    <a:pt x="30" y="0"/>
                    <a:pt x="31" y="1"/>
                    <a:pt x="31" y="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lIns="80296" tIns="40148" rIns="80296" bIns="40148"/>
            <a:lstStyle/>
            <a:p>
              <a:endParaRPr lang="zh-CN" altLang="en-US"/>
            </a:p>
          </p:txBody>
        </p:sp>
        <p:sp>
          <p:nvSpPr>
            <p:cNvPr id="47" name="Freeform 43"/>
            <p:cNvSpPr/>
            <p:nvPr/>
          </p:nvSpPr>
          <p:spPr bwMode="auto">
            <a:xfrm>
              <a:off x="8647849" y="5208587"/>
              <a:ext cx="76200" cy="17463"/>
            </a:xfrm>
            <a:custGeom>
              <a:avLst/>
              <a:gdLst>
                <a:gd name="T0" fmla="*/ 4233 w 18"/>
                <a:gd name="T1" fmla="*/ 17463 h 4"/>
                <a:gd name="T2" fmla="*/ 0 w 18"/>
                <a:gd name="T3" fmla="*/ 8732 h 4"/>
                <a:gd name="T4" fmla="*/ 0 w 18"/>
                <a:gd name="T5" fmla="*/ 8732 h 4"/>
                <a:gd name="T6" fmla="*/ 4233 w 18"/>
                <a:gd name="T7" fmla="*/ 0 h 4"/>
                <a:gd name="T8" fmla="*/ 71967 w 18"/>
                <a:gd name="T9" fmla="*/ 0 h 4"/>
                <a:gd name="T10" fmla="*/ 76200 w 18"/>
                <a:gd name="T11" fmla="*/ 8732 h 4"/>
                <a:gd name="T12" fmla="*/ 76200 w 18"/>
                <a:gd name="T13" fmla="*/ 8732 h 4"/>
                <a:gd name="T14" fmla="*/ 71967 w 18"/>
                <a:gd name="T15" fmla="*/ 17463 h 4"/>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18" h="4">
                  <a:moveTo>
                    <a:pt x="1" y="4"/>
                  </a:moveTo>
                  <a:cubicBezTo>
                    <a:pt x="1" y="4"/>
                    <a:pt x="0" y="3"/>
                    <a:pt x="0" y="2"/>
                  </a:cubicBezTo>
                  <a:cubicBezTo>
                    <a:pt x="0" y="2"/>
                    <a:pt x="0" y="2"/>
                    <a:pt x="0" y="2"/>
                  </a:cubicBezTo>
                  <a:cubicBezTo>
                    <a:pt x="0" y="1"/>
                    <a:pt x="1" y="0"/>
                    <a:pt x="1" y="0"/>
                  </a:cubicBezTo>
                  <a:cubicBezTo>
                    <a:pt x="17" y="0"/>
                    <a:pt x="17" y="0"/>
                    <a:pt x="17" y="0"/>
                  </a:cubicBezTo>
                  <a:cubicBezTo>
                    <a:pt x="18" y="0"/>
                    <a:pt x="18" y="1"/>
                    <a:pt x="18" y="2"/>
                  </a:cubicBezTo>
                  <a:cubicBezTo>
                    <a:pt x="18" y="2"/>
                    <a:pt x="18" y="2"/>
                    <a:pt x="18" y="2"/>
                  </a:cubicBezTo>
                  <a:cubicBezTo>
                    <a:pt x="18" y="3"/>
                    <a:pt x="18" y="4"/>
                    <a:pt x="17" y="4"/>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lIns="80296" tIns="40148" rIns="80296" bIns="40148"/>
            <a:lstStyle/>
            <a:p>
              <a:endParaRPr lang="zh-CN" altLang="en-US"/>
            </a:p>
          </p:txBody>
        </p:sp>
        <p:sp>
          <p:nvSpPr>
            <p:cNvPr id="48" name="Freeform 44"/>
            <p:cNvSpPr/>
            <p:nvPr/>
          </p:nvSpPr>
          <p:spPr bwMode="auto">
            <a:xfrm>
              <a:off x="8647849" y="4614862"/>
              <a:ext cx="76200" cy="373063"/>
            </a:xfrm>
            <a:custGeom>
              <a:avLst/>
              <a:gdLst>
                <a:gd name="T0" fmla="*/ 76200 w 18"/>
                <a:gd name="T1" fmla="*/ 37725 h 89"/>
                <a:gd name="T2" fmla="*/ 38100 w 18"/>
                <a:gd name="T3" fmla="*/ 0 h 89"/>
                <a:gd name="T4" fmla="*/ 38100 w 18"/>
                <a:gd name="T5" fmla="*/ 0 h 89"/>
                <a:gd name="T6" fmla="*/ 0 w 18"/>
                <a:gd name="T7" fmla="*/ 37725 h 89"/>
                <a:gd name="T8" fmla="*/ 0 w 18"/>
                <a:gd name="T9" fmla="*/ 331146 h 89"/>
                <a:gd name="T10" fmla="*/ 38100 w 18"/>
                <a:gd name="T11" fmla="*/ 373063 h 89"/>
                <a:gd name="T12" fmla="*/ 38100 w 18"/>
                <a:gd name="T13" fmla="*/ 373063 h 89"/>
                <a:gd name="T14" fmla="*/ 76200 w 18"/>
                <a:gd name="T15" fmla="*/ 331146 h 89"/>
                <a:gd name="T16" fmla="*/ 76200 w 18"/>
                <a:gd name="T17" fmla="*/ 37725 h 89"/>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8" h="89">
                  <a:moveTo>
                    <a:pt x="18" y="9"/>
                  </a:moveTo>
                  <a:cubicBezTo>
                    <a:pt x="18" y="4"/>
                    <a:pt x="14" y="0"/>
                    <a:pt x="9" y="0"/>
                  </a:cubicBezTo>
                  <a:cubicBezTo>
                    <a:pt x="9" y="0"/>
                    <a:pt x="9" y="0"/>
                    <a:pt x="9" y="0"/>
                  </a:cubicBezTo>
                  <a:cubicBezTo>
                    <a:pt x="4" y="0"/>
                    <a:pt x="0" y="4"/>
                    <a:pt x="0" y="9"/>
                  </a:cubicBezTo>
                  <a:cubicBezTo>
                    <a:pt x="0" y="79"/>
                    <a:pt x="0" y="79"/>
                    <a:pt x="0" y="79"/>
                  </a:cubicBezTo>
                  <a:cubicBezTo>
                    <a:pt x="0" y="84"/>
                    <a:pt x="4" y="89"/>
                    <a:pt x="9" y="89"/>
                  </a:cubicBezTo>
                  <a:cubicBezTo>
                    <a:pt x="9" y="89"/>
                    <a:pt x="9" y="89"/>
                    <a:pt x="9" y="89"/>
                  </a:cubicBezTo>
                  <a:cubicBezTo>
                    <a:pt x="14" y="89"/>
                    <a:pt x="18" y="84"/>
                    <a:pt x="18" y="79"/>
                  </a:cubicBezTo>
                  <a:lnTo>
                    <a:pt x="18" y="9"/>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lIns="80296" tIns="40148" rIns="80296" bIns="40148"/>
            <a:lstStyle/>
            <a:p>
              <a:endParaRPr lang="zh-CN" altLang="en-US"/>
            </a:p>
          </p:txBody>
        </p:sp>
        <p:sp>
          <p:nvSpPr>
            <p:cNvPr id="49" name="Freeform 45"/>
            <p:cNvSpPr/>
            <p:nvPr/>
          </p:nvSpPr>
          <p:spPr bwMode="auto">
            <a:xfrm>
              <a:off x="8585936" y="4635500"/>
              <a:ext cx="49213" cy="352425"/>
            </a:xfrm>
            <a:custGeom>
              <a:avLst/>
              <a:gdLst>
                <a:gd name="T0" fmla="*/ 49213 w 12"/>
                <a:gd name="T1" fmla="*/ 37760 h 84"/>
                <a:gd name="T2" fmla="*/ 24607 w 12"/>
                <a:gd name="T3" fmla="*/ 0 h 84"/>
                <a:gd name="T4" fmla="*/ 24607 w 12"/>
                <a:gd name="T5" fmla="*/ 0 h 84"/>
                <a:gd name="T6" fmla="*/ 0 w 12"/>
                <a:gd name="T7" fmla="*/ 37760 h 84"/>
                <a:gd name="T8" fmla="*/ 0 w 12"/>
                <a:gd name="T9" fmla="*/ 314665 h 84"/>
                <a:gd name="T10" fmla="*/ 24607 w 12"/>
                <a:gd name="T11" fmla="*/ 352425 h 84"/>
                <a:gd name="T12" fmla="*/ 24607 w 12"/>
                <a:gd name="T13" fmla="*/ 352425 h 84"/>
                <a:gd name="T14" fmla="*/ 49213 w 12"/>
                <a:gd name="T15" fmla="*/ 314665 h 84"/>
                <a:gd name="T16" fmla="*/ 49213 w 12"/>
                <a:gd name="T17" fmla="*/ 37760 h 8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2" h="84">
                  <a:moveTo>
                    <a:pt x="12" y="9"/>
                  </a:moveTo>
                  <a:cubicBezTo>
                    <a:pt x="12" y="4"/>
                    <a:pt x="9" y="0"/>
                    <a:pt x="6" y="0"/>
                  </a:cubicBezTo>
                  <a:cubicBezTo>
                    <a:pt x="6" y="0"/>
                    <a:pt x="6" y="0"/>
                    <a:pt x="6" y="0"/>
                  </a:cubicBezTo>
                  <a:cubicBezTo>
                    <a:pt x="2" y="0"/>
                    <a:pt x="0" y="4"/>
                    <a:pt x="0" y="9"/>
                  </a:cubicBezTo>
                  <a:cubicBezTo>
                    <a:pt x="0" y="75"/>
                    <a:pt x="0" y="75"/>
                    <a:pt x="0" y="75"/>
                  </a:cubicBezTo>
                  <a:cubicBezTo>
                    <a:pt x="0" y="80"/>
                    <a:pt x="2" y="84"/>
                    <a:pt x="6" y="84"/>
                  </a:cubicBezTo>
                  <a:cubicBezTo>
                    <a:pt x="6" y="84"/>
                    <a:pt x="6" y="84"/>
                    <a:pt x="6" y="84"/>
                  </a:cubicBezTo>
                  <a:cubicBezTo>
                    <a:pt x="9" y="84"/>
                    <a:pt x="12" y="80"/>
                    <a:pt x="12" y="75"/>
                  </a:cubicBezTo>
                  <a:lnTo>
                    <a:pt x="12" y="9"/>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lIns="80296" tIns="40148" rIns="80296" bIns="40148"/>
            <a:lstStyle/>
            <a:p>
              <a:endParaRPr lang="zh-CN" altLang="en-US"/>
            </a:p>
          </p:txBody>
        </p:sp>
        <p:sp>
          <p:nvSpPr>
            <p:cNvPr id="50" name="Freeform 46"/>
            <p:cNvSpPr/>
            <p:nvPr/>
          </p:nvSpPr>
          <p:spPr bwMode="auto">
            <a:xfrm>
              <a:off x="8739924" y="4635500"/>
              <a:ext cx="53975" cy="352425"/>
            </a:xfrm>
            <a:custGeom>
              <a:avLst/>
              <a:gdLst>
                <a:gd name="T0" fmla="*/ 53975 w 13"/>
                <a:gd name="T1" fmla="*/ 37760 h 84"/>
                <a:gd name="T2" fmla="*/ 29063 w 13"/>
                <a:gd name="T3" fmla="*/ 0 h 84"/>
                <a:gd name="T4" fmla="*/ 29063 w 13"/>
                <a:gd name="T5" fmla="*/ 0 h 84"/>
                <a:gd name="T6" fmla="*/ 0 w 13"/>
                <a:gd name="T7" fmla="*/ 37760 h 84"/>
                <a:gd name="T8" fmla="*/ 0 w 13"/>
                <a:gd name="T9" fmla="*/ 314665 h 84"/>
                <a:gd name="T10" fmla="*/ 29063 w 13"/>
                <a:gd name="T11" fmla="*/ 352425 h 84"/>
                <a:gd name="T12" fmla="*/ 29063 w 13"/>
                <a:gd name="T13" fmla="*/ 352425 h 84"/>
                <a:gd name="T14" fmla="*/ 53975 w 13"/>
                <a:gd name="T15" fmla="*/ 314665 h 84"/>
                <a:gd name="T16" fmla="*/ 53975 w 13"/>
                <a:gd name="T17" fmla="*/ 37760 h 8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3" h="84">
                  <a:moveTo>
                    <a:pt x="13" y="9"/>
                  </a:moveTo>
                  <a:cubicBezTo>
                    <a:pt x="13" y="4"/>
                    <a:pt x="10" y="0"/>
                    <a:pt x="7" y="0"/>
                  </a:cubicBezTo>
                  <a:cubicBezTo>
                    <a:pt x="7" y="0"/>
                    <a:pt x="7" y="0"/>
                    <a:pt x="7" y="0"/>
                  </a:cubicBezTo>
                  <a:cubicBezTo>
                    <a:pt x="3" y="0"/>
                    <a:pt x="0" y="4"/>
                    <a:pt x="0" y="9"/>
                  </a:cubicBezTo>
                  <a:cubicBezTo>
                    <a:pt x="0" y="75"/>
                    <a:pt x="0" y="75"/>
                    <a:pt x="0" y="75"/>
                  </a:cubicBezTo>
                  <a:cubicBezTo>
                    <a:pt x="0" y="80"/>
                    <a:pt x="3" y="84"/>
                    <a:pt x="7" y="84"/>
                  </a:cubicBezTo>
                  <a:cubicBezTo>
                    <a:pt x="7" y="84"/>
                    <a:pt x="7" y="84"/>
                    <a:pt x="7" y="84"/>
                  </a:cubicBezTo>
                  <a:cubicBezTo>
                    <a:pt x="10" y="84"/>
                    <a:pt x="13" y="80"/>
                    <a:pt x="13" y="75"/>
                  </a:cubicBezTo>
                  <a:lnTo>
                    <a:pt x="13" y="9"/>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lIns="80296" tIns="40148" rIns="80296" bIns="40148"/>
            <a:lstStyle/>
            <a:p>
              <a:endParaRPr lang="zh-CN" altLang="en-US"/>
            </a:p>
          </p:txBody>
        </p:sp>
      </p:grpSp>
      <p:grpSp>
        <p:nvGrpSpPr>
          <p:cNvPr id="51" name="组合 53"/>
          <p:cNvGrpSpPr/>
          <p:nvPr/>
        </p:nvGrpSpPr>
        <p:grpSpPr bwMode="auto">
          <a:xfrm>
            <a:off x="8202613" y="2500313"/>
            <a:ext cx="290512" cy="495300"/>
            <a:chOff x="8082699" y="2757238"/>
            <a:chExt cx="317500" cy="541337"/>
          </a:xfrm>
        </p:grpSpPr>
        <p:sp>
          <p:nvSpPr>
            <p:cNvPr id="52" name="Freeform 34"/>
            <p:cNvSpPr/>
            <p:nvPr/>
          </p:nvSpPr>
          <p:spPr bwMode="auto">
            <a:xfrm>
              <a:off x="8082699" y="2757238"/>
              <a:ext cx="317500" cy="395287"/>
            </a:xfrm>
            <a:custGeom>
              <a:avLst/>
              <a:gdLst>
                <a:gd name="T0" fmla="*/ 317500 w 76"/>
                <a:gd name="T1" fmla="*/ 151387 h 94"/>
                <a:gd name="T2" fmla="*/ 158750 w 76"/>
                <a:gd name="T3" fmla="*/ 0 h 94"/>
                <a:gd name="T4" fmla="*/ 0 w 76"/>
                <a:gd name="T5" fmla="*/ 151387 h 94"/>
                <a:gd name="T6" fmla="*/ 12533 w 76"/>
                <a:gd name="T7" fmla="*/ 210259 h 94"/>
                <a:gd name="T8" fmla="*/ 12533 w 76"/>
                <a:gd name="T9" fmla="*/ 210259 h 94"/>
                <a:gd name="T10" fmla="*/ 29243 w 76"/>
                <a:gd name="T11" fmla="*/ 235490 h 94"/>
                <a:gd name="T12" fmla="*/ 83553 w 76"/>
                <a:gd name="T13" fmla="*/ 378466 h 94"/>
                <a:gd name="T14" fmla="*/ 104441 w 76"/>
                <a:gd name="T15" fmla="*/ 395287 h 94"/>
                <a:gd name="T16" fmla="*/ 213059 w 76"/>
                <a:gd name="T17" fmla="*/ 395287 h 94"/>
                <a:gd name="T18" fmla="*/ 233947 w 76"/>
                <a:gd name="T19" fmla="*/ 378466 h 94"/>
                <a:gd name="T20" fmla="*/ 288257 w 76"/>
                <a:gd name="T21" fmla="*/ 235490 h 94"/>
                <a:gd name="T22" fmla="*/ 304967 w 76"/>
                <a:gd name="T23" fmla="*/ 210259 h 94"/>
                <a:gd name="T24" fmla="*/ 304967 w 76"/>
                <a:gd name="T25" fmla="*/ 210259 h 94"/>
                <a:gd name="T26" fmla="*/ 304967 w 76"/>
                <a:gd name="T27" fmla="*/ 210259 h 94"/>
                <a:gd name="T28" fmla="*/ 317500 w 76"/>
                <a:gd name="T29" fmla="*/ 151387 h 94"/>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76" h="94">
                  <a:moveTo>
                    <a:pt x="76" y="36"/>
                  </a:moveTo>
                  <a:cubicBezTo>
                    <a:pt x="76" y="16"/>
                    <a:pt x="59" y="0"/>
                    <a:pt x="38" y="0"/>
                  </a:cubicBezTo>
                  <a:cubicBezTo>
                    <a:pt x="17" y="0"/>
                    <a:pt x="0" y="16"/>
                    <a:pt x="0" y="36"/>
                  </a:cubicBezTo>
                  <a:cubicBezTo>
                    <a:pt x="0" y="41"/>
                    <a:pt x="1" y="46"/>
                    <a:pt x="3" y="50"/>
                  </a:cubicBezTo>
                  <a:cubicBezTo>
                    <a:pt x="3" y="50"/>
                    <a:pt x="3" y="50"/>
                    <a:pt x="3" y="50"/>
                  </a:cubicBezTo>
                  <a:cubicBezTo>
                    <a:pt x="4" y="52"/>
                    <a:pt x="5" y="54"/>
                    <a:pt x="7" y="56"/>
                  </a:cubicBezTo>
                  <a:cubicBezTo>
                    <a:pt x="13" y="67"/>
                    <a:pt x="20" y="86"/>
                    <a:pt x="20" y="90"/>
                  </a:cubicBezTo>
                  <a:cubicBezTo>
                    <a:pt x="20" y="92"/>
                    <a:pt x="22" y="94"/>
                    <a:pt x="25" y="94"/>
                  </a:cubicBezTo>
                  <a:cubicBezTo>
                    <a:pt x="51" y="94"/>
                    <a:pt x="51" y="94"/>
                    <a:pt x="51" y="94"/>
                  </a:cubicBezTo>
                  <a:cubicBezTo>
                    <a:pt x="54" y="94"/>
                    <a:pt x="56" y="92"/>
                    <a:pt x="56" y="90"/>
                  </a:cubicBezTo>
                  <a:cubicBezTo>
                    <a:pt x="56" y="86"/>
                    <a:pt x="63" y="67"/>
                    <a:pt x="69" y="56"/>
                  </a:cubicBezTo>
                  <a:cubicBezTo>
                    <a:pt x="71" y="54"/>
                    <a:pt x="72" y="52"/>
                    <a:pt x="73" y="50"/>
                  </a:cubicBezTo>
                  <a:cubicBezTo>
                    <a:pt x="73" y="50"/>
                    <a:pt x="73" y="50"/>
                    <a:pt x="73" y="50"/>
                  </a:cubicBezTo>
                  <a:cubicBezTo>
                    <a:pt x="73" y="50"/>
                    <a:pt x="73" y="50"/>
                    <a:pt x="73" y="50"/>
                  </a:cubicBezTo>
                  <a:cubicBezTo>
                    <a:pt x="75" y="46"/>
                    <a:pt x="76" y="41"/>
                    <a:pt x="76" y="36"/>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lIns="80296" tIns="40148" rIns="80296" bIns="40148"/>
            <a:lstStyle/>
            <a:p>
              <a:endParaRPr lang="zh-CN" altLang="en-US"/>
            </a:p>
          </p:txBody>
        </p:sp>
        <p:sp>
          <p:nvSpPr>
            <p:cNvPr id="53" name="Freeform 35"/>
            <p:cNvSpPr/>
            <p:nvPr/>
          </p:nvSpPr>
          <p:spPr bwMode="auto">
            <a:xfrm>
              <a:off x="8166836" y="3173163"/>
              <a:ext cx="149225" cy="28575"/>
            </a:xfrm>
            <a:custGeom>
              <a:avLst/>
              <a:gdLst>
                <a:gd name="T0" fmla="*/ 149225 w 36"/>
                <a:gd name="T1" fmla="*/ 12246 h 7"/>
                <a:gd name="T2" fmla="*/ 132644 w 36"/>
                <a:gd name="T3" fmla="*/ 0 h 7"/>
                <a:gd name="T4" fmla="*/ 16581 w 36"/>
                <a:gd name="T5" fmla="*/ 0 h 7"/>
                <a:gd name="T6" fmla="*/ 0 w 36"/>
                <a:gd name="T7" fmla="*/ 12246 h 7"/>
                <a:gd name="T8" fmla="*/ 0 w 36"/>
                <a:gd name="T9" fmla="*/ 12246 h 7"/>
                <a:gd name="T10" fmla="*/ 16581 w 36"/>
                <a:gd name="T11" fmla="*/ 28575 h 7"/>
                <a:gd name="T12" fmla="*/ 132644 w 36"/>
                <a:gd name="T13" fmla="*/ 28575 h 7"/>
                <a:gd name="T14" fmla="*/ 149225 w 36"/>
                <a:gd name="T15" fmla="*/ 12246 h 7"/>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36" h="7">
                  <a:moveTo>
                    <a:pt x="36" y="3"/>
                  </a:moveTo>
                  <a:cubicBezTo>
                    <a:pt x="36" y="1"/>
                    <a:pt x="34" y="0"/>
                    <a:pt x="32" y="0"/>
                  </a:cubicBezTo>
                  <a:cubicBezTo>
                    <a:pt x="4" y="0"/>
                    <a:pt x="4" y="0"/>
                    <a:pt x="4" y="0"/>
                  </a:cubicBezTo>
                  <a:cubicBezTo>
                    <a:pt x="2" y="0"/>
                    <a:pt x="0" y="1"/>
                    <a:pt x="0" y="3"/>
                  </a:cubicBezTo>
                  <a:cubicBezTo>
                    <a:pt x="0" y="3"/>
                    <a:pt x="0" y="3"/>
                    <a:pt x="0" y="3"/>
                  </a:cubicBezTo>
                  <a:cubicBezTo>
                    <a:pt x="0" y="5"/>
                    <a:pt x="2" y="7"/>
                    <a:pt x="4" y="7"/>
                  </a:cubicBezTo>
                  <a:cubicBezTo>
                    <a:pt x="32" y="7"/>
                    <a:pt x="32" y="7"/>
                    <a:pt x="32" y="7"/>
                  </a:cubicBezTo>
                  <a:cubicBezTo>
                    <a:pt x="34" y="7"/>
                    <a:pt x="36" y="5"/>
                    <a:pt x="36" y="3"/>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lIns="80296" tIns="40148" rIns="80296" bIns="40148"/>
            <a:lstStyle/>
            <a:p>
              <a:endParaRPr lang="zh-CN" altLang="en-US"/>
            </a:p>
          </p:txBody>
        </p:sp>
        <p:sp>
          <p:nvSpPr>
            <p:cNvPr id="54" name="Freeform 36"/>
            <p:cNvSpPr/>
            <p:nvPr/>
          </p:nvSpPr>
          <p:spPr bwMode="auto">
            <a:xfrm>
              <a:off x="8166836" y="3219200"/>
              <a:ext cx="149225" cy="28575"/>
            </a:xfrm>
            <a:custGeom>
              <a:avLst/>
              <a:gdLst>
                <a:gd name="T0" fmla="*/ 149225 w 36"/>
                <a:gd name="T1" fmla="*/ 16329 h 7"/>
                <a:gd name="T2" fmla="*/ 132644 w 36"/>
                <a:gd name="T3" fmla="*/ 0 h 7"/>
                <a:gd name="T4" fmla="*/ 16581 w 36"/>
                <a:gd name="T5" fmla="*/ 0 h 7"/>
                <a:gd name="T6" fmla="*/ 0 w 36"/>
                <a:gd name="T7" fmla="*/ 16329 h 7"/>
                <a:gd name="T8" fmla="*/ 0 w 36"/>
                <a:gd name="T9" fmla="*/ 16329 h 7"/>
                <a:gd name="T10" fmla="*/ 16581 w 36"/>
                <a:gd name="T11" fmla="*/ 28575 h 7"/>
                <a:gd name="T12" fmla="*/ 132644 w 36"/>
                <a:gd name="T13" fmla="*/ 28575 h 7"/>
                <a:gd name="T14" fmla="*/ 149225 w 36"/>
                <a:gd name="T15" fmla="*/ 16329 h 7"/>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36" h="7">
                  <a:moveTo>
                    <a:pt x="36" y="4"/>
                  </a:moveTo>
                  <a:cubicBezTo>
                    <a:pt x="36" y="2"/>
                    <a:pt x="34" y="0"/>
                    <a:pt x="32" y="0"/>
                  </a:cubicBezTo>
                  <a:cubicBezTo>
                    <a:pt x="4" y="0"/>
                    <a:pt x="4" y="0"/>
                    <a:pt x="4" y="0"/>
                  </a:cubicBezTo>
                  <a:cubicBezTo>
                    <a:pt x="2" y="0"/>
                    <a:pt x="0" y="2"/>
                    <a:pt x="0" y="4"/>
                  </a:cubicBezTo>
                  <a:cubicBezTo>
                    <a:pt x="0" y="4"/>
                    <a:pt x="0" y="4"/>
                    <a:pt x="0" y="4"/>
                  </a:cubicBezTo>
                  <a:cubicBezTo>
                    <a:pt x="0" y="6"/>
                    <a:pt x="2" y="7"/>
                    <a:pt x="4" y="7"/>
                  </a:cubicBezTo>
                  <a:cubicBezTo>
                    <a:pt x="32" y="7"/>
                    <a:pt x="32" y="7"/>
                    <a:pt x="32" y="7"/>
                  </a:cubicBezTo>
                  <a:cubicBezTo>
                    <a:pt x="34" y="7"/>
                    <a:pt x="36" y="6"/>
                    <a:pt x="36" y="4"/>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lIns="80296" tIns="40148" rIns="80296" bIns="40148"/>
            <a:lstStyle/>
            <a:p>
              <a:endParaRPr lang="zh-CN" altLang="en-US"/>
            </a:p>
          </p:txBody>
        </p:sp>
        <p:sp>
          <p:nvSpPr>
            <p:cNvPr id="55" name="Freeform 37"/>
            <p:cNvSpPr/>
            <p:nvPr/>
          </p:nvSpPr>
          <p:spPr bwMode="auto">
            <a:xfrm>
              <a:off x="8200174" y="3268413"/>
              <a:ext cx="82550" cy="30162"/>
            </a:xfrm>
            <a:custGeom>
              <a:avLst/>
              <a:gdLst>
                <a:gd name="T0" fmla="*/ 82550 w 20"/>
                <a:gd name="T1" fmla="*/ 17235 h 7"/>
                <a:gd name="T2" fmla="*/ 70168 w 20"/>
                <a:gd name="T3" fmla="*/ 30162 h 7"/>
                <a:gd name="T4" fmla="*/ 16510 w 20"/>
                <a:gd name="T5" fmla="*/ 30162 h 7"/>
                <a:gd name="T6" fmla="*/ 0 w 20"/>
                <a:gd name="T7" fmla="*/ 17235 h 7"/>
                <a:gd name="T8" fmla="*/ 0 w 20"/>
                <a:gd name="T9" fmla="*/ 17235 h 7"/>
                <a:gd name="T10" fmla="*/ 16510 w 20"/>
                <a:gd name="T11" fmla="*/ 0 h 7"/>
                <a:gd name="T12" fmla="*/ 70168 w 20"/>
                <a:gd name="T13" fmla="*/ 0 h 7"/>
                <a:gd name="T14" fmla="*/ 82550 w 20"/>
                <a:gd name="T15" fmla="*/ 17235 h 7"/>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0" h="7">
                  <a:moveTo>
                    <a:pt x="20" y="4"/>
                  </a:moveTo>
                  <a:cubicBezTo>
                    <a:pt x="20" y="5"/>
                    <a:pt x="19" y="7"/>
                    <a:pt x="17" y="7"/>
                  </a:cubicBezTo>
                  <a:cubicBezTo>
                    <a:pt x="4" y="7"/>
                    <a:pt x="4" y="7"/>
                    <a:pt x="4" y="7"/>
                  </a:cubicBezTo>
                  <a:cubicBezTo>
                    <a:pt x="2" y="7"/>
                    <a:pt x="0" y="5"/>
                    <a:pt x="0" y="4"/>
                  </a:cubicBezTo>
                  <a:cubicBezTo>
                    <a:pt x="0" y="4"/>
                    <a:pt x="0" y="4"/>
                    <a:pt x="0" y="4"/>
                  </a:cubicBezTo>
                  <a:cubicBezTo>
                    <a:pt x="0" y="2"/>
                    <a:pt x="2" y="0"/>
                    <a:pt x="4" y="0"/>
                  </a:cubicBezTo>
                  <a:cubicBezTo>
                    <a:pt x="17" y="0"/>
                    <a:pt x="17" y="0"/>
                    <a:pt x="17" y="0"/>
                  </a:cubicBezTo>
                  <a:cubicBezTo>
                    <a:pt x="19" y="0"/>
                    <a:pt x="20" y="2"/>
                    <a:pt x="20" y="4"/>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lIns="80296" tIns="40148" rIns="80296" bIns="40148"/>
            <a:lstStyle/>
            <a:p>
              <a:endParaRPr lang="zh-CN" altLang="en-US"/>
            </a:p>
          </p:txBody>
        </p:sp>
      </p:grpSp>
      <p:grpSp>
        <p:nvGrpSpPr>
          <p:cNvPr id="56" name="组合 55"/>
          <p:cNvGrpSpPr/>
          <p:nvPr/>
        </p:nvGrpSpPr>
        <p:grpSpPr>
          <a:xfrm>
            <a:off x="7489628" y="3327657"/>
            <a:ext cx="1716480" cy="1179939"/>
            <a:chOff x="718414" y="3326849"/>
            <a:chExt cx="1716480" cy="1179939"/>
          </a:xfrm>
          <a:solidFill>
            <a:schemeClr val="accent5">
              <a:lumMod val="40000"/>
              <a:lumOff val="60000"/>
            </a:schemeClr>
          </a:solidFill>
        </p:grpSpPr>
        <p:sp>
          <p:nvSpPr>
            <p:cNvPr id="57" name="文本框 56"/>
            <p:cNvSpPr txBox="1"/>
            <p:nvPr/>
          </p:nvSpPr>
          <p:spPr>
            <a:xfrm>
              <a:off x="718414" y="3768124"/>
              <a:ext cx="1716480" cy="738664"/>
            </a:xfrm>
            <a:prstGeom prst="rect">
              <a:avLst/>
            </a:prstGeom>
            <a:grpFill/>
          </p:spPr>
          <p:txBody>
            <a:bodyPr>
              <a:spAutoFit/>
            </a:bodyPr>
            <a:lstStyle>
              <a:defPPr>
                <a:defRPr lang="zh-CN"/>
              </a:defPPr>
              <a:lvl1pPr algn="ctr">
                <a:defRPr sz="1600" b="1">
                  <a:solidFill>
                    <a:schemeClr val="bg1"/>
                  </a:solidFill>
                  <a:latin typeface="微软雅黑" panose="020B0503020204020204" pitchFamily="34" charset="-122"/>
                  <a:ea typeface="微软雅黑" panose="020B0503020204020204" pitchFamily="34" charset="-122"/>
                </a:defRPr>
              </a:lvl1pPr>
            </a:lstStyle>
            <a:p>
              <a:pPr algn="l">
                <a:defRPr/>
              </a:pPr>
              <a:r>
                <a:rPr lang="zh-CN" altLang="en-US" sz="1400" b="0" dirty="0" smtClean="0">
                  <a:solidFill>
                    <a:schemeClr val="bg2">
                      <a:lumMod val="25000"/>
                    </a:schemeClr>
                  </a:solidFill>
                  <a:cs typeface="+mn-ea"/>
                  <a:sym typeface="Arial" panose="020B0604020202020204" pitchFamily="34" charset="0"/>
                </a:rPr>
                <a:t>点击编辑内容点击编辑内容点击编辑内容点击编辑内容</a:t>
              </a:r>
              <a:endParaRPr lang="zh-CN" altLang="en-US" sz="1400" b="0" dirty="0">
                <a:solidFill>
                  <a:prstClr val="white"/>
                </a:solidFill>
              </a:endParaRPr>
            </a:p>
          </p:txBody>
        </p:sp>
        <p:sp>
          <p:nvSpPr>
            <p:cNvPr id="58" name="文本框 57"/>
            <p:cNvSpPr txBox="1"/>
            <p:nvPr/>
          </p:nvSpPr>
          <p:spPr>
            <a:xfrm>
              <a:off x="1210112" y="3326849"/>
              <a:ext cx="733085" cy="369332"/>
            </a:xfrm>
            <a:prstGeom prst="rect">
              <a:avLst/>
            </a:prstGeom>
            <a:grpFill/>
          </p:spPr>
          <p:txBody>
            <a:bodyPr>
              <a:spAutoFit/>
            </a:bodyPr>
            <a:lstStyle>
              <a:defPPr>
                <a:defRPr lang="zh-CN"/>
              </a:defPPr>
              <a:lvl1pPr algn="ctr">
                <a:defRPr sz="1600" b="1">
                  <a:solidFill>
                    <a:schemeClr val="bg1"/>
                  </a:solidFill>
                  <a:latin typeface="微软雅黑" panose="020B0503020204020204" pitchFamily="34" charset="-122"/>
                  <a:ea typeface="微软雅黑" panose="020B0503020204020204" pitchFamily="34" charset="-122"/>
                </a:defRPr>
              </a:lvl1pPr>
            </a:lstStyle>
            <a:p>
              <a:pPr algn="l" eaLnBrk="1" fontAlgn="auto" hangingPunct="1">
                <a:spcBef>
                  <a:spcPts val="0"/>
                </a:spcBef>
                <a:spcAft>
                  <a:spcPts val="0"/>
                </a:spcAft>
                <a:defRPr/>
              </a:pPr>
              <a:r>
                <a:rPr lang="zh-CN" altLang="en-US" sz="1800" dirty="0" smtClean="0">
                  <a:solidFill>
                    <a:schemeClr val="bg2">
                      <a:lumMod val="25000"/>
                    </a:schemeClr>
                  </a:solidFill>
                </a:rPr>
                <a:t>标题</a:t>
              </a:r>
              <a:endParaRPr lang="zh-CN" altLang="en-US" sz="1800" dirty="0">
                <a:solidFill>
                  <a:schemeClr val="bg2">
                    <a:lumMod val="25000"/>
                  </a:schemeClr>
                </a:solidFill>
              </a:endParaRPr>
            </a:p>
          </p:txBody>
        </p:sp>
      </p:grpSp>
      <p:grpSp>
        <p:nvGrpSpPr>
          <p:cNvPr id="59" name="组合 58"/>
          <p:cNvGrpSpPr/>
          <p:nvPr/>
        </p:nvGrpSpPr>
        <p:grpSpPr>
          <a:xfrm>
            <a:off x="9747054" y="3327657"/>
            <a:ext cx="1716480" cy="1179939"/>
            <a:chOff x="718414" y="3326849"/>
            <a:chExt cx="1716480" cy="1179939"/>
          </a:xfrm>
          <a:solidFill>
            <a:schemeClr val="accent5">
              <a:lumMod val="40000"/>
              <a:lumOff val="60000"/>
            </a:schemeClr>
          </a:solidFill>
        </p:grpSpPr>
        <p:sp>
          <p:nvSpPr>
            <p:cNvPr id="60" name="文本框 59"/>
            <p:cNvSpPr txBox="1"/>
            <p:nvPr/>
          </p:nvSpPr>
          <p:spPr>
            <a:xfrm>
              <a:off x="718414" y="3768124"/>
              <a:ext cx="1716480" cy="738664"/>
            </a:xfrm>
            <a:prstGeom prst="rect">
              <a:avLst/>
            </a:prstGeom>
            <a:grpFill/>
          </p:spPr>
          <p:txBody>
            <a:bodyPr>
              <a:spAutoFit/>
            </a:bodyPr>
            <a:lstStyle>
              <a:defPPr>
                <a:defRPr lang="zh-CN"/>
              </a:defPPr>
              <a:lvl1pPr algn="ctr">
                <a:defRPr sz="1600" b="1">
                  <a:solidFill>
                    <a:schemeClr val="bg1"/>
                  </a:solidFill>
                  <a:latin typeface="微软雅黑" panose="020B0503020204020204" pitchFamily="34" charset="-122"/>
                  <a:ea typeface="微软雅黑" panose="020B0503020204020204" pitchFamily="34" charset="-122"/>
                </a:defRPr>
              </a:lvl1pPr>
            </a:lstStyle>
            <a:p>
              <a:pPr algn="l">
                <a:defRPr/>
              </a:pPr>
              <a:r>
                <a:rPr lang="zh-CN" altLang="en-US" sz="1400" b="0" dirty="0" smtClean="0">
                  <a:solidFill>
                    <a:schemeClr val="bg2">
                      <a:lumMod val="25000"/>
                    </a:schemeClr>
                  </a:solidFill>
                  <a:cs typeface="+mn-ea"/>
                  <a:sym typeface="Arial" panose="020B0604020202020204" pitchFamily="34" charset="0"/>
                </a:rPr>
                <a:t>点击编辑内容点击编辑内容点击编辑内容点击编辑内容</a:t>
              </a:r>
              <a:endParaRPr lang="zh-CN" altLang="en-US" sz="1400" b="0" dirty="0">
                <a:solidFill>
                  <a:prstClr val="white"/>
                </a:solidFill>
              </a:endParaRPr>
            </a:p>
          </p:txBody>
        </p:sp>
        <p:sp>
          <p:nvSpPr>
            <p:cNvPr id="61" name="文本框 60"/>
            <p:cNvSpPr txBox="1"/>
            <p:nvPr/>
          </p:nvSpPr>
          <p:spPr>
            <a:xfrm>
              <a:off x="1210112" y="3326849"/>
              <a:ext cx="733085" cy="369332"/>
            </a:xfrm>
            <a:prstGeom prst="rect">
              <a:avLst/>
            </a:prstGeom>
            <a:grpFill/>
          </p:spPr>
          <p:txBody>
            <a:bodyPr>
              <a:spAutoFit/>
            </a:bodyPr>
            <a:lstStyle>
              <a:defPPr>
                <a:defRPr lang="zh-CN"/>
              </a:defPPr>
              <a:lvl1pPr algn="ctr">
                <a:defRPr sz="1600" b="1">
                  <a:solidFill>
                    <a:schemeClr val="bg1"/>
                  </a:solidFill>
                  <a:latin typeface="微软雅黑" panose="020B0503020204020204" pitchFamily="34" charset="-122"/>
                  <a:ea typeface="微软雅黑" panose="020B0503020204020204" pitchFamily="34" charset="-122"/>
                </a:defRPr>
              </a:lvl1pPr>
            </a:lstStyle>
            <a:p>
              <a:pPr algn="l" eaLnBrk="1" fontAlgn="auto" hangingPunct="1">
                <a:spcBef>
                  <a:spcPts val="0"/>
                </a:spcBef>
                <a:spcAft>
                  <a:spcPts val="0"/>
                </a:spcAft>
                <a:defRPr/>
              </a:pPr>
              <a:r>
                <a:rPr lang="zh-CN" altLang="en-US" sz="1800" dirty="0" smtClean="0">
                  <a:solidFill>
                    <a:schemeClr val="bg2">
                      <a:lumMod val="25000"/>
                    </a:schemeClr>
                  </a:solidFill>
                </a:rPr>
                <a:t>标题</a:t>
              </a:r>
              <a:endParaRPr lang="zh-CN" altLang="en-US" sz="1800" dirty="0">
                <a:solidFill>
                  <a:schemeClr val="bg2">
                    <a:lumMod val="25000"/>
                  </a:schemeClr>
                </a:solidFill>
              </a:endParaRPr>
            </a:p>
          </p:txBody>
        </p:sp>
      </p:grpSp>
      <p:grpSp>
        <p:nvGrpSpPr>
          <p:cNvPr id="62" name="组合 61"/>
          <p:cNvGrpSpPr/>
          <p:nvPr/>
        </p:nvGrpSpPr>
        <p:grpSpPr>
          <a:xfrm>
            <a:off x="5209185" y="3327657"/>
            <a:ext cx="1716480" cy="1179939"/>
            <a:chOff x="718414" y="3326849"/>
            <a:chExt cx="1716480" cy="1179939"/>
          </a:xfrm>
          <a:solidFill>
            <a:schemeClr val="accent5">
              <a:lumMod val="40000"/>
              <a:lumOff val="60000"/>
            </a:schemeClr>
          </a:solidFill>
        </p:grpSpPr>
        <p:sp>
          <p:nvSpPr>
            <p:cNvPr id="63" name="文本框 62"/>
            <p:cNvSpPr txBox="1"/>
            <p:nvPr/>
          </p:nvSpPr>
          <p:spPr>
            <a:xfrm>
              <a:off x="718414" y="3768124"/>
              <a:ext cx="1716480" cy="738664"/>
            </a:xfrm>
            <a:prstGeom prst="rect">
              <a:avLst/>
            </a:prstGeom>
            <a:grpFill/>
          </p:spPr>
          <p:txBody>
            <a:bodyPr>
              <a:spAutoFit/>
            </a:bodyPr>
            <a:lstStyle>
              <a:defPPr>
                <a:defRPr lang="zh-CN"/>
              </a:defPPr>
              <a:lvl1pPr algn="ctr">
                <a:defRPr sz="1600" b="1">
                  <a:solidFill>
                    <a:schemeClr val="bg1"/>
                  </a:solidFill>
                  <a:latin typeface="微软雅黑" panose="020B0503020204020204" pitchFamily="34" charset="-122"/>
                  <a:ea typeface="微软雅黑" panose="020B0503020204020204" pitchFamily="34" charset="-122"/>
                </a:defRPr>
              </a:lvl1pPr>
            </a:lstStyle>
            <a:p>
              <a:pPr algn="l">
                <a:defRPr/>
              </a:pPr>
              <a:r>
                <a:rPr lang="zh-CN" altLang="en-US" sz="1400" b="0" dirty="0" smtClean="0">
                  <a:solidFill>
                    <a:schemeClr val="bg2">
                      <a:lumMod val="25000"/>
                    </a:schemeClr>
                  </a:solidFill>
                  <a:cs typeface="+mn-ea"/>
                  <a:sym typeface="Arial" panose="020B0604020202020204" pitchFamily="34" charset="0"/>
                </a:rPr>
                <a:t>点击编辑内容点击编辑内容点击编辑内容点击编辑内容</a:t>
              </a:r>
              <a:endParaRPr lang="zh-CN" altLang="en-US" sz="1400" b="0" dirty="0">
                <a:solidFill>
                  <a:prstClr val="white"/>
                </a:solidFill>
              </a:endParaRPr>
            </a:p>
          </p:txBody>
        </p:sp>
        <p:sp>
          <p:nvSpPr>
            <p:cNvPr id="64" name="文本框 63"/>
            <p:cNvSpPr txBox="1"/>
            <p:nvPr/>
          </p:nvSpPr>
          <p:spPr>
            <a:xfrm>
              <a:off x="1210112" y="3326849"/>
              <a:ext cx="733085" cy="369332"/>
            </a:xfrm>
            <a:prstGeom prst="rect">
              <a:avLst/>
            </a:prstGeom>
            <a:grpFill/>
          </p:spPr>
          <p:txBody>
            <a:bodyPr>
              <a:spAutoFit/>
            </a:bodyPr>
            <a:lstStyle>
              <a:defPPr>
                <a:defRPr lang="zh-CN"/>
              </a:defPPr>
              <a:lvl1pPr algn="ctr">
                <a:defRPr sz="1600" b="1">
                  <a:solidFill>
                    <a:schemeClr val="bg1"/>
                  </a:solidFill>
                  <a:latin typeface="微软雅黑" panose="020B0503020204020204" pitchFamily="34" charset="-122"/>
                  <a:ea typeface="微软雅黑" panose="020B0503020204020204" pitchFamily="34" charset="-122"/>
                </a:defRPr>
              </a:lvl1pPr>
            </a:lstStyle>
            <a:p>
              <a:pPr algn="l" eaLnBrk="1" fontAlgn="auto" hangingPunct="1">
                <a:spcBef>
                  <a:spcPts val="0"/>
                </a:spcBef>
                <a:spcAft>
                  <a:spcPts val="0"/>
                </a:spcAft>
                <a:defRPr/>
              </a:pPr>
              <a:r>
                <a:rPr lang="zh-CN" altLang="en-US" sz="1800" dirty="0" smtClean="0">
                  <a:solidFill>
                    <a:schemeClr val="bg2">
                      <a:lumMod val="25000"/>
                    </a:schemeClr>
                  </a:solidFill>
                </a:rPr>
                <a:t>标题</a:t>
              </a:r>
              <a:endParaRPr lang="zh-CN" altLang="en-US" sz="1800" dirty="0">
                <a:solidFill>
                  <a:schemeClr val="bg2">
                    <a:lumMod val="25000"/>
                  </a:schemeClr>
                </a:solidFill>
              </a:endParaRPr>
            </a:p>
          </p:txBody>
        </p:sp>
      </p:grpSp>
      <p:grpSp>
        <p:nvGrpSpPr>
          <p:cNvPr id="65" name="组合 64"/>
          <p:cNvGrpSpPr/>
          <p:nvPr/>
        </p:nvGrpSpPr>
        <p:grpSpPr>
          <a:xfrm>
            <a:off x="2943609" y="3327657"/>
            <a:ext cx="1716480" cy="1179939"/>
            <a:chOff x="718414" y="3326849"/>
            <a:chExt cx="1716480" cy="1179939"/>
          </a:xfrm>
          <a:solidFill>
            <a:schemeClr val="accent5">
              <a:lumMod val="40000"/>
              <a:lumOff val="60000"/>
            </a:schemeClr>
          </a:solidFill>
        </p:grpSpPr>
        <p:sp>
          <p:nvSpPr>
            <p:cNvPr id="66" name="文本框 65"/>
            <p:cNvSpPr txBox="1"/>
            <p:nvPr/>
          </p:nvSpPr>
          <p:spPr>
            <a:xfrm>
              <a:off x="718414" y="3768124"/>
              <a:ext cx="1716480" cy="738664"/>
            </a:xfrm>
            <a:prstGeom prst="rect">
              <a:avLst/>
            </a:prstGeom>
            <a:grpFill/>
          </p:spPr>
          <p:txBody>
            <a:bodyPr>
              <a:spAutoFit/>
            </a:bodyPr>
            <a:lstStyle>
              <a:defPPr>
                <a:defRPr lang="zh-CN"/>
              </a:defPPr>
              <a:lvl1pPr algn="ctr">
                <a:defRPr sz="1600" b="1">
                  <a:solidFill>
                    <a:schemeClr val="bg1"/>
                  </a:solidFill>
                  <a:latin typeface="微软雅黑" panose="020B0503020204020204" pitchFamily="34" charset="-122"/>
                  <a:ea typeface="微软雅黑" panose="020B0503020204020204" pitchFamily="34" charset="-122"/>
                </a:defRPr>
              </a:lvl1pPr>
            </a:lstStyle>
            <a:p>
              <a:pPr algn="l">
                <a:defRPr/>
              </a:pPr>
              <a:r>
                <a:rPr lang="zh-CN" altLang="en-US" sz="1400" b="0" dirty="0" smtClean="0">
                  <a:solidFill>
                    <a:schemeClr val="bg2">
                      <a:lumMod val="25000"/>
                    </a:schemeClr>
                  </a:solidFill>
                  <a:cs typeface="+mn-ea"/>
                  <a:sym typeface="Arial" panose="020B0604020202020204" pitchFamily="34" charset="0"/>
                </a:rPr>
                <a:t>点击编辑内容点击编辑内容点击编辑内容点击编辑内容</a:t>
              </a:r>
              <a:endParaRPr lang="zh-CN" altLang="en-US" sz="1400" b="0" dirty="0">
                <a:solidFill>
                  <a:prstClr val="white"/>
                </a:solidFill>
              </a:endParaRPr>
            </a:p>
          </p:txBody>
        </p:sp>
        <p:sp>
          <p:nvSpPr>
            <p:cNvPr id="67" name="文本框 66"/>
            <p:cNvSpPr txBox="1"/>
            <p:nvPr/>
          </p:nvSpPr>
          <p:spPr>
            <a:xfrm>
              <a:off x="1210112" y="3326849"/>
              <a:ext cx="733085" cy="369332"/>
            </a:xfrm>
            <a:prstGeom prst="rect">
              <a:avLst/>
            </a:prstGeom>
            <a:grpFill/>
          </p:spPr>
          <p:txBody>
            <a:bodyPr>
              <a:spAutoFit/>
            </a:bodyPr>
            <a:lstStyle>
              <a:defPPr>
                <a:defRPr lang="zh-CN"/>
              </a:defPPr>
              <a:lvl1pPr algn="ctr">
                <a:defRPr sz="1600" b="1">
                  <a:solidFill>
                    <a:schemeClr val="bg1"/>
                  </a:solidFill>
                  <a:latin typeface="微软雅黑" panose="020B0503020204020204" pitchFamily="34" charset="-122"/>
                  <a:ea typeface="微软雅黑" panose="020B0503020204020204" pitchFamily="34" charset="-122"/>
                </a:defRPr>
              </a:lvl1pPr>
            </a:lstStyle>
            <a:p>
              <a:pPr algn="l" eaLnBrk="1" fontAlgn="auto" hangingPunct="1">
                <a:spcBef>
                  <a:spcPts val="0"/>
                </a:spcBef>
                <a:spcAft>
                  <a:spcPts val="0"/>
                </a:spcAft>
                <a:defRPr/>
              </a:pPr>
              <a:r>
                <a:rPr lang="zh-CN" altLang="en-US" sz="1800" dirty="0" smtClean="0">
                  <a:solidFill>
                    <a:schemeClr val="bg2">
                      <a:lumMod val="25000"/>
                    </a:schemeClr>
                  </a:solidFill>
                </a:rPr>
                <a:t>标题</a:t>
              </a:r>
              <a:endParaRPr lang="zh-CN" altLang="en-US" sz="1800" dirty="0">
                <a:solidFill>
                  <a:schemeClr val="bg2">
                    <a:lumMod val="25000"/>
                  </a:schemeClr>
                </a:solidFill>
              </a:endParaRPr>
            </a:p>
          </p:txBody>
        </p:sp>
      </p:gr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2"/>
          <p:cNvGrpSpPr/>
          <p:nvPr/>
        </p:nvGrpSpPr>
        <p:grpSpPr bwMode="auto">
          <a:xfrm>
            <a:off x="223326" y="206326"/>
            <a:ext cx="2921000" cy="461665"/>
            <a:chOff x="608318" y="538132"/>
            <a:chExt cx="2521286" cy="461734"/>
          </a:xfrm>
        </p:grpSpPr>
        <p:sp>
          <p:nvSpPr>
            <p:cNvPr id="3" name="椭圆 2"/>
            <p:cNvSpPr/>
            <p:nvPr/>
          </p:nvSpPr>
          <p:spPr>
            <a:xfrm>
              <a:off x="608318" y="695318"/>
              <a:ext cx="87324" cy="85738"/>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2000">
                <a:solidFill>
                  <a:schemeClr val="tx1">
                    <a:lumMod val="75000"/>
                    <a:lumOff val="25000"/>
                  </a:schemeClr>
                </a:solidFill>
              </a:endParaRPr>
            </a:p>
          </p:txBody>
        </p:sp>
        <p:sp>
          <p:nvSpPr>
            <p:cNvPr id="4" name="椭圆 3"/>
            <p:cNvSpPr/>
            <p:nvPr/>
          </p:nvSpPr>
          <p:spPr>
            <a:xfrm>
              <a:off x="3042279" y="695318"/>
              <a:ext cx="87325" cy="85738"/>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2000">
                <a:solidFill>
                  <a:schemeClr val="tx1">
                    <a:lumMod val="75000"/>
                    <a:lumOff val="25000"/>
                  </a:schemeClr>
                </a:solidFill>
              </a:endParaRPr>
            </a:p>
          </p:txBody>
        </p:sp>
        <p:sp>
          <p:nvSpPr>
            <p:cNvPr id="5" name="文本框 31"/>
            <p:cNvSpPr txBox="1">
              <a:spLocks noChangeArrowheads="1"/>
            </p:cNvSpPr>
            <p:nvPr/>
          </p:nvSpPr>
          <p:spPr bwMode="auto">
            <a:xfrm>
              <a:off x="703979" y="538132"/>
              <a:ext cx="2338540" cy="4617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Tx/>
                <a:buNone/>
              </a:pPr>
              <a:r>
                <a:rPr lang="zh-CN" altLang="en-US" sz="2400" b="1" dirty="0">
                  <a:solidFill>
                    <a:schemeClr val="tx1">
                      <a:lumMod val="85000"/>
                      <a:lumOff val="15000"/>
                    </a:schemeClr>
                  </a:solidFill>
                  <a:latin typeface="微软雅黑" panose="020B0503020204020204" pitchFamily="34" charset="-122"/>
                  <a:ea typeface="微软雅黑" panose="020B0503020204020204" pitchFamily="34" charset="-122"/>
                </a:rPr>
                <a:t>点此添加您的标题</a:t>
              </a:r>
            </a:p>
          </p:txBody>
        </p:sp>
      </p:grpSp>
      <p:sp>
        <p:nvSpPr>
          <p:cNvPr id="34" name="Freeform 3"/>
          <p:cNvSpPr/>
          <p:nvPr/>
        </p:nvSpPr>
        <p:spPr bwMode="auto">
          <a:xfrm rot="10800000">
            <a:off x="4529138" y="4370388"/>
            <a:ext cx="319087" cy="587375"/>
          </a:xfrm>
          <a:custGeom>
            <a:avLst/>
            <a:gdLst>
              <a:gd name="T0" fmla="*/ 0 w 21600"/>
              <a:gd name="T1" fmla="*/ 1235075 h 21600"/>
              <a:gd name="T2" fmla="*/ 511413 w 21600"/>
              <a:gd name="T3" fmla="*/ 0 h 21600"/>
              <a:gd name="T4" fmla="*/ 1933575 w 21600"/>
              <a:gd name="T5" fmla="*/ 0 h 21600"/>
              <a:gd name="T6" fmla="*/ 0 60000 65536"/>
              <a:gd name="T7" fmla="*/ 0 60000 65536"/>
              <a:gd name="T8" fmla="*/ 0 60000 65536"/>
            </a:gdLst>
            <a:ahLst/>
            <a:cxnLst>
              <a:cxn ang="T6">
                <a:pos x="T0" y="T1"/>
              </a:cxn>
              <a:cxn ang="T7">
                <a:pos x="T2" y="T3"/>
              </a:cxn>
              <a:cxn ang="T8">
                <a:pos x="T4" y="T5"/>
              </a:cxn>
            </a:cxnLst>
            <a:rect l="0" t="0" r="r" b="b"/>
            <a:pathLst>
              <a:path w="21600" h="21600">
                <a:moveTo>
                  <a:pt x="0" y="21600"/>
                </a:moveTo>
                <a:lnTo>
                  <a:pt x="5713" y="0"/>
                </a:lnTo>
                <a:lnTo>
                  <a:pt x="21600" y="0"/>
                </a:lnTo>
              </a:path>
            </a:pathLst>
          </a:custGeom>
          <a:noFill/>
          <a:ln w="12700" cap="flat">
            <a:solidFill>
              <a:schemeClr val="bg2">
                <a:lumMod val="50000"/>
              </a:schemeClr>
            </a:solidFill>
            <a:prstDash val="solid"/>
            <a:miter lim="800000"/>
            <a:headEnd type="none" w="med" len="med"/>
            <a:tailEnd type="none" w="med" len="med"/>
          </a:ln>
        </p:spPr>
        <p:txBody>
          <a:bodyPr lIns="0" tIns="0" rIns="0" bIns="0"/>
          <a:lstStyle/>
          <a:p>
            <a:pPr eaLnBrk="1" fontAlgn="auto" hangingPunct="1">
              <a:spcBef>
                <a:spcPts val="0"/>
              </a:spcBef>
              <a:spcAft>
                <a:spcPts val="0"/>
              </a:spcAft>
              <a:defRPr/>
            </a:pPr>
            <a:endParaRPr lang="en-US">
              <a:solidFill>
                <a:schemeClr val="bg2">
                  <a:lumMod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5" name="Freeform 4"/>
          <p:cNvSpPr/>
          <p:nvPr/>
        </p:nvSpPr>
        <p:spPr bwMode="auto">
          <a:xfrm flipH="1">
            <a:off x="4554538" y="2489200"/>
            <a:ext cx="227012" cy="584200"/>
          </a:xfrm>
          <a:custGeom>
            <a:avLst/>
            <a:gdLst>
              <a:gd name="T0" fmla="*/ 0 w 21600"/>
              <a:gd name="T1" fmla="*/ 1233487 h 21600"/>
              <a:gd name="T2" fmla="*/ 511413 w 21600"/>
              <a:gd name="T3" fmla="*/ 0 h 21600"/>
              <a:gd name="T4" fmla="*/ 1933575 w 21600"/>
              <a:gd name="T5" fmla="*/ 0 h 21600"/>
              <a:gd name="T6" fmla="*/ 0 60000 65536"/>
              <a:gd name="T7" fmla="*/ 0 60000 65536"/>
              <a:gd name="T8" fmla="*/ 0 60000 65536"/>
            </a:gdLst>
            <a:ahLst/>
            <a:cxnLst>
              <a:cxn ang="T6">
                <a:pos x="T0" y="T1"/>
              </a:cxn>
              <a:cxn ang="T7">
                <a:pos x="T2" y="T3"/>
              </a:cxn>
              <a:cxn ang="T8">
                <a:pos x="T4" y="T5"/>
              </a:cxn>
            </a:cxnLst>
            <a:rect l="0" t="0" r="r" b="b"/>
            <a:pathLst>
              <a:path w="21600" h="21600">
                <a:moveTo>
                  <a:pt x="0" y="21600"/>
                </a:moveTo>
                <a:lnTo>
                  <a:pt x="5713" y="0"/>
                </a:lnTo>
                <a:lnTo>
                  <a:pt x="21600" y="0"/>
                </a:lnTo>
              </a:path>
            </a:pathLst>
          </a:custGeom>
          <a:noFill/>
          <a:ln w="12700" cap="flat">
            <a:solidFill>
              <a:schemeClr val="bg2">
                <a:lumMod val="50000"/>
              </a:schemeClr>
            </a:solidFill>
            <a:prstDash val="solid"/>
            <a:miter lim="800000"/>
            <a:headEnd type="none" w="med" len="med"/>
            <a:tailEnd type="none" w="med" len="med"/>
          </a:ln>
        </p:spPr>
        <p:txBody>
          <a:bodyPr lIns="0" tIns="0" rIns="0" bIns="0"/>
          <a:lstStyle/>
          <a:p>
            <a:pPr eaLnBrk="1" fontAlgn="auto" hangingPunct="1">
              <a:spcBef>
                <a:spcPts val="0"/>
              </a:spcBef>
              <a:spcAft>
                <a:spcPts val="0"/>
              </a:spcAft>
              <a:defRPr/>
            </a:pPr>
            <a:endParaRPr lang="en-US">
              <a:solidFill>
                <a:schemeClr val="bg2">
                  <a:lumMod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6" name="Line 5"/>
          <p:cNvSpPr>
            <a:spLocks noChangeShapeType="1"/>
          </p:cNvSpPr>
          <p:nvPr/>
        </p:nvSpPr>
        <p:spPr bwMode="auto">
          <a:xfrm flipH="1">
            <a:off x="4554538" y="3705225"/>
            <a:ext cx="80962" cy="0"/>
          </a:xfrm>
          <a:prstGeom prst="line">
            <a:avLst/>
          </a:prstGeom>
          <a:noFill/>
          <a:ln w="12700">
            <a:solidFill>
              <a:schemeClr val="bg2">
                <a:lumMod val="50000"/>
              </a:schemeClr>
            </a:solidFill>
            <a:miter lim="800000"/>
            <a:headEnd type="oval" w="med" len="med"/>
          </a:ln>
        </p:spPr>
        <p:txBody>
          <a:bodyPr lIns="0" tIns="0" rIns="0" bIns="0"/>
          <a:lstStyle/>
          <a:p>
            <a:pPr eaLnBrk="1" fontAlgn="auto" hangingPunct="1">
              <a:spcBef>
                <a:spcPts val="0"/>
              </a:spcBef>
              <a:spcAft>
                <a:spcPts val="0"/>
              </a:spcAft>
              <a:defRPr/>
            </a:pPr>
            <a:endParaRPr lang="en-US">
              <a:solidFill>
                <a:schemeClr val="bg2">
                  <a:lumMod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7" name="Freeform 6"/>
          <p:cNvSpPr/>
          <p:nvPr/>
        </p:nvSpPr>
        <p:spPr bwMode="auto">
          <a:xfrm rot="10800000" flipH="1">
            <a:off x="7289800" y="4381500"/>
            <a:ext cx="284163" cy="587375"/>
          </a:xfrm>
          <a:custGeom>
            <a:avLst/>
            <a:gdLst>
              <a:gd name="T0" fmla="*/ 0 w 21600"/>
              <a:gd name="T1" fmla="*/ 1235075 h 21600"/>
              <a:gd name="T2" fmla="*/ 511832 w 21600"/>
              <a:gd name="T3" fmla="*/ 0 h 21600"/>
              <a:gd name="T4" fmla="*/ 1935162 w 21600"/>
              <a:gd name="T5" fmla="*/ 0 h 21600"/>
              <a:gd name="T6" fmla="*/ 0 60000 65536"/>
              <a:gd name="T7" fmla="*/ 0 60000 65536"/>
              <a:gd name="T8" fmla="*/ 0 60000 65536"/>
            </a:gdLst>
            <a:ahLst/>
            <a:cxnLst>
              <a:cxn ang="T6">
                <a:pos x="T0" y="T1"/>
              </a:cxn>
              <a:cxn ang="T7">
                <a:pos x="T2" y="T3"/>
              </a:cxn>
              <a:cxn ang="T8">
                <a:pos x="T4" y="T5"/>
              </a:cxn>
            </a:cxnLst>
            <a:rect l="0" t="0" r="r" b="b"/>
            <a:pathLst>
              <a:path w="21600" h="21600">
                <a:moveTo>
                  <a:pt x="0" y="21600"/>
                </a:moveTo>
                <a:lnTo>
                  <a:pt x="5713" y="0"/>
                </a:lnTo>
                <a:lnTo>
                  <a:pt x="21600" y="0"/>
                </a:lnTo>
              </a:path>
            </a:pathLst>
          </a:custGeom>
          <a:noFill/>
          <a:ln w="12700" cap="flat">
            <a:solidFill>
              <a:schemeClr val="bg2">
                <a:lumMod val="50000"/>
              </a:schemeClr>
            </a:solidFill>
            <a:prstDash val="solid"/>
            <a:miter lim="800000"/>
            <a:headEnd type="none" w="med" len="med"/>
            <a:tailEnd type="none" w="med" len="med"/>
          </a:ln>
        </p:spPr>
        <p:txBody>
          <a:bodyPr lIns="0" tIns="0" rIns="0" bIns="0"/>
          <a:lstStyle/>
          <a:p>
            <a:pPr eaLnBrk="1" fontAlgn="auto" hangingPunct="1">
              <a:spcBef>
                <a:spcPts val="0"/>
              </a:spcBef>
              <a:spcAft>
                <a:spcPts val="0"/>
              </a:spcAft>
              <a:defRPr/>
            </a:pPr>
            <a:endParaRPr lang="en-US">
              <a:solidFill>
                <a:schemeClr val="bg2">
                  <a:lumMod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8" name="Freeform 7"/>
          <p:cNvSpPr/>
          <p:nvPr/>
        </p:nvSpPr>
        <p:spPr bwMode="auto">
          <a:xfrm>
            <a:off x="7289800" y="2501900"/>
            <a:ext cx="284163" cy="585788"/>
          </a:xfrm>
          <a:custGeom>
            <a:avLst/>
            <a:gdLst>
              <a:gd name="T0" fmla="*/ 0 w 21600"/>
              <a:gd name="T1" fmla="*/ 1235075 h 21600"/>
              <a:gd name="T2" fmla="*/ 511413 w 21600"/>
              <a:gd name="T3" fmla="*/ 0 h 21600"/>
              <a:gd name="T4" fmla="*/ 1933575 w 21600"/>
              <a:gd name="T5" fmla="*/ 0 h 21600"/>
              <a:gd name="T6" fmla="*/ 0 60000 65536"/>
              <a:gd name="T7" fmla="*/ 0 60000 65536"/>
              <a:gd name="T8" fmla="*/ 0 60000 65536"/>
            </a:gdLst>
            <a:ahLst/>
            <a:cxnLst>
              <a:cxn ang="T6">
                <a:pos x="T0" y="T1"/>
              </a:cxn>
              <a:cxn ang="T7">
                <a:pos x="T2" y="T3"/>
              </a:cxn>
              <a:cxn ang="T8">
                <a:pos x="T4" y="T5"/>
              </a:cxn>
            </a:cxnLst>
            <a:rect l="0" t="0" r="r" b="b"/>
            <a:pathLst>
              <a:path w="21600" h="21600">
                <a:moveTo>
                  <a:pt x="0" y="21600"/>
                </a:moveTo>
                <a:lnTo>
                  <a:pt x="5713" y="0"/>
                </a:lnTo>
                <a:lnTo>
                  <a:pt x="21600" y="0"/>
                </a:lnTo>
              </a:path>
            </a:pathLst>
          </a:custGeom>
          <a:noFill/>
          <a:ln w="12700" cap="flat">
            <a:solidFill>
              <a:schemeClr val="bg2">
                <a:lumMod val="50000"/>
              </a:schemeClr>
            </a:solidFill>
            <a:prstDash val="solid"/>
            <a:miter lim="800000"/>
            <a:headEnd type="none" w="med" len="med"/>
            <a:tailEnd type="none" w="med" len="med"/>
          </a:ln>
        </p:spPr>
        <p:txBody>
          <a:bodyPr lIns="0" tIns="0" rIns="0" bIns="0"/>
          <a:lstStyle/>
          <a:p>
            <a:pPr eaLnBrk="1" fontAlgn="auto" hangingPunct="1">
              <a:spcBef>
                <a:spcPts val="0"/>
              </a:spcBef>
              <a:spcAft>
                <a:spcPts val="0"/>
              </a:spcAft>
              <a:defRPr/>
            </a:pPr>
            <a:endParaRPr lang="en-US">
              <a:solidFill>
                <a:schemeClr val="bg2">
                  <a:lumMod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9" name="Line 8"/>
          <p:cNvSpPr>
            <a:spLocks noChangeShapeType="1"/>
          </p:cNvSpPr>
          <p:nvPr/>
        </p:nvSpPr>
        <p:spPr bwMode="auto">
          <a:xfrm>
            <a:off x="7454900" y="3716338"/>
            <a:ext cx="119063" cy="0"/>
          </a:xfrm>
          <a:prstGeom prst="line">
            <a:avLst/>
          </a:prstGeom>
          <a:noFill/>
          <a:ln w="12700">
            <a:solidFill>
              <a:schemeClr val="bg2">
                <a:lumMod val="50000"/>
              </a:schemeClr>
            </a:solidFill>
            <a:miter lim="800000"/>
            <a:headEnd type="oval" w="med" len="med"/>
          </a:ln>
        </p:spPr>
        <p:txBody>
          <a:bodyPr lIns="0" tIns="0" rIns="0" bIns="0"/>
          <a:lstStyle/>
          <a:p>
            <a:pPr eaLnBrk="1" fontAlgn="auto" hangingPunct="1">
              <a:spcBef>
                <a:spcPts val="0"/>
              </a:spcBef>
              <a:spcAft>
                <a:spcPts val="0"/>
              </a:spcAft>
              <a:defRPr/>
            </a:pPr>
            <a:endParaRPr lang="en-US">
              <a:solidFill>
                <a:schemeClr val="bg2">
                  <a:lumMod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0" name="AutoShape 9"/>
          <p:cNvSpPr/>
          <p:nvPr/>
        </p:nvSpPr>
        <p:spPr bwMode="auto">
          <a:xfrm rot="20054367">
            <a:off x="4684713" y="2335213"/>
            <a:ext cx="2751137" cy="2743200"/>
          </a:xfrm>
          <a:custGeom>
            <a:avLst/>
            <a:gdLst>
              <a:gd name="T0" fmla="*/ 16797 w 19678"/>
              <a:gd name="T1" fmla="*/ 2885 h 19678"/>
              <a:gd name="T2" fmla="*/ 16800 w 19678"/>
              <a:gd name="T3" fmla="*/ 16799 h 19678"/>
              <a:gd name="T4" fmla="*/ 2885 w 19678"/>
              <a:gd name="T5" fmla="*/ 16797 h 19678"/>
              <a:gd name="T6" fmla="*/ 2883 w 19678"/>
              <a:gd name="T7" fmla="*/ 2883 h 19678"/>
              <a:gd name="T8" fmla="*/ 16797 w 19678"/>
              <a:gd name="T9" fmla="*/ 2885 h 19678"/>
            </a:gdLst>
            <a:ahLst/>
            <a:cxnLst>
              <a:cxn ang="0">
                <a:pos x="T0" y="T1"/>
              </a:cxn>
              <a:cxn ang="0">
                <a:pos x="T2" y="T3"/>
              </a:cxn>
              <a:cxn ang="0">
                <a:pos x="T4" y="T5"/>
              </a:cxn>
              <a:cxn ang="0">
                <a:pos x="T6" y="T7"/>
              </a:cxn>
              <a:cxn ang="0">
                <a:pos x="T8" y="T9"/>
              </a:cxn>
            </a:cxnLst>
            <a:rect l="0" t="0" r="r" b="b"/>
            <a:pathLst>
              <a:path w="19678" h="19678">
                <a:moveTo>
                  <a:pt x="16797" y="2885"/>
                </a:moveTo>
                <a:cubicBezTo>
                  <a:pt x="20640" y="6728"/>
                  <a:pt x="20641" y="12958"/>
                  <a:pt x="16800" y="16799"/>
                </a:cubicBezTo>
                <a:cubicBezTo>
                  <a:pt x="12958" y="20641"/>
                  <a:pt x="6728" y="20640"/>
                  <a:pt x="2885" y="16797"/>
                </a:cubicBezTo>
                <a:cubicBezTo>
                  <a:pt x="-958" y="12954"/>
                  <a:pt x="-959" y="6724"/>
                  <a:pt x="2883" y="2883"/>
                </a:cubicBezTo>
                <a:cubicBezTo>
                  <a:pt x="6724" y="-959"/>
                  <a:pt x="12954" y="-958"/>
                  <a:pt x="16797" y="2885"/>
                </a:cubicBezTo>
              </a:path>
            </a:pathLst>
          </a:custGeom>
          <a:solidFill>
            <a:schemeClr val="accent5">
              <a:lumMod val="60000"/>
              <a:lumOff val="40000"/>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solidFill>
                <a:schemeClr val="bg2">
                  <a:lumMod val="25000"/>
                </a:schemeClr>
              </a:solidFill>
              <a:sym typeface="Arial" panose="020B0604020202020204" pitchFamily="34" charset="0"/>
            </a:endParaRPr>
          </a:p>
        </p:txBody>
      </p:sp>
      <p:sp>
        <p:nvSpPr>
          <p:cNvPr id="41" name="AutoShape 11"/>
          <p:cNvSpPr/>
          <p:nvPr/>
        </p:nvSpPr>
        <p:spPr bwMode="auto">
          <a:xfrm>
            <a:off x="7580313" y="2208213"/>
            <a:ext cx="3425825" cy="560387"/>
          </a:xfrm>
          <a:prstGeom prst="roundRect">
            <a:avLst>
              <a:gd name="adj" fmla="val 50000"/>
            </a:avLst>
          </a:prstGeom>
          <a:solidFill>
            <a:schemeClr val="accent5">
              <a:lumMod val="40000"/>
              <a:lumOff val="60000"/>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solidFill>
                <a:schemeClr val="bg2">
                  <a:lumMod val="25000"/>
                </a:schemeClr>
              </a:solidFill>
              <a:sym typeface="Arial" panose="020B0604020202020204" pitchFamily="34" charset="0"/>
            </a:endParaRPr>
          </a:p>
        </p:txBody>
      </p:sp>
      <p:sp>
        <p:nvSpPr>
          <p:cNvPr id="42" name="AutoShape 12"/>
          <p:cNvSpPr/>
          <p:nvPr/>
        </p:nvSpPr>
        <p:spPr bwMode="auto">
          <a:xfrm>
            <a:off x="7573963" y="3436938"/>
            <a:ext cx="3438525" cy="560387"/>
          </a:xfrm>
          <a:prstGeom prst="roundRect">
            <a:avLst>
              <a:gd name="adj" fmla="val 50000"/>
            </a:avLst>
          </a:prstGeom>
          <a:solidFill>
            <a:schemeClr val="accent5">
              <a:lumMod val="40000"/>
              <a:lumOff val="60000"/>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solidFill>
                <a:schemeClr val="bg2">
                  <a:lumMod val="25000"/>
                </a:schemeClr>
              </a:solidFill>
              <a:sym typeface="Arial" panose="020B0604020202020204" pitchFamily="34" charset="0"/>
            </a:endParaRPr>
          </a:p>
        </p:txBody>
      </p:sp>
      <p:sp>
        <p:nvSpPr>
          <p:cNvPr id="43" name="AutoShape 13"/>
          <p:cNvSpPr/>
          <p:nvPr/>
        </p:nvSpPr>
        <p:spPr bwMode="auto">
          <a:xfrm>
            <a:off x="7573963" y="4681538"/>
            <a:ext cx="3348037" cy="560387"/>
          </a:xfrm>
          <a:prstGeom prst="roundRect">
            <a:avLst>
              <a:gd name="adj" fmla="val 50000"/>
            </a:avLst>
          </a:prstGeom>
          <a:solidFill>
            <a:schemeClr val="accent5">
              <a:lumMod val="40000"/>
              <a:lumOff val="60000"/>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solidFill>
                <a:schemeClr val="bg2">
                  <a:lumMod val="25000"/>
                </a:schemeClr>
              </a:solidFill>
              <a:sym typeface="Arial" panose="020B0604020202020204" pitchFamily="34" charset="0"/>
            </a:endParaRPr>
          </a:p>
        </p:txBody>
      </p:sp>
      <p:sp>
        <p:nvSpPr>
          <p:cNvPr id="44" name="AutoShape 14"/>
          <p:cNvSpPr/>
          <p:nvPr/>
        </p:nvSpPr>
        <p:spPr bwMode="auto">
          <a:xfrm>
            <a:off x="1138238" y="2208213"/>
            <a:ext cx="3425825" cy="560387"/>
          </a:xfrm>
          <a:prstGeom prst="roundRect">
            <a:avLst>
              <a:gd name="adj" fmla="val 50000"/>
            </a:avLst>
          </a:prstGeom>
          <a:solidFill>
            <a:schemeClr val="accent5">
              <a:lumMod val="40000"/>
              <a:lumOff val="60000"/>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solidFill>
                <a:schemeClr val="bg2">
                  <a:lumMod val="25000"/>
                </a:schemeClr>
              </a:solidFill>
              <a:sym typeface="Arial" panose="020B0604020202020204" pitchFamily="34" charset="0"/>
            </a:endParaRPr>
          </a:p>
        </p:txBody>
      </p:sp>
      <p:sp>
        <p:nvSpPr>
          <p:cNvPr id="45" name="AutoShape 15"/>
          <p:cNvSpPr/>
          <p:nvPr/>
        </p:nvSpPr>
        <p:spPr bwMode="auto">
          <a:xfrm>
            <a:off x="1125538" y="3436938"/>
            <a:ext cx="3438525" cy="560387"/>
          </a:xfrm>
          <a:prstGeom prst="roundRect">
            <a:avLst>
              <a:gd name="adj" fmla="val 50000"/>
            </a:avLst>
          </a:prstGeom>
          <a:solidFill>
            <a:schemeClr val="accent5">
              <a:lumMod val="40000"/>
              <a:lumOff val="60000"/>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solidFill>
                <a:schemeClr val="bg2">
                  <a:lumMod val="25000"/>
                </a:schemeClr>
              </a:solidFill>
              <a:sym typeface="Arial" panose="020B0604020202020204" pitchFamily="34" charset="0"/>
            </a:endParaRPr>
          </a:p>
        </p:txBody>
      </p:sp>
      <p:sp>
        <p:nvSpPr>
          <p:cNvPr id="46" name="AutoShape 16"/>
          <p:cNvSpPr/>
          <p:nvPr/>
        </p:nvSpPr>
        <p:spPr bwMode="auto">
          <a:xfrm>
            <a:off x="1125538" y="4681538"/>
            <a:ext cx="3438525" cy="560387"/>
          </a:xfrm>
          <a:prstGeom prst="roundRect">
            <a:avLst>
              <a:gd name="adj" fmla="val 50000"/>
            </a:avLst>
          </a:prstGeom>
          <a:solidFill>
            <a:schemeClr val="accent5">
              <a:lumMod val="40000"/>
              <a:lumOff val="60000"/>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solidFill>
                <a:schemeClr val="bg2">
                  <a:lumMod val="25000"/>
                </a:schemeClr>
              </a:solidFill>
              <a:sym typeface="Arial" panose="020B0604020202020204" pitchFamily="34" charset="0"/>
            </a:endParaRPr>
          </a:p>
        </p:txBody>
      </p:sp>
      <p:sp>
        <p:nvSpPr>
          <p:cNvPr id="47" name="TextBox 13"/>
          <p:cNvSpPr txBox="1"/>
          <p:nvPr/>
        </p:nvSpPr>
        <p:spPr>
          <a:xfrm>
            <a:off x="4992688" y="4271963"/>
            <a:ext cx="2195512" cy="246062"/>
          </a:xfrm>
          <a:prstGeom prst="rect">
            <a:avLst/>
          </a:prstGeom>
          <a:noFill/>
        </p:spPr>
        <p:txBody>
          <a:bodyPr lIns="0" tIns="0" rIns="0" bIns="0">
            <a:spAutoFit/>
          </a:bodyPr>
          <a:lstStyle/>
          <a:p>
            <a:pPr algn="ctr" defTabSz="1216660" eaLnBrk="1" fontAlgn="auto" hangingPunct="1">
              <a:spcBef>
                <a:spcPct val="20000"/>
              </a:spcBef>
              <a:spcAft>
                <a:spcPts val="0"/>
              </a:spcAft>
              <a:defRPr/>
            </a:pPr>
            <a:r>
              <a:rPr lang="zh-CN" altLang="en-US" sz="1600" b="1" dirty="0">
                <a:solidFill>
                  <a:schemeClr val="bg2">
                    <a:lumMod val="25000"/>
                  </a:schemeClr>
                </a:solidFill>
                <a:latin typeface="Arial" panose="020B0604020202020204" pitchFamily="34" charset="0"/>
                <a:ea typeface="微软雅黑" panose="020B0503020204020204" pitchFamily="34" charset="-122"/>
                <a:cs typeface="+mn-ea"/>
                <a:sym typeface="Arial" panose="020B0604020202020204" pitchFamily="34" charset="0"/>
              </a:rPr>
              <a:t>单击编辑标题</a:t>
            </a:r>
            <a:endParaRPr lang="en-US" sz="1600" b="1" dirty="0">
              <a:solidFill>
                <a:schemeClr val="bg2">
                  <a:lumMod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8" name="TextBox 13"/>
          <p:cNvSpPr txBox="1"/>
          <p:nvPr/>
        </p:nvSpPr>
        <p:spPr>
          <a:xfrm flipH="1">
            <a:off x="8213725" y="2349500"/>
            <a:ext cx="2159000" cy="246063"/>
          </a:xfrm>
          <a:prstGeom prst="rect">
            <a:avLst/>
          </a:prstGeom>
          <a:noFill/>
        </p:spPr>
        <p:txBody>
          <a:bodyPr lIns="0" tIns="0" rIns="0" bIns="0">
            <a:spAutoFit/>
          </a:bodyPr>
          <a:lstStyle/>
          <a:p>
            <a:pPr defTabSz="1216660" eaLnBrk="1" fontAlgn="auto" hangingPunct="1">
              <a:spcBef>
                <a:spcPct val="20000"/>
              </a:spcBef>
              <a:spcAft>
                <a:spcPts val="0"/>
              </a:spcAft>
              <a:defRPr/>
            </a:pPr>
            <a:r>
              <a:rPr lang="zh-CN" altLang="en-US" sz="1600" b="1" dirty="0">
                <a:solidFill>
                  <a:schemeClr val="bg2">
                    <a:lumMod val="25000"/>
                  </a:schemeClr>
                </a:solidFill>
                <a:latin typeface="Arial" panose="020B0604020202020204" pitchFamily="34" charset="0"/>
                <a:ea typeface="微软雅黑" panose="020B0503020204020204" pitchFamily="34" charset="-122"/>
                <a:cs typeface="+mn-ea"/>
                <a:sym typeface="Arial" panose="020B0604020202020204" pitchFamily="34" charset="0"/>
              </a:rPr>
              <a:t>单击此处可编辑内容</a:t>
            </a:r>
            <a:endParaRPr lang="en-US" altLang="zh-CN" sz="1600" b="1" dirty="0">
              <a:solidFill>
                <a:schemeClr val="bg2">
                  <a:lumMod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9" name="TextBox 13"/>
          <p:cNvSpPr txBox="1"/>
          <p:nvPr/>
        </p:nvSpPr>
        <p:spPr>
          <a:xfrm flipH="1">
            <a:off x="8213725" y="3578225"/>
            <a:ext cx="2159000" cy="246063"/>
          </a:xfrm>
          <a:prstGeom prst="rect">
            <a:avLst/>
          </a:prstGeom>
          <a:noFill/>
        </p:spPr>
        <p:txBody>
          <a:bodyPr lIns="0" tIns="0" rIns="0" bIns="0">
            <a:spAutoFit/>
          </a:bodyPr>
          <a:lstStyle/>
          <a:p>
            <a:pPr defTabSz="1216660" eaLnBrk="1" fontAlgn="auto" hangingPunct="1">
              <a:spcBef>
                <a:spcPct val="20000"/>
              </a:spcBef>
              <a:spcAft>
                <a:spcPts val="0"/>
              </a:spcAft>
              <a:defRPr/>
            </a:pPr>
            <a:r>
              <a:rPr lang="zh-CN" altLang="en-US" sz="1600" b="1" dirty="0">
                <a:solidFill>
                  <a:schemeClr val="bg2">
                    <a:lumMod val="25000"/>
                  </a:schemeClr>
                </a:solidFill>
                <a:latin typeface="Arial" panose="020B0604020202020204" pitchFamily="34" charset="0"/>
                <a:ea typeface="微软雅黑" panose="020B0503020204020204" pitchFamily="34" charset="-122"/>
                <a:cs typeface="+mn-ea"/>
                <a:sym typeface="Arial" panose="020B0604020202020204" pitchFamily="34" charset="0"/>
              </a:rPr>
              <a:t>单击此处可编辑内容</a:t>
            </a:r>
            <a:endParaRPr lang="en-US" altLang="zh-CN" sz="1600" b="1" dirty="0">
              <a:solidFill>
                <a:schemeClr val="bg2">
                  <a:lumMod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0" name="TextBox 13"/>
          <p:cNvSpPr txBox="1"/>
          <p:nvPr/>
        </p:nvSpPr>
        <p:spPr>
          <a:xfrm flipH="1">
            <a:off x="8169275" y="4824413"/>
            <a:ext cx="2157413" cy="246062"/>
          </a:xfrm>
          <a:prstGeom prst="rect">
            <a:avLst/>
          </a:prstGeom>
          <a:noFill/>
        </p:spPr>
        <p:txBody>
          <a:bodyPr lIns="0" tIns="0" rIns="0" bIns="0">
            <a:spAutoFit/>
          </a:bodyPr>
          <a:lstStyle/>
          <a:p>
            <a:pPr defTabSz="1216660" eaLnBrk="1" fontAlgn="auto" hangingPunct="1">
              <a:spcBef>
                <a:spcPct val="20000"/>
              </a:spcBef>
              <a:spcAft>
                <a:spcPts val="0"/>
              </a:spcAft>
              <a:defRPr/>
            </a:pPr>
            <a:r>
              <a:rPr lang="zh-CN" altLang="en-US" sz="1600" b="1" dirty="0">
                <a:solidFill>
                  <a:schemeClr val="bg2">
                    <a:lumMod val="25000"/>
                  </a:schemeClr>
                </a:solidFill>
                <a:latin typeface="Arial" panose="020B0604020202020204" pitchFamily="34" charset="0"/>
                <a:ea typeface="微软雅黑" panose="020B0503020204020204" pitchFamily="34" charset="-122"/>
                <a:cs typeface="+mn-ea"/>
                <a:sym typeface="Arial" panose="020B0604020202020204" pitchFamily="34" charset="0"/>
              </a:rPr>
              <a:t>单击此处可编辑内容</a:t>
            </a:r>
            <a:endParaRPr lang="en-US" altLang="zh-CN" sz="1600" b="1" dirty="0">
              <a:solidFill>
                <a:schemeClr val="bg2">
                  <a:lumMod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1" name="TextBox 13"/>
          <p:cNvSpPr txBox="1"/>
          <p:nvPr/>
        </p:nvSpPr>
        <p:spPr>
          <a:xfrm flipH="1">
            <a:off x="1771650" y="2349500"/>
            <a:ext cx="2157413" cy="246063"/>
          </a:xfrm>
          <a:prstGeom prst="rect">
            <a:avLst/>
          </a:prstGeom>
          <a:noFill/>
        </p:spPr>
        <p:txBody>
          <a:bodyPr lIns="0" tIns="0" rIns="0" bIns="0">
            <a:spAutoFit/>
          </a:bodyPr>
          <a:lstStyle/>
          <a:p>
            <a:pPr defTabSz="1216660" eaLnBrk="1" fontAlgn="auto" hangingPunct="1">
              <a:spcBef>
                <a:spcPct val="20000"/>
              </a:spcBef>
              <a:spcAft>
                <a:spcPts val="0"/>
              </a:spcAft>
              <a:defRPr/>
            </a:pPr>
            <a:r>
              <a:rPr lang="zh-CN" altLang="en-US" sz="1600" b="1" dirty="0">
                <a:solidFill>
                  <a:schemeClr val="bg2">
                    <a:lumMod val="25000"/>
                  </a:schemeClr>
                </a:solidFill>
                <a:latin typeface="Arial" panose="020B0604020202020204" pitchFamily="34" charset="0"/>
                <a:ea typeface="微软雅黑" panose="020B0503020204020204" pitchFamily="34" charset="-122"/>
                <a:cs typeface="+mn-ea"/>
                <a:sym typeface="Arial" panose="020B0604020202020204" pitchFamily="34" charset="0"/>
              </a:rPr>
              <a:t>单击此处可编辑内容</a:t>
            </a:r>
            <a:endParaRPr lang="en-US" altLang="zh-CN" sz="1600" b="1" dirty="0">
              <a:solidFill>
                <a:schemeClr val="bg2">
                  <a:lumMod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2" name="TextBox 13"/>
          <p:cNvSpPr txBox="1"/>
          <p:nvPr/>
        </p:nvSpPr>
        <p:spPr>
          <a:xfrm flipH="1">
            <a:off x="1765300" y="3578225"/>
            <a:ext cx="2159000" cy="246063"/>
          </a:xfrm>
          <a:prstGeom prst="rect">
            <a:avLst/>
          </a:prstGeom>
          <a:noFill/>
        </p:spPr>
        <p:txBody>
          <a:bodyPr lIns="0" tIns="0" rIns="0" bIns="0">
            <a:spAutoFit/>
          </a:bodyPr>
          <a:lstStyle/>
          <a:p>
            <a:pPr defTabSz="1216660" eaLnBrk="1" fontAlgn="auto" hangingPunct="1">
              <a:spcBef>
                <a:spcPct val="20000"/>
              </a:spcBef>
              <a:spcAft>
                <a:spcPts val="0"/>
              </a:spcAft>
              <a:defRPr/>
            </a:pPr>
            <a:r>
              <a:rPr lang="zh-CN" altLang="en-US" sz="1600" b="1" dirty="0">
                <a:solidFill>
                  <a:schemeClr val="bg2">
                    <a:lumMod val="25000"/>
                  </a:schemeClr>
                </a:solidFill>
                <a:latin typeface="Arial" panose="020B0604020202020204" pitchFamily="34" charset="0"/>
                <a:ea typeface="微软雅黑" panose="020B0503020204020204" pitchFamily="34" charset="-122"/>
                <a:cs typeface="+mn-ea"/>
                <a:sym typeface="Arial" panose="020B0604020202020204" pitchFamily="34" charset="0"/>
              </a:rPr>
              <a:t>单击此处可编辑内容</a:t>
            </a:r>
            <a:endParaRPr lang="en-US" altLang="zh-CN" sz="1600" b="1" dirty="0">
              <a:solidFill>
                <a:schemeClr val="bg2">
                  <a:lumMod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3" name="TextBox 13"/>
          <p:cNvSpPr txBox="1"/>
          <p:nvPr/>
        </p:nvSpPr>
        <p:spPr>
          <a:xfrm flipH="1">
            <a:off x="1765300" y="4824413"/>
            <a:ext cx="2159000" cy="246062"/>
          </a:xfrm>
          <a:prstGeom prst="rect">
            <a:avLst/>
          </a:prstGeom>
          <a:noFill/>
        </p:spPr>
        <p:txBody>
          <a:bodyPr lIns="0" tIns="0" rIns="0" bIns="0">
            <a:spAutoFit/>
          </a:bodyPr>
          <a:lstStyle/>
          <a:p>
            <a:pPr defTabSz="1216660" eaLnBrk="1" fontAlgn="auto" hangingPunct="1">
              <a:spcBef>
                <a:spcPct val="20000"/>
              </a:spcBef>
              <a:spcAft>
                <a:spcPts val="0"/>
              </a:spcAft>
              <a:defRPr/>
            </a:pPr>
            <a:r>
              <a:rPr lang="zh-CN" altLang="en-US" sz="1600" b="1" dirty="0">
                <a:solidFill>
                  <a:schemeClr val="bg2">
                    <a:lumMod val="25000"/>
                  </a:schemeClr>
                </a:solidFill>
                <a:latin typeface="Arial" panose="020B0604020202020204" pitchFamily="34" charset="0"/>
                <a:ea typeface="微软雅黑" panose="020B0503020204020204" pitchFamily="34" charset="-122"/>
                <a:cs typeface="+mn-ea"/>
                <a:sym typeface="Arial" panose="020B0604020202020204" pitchFamily="34" charset="0"/>
              </a:rPr>
              <a:t>单击此处可编辑内容</a:t>
            </a:r>
            <a:endParaRPr lang="en-US" altLang="zh-CN" sz="1600" b="1" dirty="0">
              <a:solidFill>
                <a:schemeClr val="bg2">
                  <a:lumMod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54" name="组合 53"/>
          <p:cNvGrpSpPr/>
          <p:nvPr/>
        </p:nvGrpSpPr>
        <p:grpSpPr>
          <a:xfrm>
            <a:off x="5664708" y="2819653"/>
            <a:ext cx="831748" cy="1341190"/>
            <a:chOff x="6967538" y="6365875"/>
            <a:chExt cx="127000" cy="204787"/>
          </a:xfrm>
          <a:solidFill>
            <a:schemeClr val="bg1"/>
          </a:solidFill>
        </p:grpSpPr>
        <p:sp>
          <p:nvSpPr>
            <p:cNvPr id="55" name="Freeform 626@|5FFC:0|FBC:0|LFC:0|LBC:16777215"/>
            <p:cNvSpPr/>
            <p:nvPr/>
          </p:nvSpPr>
          <p:spPr bwMode="auto">
            <a:xfrm>
              <a:off x="6967538" y="6423025"/>
              <a:ext cx="127000" cy="147637"/>
            </a:xfrm>
            <a:custGeom>
              <a:avLst/>
              <a:gdLst>
                <a:gd name="T0" fmla="*/ 180 w 180"/>
                <a:gd name="T1" fmla="*/ 68 h 209"/>
                <a:gd name="T2" fmla="*/ 180 w 180"/>
                <a:gd name="T3" fmla="*/ 15 h 209"/>
                <a:gd name="T4" fmla="*/ 156 w 180"/>
                <a:gd name="T5" fmla="*/ 15 h 209"/>
                <a:gd name="T6" fmla="*/ 156 w 180"/>
                <a:gd name="T7" fmla="*/ 68 h 209"/>
                <a:gd name="T8" fmla="*/ 92 w 180"/>
                <a:gd name="T9" fmla="*/ 132 h 209"/>
                <a:gd name="T10" fmla="*/ 91 w 180"/>
                <a:gd name="T11" fmla="*/ 132 h 209"/>
                <a:gd name="T12" fmla="*/ 90 w 180"/>
                <a:gd name="T13" fmla="*/ 132 h 209"/>
                <a:gd name="T14" fmla="*/ 90 w 180"/>
                <a:gd name="T15" fmla="*/ 132 h 209"/>
                <a:gd name="T16" fmla="*/ 89 w 180"/>
                <a:gd name="T17" fmla="*/ 132 h 209"/>
                <a:gd name="T18" fmla="*/ 24 w 180"/>
                <a:gd name="T19" fmla="*/ 68 h 209"/>
                <a:gd name="T20" fmla="*/ 24 w 180"/>
                <a:gd name="T21" fmla="*/ 15 h 209"/>
                <a:gd name="T22" fmla="*/ 0 w 180"/>
                <a:gd name="T23" fmla="*/ 15 h 209"/>
                <a:gd name="T24" fmla="*/ 0 w 180"/>
                <a:gd name="T25" fmla="*/ 68 h 209"/>
                <a:gd name="T26" fmla="*/ 76 w 180"/>
                <a:gd name="T27" fmla="*/ 156 h 209"/>
                <a:gd name="T28" fmla="*/ 76 w 180"/>
                <a:gd name="T29" fmla="*/ 194 h 209"/>
                <a:gd name="T30" fmla="*/ 22 w 180"/>
                <a:gd name="T31" fmla="*/ 209 h 209"/>
                <a:gd name="T32" fmla="*/ 159 w 180"/>
                <a:gd name="T33" fmla="*/ 209 h 209"/>
                <a:gd name="T34" fmla="*/ 104 w 180"/>
                <a:gd name="T35" fmla="*/ 193 h 209"/>
                <a:gd name="T36" fmla="*/ 104 w 180"/>
                <a:gd name="T37" fmla="*/ 156 h 209"/>
                <a:gd name="T38" fmla="*/ 180 w 180"/>
                <a:gd name="T39" fmla="*/ 68 h 2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80" h="209">
                  <a:moveTo>
                    <a:pt x="180" y="68"/>
                  </a:moveTo>
                  <a:cubicBezTo>
                    <a:pt x="180" y="68"/>
                    <a:pt x="180" y="38"/>
                    <a:pt x="180" y="15"/>
                  </a:cubicBezTo>
                  <a:cubicBezTo>
                    <a:pt x="180" y="0"/>
                    <a:pt x="156" y="0"/>
                    <a:pt x="156" y="15"/>
                  </a:cubicBezTo>
                  <a:cubicBezTo>
                    <a:pt x="156" y="38"/>
                    <a:pt x="156" y="68"/>
                    <a:pt x="156" y="68"/>
                  </a:cubicBezTo>
                  <a:cubicBezTo>
                    <a:pt x="156" y="104"/>
                    <a:pt x="128" y="132"/>
                    <a:pt x="92" y="132"/>
                  </a:cubicBezTo>
                  <a:cubicBezTo>
                    <a:pt x="92" y="132"/>
                    <a:pt x="91" y="132"/>
                    <a:pt x="91" y="132"/>
                  </a:cubicBezTo>
                  <a:cubicBezTo>
                    <a:pt x="90" y="132"/>
                    <a:pt x="90" y="132"/>
                    <a:pt x="90" y="132"/>
                  </a:cubicBezTo>
                  <a:cubicBezTo>
                    <a:pt x="90" y="132"/>
                    <a:pt x="90" y="132"/>
                    <a:pt x="90" y="132"/>
                  </a:cubicBezTo>
                  <a:cubicBezTo>
                    <a:pt x="90" y="132"/>
                    <a:pt x="89" y="132"/>
                    <a:pt x="89" y="132"/>
                  </a:cubicBezTo>
                  <a:cubicBezTo>
                    <a:pt x="53" y="132"/>
                    <a:pt x="24" y="104"/>
                    <a:pt x="24" y="68"/>
                  </a:cubicBezTo>
                  <a:cubicBezTo>
                    <a:pt x="24" y="68"/>
                    <a:pt x="24" y="38"/>
                    <a:pt x="24" y="15"/>
                  </a:cubicBezTo>
                  <a:cubicBezTo>
                    <a:pt x="24" y="0"/>
                    <a:pt x="0" y="0"/>
                    <a:pt x="0" y="15"/>
                  </a:cubicBezTo>
                  <a:cubicBezTo>
                    <a:pt x="0" y="22"/>
                    <a:pt x="0" y="68"/>
                    <a:pt x="0" y="68"/>
                  </a:cubicBezTo>
                  <a:cubicBezTo>
                    <a:pt x="0" y="113"/>
                    <a:pt x="33" y="149"/>
                    <a:pt x="76" y="156"/>
                  </a:cubicBezTo>
                  <a:cubicBezTo>
                    <a:pt x="76" y="194"/>
                    <a:pt x="76" y="194"/>
                    <a:pt x="76" y="194"/>
                  </a:cubicBezTo>
                  <a:cubicBezTo>
                    <a:pt x="22" y="209"/>
                    <a:pt x="22" y="209"/>
                    <a:pt x="22" y="209"/>
                  </a:cubicBezTo>
                  <a:cubicBezTo>
                    <a:pt x="159" y="209"/>
                    <a:pt x="159" y="209"/>
                    <a:pt x="159" y="209"/>
                  </a:cubicBezTo>
                  <a:cubicBezTo>
                    <a:pt x="104" y="193"/>
                    <a:pt x="104" y="193"/>
                    <a:pt x="104" y="193"/>
                  </a:cubicBezTo>
                  <a:cubicBezTo>
                    <a:pt x="104" y="156"/>
                    <a:pt x="104" y="156"/>
                    <a:pt x="104" y="156"/>
                  </a:cubicBezTo>
                  <a:cubicBezTo>
                    <a:pt x="147" y="150"/>
                    <a:pt x="180" y="113"/>
                    <a:pt x="180" y="6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spcBef>
                  <a:spcPts val="0"/>
                </a:spcBef>
                <a:spcAft>
                  <a:spcPts val="0"/>
                </a:spcAft>
                <a:defRPr/>
              </a:pPr>
              <a:endParaRPr lang="zh-CN" altLang="en-US">
                <a:solidFill>
                  <a:schemeClr val="bg2">
                    <a:lumMod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6" name="Freeform 627@|5FFC:0|FBC:0|LFC:0|LBC:16777215"/>
            <p:cNvSpPr/>
            <p:nvPr/>
          </p:nvSpPr>
          <p:spPr bwMode="auto">
            <a:xfrm>
              <a:off x="7000875" y="6365875"/>
              <a:ext cx="61912" cy="134937"/>
            </a:xfrm>
            <a:custGeom>
              <a:avLst/>
              <a:gdLst>
                <a:gd name="T0" fmla="*/ 43 w 87"/>
                <a:gd name="T1" fmla="*/ 190 h 190"/>
                <a:gd name="T2" fmla="*/ 43 w 87"/>
                <a:gd name="T3" fmla="*/ 190 h 190"/>
                <a:gd name="T4" fmla="*/ 44 w 87"/>
                <a:gd name="T5" fmla="*/ 190 h 190"/>
                <a:gd name="T6" fmla="*/ 87 w 87"/>
                <a:gd name="T7" fmla="*/ 147 h 190"/>
                <a:gd name="T8" fmla="*/ 87 w 87"/>
                <a:gd name="T9" fmla="*/ 43 h 190"/>
                <a:gd name="T10" fmla="*/ 44 w 87"/>
                <a:gd name="T11" fmla="*/ 0 h 190"/>
                <a:gd name="T12" fmla="*/ 43 w 87"/>
                <a:gd name="T13" fmla="*/ 0 h 190"/>
                <a:gd name="T14" fmla="*/ 43 w 87"/>
                <a:gd name="T15" fmla="*/ 0 h 190"/>
                <a:gd name="T16" fmla="*/ 0 w 87"/>
                <a:gd name="T17" fmla="*/ 43 h 190"/>
                <a:gd name="T18" fmla="*/ 0 w 87"/>
                <a:gd name="T19" fmla="*/ 147 h 190"/>
                <a:gd name="T20" fmla="*/ 43 w 87"/>
                <a:gd name="T21" fmla="*/ 190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7" h="190">
                  <a:moveTo>
                    <a:pt x="43" y="190"/>
                  </a:moveTo>
                  <a:cubicBezTo>
                    <a:pt x="43" y="190"/>
                    <a:pt x="43" y="190"/>
                    <a:pt x="43" y="190"/>
                  </a:cubicBezTo>
                  <a:cubicBezTo>
                    <a:pt x="44" y="190"/>
                    <a:pt x="44" y="190"/>
                    <a:pt x="44" y="190"/>
                  </a:cubicBezTo>
                  <a:cubicBezTo>
                    <a:pt x="68" y="190"/>
                    <a:pt x="87" y="171"/>
                    <a:pt x="87" y="147"/>
                  </a:cubicBezTo>
                  <a:cubicBezTo>
                    <a:pt x="87" y="43"/>
                    <a:pt x="87" y="43"/>
                    <a:pt x="87" y="43"/>
                  </a:cubicBezTo>
                  <a:cubicBezTo>
                    <a:pt x="87" y="19"/>
                    <a:pt x="68" y="0"/>
                    <a:pt x="44" y="0"/>
                  </a:cubicBezTo>
                  <a:cubicBezTo>
                    <a:pt x="44" y="0"/>
                    <a:pt x="44" y="0"/>
                    <a:pt x="43" y="0"/>
                  </a:cubicBezTo>
                  <a:cubicBezTo>
                    <a:pt x="43" y="0"/>
                    <a:pt x="43" y="0"/>
                    <a:pt x="43" y="0"/>
                  </a:cubicBezTo>
                  <a:cubicBezTo>
                    <a:pt x="19" y="0"/>
                    <a:pt x="0" y="19"/>
                    <a:pt x="0" y="43"/>
                  </a:cubicBezTo>
                  <a:cubicBezTo>
                    <a:pt x="0" y="147"/>
                    <a:pt x="0" y="147"/>
                    <a:pt x="0" y="147"/>
                  </a:cubicBezTo>
                  <a:cubicBezTo>
                    <a:pt x="0" y="171"/>
                    <a:pt x="19" y="190"/>
                    <a:pt x="43" y="19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spcBef>
                  <a:spcPts val="0"/>
                </a:spcBef>
                <a:spcAft>
                  <a:spcPts val="0"/>
                </a:spcAft>
                <a:defRPr/>
              </a:pPr>
              <a:endParaRPr lang="zh-CN" altLang="en-US">
                <a:solidFill>
                  <a:schemeClr val="bg2">
                    <a:lumMod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2"/>
          <p:cNvGrpSpPr/>
          <p:nvPr/>
        </p:nvGrpSpPr>
        <p:grpSpPr bwMode="auto">
          <a:xfrm>
            <a:off x="223326" y="206326"/>
            <a:ext cx="2921000" cy="461665"/>
            <a:chOff x="608318" y="538132"/>
            <a:chExt cx="2521286" cy="461734"/>
          </a:xfrm>
        </p:grpSpPr>
        <p:sp>
          <p:nvSpPr>
            <p:cNvPr id="3" name="椭圆 2"/>
            <p:cNvSpPr/>
            <p:nvPr/>
          </p:nvSpPr>
          <p:spPr>
            <a:xfrm>
              <a:off x="608318" y="695318"/>
              <a:ext cx="87324" cy="85738"/>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2000">
                <a:solidFill>
                  <a:schemeClr val="tx1">
                    <a:lumMod val="75000"/>
                    <a:lumOff val="25000"/>
                  </a:schemeClr>
                </a:solidFill>
              </a:endParaRPr>
            </a:p>
          </p:txBody>
        </p:sp>
        <p:sp>
          <p:nvSpPr>
            <p:cNvPr id="4" name="椭圆 3"/>
            <p:cNvSpPr/>
            <p:nvPr/>
          </p:nvSpPr>
          <p:spPr>
            <a:xfrm>
              <a:off x="3042279" y="695318"/>
              <a:ext cx="87325" cy="85738"/>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2000">
                <a:solidFill>
                  <a:schemeClr val="tx1">
                    <a:lumMod val="75000"/>
                    <a:lumOff val="25000"/>
                  </a:schemeClr>
                </a:solidFill>
              </a:endParaRPr>
            </a:p>
          </p:txBody>
        </p:sp>
        <p:sp>
          <p:nvSpPr>
            <p:cNvPr id="5" name="文本框 31"/>
            <p:cNvSpPr txBox="1">
              <a:spLocks noChangeArrowheads="1"/>
            </p:cNvSpPr>
            <p:nvPr/>
          </p:nvSpPr>
          <p:spPr bwMode="auto">
            <a:xfrm>
              <a:off x="703979" y="538132"/>
              <a:ext cx="2338540" cy="4617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Tx/>
                <a:buNone/>
              </a:pPr>
              <a:r>
                <a:rPr lang="zh-CN" altLang="en-US" sz="2400" b="1" dirty="0">
                  <a:solidFill>
                    <a:schemeClr val="tx1">
                      <a:lumMod val="85000"/>
                      <a:lumOff val="15000"/>
                    </a:schemeClr>
                  </a:solidFill>
                  <a:latin typeface="微软雅黑" panose="020B0503020204020204" pitchFamily="34" charset="-122"/>
                  <a:ea typeface="微软雅黑" panose="020B0503020204020204" pitchFamily="34" charset="-122"/>
                </a:rPr>
                <a:t>点此添加您的标题</a:t>
              </a:r>
            </a:p>
          </p:txBody>
        </p:sp>
      </p:grpSp>
      <p:grpSp>
        <p:nvGrpSpPr>
          <p:cNvPr id="22" name="组合 21"/>
          <p:cNvGrpSpPr/>
          <p:nvPr/>
        </p:nvGrpSpPr>
        <p:grpSpPr>
          <a:xfrm>
            <a:off x="1433513" y="2639139"/>
            <a:ext cx="9324975" cy="3511552"/>
            <a:chOff x="1444625" y="2249486"/>
            <a:chExt cx="9324975" cy="3511552"/>
          </a:xfrm>
        </p:grpSpPr>
        <p:sp>
          <p:nvSpPr>
            <p:cNvPr id="6" name="稻壳儿小白白(http://dwz.cn/Wu2UP)"/>
            <p:cNvSpPr/>
            <p:nvPr/>
          </p:nvSpPr>
          <p:spPr bwMode="auto">
            <a:xfrm rot="5400000">
              <a:off x="1986757" y="4075906"/>
              <a:ext cx="1265238" cy="2105025"/>
            </a:xfrm>
            <a:custGeom>
              <a:avLst/>
              <a:gdLst>
                <a:gd name="T0" fmla="*/ 0 w 1265436"/>
                <a:gd name="T1" fmla="*/ 0 h 2105657"/>
                <a:gd name="T2" fmla="*/ 203798 w 1265436"/>
                <a:gd name="T3" fmla="*/ 0 h 2105657"/>
                <a:gd name="T4" fmla="*/ 203798 w 1265436"/>
                <a:gd name="T5" fmla="*/ 1900527 h 2105657"/>
                <a:gd name="T6" fmla="*/ 1265040 w 1265436"/>
                <a:gd name="T7" fmla="*/ 1900527 h 2105657"/>
                <a:gd name="T8" fmla="*/ 1265040 w 1265436"/>
                <a:gd name="T9" fmla="*/ 2104393 h 2105657"/>
                <a:gd name="T10" fmla="*/ 0 w 1265436"/>
                <a:gd name="T11" fmla="*/ 2104393 h 2105657"/>
                <a:gd name="T12" fmla="*/ 0 w 1265436"/>
                <a:gd name="T13" fmla="*/ 0 h 2105657"/>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265436" h="2105657">
                  <a:moveTo>
                    <a:pt x="0" y="0"/>
                  </a:moveTo>
                  <a:lnTo>
                    <a:pt x="203862" y="0"/>
                  </a:lnTo>
                  <a:lnTo>
                    <a:pt x="203862" y="1901669"/>
                  </a:lnTo>
                  <a:lnTo>
                    <a:pt x="1265436" y="1901669"/>
                  </a:lnTo>
                  <a:lnTo>
                    <a:pt x="1265436" y="2105657"/>
                  </a:lnTo>
                  <a:lnTo>
                    <a:pt x="0" y="2105657"/>
                  </a:lnTo>
                  <a:lnTo>
                    <a:pt x="0" y="0"/>
                  </a:lnTo>
                  <a:close/>
                </a:path>
              </a:pathLst>
            </a:custGeom>
            <a:solidFill>
              <a:schemeClr val="accent5">
                <a:lumMod val="40000"/>
                <a:lumOff val="60000"/>
              </a:schemeClr>
            </a:solidFill>
            <a:ln>
              <a:solidFill>
                <a:schemeClr val="bg1"/>
              </a:solidFill>
            </a:ln>
          </p:spPr>
          <p:txBody>
            <a:bodyPr/>
            <a:lstStyle/>
            <a:p>
              <a:endParaRPr lang="zh-CN" altLang="en-US">
                <a:cs typeface="+mn-ea"/>
                <a:sym typeface="+mn-lt"/>
              </a:endParaRPr>
            </a:p>
          </p:txBody>
        </p:sp>
        <p:sp>
          <p:nvSpPr>
            <p:cNvPr id="7" name="稻壳儿小白白(http://dwz.cn/Wu2UP)"/>
            <p:cNvSpPr>
              <a:spLocks noChangeArrowheads="1"/>
            </p:cNvSpPr>
            <p:nvPr/>
          </p:nvSpPr>
          <p:spPr bwMode="auto">
            <a:xfrm>
              <a:off x="3317875" y="3921125"/>
              <a:ext cx="358775" cy="358775"/>
            </a:xfrm>
            <a:prstGeom prst="triangle">
              <a:avLst>
                <a:gd name="adj" fmla="val 100000"/>
              </a:avLst>
            </a:prstGeom>
            <a:solidFill>
              <a:schemeClr val="accent5">
                <a:lumMod val="40000"/>
                <a:lumOff val="60000"/>
              </a:schemeClr>
            </a:solidFill>
            <a:ln>
              <a:solidFill>
                <a:schemeClr val="bg1"/>
              </a:solidFill>
            </a:ln>
          </p:spPr>
          <p:txBody>
            <a:bodyPr/>
            <a:lstStyle>
              <a:lvl1pPr>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1pPr>
              <a:lvl2pPr marL="742950" indent="-285750">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2pPr>
              <a:lvl3pPr marL="1143000" indent="-228600">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3pPr>
              <a:lvl4pPr marL="1600200" indent="-228600">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4pPr>
              <a:lvl5pPr marL="2057400" indent="-228600">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eaLnBrk="1" hangingPunct="1"/>
              <a:endParaRPr lang="zh-CN" altLang="en-US">
                <a:solidFill>
                  <a:srgbClr val="FFFFFF"/>
                </a:solidFill>
                <a:latin typeface="+mn-lt"/>
                <a:ea typeface="+mn-ea"/>
                <a:cs typeface="+mn-ea"/>
                <a:sym typeface="+mn-lt"/>
              </a:endParaRPr>
            </a:p>
          </p:txBody>
        </p:sp>
        <p:sp>
          <p:nvSpPr>
            <p:cNvPr id="8" name="稻壳儿小白白(http://dwz.cn/Wu2UP)"/>
            <p:cNvSpPr/>
            <p:nvPr/>
          </p:nvSpPr>
          <p:spPr bwMode="auto">
            <a:xfrm rot="5400000">
              <a:off x="4313238" y="3500438"/>
              <a:ext cx="1266825" cy="2105025"/>
            </a:xfrm>
            <a:custGeom>
              <a:avLst/>
              <a:gdLst>
                <a:gd name="T0" fmla="*/ 0 w 1265436"/>
                <a:gd name="T1" fmla="*/ 0 h 2105657"/>
                <a:gd name="T2" fmla="*/ 204310 w 1265436"/>
                <a:gd name="T3" fmla="*/ 0 h 2105657"/>
                <a:gd name="T4" fmla="*/ 204310 w 1265436"/>
                <a:gd name="T5" fmla="*/ 1900527 h 2105657"/>
                <a:gd name="T6" fmla="*/ 1268216 w 1265436"/>
                <a:gd name="T7" fmla="*/ 1900527 h 2105657"/>
                <a:gd name="T8" fmla="*/ 1268216 w 1265436"/>
                <a:gd name="T9" fmla="*/ 2104393 h 2105657"/>
                <a:gd name="T10" fmla="*/ 0 w 1265436"/>
                <a:gd name="T11" fmla="*/ 2104393 h 2105657"/>
                <a:gd name="T12" fmla="*/ 0 w 1265436"/>
                <a:gd name="T13" fmla="*/ 0 h 2105657"/>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265436" h="2105657">
                  <a:moveTo>
                    <a:pt x="0" y="0"/>
                  </a:moveTo>
                  <a:lnTo>
                    <a:pt x="203862" y="0"/>
                  </a:lnTo>
                  <a:lnTo>
                    <a:pt x="203862" y="1901669"/>
                  </a:lnTo>
                  <a:lnTo>
                    <a:pt x="1265436" y="1901669"/>
                  </a:lnTo>
                  <a:lnTo>
                    <a:pt x="1265436" y="2105657"/>
                  </a:lnTo>
                  <a:lnTo>
                    <a:pt x="0" y="2105657"/>
                  </a:lnTo>
                  <a:lnTo>
                    <a:pt x="0" y="0"/>
                  </a:lnTo>
                  <a:close/>
                </a:path>
              </a:pathLst>
            </a:custGeom>
            <a:solidFill>
              <a:schemeClr val="bg1">
                <a:lumMod val="65000"/>
              </a:schemeClr>
            </a:solidFill>
            <a:ln>
              <a:noFill/>
            </a:ln>
          </p:spPr>
          <p:txBody>
            <a:bodyPr/>
            <a:lstStyle/>
            <a:p>
              <a:endParaRPr lang="zh-CN" altLang="en-US">
                <a:cs typeface="+mn-ea"/>
                <a:sym typeface="+mn-lt"/>
              </a:endParaRPr>
            </a:p>
          </p:txBody>
        </p:sp>
        <p:sp>
          <p:nvSpPr>
            <p:cNvPr id="9" name="稻壳儿小白白(http://dwz.cn/Wu2UP)"/>
            <p:cNvSpPr>
              <a:spLocks noChangeArrowheads="1"/>
            </p:cNvSpPr>
            <p:nvPr/>
          </p:nvSpPr>
          <p:spPr bwMode="auto">
            <a:xfrm>
              <a:off x="5645150" y="3344863"/>
              <a:ext cx="358775" cy="358775"/>
            </a:xfrm>
            <a:prstGeom prst="triangle">
              <a:avLst>
                <a:gd name="adj" fmla="val 100000"/>
              </a:avLst>
            </a:prstGeom>
            <a:solidFill>
              <a:schemeClr val="bg1">
                <a:lumMod val="65000"/>
              </a:schemeClr>
            </a:solidFill>
            <a:ln>
              <a:noFill/>
            </a:ln>
          </p:spPr>
          <p:txBody>
            <a:bodyPr/>
            <a:lstStyle>
              <a:lvl1pPr>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1pPr>
              <a:lvl2pPr marL="742950" indent="-285750">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2pPr>
              <a:lvl3pPr marL="1143000" indent="-228600">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3pPr>
              <a:lvl4pPr marL="1600200" indent="-228600">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4pPr>
              <a:lvl5pPr marL="2057400" indent="-228600">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eaLnBrk="1" hangingPunct="1"/>
              <a:endParaRPr lang="zh-CN" altLang="en-US">
                <a:solidFill>
                  <a:srgbClr val="FFFFFF"/>
                </a:solidFill>
                <a:latin typeface="+mn-lt"/>
                <a:ea typeface="+mn-ea"/>
                <a:cs typeface="+mn-ea"/>
                <a:sym typeface="+mn-lt"/>
              </a:endParaRPr>
            </a:p>
          </p:txBody>
        </p:sp>
        <p:sp>
          <p:nvSpPr>
            <p:cNvPr id="10" name="稻壳儿小白白(http://dwz.cn/Wu2UP)"/>
            <p:cNvSpPr/>
            <p:nvPr/>
          </p:nvSpPr>
          <p:spPr bwMode="auto">
            <a:xfrm rot="5400000">
              <a:off x="6641307" y="2924969"/>
              <a:ext cx="1265237" cy="2105025"/>
            </a:xfrm>
            <a:custGeom>
              <a:avLst/>
              <a:gdLst>
                <a:gd name="T0" fmla="*/ 0 w 1265436"/>
                <a:gd name="T1" fmla="*/ 0 h 2105657"/>
                <a:gd name="T2" fmla="*/ 203798 w 1265436"/>
                <a:gd name="T3" fmla="*/ 0 h 2105657"/>
                <a:gd name="T4" fmla="*/ 203798 w 1265436"/>
                <a:gd name="T5" fmla="*/ 1900527 h 2105657"/>
                <a:gd name="T6" fmla="*/ 1265038 w 1265436"/>
                <a:gd name="T7" fmla="*/ 1900527 h 2105657"/>
                <a:gd name="T8" fmla="*/ 1265038 w 1265436"/>
                <a:gd name="T9" fmla="*/ 2104393 h 2105657"/>
                <a:gd name="T10" fmla="*/ 0 w 1265436"/>
                <a:gd name="T11" fmla="*/ 2104393 h 2105657"/>
                <a:gd name="T12" fmla="*/ 0 w 1265436"/>
                <a:gd name="T13" fmla="*/ 0 h 2105657"/>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265436" h="2105657">
                  <a:moveTo>
                    <a:pt x="0" y="0"/>
                  </a:moveTo>
                  <a:lnTo>
                    <a:pt x="203862" y="0"/>
                  </a:lnTo>
                  <a:lnTo>
                    <a:pt x="203862" y="1901669"/>
                  </a:lnTo>
                  <a:lnTo>
                    <a:pt x="1265436" y="1901669"/>
                  </a:lnTo>
                  <a:lnTo>
                    <a:pt x="1265436" y="2105657"/>
                  </a:lnTo>
                  <a:lnTo>
                    <a:pt x="0" y="2105657"/>
                  </a:lnTo>
                  <a:lnTo>
                    <a:pt x="0" y="0"/>
                  </a:lnTo>
                  <a:close/>
                </a:path>
              </a:pathLst>
            </a:custGeom>
            <a:solidFill>
              <a:schemeClr val="accent5">
                <a:lumMod val="40000"/>
                <a:lumOff val="60000"/>
              </a:schemeClr>
            </a:solidFill>
            <a:ln>
              <a:solidFill>
                <a:schemeClr val="bg1"/>
              </a:solidFill>
            </a:ln>
          </p:spPr>
          <p:txBody>
            <a:bodyPr/>
            <a:lstStyle/>
            <a:p>
              <a:endParaRPr lang="zh-CN" altLang="en-US">
                <a:cs typeface="+mn-ea"/>
                <a:sym typeface="+mn-lt"/>
              </a:endParaRPr>
            </a:p>
          </p:txBody>
        </p:sp>
        <p:sp>
          <p:nvSpPr>
            <p:cNvPr id="11" name="稻壳儿小白白(http://dwz.cn/Wu2UP)"/>
            <p:cNvSpPr>
              <a:spLocks noChangeArrowheads="1"/>
            </p:cNvSpPr>
            <p:nvPr/>
          </p:nvSpPr>
          <p:spPr bwMode="auto">
            <a:xfrm>
              <a:off x="7972425" y="2768600"/>
              <a:ext cx="358775" cy="358775"/>
            </a:xfrm>
            <a:prstGeom prst="triangle">
              <a:avLst>
                <a:gd name="adj" fmla="val 100000"/>
              </a:avLst>
            </a:prstGeom>
            <a:solidFill>
              <a:schemeClr val="accent5">
                <a:lumMod val="40000"/>
                <a:lumOff val="60000"/>
              </a:schemeClr>
            </a:solidFill>
            <a:ln>
              <a:solidFill>
                <a:schemeClr val="bg1"/>
              </a:solidFill>
            </a:ln>
          </p:spPr>
          <p:txBody>
            <a:bodyPr/>
            <a:lstStyle>
              <a:lvl1pPr>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1pPr>
              <a:lvl2pPr marL="742950" indent="-285750">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2pPr>
              <a:lvl3pPr marL="1143000" indent="-228600">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3pPr>
              <a:lvl4pPr marL="1600200" indent="-228600">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4pPr>
              <a:lvl5pPr marL="2057400" indent="-228600">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eaLnBrk="1" hangingPunct="1"/>
              <a:endParaRPr lang="zh-CN" altLang="en-US">
                <a:solidFill>
                  <a:srgbClr val="FFFFFF"/>
                </a:solidFill>
                <a:latin typeface="+mn-lt"/>
                <a:ea typeface="+mn-ea"/>
                <a:cs typeface="+mn-ea"/>
                <a:sym typeface="+mn-lt"/>
              </a:endParaRPr>
            </a:p>
          </p:txBody>
        </p:sp>
        <p:sp>
          <p:nvSpPr>
            <p:cNvPr id="12" name="稻壳儿小白白(http://dwz.cn/Wu2UP)"/>
            <p:cNvSpPr/>
            <p:nvPr/>
          </p:nvSpPr>
          <p:spPr bwMode="auto">
            <a:xfrm rot="5400000">
              <a:off x="8967788" y="2347912"/>
              <a:ext cx="1265238" cy="2106613"/>
            </a:xfrm>
            <a:custGeom>
              <a:avLst/>
              <a:gdLst>
                <a:gd name="T0" fmla="*/ 0 w 1265436"/>
                <a:gd name="T1" fmla="*/ 0 h 2105657"/>
                <a:gd name="T2" fmla="*/ 203798 w 1265436"/>
                <a:gd name="T3" fmla="*/ 0 h 2105657"/>
                <a:gd name="T4" fmla="*/ 203798 w 1265436"/>
                <a:gd name="T5" fmla="*/ 1903396 h 2105657"/>
                <a:gd name="T6" fmla="*/ 1265040 w 1265436"/>
                <a:gd name="T7" fmla="*/ 1903396 h 2105657"/>
                <a:gd name="T8" fmla="*/ 1265040 w 1265436"/>
                <a:gd name="T9" fmla="*/ 2107569 h 2105657"/>
                <a:gd name="T10" fmla="*/ 0 w 1265436"/>
                <a:gd name="T11" fmla="*/ 2107569 h 2105657"/>
                <a:gd name="T12" fmla="*/ 0 w 1265436"/>
                <a:gd name="T13" fmla="*/ 0 h 2105657"/>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265436" h="2105657">
                  <a:moveTo>
                    <a:pt x="0" y="0"/>
                  </a:moveTo>
                  <a:lnTo>
                    <a:pt x="203862" y="0"/>
                  </a:lnTo>
                  <a:lnTo>
                    <a:pt x="203862" y="1901669"/>
                  </a:lnTo>
                  <a:lnTo>
                    <a:pt x="1265436" y="1901669"/>
                  </a:lnTo>
                  <a:lnTo>
                    <a:pt x="1265436" y="2105657"/>
                  </a:lnTo>
                  <a:lnTo>
                    <a:pt x="0" y="2105657"/>
                  </a:lnTo>
                  <a:lnTo>
                    <a:pt x="0" y="0"/>
                  </a:lnTo>
                  <a:close/>
                </a:path>
              </a:pathLst>
            </a:custGeom>
            <a:solidFill>
              <a:schemeClr val="bg1">
                <a:lumMod val="65000"/>
              </a:schemeClr>
            </a:solidFill>
            <a:ln>
              <a:noFill/>
            </a:ln>
          </p:spPr>
          <p:txBody>
            <a:bodyPr/>
            <a:lstStyle/>
            <a:p>
              <a:endParaRPr lang="zh-CN" altLang="en-US">
                <a:cs typeface="+mn-ea"/>
                <a:sym typeface="+mn-lt"/>
              </a:endParaRPr>
            </a:p>
          </p:txBody>
        </p:sp>
        <p:sp>
          <p:nvSpPr>
            <p:cNvPr id="13" name="稻壳儿小白白(http://dwz.cn/Wu2UP)"/>
            <p:cNvSpPr txBox="1">
              <a:spLocks noChangeArrowheads="1"/>
            </p:cNvSpPr>
            <p:nvPr/>
          </p:nvSpPr>
          <p:spPr bwMode="auto">
            <a:xfrm>
              <a:off x="1444625" y="4857750"/>
              <a:ext cx="2338388"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1pPr>
              <a:lvl2pPr marL="742950" indent="-285750" defTabSz="1216025">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2pPr>
              <a:lvl3pPr marL="1143000" indent="-228600" defTabSz="1216025">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3pPr>
              <a:lvl4pPr marL="1600200" indent="-228600" defTabSz="1216025">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4pPr>
              <a:lvl5pPr marL="2057400" indent="-228600" defTabSz="1216025">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spcBef>
                  <a:spcPct val="20000"/>
                </a:spcBef>
              </a:pPr>
              <a:r>
                <a:rPr lang="zh-CN" altLang="en-US" sz="1600" b="1">
                  <a:solidFill>
                    <a:srgbClr val="445469"/>
                  </a:solidFill>
                  <a:latin typeface="+mn-lt"/>
                  <a:ea typeface="+mn-ea"/>
                  <a:cs typeface="+mn-ea"/>
                  <a:sym typeface="+mn-lt"/>
                </a:rPr>
                <a:t>关键词</a:t>
              </a:r>
              <a:endParaRPr lang="en-US" altLang="zh-CN" sz="1600" b="1">
                <a:solidFill>
                  <a:srgbClr val="445469"/>
                </a:solidFill>
                <a:latin typeface="+mn-lt"/>
                <a:ea typeface="+mn-ea"/>
                <a:cs typeface="+mn-ea"/>
                <a:sym typeface="+mn-lt"/>
              </a:endParaRPr>
            </a:p>
          </p:txBody>
        </p:sp>
        <p:sp>
          <p:nvSpPr>
            <p:cNvPr id="14" name="稻壳儿小白白(http://dwz.cn/Wu2UP)"/>
            <p:cNvSpPr txBox="1">
              <a:spLocks noChangeArrowheads="1"/>
            </p:cNvSpPr>
            <p:nvPr/>
          </p:nvSpPr>
          <p:spPr bwMode="auto">
            <a:xfrm>
              <a:off x="1995488" y="5207000"/>
              <a:ext cx="1384300"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1pPr>
              <a:lvl2pPr marL="742950" indent="-285750" defTabSz="1216025">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2pPr>
              <a:lvl3pPr marL="1143000" indent="-228600" defTabSz="1216025">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3pPr>
              <a:lvl4pPr marL="1600200" indent="-228600" defTabSz="1216025">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4pPr>
              <a:lvl5pPr marL="2057400" indent="-228600" defTabSz="1216025">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spcBef>
                  <a:spcPct val="20000"/>
                </a:spcBef>
              </a:pPr>
              <a:r>
                <a:rPr lang="zh-CN" altLang="en-US" sz="1200" dirty="0" smtClean="0">
                  <a:solidFill>
                    <a:schemeClr val="bg2">
                      <a:lumMod val="25000"/>
                    </a:schemeClr>
                  </a:solidFill>
                  <a:latin typeface="微软雅黑" panose="020B0503020204020204" pitchFamily="34" charset="-122"/>
                  <a:cs typeface="+mn-ea"/>
                  <a:sym typeface="Arial" panose="020B0604020202020204" pitchFamily="34" charset="0"/>
                </a:rPr>
                <a:t>点击编辑内容点击编辑内容点击编辑内容点击编辑内容</a:t>
              </a:r>
              <a:endParaRPr lang="en-US" altLang="zh-CN" sz="1200" dirty="0">
                <a:solidFill>
                  <a:srgbClr val="445469"/>
                </a:solidFill>
                <a:latin typeface="+mn-lt"/>
                <a:ea typeface="+mn-ea"/>
                <a:cs typeface="+mn-ea"/>
                <a:sym typeface="+mn-lt"/>
              </a:endParaRPr>
            </a:p>
          </p:txBody>
        </p:sp>
        <p:sp>
          <p:nvSpPr>
            <p:cNvPr id="15" name="稻壳儿小白白(http://dwz.cn/Wu2UP)"/>
            <p:cNvSpPr txBox="1">
              <a:spLocks noChangeArrowheads="1"/>
            </p:cNvSpPr>
            <p:nvPr/>
          </p:nvSpPr>
          <p:spPr bwMode="auto">
            <a:xfrm>
              <a:off x="3829050" y="4364038"/>
              <a:ext cx="2338388" cy="247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1pPr>
              <a:lvl2pPr marL="742950" indent="-285750" defTabSz="1216025">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2pPr>
              <a:lvl3pPr marL="1143000" indent="-228600" defTabSz="1216025">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3pPr>
              <a:lvl4pPr marL="1600200" indent="-228600" defTabSz="1216025">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4pPr>
              <a:lvl5pPr marL="2057400" indent="-228600" defTabSz="1216025">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spcBef>
                  <a:spcPct val="20000"/>
                </a:spcBef>
              </a:pPr>
              <a:r>
                <a:rPr lang="zh-CN" altLang="en-US" sz="1600" b="1">
                  <a:solidFill>
                    <a:srgbClr val="445469"/>
                  </a:solidFill>
                  <a:latin typeface="+mn-lt"/>
                  <a:ea typeface="+mn-ea"/>
                  <a:cs typeface="+mn-ea"/>
                  <a:sym typeface="+mn-lt"/>
                </a:rPr>
                <a:t>关键词</a:t>
              </a:r>
              <a:endParaRPr lang="en-US" altLang="zh-CN" sz="1600" b="1">
                <a:solidFill>
                  <a:srgbClr val="445469"/>
                </a:solidFill>
                <a:latin typeface="+mn-lt"/>
                <a:ea typeface="+mn-ea"/>
                <a:cs typeface="+mn-ea"/>
                <a:sym typeface="+mn-lt"/>
              </a:endParaRPr>
            </a:p>
          </p:txBody>
        </p:sp>
        <p:sp>
          <p:nvSpPr>
            <p:cNvPr id="16" name="稻壳儿小白白(http://dwz.cn/Wu2UP)"/>
            <p:cNvSpPr txBox="1">
              <a:spLocks noChangeArrowheads="1"/>
            </p:cNvSpPr>
            <p:nvPr/>
          </p:nvSpPr>
          <p:spPr bwMode="auto">
            <a:xfrm>
              <a:off x="4378325" y="4714875"/>
              <a:ext cx="1384300"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1pPr>
              <a:lvl2pPr marL="742950" indent="-285750" defTabSz="1216025">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2pPr>
              <a:lvl3pPr marL="1143000" indent="-228600" defTabSz="1216025">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3pPr>
              <a:lvl4pPr marL="1600200" indent="-228600" defTabSz="1216025">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4pPr>
              <a:lvl5pPr marL="2057400" indent="-228600" defTabSz="1216025">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spcBef>
                  <a:spcPct val="20000"/>
                </a:spcBef>
              </a:pPr>
              <a:r>
                <a:rPr lang="zh-CN" altLang="en-US" sz="1200" dirty="0" smtClean="0">
                  <a:solidFill>
                    <a:schemeClr val="bg2">
                      <a:lumMod val="25000"/>
                    </a:schemeClr>
                  </a:solidFill>
                  <a:latin typeface="微软雅黑" panose="020B0503020204020204" pitchFamily="34" charset="-122"/>
                  <a:cs typeface="+mn-ea"/>
                  <a:sym typeface="Arial" panose="020B0604020202020204" pitchFamily="34" charset="0"/>
                </a:rPr>
                <a:t>点击编辑内容点击编辑内容点击编辑内容点击编辑内容</a:t>
              </a:r>
              <a:endParaRPr lang="en-US" altLang="zh-CN" sz="1200" dirty="0">
                <a:solidFill>
                  <a:srgbClr val="445469"/>
                </a:solidFill>
                <a:latin typeface="+mn-lt"/>
                <a:ea typeface="+mn-ea"/>
                <a:cs typeface="+mn-ea"/>
                <a:sym typeface="+mn-lt"/>
              </a:endParaRPr>
            </a:p>
          </p:txBody>
        </p:sp>
        <p:sp>
          <p:nvSpPr>
            <p:cNvPr id="17" name="稻壳儿小白白(http://dwz.cn/Wu2UP)"/>
            <p:cNvSpPr txBox="1">
              <a:spLocks noChangeArrowheads="1"/>
            </p:cNvSpPr>
            <p:nvPr/>
          </p:nvSpPr>
          <p:spPr bwMode="auto">
            <a:xfrm>
              <a:off x="6107113" y="3735388"/>
              <a:ext cx="2336800"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1pPr>
              <a:lvl2pPr marL="742950" indent="-285750" defTabSz="1216025">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2pPr>
              <a:lvl3pPr marL="1143000" indent="-228600" defTabSz="1216025">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3pPr>
              <a:lvl4pPr marL="1600200" indent="-228600" defTabSz="1216025">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4pPr>
              <a:lvl5pPr marL="2057400" indent="-228600" defTabSz="1216025">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spcBef>
                  <a:spcPct val="20000"/>
                </a:spcBef>
              </a:pPr>
              <a:r>
                <a:rPr lang="zh-CN" altLang="en-US" sz="1600" b="1">
                  <a:solidFill>
                    <a:srgbClr val="445469"/>
                  </a:solidFill>
                  <a:latin typeface="+mn-lt"/>
                  <a:ea typeface="+mn-ea"/>
                  <a:cs typeface="+mn-ea"/>
                  <a:sym typeface="+mn-lt"/>
                </a:rPr>
                <a:t>关键词</a:t>
              </a:r>
              <a:endParaRPr lang="en-US" altLang="zh-CN" sz="1600" b="1">
                <a:solidFill>
                  <a:srgbClr val="445469"/>
                </a:solidFill>
                <a:latin typeface="+mn-lt"/>
                <a:ea typeface="+mn-ea"/>
                <a:cs typeface="+mn-ea"/>
                <a:sym typeface="+mn-lt"/>
              </a:endParaRPr>
            </a:p>
          </p:txBody>
        </p:sp>
        <p:sp>
          <p:nvSpPr>
            <p:cNvPr id="18" name="稻壳儿小白白(http://dwz.cn/Wu2UP)"/>
            <p:cNvSpPr txBox="1">
              <a:spLocks noChangeArrowheads="1"/>
            </p:cNvSpPr>
            <p:nvPr/>
          </p:nvSpPr>
          <p:spPr bwMode="auto">
            <a:xfrm>
              <a:off x="6656388" y="4084638"/>
              <a:ext cx="1384300"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1pPr>
              <a:lvl2pPr marL="742950" indent="-285750" defTabSz="1216025">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2pPr>
              <a:lvl3pPr marL="1143000" indent="-228600" defTabSz="1216025">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3pPr>
              <a:lvl4pPr marL="1600200" indent="-228600" defTabSz="1216025">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4pPr>
              <a:lvl5pPr marL="2057400" indent="-228600" defTabSz="1216025">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spcBef>
                  <a:spcPct val="20000"/>
                </a:spcBef>
              </a:pPr>
              <a:r>
                <a:rPr lang="zh-CN" altLang="en-US" sz="1200" dirty="0" smtClean="0">
                  <a:solidFill>
                    <a:schemeClr val="bg2">
                      <a:lumMod val="25000"/>
                    </a:schemeClr>
                  </a:solidFill>
                  <a:latin typeface="微软雅黑" panose="020B0503020204020204" pitchFamily="34" charset="-122"/>
                  <a:cs typeface="+mn-ea"/>
                  <a:sym typeface="Arial" panose="020B0604020202020204" pitchFamily="34" charset="0"/>
                </a:rPr>
                <a:t>点击编辑内容点击编辑内容点击编辑内容点击编辑内容</a:t>
              </a:r>
              <a:endParaRPr lang="en-US" altLang="zh-CN" sz="1200" dirty="0">
                <a:solidFill>
                  <a:srgbClr val="445469"/>
                </a:solidFill>
                <a:latin typeface="+mn-lt"/>
                <a:ea typeface="+mn-ea"/>
                <a:cs typeface="+mn-ea"/>
                <a:sym typeface="+mn-lt"/>
              </a:endParaRPr>
            </a:p>
          </p:txBody>
        </p:sp>
        <p:sp>
          <p:nvSpPr>
            <p:cNvPr id="19" name="稻壳儿小白白(http://dwz.cn/Wu2UP)"/>
            <p:cNvSpPr txBox="1">
              <a:spLocks noChangeArrowheads="1"/>
            </p:cNvSpPr>
            <p:nvPr/>
          </p:nvSpPr>
          <p:spPr bwMode="auto">
            <a:xfrm>
              <a:off x="8431213" y="3149600"/>
              <a:ext cx="2338387"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1pPr>
              <a:lvl2pPr marL="742950" indent="-285750" defTabSz="1216025">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2pPr>
              <a:lvl3pPr marL="1143000" indent="-228600" defTabSz="1216025">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3pPr>
              <a:lvl4pPr marL="1600200" indent="-228600" defTabSz="1216025">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4pPr>
              <a:lvl5pPr marL="2057400" indent="-228600" defTabSz="1216025">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spcBef>
                  <a:spcPct val="20000"/>
                </a:spcBef>
              </a:pPr>
              <a:r>
                <a:rPr lang="zh-CN" altLang="en-US" sz="1600" b="1">
                  <a:solidFill>
                    <a:srgbClr val="445469"/>
                  </a:solidFill>
                  <a:latin typeface="+mn-lt"/>
                  <a:ea typeface="+mn-ea"/>
                  <a:cs typeface="+mn-ea"/>
                  <a:sym typeface="+mn-lt"/>
                </a:rPr>
                <a:t>关键词</a:t>
              </a:r>
              <a:endParaRPr lang="en-US" altLang="zh-CN" sz="1600" b="1">
                <a:solidFill>
                  <a:srgbClr val="445469"/>
                </a:solidFill>
                <a:latin typeface="+mn-lt"/>
                <a:ea typeface="+mn-ea"/>
                <a:cs typeface="+mn-ea"/>
                <a:sym typeface="+mn-lt"/>
              </a:endParaRPr>
            </a:p>
          </p:txBody>
        </p:sp>
        <p:sp>
          <p:nvSpPr>
            <p:cNvPr id="20" name="稻壳儿小白白(http://dwz.cn/Wu2UP)"/>
            <p:cNvSpPr txBox="1">
              <a:spLocks noChangeArrowheads="1"/>
            </p:cNvSpPr>
            <p:nvPr/>
          </p:nvSpPr>
          <p:spPr bwMode="auto">
            <a:xfrm>
              <a:off x="8982075" y="3498850"/>
              <a:ext cx="1384300"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1pPr>
              <a:lvl2pPr marL="742950" indent="-285750" defTabSz="1216025">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2pPr>
              <a:lvl3pPr marL="1143000" indent="-228600" defTabSz="1216025">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3pPr>
              <a:lvl4pPr marL="1600200" indent="-228600" defTabSz="1216025">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4pPr>
              <a:lvl5pPr marL="2057400" indent="-228600" defTabSz="1216025">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spcBef>
                  <a:spcPct val="20000"/>
                </a:spcBef>
              </a:pPr>
              <a:r>
                <a:rPr lang="zh-CN" altLang="en-US" sz="1200" dirty="0" smtClean="0">
                  <a:solidFill>
                    <a:schemeClr val="bg2">
                      <a:lumMod val="25000"/>
                    </a:schemeClr>
                  </a:solidFill>
                  <a:latin typeface="微软雅黑" panose="020B0503020204020204" pitchFamily="34" charset="-122"/>
                  <a:cs typeface="+mn-ea"/>
                  <a:sym typeface="Arial" panose="020B0604020202020204" pitchFamily="34" charset="0"/>
                </a:rPr>
                <a:t>点击编辑内容点击编辑内容点击编辑内容点击编辑内容</a:t>
              </a:r>
              <a:endParaRPr lang="en-US" altLang="zh-CN" sz="1200" dirty="0">
                <a:solidFill>
                  <a:srgbClr val="445469"/>
                </a:solidFill>
                <a:latin typeface="+mn-lt"/>
                <a:ea typeface="+mn-ea"/>
                <a:cs typeface="+mn-ea"/>
                <a:sym typeface="+mn-lt"/>
              </a:endParaRPr>
            </a:p>
          </p:txBody>
        </p:sp>
        <p:sp>
          <p:nvSpPr>
            <p:cNvPr id="21" name="稻壳儿小白白(http://dwz.cn/Wu2UP)"/>
            <p:cNvSpPr>
              <a:spLocks noChangeArrowheads="1"/>
            </p:cNvSpPr>
            <p:nvPr/>
          </p:nvSpPr>
          <p:spPr bwMode="auto">
            <a:xfrm>
              <a:off x="10294939" y="2249486"/>
              <a:ext cx="358775" cy="358775"/>
            </a:xfrm>
            <a:prstGeom prst="triangle">
              <a:avLst>
                <a:gd name="adj" fmla="val 100000"/>
              </a:avLst>
            </a:prstGeom>
            <a:solidFill>
              <a:schemeClr val="bg1">
                <a:lumMod val="65000"/>
              </a:schemeClr>
            </a:solidFill>
            <a:ln>
              <a:noFill/>
            </a:ln>
          </p:spPr>
          <p:txBody>
            <a:bodyPr/>
            <a:lstStyle>
              <a:lvl1pPr>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1pPr>
              <a:lvl2pPr marL="742950" indent="-285750">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2pPr>
              <a:lvl3pPr marL="1143000" indent="-228600">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3pPr>
              <a:lvl4pPr marL="1600200" indent="-228600">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4pPr>
              <a:lvl5pPr marL="2057400" indent="-228600">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eaLnBrk="1" hangingPunct="1"/>
              <a:endParaRPr lang="zh-CN" altLang="en-US">
                <a:solidFill>
                  <a:srgbClr val="FFFFFF"/>
                </a:solidFill>
                <a:latin typeface="+mn-lt"/>
                <a:ea typeface="+mn-ea"/>
                <a:cs typeface="+mn-ea"/>
                <a:sym typeface="+mn-lt"/>
              </a:endParaRPr>
            </a:p>
          </p:txBody>
        </p:sp>
      </p:gr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0"/>
            <a:ext cx="12192000" cy="6858000"/>
          </a:xfrm>
          <a:prstGeom prst="rect">
            <a:avLst/>
          </a:prstGeom>
          <a:solidFill>
            <a:schemeClr val="accent1">
              <a:alpha val="1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矩形 2"/>
          <p:cNvSpPr/>
          <p:nvPr/>
        </p:nvSpPr>
        <p:spPr>
          <a:xfrm>
            <a:off x="3276408" y="4462251"/>
            <a:ext cx="5668210" cy="701346"/>
          </a:xfrm>
          <a:prstGeom prst="rect">
            <a:avLst/>
          </a:prstGeom>
        </p:spPr>
        <p:txBody>
          <a:bodyPr wrap="square">
            <a:spAutoFit/>
          </a:bodyPr>
          <a:lstStyle/>
          <a:p>
            <a:pPr algn="ctr">
              <a:lnSpc>
                <a:spcPct val="130000"/>
              </a:lnSpc>
            </a:pPr>
            <a:r>
              <a:rPr lang="en-US" altLang="zh-CN" sz="1600" dirty="0">
                <a:solidFill>
                  <a:schemeClr val="tx1">
                    <a:lumMod val="75000"/>
                    <a:lumOff val="25000"/>
                  </a:schemeClr>
                </a:solidFill>
                <a:latin typeface="微软雅黑" panose="020B0503020204020204" pitchFamily="34" charset="-122"/>
                <a:ea typeface="微软雅黑" panose="020B0503020204020204" pitchFamily="34" charset="-122"/>
              </a:rPr>
              <a:t>A designer can use default text to simulate what text would look like. If it is not real text.</a:t>
            </a:r>
            <a:endPar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 name="圆角矩形 3"/>
          <p:cNvSpPr/>
          <p:nvPr/>
        </p:nvSpPr>
        <p:spPr>
          <a:xfrm>
            <a:off x="3355097" y="3373328"/>
            <a:ext cx="5481806" cy="971642"/>
          </a:xfrm>
          <a:prstGeom prst="roundRect">
            <a:avLst>
              <a:gd name="adj" fmla="val 13682"/>
            </a:avLst>
          </a:prstGeom>
          <a:solidFill>
            <a:schemeClr val="accent5">
              <a:lumMod val="60000"/>
              <a:lumOff val="40000"/>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dist"/>
            <a:r>
              <a:rPr lang="zh-CN" altLang="en-US" sz="4800" dirty="0" smtClean="0">
                <a:solidFill>
                  <a:schemeClr val="tx1">
                    <a:lumMod val="75000"/>
                    <a:lumOff val="25000"/>
                  </a:schemeClr>
                </a:solidFill>
                <a:latin typeface="微软雅黑" panose="020B0503020204020204" pitchFamily="34" charset="-122"/>
                <a:ea typeface="微软雅黑" panose="020B0503020204020204" pitchFamily="34" charset="-122"/>
              </a:rPr>
              <a:t>点击添加标题</a:t>
            </a:r>
            <a:endParaRPr lang="zh-CN" altLang="en-US" sz="48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5" name="矩形 4"/>
          <p:cNvSpPr/>
          <p:nvPr/>
        </p:nvSpPr>
        <p:spPr>
          <a:xfrm>
            <a:off x="5723141" y="1452640"/>
            <a:ext cx="922047" cy="1862048"/>
          </a:xfrm>
          <a:prstGeom prst="rect">
            <a:avLst/>
          </a:prstGeom>
        </p:spPr>
        <p:txBody>
          <a:bodyPr wrap="none">
            <a:spAutoFit/>
          </a:bodyPr>
          <a:lstStyle/>
          <a:p>
            <a:r>
              <a:rPr lang="en-US" altLang="zh-CN" sz="11500" dirty="0" smtClean="0">
                <a:solidFill>
                  <a:schemeClr val="tx1">
                    <a:lumMod val="75000"/>
                    <a:lumOff val="25000"/>
                  </a:schemeClr>
                </a:solidFill>
                <a:latin typeface="Impact" panose="020B0806030902050204" pitchFamily="34" charset="0"/>
                <a:ea typeface="方正兰亭粗黑简体" panose="02000000000000000000" pitchFamily="2" charset="-122"/>
              </a:rPr>
              <a:t>4</a:t>
            </a:r>
            <a:endParaRPr lang="zh-CN" altLang="en-US" sz="11500" dirty="0">
              <a:solidFill>
                <a:schemeClr val="tx1">
                  <a:lumMod val="75000"/>
                  <a:lumOff val="25000"/>
                </a:schemeClr>
              </a:solidFill>
              <a:latin typeface="Impact" panose="020B0806030902050204" pitchFamily="34" charset="0"/>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2"/>
          <p:cNvGrpSpPr/>
          <p:nvPr/>
        </p:nvGrpSpPr>
        <p:grpSpPr bwMode="auto">
          <a:xfrm>
            <a:off x="223326" y="206326"/>
            <a:ext cx="2921000" cy="461665"/>
            <a:chOff x="608318" y="538132"/>
            <a:chExt cx="2521286" cy="461734"/>
          </a:xfrm>
        </p:grpSpPr>
        <p:sp>
          <p:nvSpPr>
            <p:cNvPr id="3" name="椭圆 2"/>
            <p:cNvSpPr/>
            <p:nvPr/>
          </p:nvSpPr>
          <p:spPr>
            <a:xfrm>
              <a:off x="608318" y="695318"/>
              <a:ext cx="87324" cy="85738"/>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2000">
                <a:solidFill>
                  <a:schemeClr val="tx1">
                    <a:lumMod val="75000"/>
                    <a:lumOff val="25000"/>
                  </a:schemeClr>
                </a:solidFill>
              </a:endParaRPr>
            </a:p>
          </p:txBody>
        </p:sp>
        <p:sp>
          <p:nvSpPr>
            <p:cNvPr id="4" name="椭圆 3"/>
            <p:cNvSpPr/>
            <p:nvPr/>
          </p:nvSpPr>
          <p:spPr>
            <a:xfrm>
              <a:off x="3042279" y="695318"/>
              <a:ext cx="87325" cy="85738"/>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2000">
                <a:solidFill>
                  <a:schemeClr val="tx1">
                    <a:lumMod val="75000"/>
                    <a:lumOff val="25000"/>
                  </a:schemeClr>
                </a:solidFill>
              </a:endParaRPr>
            </a:p>
          </p:txBody>
        </p:sp>
        <p:sp>
          <p:nvSpPr>
            <p:cNvPr id="5" name="文本框 31"/>
            <p:cNvSpPr txBox="1">
              <a:spLocks noChangeArrowheads="1"/>
            </p:cNvSpPr>
            <p:nvPr/>
          </p:nvSpPr>
          <p:spPr bwMode="auto">
            <a:xfrm>
              <a:off x="703979" y="538132"/>
              <a:ext cx="2338540" cy="4617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Tx/>
                <a:buNone/>
              </a:pPr>
              <a:r>
                <a:rPr lang="zh-CN" altLang="en-US" sz="2400" b="1" dirty="0">
                  <a:solidFill>
                    <a:schemeClr val="tx1">
                      <a:lumMod val="85000"/>
                      <a:lumOff val="15000"/>
                    </a:schemeClr>
                  </a:solidFill>
                  <a:latin typeface="微软雅黑" panose="020B0503020204020204" pitchFamily="34" charset="-122"/>
                  <a:ea typeface="微软雅黑" panose="020B0503020204020204" pitchFamily="34" charset="-122"/>
                </a:rPr>
                <a:t>点此添加您的标题</a:t>
              </a:r>
            </a:p>
          </p:txBody>
        </p:sp>
      </p:grpSp>
      <p:sp>
        <p:nvSpPr>
          <p:cNvPr id="6" name="椭圆 5"/>
          <p:cNvSpPr/>
          <p:nvPr/>
        </p:nvSpPr>
        <p:spPr>
          <a:xfrm>
            <a:off x="1733550" y="1830388"/>
            <a:ext cx="3635375" cy="3633787"/>
          </a:xfrm>
          <a:prstGeom prst="ellipse">
            <a:avLst/>
          </a:prstGeom>
          <a:solidFill>
            <a:schemeClr val="accent5">
              <a:lumMod val="60000"/>
              <a:lumOff val="40000"/>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bg2">
                  <a:lumMod val="25000"/>
                </a:schemeClr>
              </a:solidFill>
            </a:endParaRPr>
          </a:p>
        </p:txBody>
      </p:sp>
      <p:grpSp>
        <p:nvGrpSpPr>
          <p:cNvPr id="7" name="组合 4"/>
          <p:cNvGrpSpPr/>
          <p:nvPr/>
        </p:nvGrpSpPr>
        <p:grpSpPr bwMode="auto">
          <a:xfrm>
            <a:off x="2297113" y="2352675"/>
            <a:ext cx="2501900" cy="2586038"/>
            <a:chOff x="1459548" y="1923891"/>
            <a:chExt cx="3179763" cy="3287713"/>
          </a:xfrm>
        </p:grpSpPr>
        <p:sp>
          <p:nvSpPr>
            <p:cNvPr id="8" name="AutoShape 3"/>
            <p:cNvSpPr>
              <a:spLocks noChangeAspect="1" noChangeArrowheads="1" noTextEdit="1"/>
            </p:cNvSpPr>
            <p:nvPr/>
          </p:nvSpPr>
          <p:spPr bwMode="auto">
            <a:xfrm>
              <a:off x="1467485" y="1927066"/>
              <a:ext cx="3171825" cy="3284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schemeClr val="bg2">
                    <a:lumMod val="25000"/>
                  </a:schemeClr>
                </a:solidFill>
              </a:endParaRPr>
            </a:p>
          </p:txBody>
        </p:sp>
        <p:sp>
          <p:nvSpPr>
            <p:cNvPr id="9" name="Freeform 5"/>
            <p:cNvSpPr/>
            <p:nvPr/>
          </p:nvSpPr>
          <p:spPr bwMode="auto">
            <a:xfrm>
              <a:off x="2953385" y="2743041"/>
              <a:ext cx="1584325" cy="1990725"/>
            </a:xfrm>
            <a:custGeom>
              <a:avLst/>
              <a:gdLst>
                <a:gd name="T0" fmla="*/ 1377950 w 998"/>
                <a:gd name="T1" fmla="*/ 990600 h 1254"/>
                <a:gd name="T2" fmla="*/ 1584325 w 998"/>
                <a:gd name="T3" fmla="*/ 1990725 h 1254"/>
                <a:gd name="T4" fmla="*/ 0 w 998"/>
                <a:gd name="T5" fmla="*/ 1990725 h 1254"/>
                <a:gd name="T6" fmla="*/ 0 w 998"/>
                <a:gd name="T7" fmla="*/ 0 h 1254"/>
                <a:gd name="T8" fmla="*/ 1584325 w 998"/>
                <a:gd name="T9" fmla="*/ 0 h 1254"/>
                <a:gd name="T10" fmla="*/ 1377950 w 998"/>
                <a:gd name="T11" fmla="*/ 990600 h 1254"/>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998" h="1254">
                  <a:moveTo>
                    <a:pt x="868" y="624"/>
                  </a:moveTo>
                  <a:lnTo>
                    <a:pt x="998" y="1254"/>
                  </a:lnTo>
                  <a:lnTo>
                    <a:pt x="0" y="1254"/>
                  </a:lnTo>
                  <a:lnTo>
                    <a:pt x="0" y="0"/>
                  </a:lnTo>
                  <a:lnTo>
                    <a:pt x="998" y="0"/>
                  </a:lnTo>
                  <a:lnTo>
                    <a:pt x="868" y="624"/>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bg2">
                    <a:lumMod val="25000"/>
                  </a:schemeClr>
                </a:solidFill>
              </a:endParaRPr>
            </a:p>
          </p:txBody>
        </p:sp>
        <p:sp>
          <p:nvSpPr>
            <p:cNvPr id="10" name="Line 6"/>
            <p:cNvSpPr>
              <a:spLocks noChangeShapeType="1"/>
            </p:cNvSpPr>
            <p:nvPr/>
          </p:nvSpPr>
          <p:spPr bwMode="auto">
            <a:xfrm>
              <a:off x="2731135" y="2443004"/>
              <a:ext cx="0" cy="0"/>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bg2">
                    <a:lumMod val="25000"/>
                  </a:schemeClr>
                </a:solidFill>
              </a:endParaRPr>
            </a:p>
          </p:txBody>
        </p:sp>
        <p:sp>
          <p:nvSpPr>
            <p:cNvPr id="11" name="Line 7"/>
            <p:cNvSpPr>
              <a:spLocks noChangeShapeType="1"/>
            </p:cNvSpPr>
            <p:nvPr/>
          </p:nvSpPr>
          <p:spPr bwMode="auto">
            <a:xfrm>
              <a:off x="2731135" y="2443004"/>
              <a:ext cx="0" cy="0"/>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bg2">
                    <a:lumMod val="25000"/>
                  </a:schemeClr>
                </a:solidFill>
              </a:endParaRPr>
            </a:p>
          </p:txBody>
        </p:sp>
        <p:sp>
          <p:nvSpPr>
            <p:cNvPr id="12" name="Rectangle 8"/>
            <p:cNvSpPr>
              <a:spLocks noChangeArrowheads="1"/>
            </p:cNvSpPr>
            <p:nvPr/>
          </p:nvSpPr>
          <p:spPr bwMode="auto">
            <a:xfrm>
              <a:off x="2562860" y="2306479"/>
              <a:ext cx="41275" cy="373063"/>
            </a:xfrm>
            <a:prstGeom prst="rect">
              <a:avLst/>
            </a:prstGeom>
            <a:solidFill>
              <a:srgbClr val="E8622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en-US">
                <a:solidFill>
                  <a:schemeClr val="bg2">
                    <a:lumMod val="25000"/>
                  </a:schemeClr>
                </a:solidFill>
              </a:endParaRPr>
            </a:p>
          </p:txBody>
        </p:sp>
        <p:sp>
          <p:nvSpPr>
            <p:cNvPr id="13" name="Rectangle 9"/>
            <p:cNvSpPr>
              <a:spLocks noChangeArrowheads="1"/>
            </p:cNvSpPr>
            <p:nvPr/>
          </p:nvSpPr>
          <p:spPr bwMode="auto">
            <a:xfrm>
              <a:off x="2588260" y="2581116"/>
              <a:ext cx="195263" cy="19685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en-US">
                <a:solidFill>
                  <a:schemeClr val="bg2">
                    <a:lumMod val="25000"/>
                  </a:schemeClr>
                </a:solidFill>
              </a:endParaRPr>
            </a:p>
          </p:txBody>
        </p:sp>
        <p:sp>
          <p:nvSpPr>
            <p:cNvPr id="14" name="Rectangle 10"/>
            <p:cNvSpPr>
              <a:spLocks noChangeArrowheads="1"/>
            </p:cNvSpPr>
            <p:nvPr/>
          </p:nvSpPr>
          <p:spPr bwMode="auto">
            <a:xfrm>
              <a:off x="2385060" y="2581116"/>
              <a:ext cx="203200" cy="196850"/>
            </a:xfrm>
            <a:prstGeom prst="rect">
              <a:avLst/>
            </a:prstGeom>
            <a:solidFill>
              <a:srgbClr val="E3DFC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en-US">
                <a:solidFill>
                  <a:schemeClr val="bg2">
                    <a:lumMod val="25000"/>
                  </a:schemeClr>
                </a:solidFill>
              </a:endParaRPr>
            </a:p>
          </p:txBody>
        </p:sp>
        <p:sp>
          <p:nvSpPr>
            <p:cNvPr id="15" name="Freeform 11"/>
            <p:cNvSpPr/>
            <p:nvPr/>
          </p:nvSpPr>
          <p:spPr bwMode="auto">
            <a:xfrm>
              <a:off x="2162810" y="2679541"/>
              <a:ext cx="430213" cy="595313"/>
            </a:xfrm>
            <a:custGeom>
              <a:avLst/>
              <a:gdLst>
                <a:gd name="T0" fmla="*/ 0 w 271"/>
                <a:gd name="T1" fmla="*/ 595313 h 375"/>
                <a:gd name="T2" fmla="*/ 68263 w 271"/>
                <a:gd name="T3" fmla="*/ 68263 h 375"/>
                <a:gd name="T4" fmla="*/ 425450 w 271"/>
                <a:gd name="T5" fmla="*/ 0 h 375"/>
                <a:gd name="T6" fmla="*/ 430213 w 271"/>
                <a:gd name="T7" fmla="*/ 469900 h 375"/>
                <a:gd name="T8" fmla="*/ 0 w 271"/>
                <a:gd name="T9" fmla="*/ 595313 h 37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71" h="375">
                  <a:moveTo>
                    <a:pt x="0" y="375"/>
                  </a:moveTo>
                  <a:lnTo>
                    <a:pt x="43" y="43"/>
                  </a:lnTo>
                  <a:lnTo>
                    <a:pt x="268" y="0"/>
                  </a:lnTo>
                  <a:lnTo>
                    <a:pt x="271" y="296"/>
                  </a:lnTo>
                  <a:lnTo>
                    <a:pt x="0" y="375"/>
                  </a:lnTo>
                  <a:close/>
                </a:path>
              </a:pathLst>
            </a:custGeom>
            <a:solidFill>
              <a:srgbClr val="527087"/>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bg2">
                    <a:lumMod val="25000"/>
                  </a:schemeClr>
                </a:solidFill>
              </a:endParaRPr>
            </a:p>
          </p:txBody>
        </p:sp>
        <p:sp>
          <p:nvSpPr>
            <p:cNvPr id="16" name="Freeform 12"/>
            <p:cNvSpPr/>
            <p:nvPr/>
          </p:nvSpPr>
          <p:spPr bwMode="auto">
            <a:xfrm>
              <a:off x="2588260" y="2679541"/>
              <a:ext cx="428625" cy="595313"/>
            </a:xfrm>
            <a:custGeom>
              <a:avLst/>
              <a:gdLst>
                <a:gd name="T0" fmla="*/ 4763 w 270"/>
                <a:gd name="T1" fmla="*/ 469900 h 375"/>
                <a:gd name="T2" fmla="*/ 0 w 270"/>
                <a:gd name="T3" fmla="*/ 0 h 375"/>
                <a:gd name="T4" fmla="*/ 4763 w 270"/>
                <a:gd name="T5" fmla="*/ 0 h 375"/>
                <a:gd name="T6" fmla="*/ 365125 w 270"/>
                <a:gd name="T7" fmla="*/ 68263 h 375"/>
                <a:gd name="T8" fmla="*/ 428625 w 270"/>
                <a:gd name="T9" fmla="*/ 595313 h 375"/>
                <a:gd name="T10" fmla="*/ 4763 w 270"/>
                <a:gd name="T11" fmla="*/ 469900 h 375"/>
                <a:gd name="T12" fmla="*/ 4763 w 270"/>
                <a:gd name="T13" fmla="*/ 469900 h 375"/>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270" h="375">
                  <a:moveTo>
                    <a:pt x="3" y="296"/>
                  </a:moveTo>
                  <a:lnTo>
                    <a:pt x="0" y="0"/>
                  </a:lnTo>
                  <a:lnTo>
                    <a:pt x="3" y="0"/>
                  </a:lnTo>
                  <a:lnTo>
                    <a:pt x="230" y="43"/>
                  </a:lnTo>
                  <a:lnTo>
                    <a:pt x="270" y="375"/>
                  </a:lnTo>
                  <a:lnTo>
                    <a:pt x="3" y="296"/>
                  </a:lnTo>
                  <a:close/>
                </a:path>
              </a:pathLst>
            </a:custGeom>
            <a:solidFill>
              <a:srgbClr val="2D5F84"/>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bg2">
                    <a:lumMod val="25000"/>
                  </a:schemeClr>
                </a:solidFill>
              </a:endParaRPr>
            </a:p>
          </p:txBody>
        </p:sp>
        <p:sp>
          <p:nvSpPr>
            <p:cNvPr id="17" name="Freeform 13"/>
            <p:cNvSpPr/>
            <p:nvPr/>
          </p:nvSpPr>
          <p:spPr bwMode="auto">
            <a:xfrm>
              <a:off x="2593023" y="3363754"/>
              <a:ext cx="722313" cy="1493838"/>
            </a:xfrm>
            <a:custGeom>
              <a:avLst/>
              <a:gdLst>
                <a:gd name="T0" fmla="*/ 454025 w 455"/>
                <a:gd name="T1" fmla="*/ 131763 h 941"/>
                <a:gd name="T2" fmla="*/ 722313 w 455"/>
                <a:gd name="T3" fmla="*/ 207963 h 941"/>
                <a:gd name="T4" fmla="*/ 574675 w 455"/>
                <a:gd name="T5" fmla="*/ 1392238 h 941"/>
                <a:gd name="T6" fmla="*/ 11113 w 455"/>
                <a:gd name="T7" fmla="*/ 1493838 h 941"/>
                <a:gd name="T8" fmla="*/ 0 w 455"/>
                <a:gd name="T9" fmla="*/ 192088 h 941"/>
                <a:gd name="T10" fmla="*/ 0 w 455"/>
                <a:gd name="T11" fmla="*/ 0 h 941"/>
                <a:gd name="T12" fmla="*/ 454025 w 455"/>
                <a:gd name="T13" fmla="*/ 131763 h 941"/>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455" h="941">
                  <a:moveTo>
                    <a:pt x="286" y="83"/>
                  </a:moveTo>
                  <a:lnTo>
                    <a:pt x="455" y="131"/>
                  </a:lnTo>
                  <a:lnTo>
                    <a:pt x="362" y="877"/>
                  </a:lnTo>
                  <a:lnTo>
                    <a:pt x="7" y="941"/>
                  </a:lnTo>
                  <a:lnTo>
                    <a:pt x="0" y="121"/>
                  </a:lnTo>
                  <a:lnTo>
                    <a:pt x="0" y="0"/>
                  </a:lnTo>
                  <a:lnTo>
                    <a:pt x="286" y="83"/>
                  </a:lnTo>
                  <a:close/>
                </a:path>
              </a:pathLst>
            </a:custGeom>
            <a:solidFill>
              <a:srgbClr val="527087"/>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bg2">
                    <a:lumMod val="25000"/>
                  </a:schemeClr>
                </a:solidFill>
              </a:endParaRPr>
            </a:p>
          </p:txBody>
        </p:sp>
        <p:sp>
          <p:nvSpPr>
            <p:cNvPr id="18" name="Freeform 14"/>
            <p:cNvSpPr/>
            <p:nvPr/>
          </p:nvSpPr>
          <p:spPr bwMode="auto">
            <a:xfrm>
              <a:off x="1870710" y="3363754"/>
              <a:ext cx="733425" cy="1498600"/>
            </a:xfrm>
            <a:custGeom>
              <a:avLst/>
              <a:gdLst>
                <a:gd name="T0" fmla="*/ 266700 w 462"/>
                <a:gd name="T1" fmla="*/ 131763 h 944"/>
                <a:gd name="T2" fmla="*/ 722313 w 462"/>
                <a:gd name="T3" fmla="*/ 0 h 944"/>
                <a:gd name="T4" fmla="*/ 722313 w 462"/>
                <a:gd name="T5" fmla="*/ 0 h 944"/>
                <a:gd name="T6" fmla="*/ 722313 w 462"/>
                <a:gd name="T7" fmla="*/ 192088 h 944"/>
                <a:gd name="T8" fmla="*/ 733425 w 462"/>
                <a:gd name="T9" fmla="*/ 1493838 h 944"/>
                <a:gd name="T10" fmla="*/ 722313 w 462"/>
                <a:gd name="T11" fmla="*/ 1498600 h 944"/>
                <a:gd name="T12" fmla="*/ 146050 w 462"/>
                <a:gd name="T13" fmla="*/ 1392238 h 944"/>
                <a:gd name="T14" fmla="*/ 0 w 462"/>
                <a:gd name="T15" fmla="*/ 207963 h 944"/>
                <a:gd name="T16" fmla="*/ 266700 w 462"/>
                <a:gd name="T17" fmla="*/ 131763 h 94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462" h="944">
                  <a:moveTo>
                    <a:pt x="168" y="83"/>
                  </a:moveTo>
                  <a:lnTo>
                    <a:pt x="455" y="0"/>
                  </a:lnTo>
                  <a:lnTo>
                    <a:pt x="455" y="121"/>
                  </a:lnTo>
                  <a:lnTo>
                    <a:pt x="462" y="941"/>
                  </a:lnTo>
                  <a:lnTo>
                    <a:pt x="455" y="944"/>
                  </a:lnTo>
                  <a:lnTo>
                    <a:pt x="92" y="877"/>
                  </a:lnTo>
                  <a:lnTo>
                    <a:pt x="0" y="131"/>
                  </a:lnTo>
                  <a:lnTo>
                    <a:pt x="168" y="83"/>
                  </a:lnTo>
                  <a:close/>
                </a:path>
              </a:pathLst>
            </a:custGeom>
            <a:solidFill>
              <a:srgbClr val="2D5F84"/>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bg2">
                    <a:lumMod val="25000"/>
                  </a:schemeClr>
                </a:solidFill>
              </a:endParaRPr>
            </a:p>
          </p:txBody>
        </p:sp>
        <p:sp>
          <p:nvSpPr>
            <p:cNvPr id="19" name="Freeform 15"/>
            <p:cNvSpPr/>
            <p:nvPr/>
          </p:nvSpPr>
          <p:spPr bwMode="auto">
            <a:xfrm>
              <a:off x="1846898" y="3149441"/>
              <a:ext cx="746125" cy="422275"/>
            </a:xfrm>
            <a:custGeom>
              <a:avLst/>
              <a:gdLst>
                <a:gd name="T0" fmla="*/ 315913 w 470"/>
                <a:gd name="T1" fmla="*/ 125413 h 266"/>
                <a:gd name="T2" fmla="*/ 746125 w 470"/>
                <a:gd name="T3" fmla="*/ 0 h 266"/>
                <a:gd name="T4" fmla="*/ 746125 w 470"/>
                <a:gd name="T5" fmla="*/ 214313 h 266"/>
                <a:gd name="T6" fmla="*/ 746125 w 470"/>
                <a:gd name="T7" fmla="*/ 214313 h 266"/>
                <a:gd name="T8" fmla="*/ 290513 w 470"/>
                <a:gd name="T9" fmla="*/ 346075 h 266"/>
                <a:gd name="T10" fmla="*/ 23813 w 470"/>
                <a:gd name="T11" fmla="*/ 422275 h 266"/>
                <a:gd name="T12" fmla="*/ 0 w 470"/>
                <a:gd name="T13" fmla="*/ 214313 h 266"/>
                <a:gd name="T14" fmla="*/ 315913 w 470"/>
                <a:gd name="T15" fmla="*/ 125413 h 266"/>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470" h="266">
                  <a:moveTo>
                    <a:pt x="199" y="79"/>
                  </a:moveTo>
                  <a:lnTo>
                    <a:pt x="470" y="0"/>
                  </a:lnTo>
                  <a:lnTo>
                    <a:pt x="470" y="135"/>
                  </a:lnTo>
                  <a:lnTo>
                    <a:pt x="183" y="218"/>
                  </a:lnTo>
                  <a:lnTo>
                    <a:pt x="15" y="266"/>
                  </a:lnTo>
                  <a:lnTo>
                    <a:pt x="0" y="135"/>
                  </a:lnTo>
                  <a:lnTo>
                    <a:pt x="199" y="79"/>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bg2">
                    <a:lumMod val="25000"/>
                  </a:schemeClr>
                </a:solidFill>
              </a:endParaRPr>
            </a:p>
          </p:txBody>
        </p:sp>
        <p:sp>
          <p:nvSpPr>
            <p:cNvPr id="20" name="Freeform 16"/>
            <p:cNvSpPr/>
            <p:nvPr/>
          </p:nvSpPr>
          <p:spPr bwMode="auto">
            <a:xfrm>
              <a:off x="2593023" y="3149441"/>
              <a:ext cx="744538" cy="422275"/>
            </a:xfrm>
            <a:custGeom>
              <a:avLst/>
              <a:gdLst>
                <a:gd name="T0" fmla="*/ 0 w 469"/>
                <a:gd name="T1" fmla="*/ 0 h 266"/>
                <a:gd name="T2" fmla="*/ 423863 w 469"/>
                <a:gd name="T3" fmla="*/ 125413 h 266"/>
                <a:gd name="T4" fmla="*/ 744538 w 469"/>
                <a:gd name="T5" fmla="*/ 214313 h 266"/>
                <a:gd name="T6" fmla="*/ 722313 w 469"/>
                <a:gd name="T7" fmla="*/ 422275 h 266"/>
                <a:gd name="T8" fmla="*/ 454025 w 469"/>
                <a:gd name="T9" fmla="*/ 346075 h 266"/>
                <a:gd name="T10" fmla="*/ 0 w 469"/>
                <a:gd name="T11" fmla="*/ 214313 h 266"/>
                <a:gd name="T12" fmla="*/ 0 w 469"/>
                <a:gd name="T13" fmla="*/ 0 h 266"/>
                <a:gd name="T14" fmla="*/ 0 w 469"/>
                <a:gd name="T15" fmla="*/ 0 h 266"/>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469" h="266">
                  <a:moveTo>
                    <a:pt x="0" y="0"/>
                  </a:moveTo>
                  <a:lnTo>
                    <a:pt x="267" y="79"/>
                  </a:lnTo>
                  <a:lnTo>
                    <a:pt x="469" y="135"/>
                  </a:lnTo>
                  <a:lnTo>
                    <a:pt x="455" y="266"/>
                  </a:lnTo>
                  <a:lnTo>
                    <a:pt x="286" y="218"/>
                  </a:lnTo>
                  <a:lnTo>
                    <a:pt x="0" y="135"/>
                  </a:lnTo>
                  <a:lnTo>
                    <a:pt x="0" y="0"/>
                  </a:lnTo>
                  <a:close/>
                </a:path>
              </a:pathLst>
            </a:custGeom>
            <a:solidFill>
              <a:srgbClr val="F0EDD9"/>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bg2">
                    <a:lumMod val="25000"/>
                  </a:schemeClr>
                </a:solidFill>
              </a:endParaRPr>
            </a:p>
          </p:txBody>
        </p:sp>
        <p:sp>
          <p:nvSpPr>
            <p:cNvPr id="21" name="Freeform 17"/>
            <p:cNvSpPr/>
            <p:nvPr/>
          </p:nvSpPr>
          <p:spPr bwMode="auto">
            <a:xfrm>
              <a:off x="2272348" y="2904966"/>
              <a:ext cx="320675" cy="153988"/>
            </a:xfrm>
            <a:custGeom>
              <a:avLst/>
              <a:gdLst>
                <a:gd name="T0" fmla="*/ 0 w 202"/>
                <a:gd name="T1" fmla="*/ 0 h 97"/>
                <a:gd name="T2" fmla="*/ 315913 w 202"/>
                <a:gd name="T3" fmla="*/ 0 h 97"/>
                <a:gd name="T4" fmla="*/ 320675 w 202"/>
                <a:gd name="T5" fmla="*/ 153988 h 97"/>
                <a:gd name="T6" fmla="*/ 0 w 202"/>
                <a:gd name="T7" fmla="*/ 153988 h 97"/>
                <a:gd name="T8" fmla="*/ 0 w 202"/>
                <a:gd name="T9" fmla="*/ 0 h 9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02" h="97">
                  <a:moveTo>
                    <a:pt x="0" y="0"/>
                  </a:moveTo>
                  <a:lnTo>
                    <a:pt x="199" y="0"/>
                  </a:lnTo>
                  <a:lnTo>
                    <a:pt x="202" y="97"/>
                  </a:lnTo>
                  <a:lnTo>
                    <a:pt x="0" y="97"/>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bg2">
                    <a:lumMod val="25000"/>
                  </a:schemeClr>
                </a:solidFill>
              </a:endParaRPr>
            </a:p>
          </p:txBody>
        </p:sp>
        <p:sp>
          <p:nvSpPr>
            <p:cNvPr id="22" name="Freeform 18"/>
            <p:cNvSpPr/>
            <p:nvPr/>
          </p:nvSpPr>
          <p:spPr bwMode="auto">
            <a:xfrm>
              <a:off x="2588260" y="2904966"/>
              <a:ext cx="304800" cy="153988"/>
            </a:xfrm>
            <a:custGeom>
              <a:avLst/>
              <a:gdLst>
                <a:gd name="T0" fmla="*/ 304800 w 192"/>
                <a:gd name="T1" fmla="*/ 0 h 97"/>
                <a:gd name="T2" fmla="*/ 304800 w 192"/>
                <a:gd name="T3" fmla="*/ 153988 h 97"/>
                <a:gd name="T4" fmla="*/ 4763 w 192"/>
                <a:gd name="T5" fmla="*/ 153988 h 97"/>
                <a:gd name="T6" fmla="*/ 0 w 192"/>
                <a:gd name="T7" fmla="*/ 0 h 97"/>
                <a:gd name="T8" fmla="*/ 304800 w 192"/>
                <a:gd name="T9" fmla="*/ 0 h 9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92" h="97">
                  <a:moveTo>
                    <a:pt x="192" y="0"/>
                  </a:moveTo>
                  <a:lnTo>
                    <a:pt x="192" y="97"/>
                  </a:lnTo>
                  <a:lnTo>
                    <a:pt x="3" y="97"/>
                  </a:lnTo>
                  <a:lnTo>
                    <a:pt x="0" y="0"/>
                  </a:lnTo>
                  <a:lnTo>
                    <a:pt x="192" y="0"/>
                  </a:lnTo>
                  <a:close/>
                </a:path>
              </a:pathLst>
            </a:custGeom>
            <a:solidFill>
              <a:srgbClr val="E3DFC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bg2">
                    <a:lumMod val="25000"/>
                  </a:schemeClr>
                </a:solidFill>
              </a:endParaRPr>
            </a:p>
          </p:txBody>
        </p:sp>
        <p:sp>
          <p:nvSpPr>
            <p:cNvPr id="23" name="Freeform 19"/>
            <p:cNvSpPr/>
            <p:nvPr/>
          </p:nvSpPr>
          <p:spPr bwMode="auto">
            <a:xfrm>
              <a:off x="2272348" y="3967004"/>
              <a:ext cx="225425" cy="635000"/>
            </a:xfrm>
            <a:custGeom>
              <a:avLst/>
              <a:gdLst>
                <a:gd name="T0" fmla="*/ 3757 w 60"/>
                <a:gd name="T1" fmla="*/ 135266 h 169"/>
                <a:gd name="T2" fmla="*/ 45085 w 60"/>
                <a:gd name="T3" fmla="*/ 90178 h 169"/>
                <a:gd name="T4" fmla="*/ 3757 w 60"/>
                <a:gd name="T5" fmla="*/ 41331 h 169"/>
                <a:gd name="T6" fmla="*/ 0 w 60"/>
                <a:gd name="T7" fmla="*/ 41331 h 169"/>
                <a:gd name="T8" fmla="*/ 0 w 60"/>
                <a:gd name="T9" fmla="*/ 0 h 169"/>
                <a:gd name="T10" fmla="*/ 3757 w 60"/>
                <a:gd name="T11" fmla="*/ 0 h 169"/>
                <a:gd name="T12" fmla="*/ 86413 w 60"/>
                <a:gd name="T13" fmla="*/ 90178 h 169"/>
                <a:gd name="T14" fmla="*/ 18785 w 60"/>
                <a:gd name="T15" fmla="*/ 172840 h 169"/>
                <a:gd name="T16" fmla="*/ 56356 w 60"/>
                <a:gd name="T17" fmla="*/ 172840 h 169"/>
                <a:gd name="T18" fmla="*/ 75142 w 60"/>
                <a:gd name="T19" fmla="*/ 191627 h 169"/>
                <a:gd name="T20" fmla="*/ 56356 w 60"/>
                <a:gd name="T21" fmla="*/ 206657 h 169"/>
                <a:gd name="T22" fmla="*/ 26300 w 60"/>
                <a:gd name="T23" fmla="*/ 206657 h 169"/>
                <a:gd name="T24" fmla="*/ 26300 w 60"/>
                <a:gd name="T25" fmla="*/ 541065 h 169"/>
                <a:gd name="T26" fmla="*/ 184097 w 60"/>
                <a:gd name="T27" fmla="*/ 356953 h 169"/>
                <a:gd name="T28" fmla="*/ 202883 w 60"/>
                <a:gd name="T29" fmla="*/ 338166 h 169"/>
                <a:gd name="T30" fmla="*/ 225425 w 60"/>
                <a:gd name="T31" fmla="*/ 356953 h 169"/>
                <a:gd name="T32" fmla="*/ 48842 w 60"/>
                <a:gd name="T33" fmla="*/ 578639 h 169"/>
                <a:gd name="T34" fmla="*/ 3757 w 60"/>
                <a:gd name="T35" fmla="*/ 635000 h 169"/>
                <a:gd name="T36" fmla="*/ 0 w 60"/>
                <a:gd name="T37" fmla="*/ 135266 h 169"/>
                <a:gd name="T38" fmla="*/ 3757 w 60"/>
                <a:gd name="T39" fmla="*/ 135266 h 169"/>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60" h="169">
                  <a:moveTo>
                    <a:pt x="1" y="36"/>
                  </a:moveTo>
                  <a:cubicBezTo>
                    <a:pt x="7" y="36"/>
                    <a:pt x="12" y="30"/>
                    <a:pt x="12" y="24"/>
                  </a:cubicBezTo>
                  <a:cubicBezTo>
                    <a:pt x="12" y="17"/>
                    <a:pt x="7" y="11"/>
                    <a:pt x="1" y="11"/>
                  </a:cubicBezTo>
                  <a:cubicBezTo>
                    <a:pt x="1" y="11"/>
                    <a:pt x="0" y="11"/>
                    <a:pt x="0" y="11"/>
                  </a:cubicBezTo>
                  <a:cubicBezTo>
                    <a:pt x="0" y="0"/>
                    <a:pt x="0" y="0"/>
                    <a:pt x="0" y="0"/>
                  </a:cubicBezTo>
                  <a:cubicBezTo>
                    <a:pt x="0" y="0"/>
                    <a:pt x="1" y="0"/>
                    <a:pt x="1" y="0"/>
                  </a:cubicBezTo>
                  <a:cubicBezTo>
                    <a:pt x="13" y="0"/>
                    <a:pt x="23" y="11"/>
                    <a:pt x="23" y="24"/>
                  </a:cubicBezTo>
                  <a:cubicBezTo>
                    <a:pt x="23" y="35"/>
                    <a:pt x="15" y="44"/>
                    <a:pt x="5" y="46"/>
                  </a:cubicBezTo>
                  <a:cubicBezTo>
                    <a:pt x="15" y="46"/>
                    <a:pt x="15" y="46"/>
                    <a:pt x="15" y="46"/>
                  </a:cubicBezTo>
                  <a:cubicBezTo>
                    <a:pt x="18" y="46"/>
                    <a:pt x="20" y="48"/>
                    <a:pt x="20" y="51"/>
                  </a:cubicBezTo>
                  <a:cubicBezTo>
                    <a:pt x="20" y="53"/>
                    <a:pt x="18" y="55"/>
                    <a:pt x="15" y="55"/>
                  </a:cubicBezTo>
                  <a:cubicBezTo>
                    <a:pt x="7" y="55"/>
                    <a:pt x="7" y="55"/>
                    <a:pt x="7" y="55"/>
                  </a:cubicBezTo>
                  <a:cubicBezTo>
                    <a:pt x="7" y="144"/>
                    <a:pt x="7" y="144"/>
                    <a:pt x="7" y="144"/>
                  </a:cubicBezTo>
                  <a:cubicBezTo>
                    <a:pt x="31" y="140"/>
                    <a:pt x="49" y="120"/>
                    <a:pt x="49" y="95"/>
                  </a:cubicBezTo>
                  <a:cubicBezTo>
                    <a:pt x="49" y="92"/>
                    <a:pt x="51" y="90"/>
                    <a:pt x="54" y="90"/>
                  </a:cubicBezTo>
                  <a:cubicBezTo>
                    <a:pt x="57" y="90"/>
                    <a:pt x="60" y="92"/>
                    <a:pt x="60" y="95"/>
                  </a:cubicBezTo>
                  <a:cubicBezTo>
                    <a:pt x="60" y="124"/>
                    <a:pt x="40" y="148"/>
                    <a:pt x="13" y="154"/>
                  </a:cubicBezTo>
                  <a:cubicBezTo>
                    <a:pt x="1" y="169"/>
                    <a:pt x="1" y="169"/>
                    <a:pt x="1" y="169"/>
                  </a:cubicBezTo>
                  <a:cubicBezTo>
                    <a:pt x="0" y="36"/>
                    <a:pt x="0" y="36"/>
                    <a:pt x="0" y="36"/>
                  </a:cubicBezTo>
                  <a:cubicBezTo>
                    <a:pt x="0" y="36"/>
                    <a:pt x="1" y="36"/>
                    <a:pt x="1" y="36"/>
                  </a:cubicBezTo>
                  <a:close/>
                </a:path>
              </a:pathLst>
            </a:custGeom>
            <a:solidFill>
              <a:srgbClr val="E8622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bg2">
                    <a:lumMod val="25000"/>
                  </a:schemeClr>
                </a:solidFill>
              </a:endParaRPr>
            </a:p>
          </p:txBody>
        </p:sp>
        <p:sp>
          <p:nvSpPr>
            <p:cNvPr id="24" name="Freeform 20"/>
            <p:cNvSpPr/>
            <p:nvPr/>
          </p:nvSpPr>
          <p:spPr bwMode="auto">
            <a:xfrm>
              <a:off x="2046923" y="3967004"/>
              <a:ext cx="230188" cy="635000"/>
            </a:xfrm>
            <a:custGeom>
              <a:avLst/>
              <a:gdLst>
                <a:gd name="T0" fmla="*/ 22641 w 61"/>
                <a:gd name="T1" fmla="*/ 338166 h 169"/>
                <a:gd name="T2" fmla="*/ 41509 w 61"/>
                <a:gd name="T3" fmla="*/ 356953 h 169"/>
                <a:gd name="T4" fmla="*/ 203773 w 61"/>
                <a:gd name="T5" fmla="*/ 541065 h 169"/>
                <a:gd name="T6" fmla="*/ 203773 w 61"/>
                <a:gd name="T7" fmla="*/ 206657 h 169"/>
                <a:gd name="T8" fmla="*/ 177358 w 61"/>
                <a:gd name="T9" fmla="*/ 206657 h 169"/>
                <a:gd name="T10" fmla="*/ 154717 w 61"/>
                <a:gd name="T11" fmla="*/ 191627 h 169"/>
                <a:gd name="T12" fmla="*/ 177358 w 61"/>
                <a:gd name="T13" fmla="*/ 172840 h 169"/>
                <a:gd name="T14" fmla="*/ 211320 w 61"/>
                <a:gd name="T15" fmla="*/ 172840 h 169"/>
                <a:gd name="T16" fmla="*/ 143396 w 61"/>
                <a:gd name="T17" fmla="*/ 90178 h 169"/>
                <a:gd name="T18" fmla="*/ 226414 w 61"/>
                <a:gd name="T19" fmla="*/ 0 h 169"/>
                <a:gd name="T20" fmla="*/ 226414 w 61"/>
                <a:gd name="T21" fmla="*/ 41331 h 169"/>
                <a:gd name="T22" fmla="*/ 184905 w 61"/>
                <a:gd name="T23" fmla="*/ 90178 h 169"/>
                <a:gd name="T24" fmla="*/ 226414 w 61"/>
                <a:gd name="T25" fmla="*/ 135266 h 169"/>
                <a:gd name="T26" fmla="*/ 230188 w 61"/>
                <a:gd name="T27" fmla="*/ 635000 h 169"/>
                <a:gd name="T28" fmla="*/ 230188 w 61"/>
                <a:gd name="T29" fmla="*/ 635000 h 169"/>
                <a:gd name="T30" fmla="*/ 181132 w 61"/>
                <a:gd name="T31" fmla="*/ 578639 h 169"/>
                <a:gd name="T32" fmla="*/ 0 w 61"/>
                <a:gd name="T33" fmla="*/ 356953 h 169"/>
                <a:gd name="T34" fmla="*/ 22641 w 61"/>
                <a:gd name="T35" fmla="*/ 338166 h 169"/>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61" h="169">
                  <a:moveTo>
                    <a:pt x="6" y="90"/>
                  </a:moveTo>
                  <a:cubicBezTo>
                    <a:pt x="9" y="90"/>
                    <a:pt x="11" y="92"/>
                    <a:pt x="11" y="95"/>
                  </a:cubicBezTo>
                  <a:cubicBezTo>
                    <a:pt x="11" y="120"/>
                    <a:pt x="30" y="141"/>
                    <a:pt x="54" y="144"/>
                  </a:cubicBezTo>
                  <a:cubicBezTo>
                    <a:pt x="54" y="55"/>
                    <a:pt x="54" y="55"/>
                    <a:pt x="54" y="55"/>
                  </a:cubicBezTo>
                  <a:cubicBezTo>
                    <a:pt x="47" y="55"/>
                    <a:pt x="47" y="55"/>
                    <a:pt x="47" y="55"/>
                  </a:cubicBezTo>
                  <a:cubicBezTo>
                    <a:pt x="44" y="55"/>
                    <a:pt x="41" y="53"/>
                    <a:pt x="41" y="51"/>
                  </a:cubicBezTo>
                  <a:cubicBezTo>
                    <a:pt x="41" y="48"/>
                    <a:pt x="44" y="46"/>
                    <a:pt x="47" y="46"/>
                  </a:cubicBezTo>
                  <a:cubicBezTo>
                    <a:pt x="56" y="46"/>
                    <a:pt x="56" y="46"/>
                    <a:pt x="56" y="46"/>
                  </a:cubicBezTo>
                  <a:cubicBezTo>
                    <a:pt x="46" y="44"/>
                    <a:pt x="38" y="35"/>
                    <a:pt x="38" y="24"/>
                  </a:cubicBezTo>
                  <a:cubicBezTo>
                    <a:pt x="38" y="11"/>
                    <a:pt x="48" y="1"/>
                    <a:pt x="60" y="0"/>
                  </a:cubicBezTo>
                  <a:cubicBezTo>
                    <a:pt x="60" y="11"/>
                    <a:pt x="60" y="11"/>
                    <a:pt x="60" y="11"/>
                  </a:cubicBezTo>
                  <a:cubicBezTo>
                    <a:pt x="54" y="11"/>
                    <a:pt x="49" y="17"/>
                    <a:pt x="49" y="24"/>
                  </a:cubicBezTo>
                  <a:cubicBezTo>
                    <a:pt x="49" y="30"/>
                    <a:pt x="54" y="36"/>
                    <a:pt x="60" y="36"/>
                  </a:cubicBezTo>
                  <a:cubicBezTo>
                    <a:pt x="61" y="169"/>
                    <a:pt x="61" y="169"/>
                    <a:pt x="61" y="169"/>
                  </a:cubicBezTo>
                  <a:cubicBezTo>
                    <a:pt x="61" y="169"/>
                    <a:pt x="61" y="169"/>
                    <a:pt x="61" y="169"/>
                  </a:cubicBezTo>
                  <a:cubicBezTo>
                    <a:pt x="48" y="154"/>
                    <a:pt x="48" y="154"/>
                    <a:pt x="48" y="154"/>
                  </a:cubicBezTo>
                  <a:cubicBezTo>
                    <a:pt x="21" y="148"/>
                    <a:pt x="0" y="124"/>
                    <a:pt x="0" y="95"/>
                  </a:cubicBezTo>
                  <a:cubicBezTo>
                    <a:pt x="0" y="92"/>
                    <a:pt x="3" y="90"/>
                    <a:pt x="6" y="90"/>
                  </a:cubicBezTo>
                  <a:close/>
                </a:path>
              </a:pathLst>
            </a:custGeom>
            <a:solidFill>
              <a:srgbClr val="E6511E"/>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bg2">
                    <a:lumMod val="25000"/>
                  </a:schemeClr>
                </a:solidFill>
              </a:endParaRPr>
            </a:p>
          </p:txBody>
        </p:sp>
        <p:sp>
          <p:nvSpPr>
            <p:cNvPr id="25" name="Freeform 21"/>
            <p:cNvSpPr>
              <a:spLocks noEditPoints="1"/>
            </p:cNvSpPr>
            <p:nvPr/>
          </p:nvSpPr>
          <p:spPr bwMode="auto">
            <a:xfrm>
              <a:off x="1780223" y="4733766"/>
              <a:ext cx="2859088" cy="477838"/>
            </a:xfrm>
            <a:custGeom>
              <a:avLst/>
              <a:gdLst>
                <a:gd name="T0" fmla="*/ 2753753 w 760"/>
                <a:gd name="T1" fmla="*/ 0 h 127"/>
                <a:gd name="T2" fmla="*/ 101573 w 760"/>
                <a:gd name="T3" fmla="*/ 7525 h 127"/>
                <a:gd name="T4" fmla="*/ 7524 w 760"/>
                <a:gd name="T5" fmla="*/ 56438 h 127"/>
                <a:gd name="T6" fmla="*/ 124145 w 760"/>
                <a:gd name="T7" fmla="*/ 101588 h 127"/>
                <a:gd name="T8" fmla="*/ 620723 w 760"/>
                <a:gd name="T9" fmla="*/ 94063 h 127"/>
                <a:gd name="T10" fmla="*/ 726058 w 760"/>
                <a:gd name="T11" fmla="*/ 142975 h 127"/>
                <a:gd name="T12" fmla="*/ 620723 w 760"/>
                <a:gd name="T13" fmla="*/ 195650 h 127"/>
                <a:gd name="T14" fmla="*/ 481531 w 760"/>
                <a:gd name="T15" fmla="*/ 195650 h 127"/>
                <a:gd name="T16" fmla="*/ 376196 w 760"/>
                <a:gd name="T17" fmla="*/ 240800 h 127"/>
                <a:gd name="T18" fmla="*/ 481531 w 760"/>
                <a:gd name="T19" fmla="*/ 282188 h 127"/>
                <a:gd name="T20" fmla="*/ 1083444 w 760"/>
                <a:gd name="T21" fmla="*/ 282188 h 127"/>
                <a:gd name="T22" fmla="*/ 1188779 w 760"/>
                <a:gd name="T23" fmla="*/ 331100 h 127"/>
                <a:gd name="T24" fmla="*/ 1083444 w 760"/>
                <a:gd name="T25" fmla="*/ 380013 h 127"/>
                <a:gd name="T26" fmla="*/ 932966 w 760"/>
                <a:gd name="T27" fmla="*/ 380013 h 127"/>
                <a:gd name="T28" fmla="*/ 835155 w 760"/>
                <a:gd name="T29" fmla="*/ 428925 h 127"/>
                <a:gd name="T30" fmla="*/ 948013 w 760"/>
                <a:gd name="T31" fmla="*/ 477838 h 127"/>
                <a:gd name="T32" fmla="*/ 1832073 w 760"/>
                <a:gd name="T33" fmla="*/ 466550 h 127"/>
                <a:gd name="T34" fmla="*/ 1941170 w 760"/>
                <a:gd name="T35" fmla="*/ 421400 h 127"/>
                <a:gd name="T36" fmla="*/ 1835835 w 760"/>
                <a:gd name="T37" fmla="*/ 380013 h 127"/>
                <a:gd name="T38" fmla="*/ 1798216 w 760"/>
                <a:gd name="T39" fmla="*/ 380013 h 127"/>
                <a:gd name="T40" fmla="*/ 1692881 w 760"/>
                <a:gd name="T41" fmla="*/ 331100 h 127"/>
                <a:gd name="T42" fmla="*/ 1798216 w 760"/>
                <a:gd name="T43" fmla="*/ 282188 h 127"/>
                <a:gd name="T44" fmla="*/ 2490416 w 760"/>
                <a:gd name="T45" fmla="*/ 282188 h 127"/>
                <a:gd name="T46" fmla="*/ 2595751 w 760"/>
                <a:gd name="T47" fmla="*/ 229513 h 127"/>
                <a:gd name="T48" fmla="*/ 2490416 w 760"/>
                <a:gd name="T49" fmla="*/ 176838 h 127"/>
                <a:gd name="T50" fmla="*/ 1956218 w 760"/>
                <a:gd name="T51" fmla="*/ 191888 h 127"/>
                <a:gd name="T52" fmla="*/ 1850883 w 760"/>
                <a:gd name="T53" fmla="*/ 184363 h 127"/>
                <a:gd name="T54" fmla="*/ 1959980 w 760"/>
                <a:gd name="T55" fmla="*/ 176838 h 127"/>
                <a:gd name="T56" fmla="*/ 2753753 w 760"/>
                <a:gd name="T57" fmla="*/ 154263 h 127"/>
                <a:gd name="T58" fmla="*/ 2859088 w 760"/>
                <a:gd name="T59" fmla="*/ 75250 h 127"/>
                <a:gd name="T60" fmla="*/ 2753753 w 760"/>
                <a:gd name="T61" fmla="*/ 0 h 127"/>
                <a:gd name="T62" fmla="*/ 1136111 w 760"/>
                <a:gd name="T63" fmla="*/ 447738 h 127"/>
                <a:gd name="T64" fmla="*/ 955537 w 760"/>
                <a:gd name="T65" fmla="*/ 447738 h 127"/>
                <a:gd name="T66" fmla="*/ 925442 w 760"/>
                <a:gd name="T67" fmla="*/ 425163 h 127"/>
                <a:gd name="T68" fmla="*/ 955537 w 760"/>
                <a:gd name="T69" fmla="*/ 406350 h 127"/>
                <a:gd name="T70" fmla="*/ 1136111 w 760"/>
                <a:gd name="T71" fmla="*/ 406350 h 127"/>
                <a:gd name="T72" fmla="*/ 1169969 w 760"/>
                <a:gd name="T73" fmla="*/ 425163 h 127"/>
                <a:gd name="T74" fmla="*/ 1136111 w 760"/>
                <a:gd name="T75" fmla="*/ 447738 h 127"/>
                <a:gd name="T76" fmla="*/ 1741787 w 760"/>
                <a:gd name="T77" fmla="*/ 218225 h 127"/>
                <a:gd name="T78" fmla="*/ 1444592 w 760"/>
                <a:gd name="T79" fmla="*/ 218225 h 127"/>
                <a:gd name="T80" fmla="*/ 1388162 w 760"/>
                <a:gd name="T81" fmla="*/ 184363 h 127"/>
                <a:gd name="T82" fmla="*/ 1444592 w 760"/>
                <a:gd name="T83" fmla="*/ 146738 h 127"/>
                <a:gd name="T84" fmla="*/ 1741787 w 760"/>
                <a:gd name="T85" fmla="*/ 146738 h 127"/>
                <a:gd name="T86" fmla="*/ 1798216 w 760"/>
                <a:gd name="T87" fmla="*/ 184363 h 127"/>
                <a:gd name="T88" fmla="*/ 1741787 w 760"/>
                <a:gd name="T89" fmla="*/ 218225 h 127"/>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0" t="0" r="r" b="b"/>
              <a:pathLst>
                <a:path w="760" h="127">
                  <a:moveTo>
                    <a:pt x="732" y="0"/>
                  </a:moveTo>
                  <a:cubicBezTo>
                    <a:pt x="27" y="2"/>
                    <a:pt x="27" y="2"/>
                    <a:pt x="27" y="2"/>
                  </a:cubicBezTo>
                  <a:cubicBezTo>
                    <a:pt x="12" y="2"/>
                    <a:pt x="0" y="8"/>
                    <a:pt x="2" y="15"/>
                  </a:cubicBezTo>
                  <a:cubicBezTo>
                    <a:pt x="4" y="22"/>
                    <a:pt x="18" y="28"/>
                    <a:pt x="33" y="27"/>
                  </a:cubicBezTo>
                  <a:cubicBezTo>
                    <a:pt x="165" y="25"/>
                    <a:pt x="165" y="25"/>
                    <a:pt x="165" y="25"/>
                  </a:cubicBezTo>
                  <a:cubicBezTo>
                    <a:pt x="180" y="25"/>
                    <a:pt x="193" y="31"/>
                    <a:pt x="193" y="38"/>
                  </a:cubicBezTo>
                  <a:cubicBezTo>
                    <a:pt x="193" y="46"/>
                    <a:pt x="180" y="52"/>
                    <a:pt x="165" y="52"/>
                  </a:cubicBezTo>
                  <a:cubicBezTo>
                    <a:pt x="128" y="52"/>
                    <a:pt x="128" y="52"/>
                    <a:pt x="128" y="52"/>
                  </a:cubicBezTo>
                  <a:cubicBezTo>
                    <a:pt x="113" y="52"/>
                    <a:pt x="100" y="57"/>
                    <a:pt x="100" y="64"/>
                  </a:cubicBezTo>
                  <a:cubicBezTo>
                    <a:pt x="100" y="70"/>
                    <a:pt x="113" y="75"/>
                    <a:pt x="128" y="75"/>
                  </a:cubicBezTo>
                  <a:cubicBezTo>
                    <a:pt x="288" y="75"/>
                    <a:pt x="288" y="75"/>
                    <a:pt x="288" y="75"/>
                  </a:cubicBezTo>
                  <a:cubicBezTo>
                    <a:pt x="304" y="75"/>
                    <a:pt x="316" y="81"/>
                    <a:pt x="316" y="88"/>
                  </a:cubicBezTo>
                  <a:cubicBezTo>
                    <a:pt x="316" y="96"/>
                    <a:pt x="304" y="101"/>
                    <a:pt x="288" y="101"/>
                  </a:cubicBezTo>
                  <a:cubicBezTo>
                    <a:pt x="248" y="101"/>
                    <a:pt x="248" y="101"/>
                    <a:pt x="248" y="101"/>
                  </a:cubicBezTo>
                  <a:cubicBezTo>
                    <a:pt x="232" y="101"/>
                    <a:pt x="221" y="107"/>
                    <a:pt x="222" y="114"/>
                  </a:cubicBezTo>
                  <a:cubicBezTo>
                    <a:pt x="223" y="121"/>
                    <a:pt x="237" y="127"/>
                    <a:pt x="252" y="127"/>
                  </a:cubicBezTo>
                  <a:cubicBezTo>
                    <a:pt x="487" y="124"/>
                    <a:pt x="487" y="124"/>
                    <a:pt x="487" y="124"/>
                  </a:cubicBezTo>
                  <a:cubicBezTo>
                    <a:pt x="502" y="124"/>
                    <a:pt x="515" y="118"/>
                    <a:pt x="516" y="112"/>
                  </a:cubicBezTo>
                  <a:cubicBezTo>
                    <a:pt x="516" y="106"/>
                    <a:pt x="504" y="101"/>
                    <a:pt x="488" y="101"/>
                  </a:cubicBezTo>
                  <a:cubicBezTo>
                    <a:pt x="478" y="101"/>
                    <a:pt x="478" y="101"/>
                    <a:pt x="478" y="101"/>
                  </a:cubicBezTo>
                  <a:cubicBezTo>
                    <a:pt x="462" y="101"/>
                    <a:pt x="450" y="95"/>
                    <a:pt x="450" y="88"/>
                  </a:cubicBezTo>
                  <a:cubicBezTo>
                    <a:pt x="450" y="81"/>
                    <a:pt x="463" y="75"/>
                    <a:pt x="478" y="75"/>
                  </a:cubicBezTo>
                  <a:cubicBezTo>
                    <a:pt x="662" y="75"/>
                    <a:pt x="662" y="75"/>
                    <a:pt x="662" y="75"/>
                  </a:cubicBezTo>
                  <a:cubicBezTo>
                    <a:pt x="677" y="75"/>
                    <a:pt x="690" y="69"/>
                    <a:pt x="690" y="61"/>
                  </a:cubicBezTo>
                  <a:cubicBezTo>
                    <a:pt x="690" y="53"/>
                    <a:pt x="677" y="47"/>
                    <a:pt x="662" y="47"/>
                  </a:cubicBezTo>
                  <a:cubicBezTo>
                    <a:pt x="520" y="51"/>
                    <a:pt x="520" y="51"/>
                    <a:pt x="520" y="51"/>
                  </a:cubicBezTo>
                  <a:cubicBezTo>
                    <a:pt x="504" y="51"/>
                    <a:pt x="492" y="54"/>
                    <a:pt x="492" y="49"/>
                  </a:cubicBezTo>
                  <a:cubicBezTo>
                    <a:pt x="492" y="45"/>
                    <a:pt x="505" y="47"/>
                    <a:pt x="521" y="47"/>
                  </a:cubicBezTo>
                  <a:cubicBezTo>
                    <a:pt x="732" y="41"/>
                    <a:pt x="732" y="41"/>
                    <a:pt x="732" y="41"/>
                  </a:cubicBezTo>
                  <a:cubicBezTo>
                    <a:pt x="748" y="41"/>
                    <a:pt x="760" y="31"/>
                    <a:pt x="760" y="20"/>
                  </a:cubicBezTo>
                  <a:cubicBezTo>
                    <a:pt x="760" y="9"/>
                    <a:pt x="748" y="0"/>
                    <a:pt x="732" y="0"/>
                  </a:cubicBezTo>
                  <a:close/>
                  <a:moveTo>
                    <a:pt x="302" y="119"/>
                  </a:moveTo>
                  <a:cubicBezTo>
                    <a:pt x="254" y="119"/>
                    <a:pt x="254" y="119"/>
                    <a:pt x="254" y="119"/>
                  </a:cubicBezTo>
                  <a:cubicBezTo>
                    <a:pt x="250" y="119"/>
                    <a:pt x="246" y="116"/>
                    <a:pt x="246" y="113"/>
                  </a:cubicBezTo>
                  <a:cubicBezTo>
                    <a:pt x="246" y="110"/>
                    <a:pt x="250" y="108"/>
                    <a:pt x="254" y="108"/>
                  </a:cubicBezTo>
                  <a:cubicBezTo>
                    <a:pt x="302" y="108"/>
                    <a:pt x="302" y="108"/>
                    <a:pt x="302" y="108"/>
                  </a:cubicBezTo>
                  <a:cubicBezTo>
                    <a:pt x="307" y="108"/>
                    <a:pt x="311" y="110"/>
                    <a:pt x="311" y="113"/>
                  </a:cubicBezTo>
                  <a:cubicBezTo>
                    <a:pt x="311" y="116"/>
                    <a:pt x="307" y="119"/>
                    <a:pt x="302" y="119"/>
                  </a:cubicBezTo>
                  <a:close/>
                  <a:moveTo>
                    <a:pt x="463" y="58"/>
                  </a:moveTo>
                  <a:cubicBezTo>
                    <a:pt x="384" y="58"/>
                    <a:pt x="384" y="58"/>
                    <a:pt x="384" y="58"/>
                  </a:cubicBezTo>
                  <a:cubicBezTo>
                    <a:pt x="375" y="58"/>
                    <a:pt x="369" y="54"/>
                    <a:pt x="369" y="49"/>
                  </a:cubicBezTo>
                  <a:cubicBezTo>
                    <a:pt x="369" y="44"/>
                    <a:pt x="375" y="39"/>
                    <a:pt x="384" y="39"/>
                  </a:cubicBezTo>
                  <a:cubicBezTo>
                    <a:pt x="463" y="39"/>
                    <a:pt x="463" y="39"/>
                    <a:pt x="463" y="39"/>
                  </a:cubicBezTo>
                  <a:cubicBezTo>
                    <a:pt x="472" y="39"/>
                    <a:pt x="478" y="44"/>
                    <a:pt x="478" y="49"/>
                  </a:cubicBezTo>
                  <a:cubicBezTo>
                    <a:pt x="478" y="54"/>
                    <a:pt x="472" y="58"/>
                    <a:pt x="463" y="58"/>
                  </a:cubicBezTo>
                  <a:close/>
                </a:path>
              </a:pathLst>
            </a:custGeom>
            <a:solidFill>
              <a:srgbClr val="48B8B8"/>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bg2">
                    <a:lumMod val="25000"/>
                  </a:schemeClr>
                </a:solidFill>
              </a:endParaRPr>
            </a:p>
          </p:txBody>
        </p:sp>
        <p:sp>
          <p:nvSpPr>
            <p:cNvPr id="26" name="Freeform 22"/>
            <p:cNvSpPr/>
            <p:nvPr/>
          </p:nvSpPr>
          <p:spPr bwMode="auto">
            <a:xfrm>
              <a:off x="3736023" y="5068729"/>
              <a:ext cx="255588" cy="71438"/>
            </a:xfrm>
            <a:custGeom>
              <a:avLst/>
              <a:gdLst>
                <a:gd name="T0" fmla="*/ 255588 w 68"/>
                <a:gd name="T1" fmla="*/ 37599 h 19"/>
                <a:gd name="T2" fmla="*/ 221760 w 68"/>
                <a:gd name="T3" fmla="*/ 71438 h 19"/>
                <a:gd name="T4" fmla="*/ 33828 w 68"/>
                <a:gd name="T5" fmla="*/ 71438 h 19"/>
                <a:gd name="T6" fmla="*/ 0 w 68"/>
                <a:gd name="T7" fmla="*/ 37599 h 19"/>
                <a:gd name="T8" fmla="*/ 0 w 68"/>
                <a:gd name="T9" fmla="*/ 37599 h 19"/>
                <a:gd name="T10" fmla="*/ 33828 w 68"/>
                <a:gd name="T11" fmla="*/ 0 h 19"/>
                <a:gd name="T12" fmla="*/ 221760 w 68"/>
                <a:gd name="T13" fmla="*/ 0 h 19"/>
                <a:gd name="T14" fmla="*/ 255588 w 68"/>
                <a:gd name="T15" fmla="*/ 37599 h 19"/>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68" h="19">
                  <a:moveTo>
                    <a:pt x="68" y="10"/>
                  </a:moveTo>
                  <a:cubicBezTo>
                    <a:pt x="68" y="15"/>
                    <a:pt x="64" y="19"/>
                    <a:pt x="59" y="19"/>
                  </a:cubicBezTo>
                  <a:cubicBezTo>
                    <a:pt x="9" y="19"/>
                    <a:pt x="9" y="19"/>
                    <a:pt x="9" y="19"/>
                  </a:cubicBezTo>
                  <a:cubicBezTo>
                    <a:pt x="4" y="19"/>
                    <a:pt x="0" y="15"/>
                    <a:pt x="0" y="10"/>
                  </a:cubicBezTo>
                  <a:cubicBezTo>
                    <a:pt x="0" y="10"/>
                    <a:pt x="0" y="10"/>
                    <a:pt x="0" y="10"/>
                  </a:cubicBezTo>
                  <a:cubicBezTo>
                    <a:pt x="0" y="5"/>
                    <a:pt x="4" y="0"/>
                    <a:pt x="9" y="0"/>
                  </a:cubicBezTo>
                  <a:cubicBezTo>
                    <a:pt x="59" y="0"/>
                    <a:pt x="59" y="0"/>
                    <a:pt x="59" y="0"/>
                  </a:cubicBezTo>
                  <a:cubicBezTo>
                    <a:pt x="64" y="0"/>
                    <a:pt x="68" y="5"/>
                    <a:pt x="68" y="10"/>
                  </a:cubicBezTo>
                  <a:close/>
                </a:path>
              </a:pathLst>
            </a:custGeom>
            <a:solidFill>
              <a:srgbClr val="1AB2BA"/>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bg2">
                    <a:lumMod val="25000"/>
                  </a:schemeClr>
                </a:solidFill>
              </a:endParaRPr>
            </a:p>
          </p:txBody>
        </p:sp>
        <p:sp>
          <p:nvSpPr>
            <p:cNvPr id="27" name="Freeform 23"/>
            <p:cNvSpPr/>
            <p:nvPr/>
          </p:nvSpPr>
          <p:spPr bwMode="auto">
            <a:xfrm>
              <a:off x="2453323" y="5068729"/>
              <a:ext cx="127000" cy="71438"/>
            </a:xfrm>
            <a:custGeom>
              <a:avLst/>
              <a:gdLst>
                <a:gd name="T0" fmla="*/ 127000 w 34"/>
                <a:gd name="T1" fmla="*/ 37599 h 19"/>
                <a:gd name="T2" fmla="*/ 108324 w 34"/>
                <a:gd name="T3" fmla="*/ 71438 h 19"/>
                <a:gd name="T4" fmla="*/ 14941 w 34"/>
                <a:gd name="T5" fmla="*/ 71438 h 19"/>
                <a:gd name="T6" fmla="*/ 0 w 34"/>
                <a:gd name="T7" fmla="*/ 37599 h 19"/>
                <a:gd name="T8" fmla="*/ 0 w 34"/>
                <a:gd name="T9" fmla="*/ 37599 h 19"/>
                <a:gd name="T10" fmla="*/ 14941 w 34"/>
                <a:gd name="T11" fmla="*/ 0 h 19"/>
                <a:gd name="T12" fmla="*/ 108324 w 34"/>
                <a:gd name="T13" fmla="*/ 0 h 19"/>
                <a:gd name="T14" fmla="*/ 127000 w 34"/>
                <a:gd name="T15" fmla="*/ 37599 h 19"/>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34" h="19">
                  <a:moveTo>
                    <a:pt x="34" y="10"/>
                  </a:moveTo>
                  <a:cubicBezTo>
                    <a:pt x="34" y="15"/>
                    <a:pt x="32" y="19"/>
                    <a:pt x="29" y="19"/>
                  </a:cubicBezTo>
                  <a:cubicBezTo>
                    <a:pt x="4" y="19"/>
                    <a:pt x="4" y="19"/>
                    <a:pt x="4" y="19"/>
                  </a:cubicBezTo>
                  <a:cubicBezTo>
                    <a:pt x="2" y="19"/>
                    <a:pt x="0" y="15"/>
                    <a:pt x="0" y="10"/>
                  </a:cubicBezTo>
                  <a:cubicBezTo>
                    <a:pt x="0" y="10"/>
                    <a:pt x="0" y="10"/>
                    <a:pt x="0" y="10"/>
                  </a:cubicBezTo>
                  <a:cubicBezTo>
                    <a:pt x="0" y="5"/>
                    <a:pt x="2" y="0"/>
                    <a:pt x="4" y="0"/>
                  </a:cubicBezTo>
                  <a:cubicBezTo>
                    <a:pt x="29" y="0"/>
                    <a:pt x="29" y="0"/>
                    <a:pt x="29" y="0"/>
                  </a:cubicBezTo>
                  <a:cubicBezTo>
                    <a:pt x="32" y="0"/>
                    <a:pt x="34" y="5"/>
                    <a:pt x="34" y="10"/>
                  </a:cubicBezTo>
                  <a:close/>
                </a:path>
              </a:pathLst>
            </a:custGeom>
            <a:solidFill>
              <a:srgbClr val="1AB2BA"/>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bg2">
                    <a:lumMod val="25000"/>
                  </a:schemeClr>
                </a:solidFill>
              </a:endParaRPr>
            </a:p>
          </p:txBody>
        </p:sp>
        <p:sp>
          <p:nvSpPr>
            <p:cNvPr id="28" name="Freeform 24"/>
            <p:cNvSpPr/>
            <p:nvPr/>
          </p:nvSpPr>
          <p:spPr bwMode="auto">
            <a:xfrm>
              <a:off x="2121535" y="4851241"/>
              <a:ext cx="207963" cy="55563"/>
            </a:xfrm>
            <a:custGeom>
              <a:avLst/>
              <a:gdLst>
                <a:gd name="T0" fmla="*/ 207963 w 55"/>
                <a:gd name="T1" fmla="*/ 29634 h 15"/>
                <a:gd name="T2" fmla="*/ 181495 w 55"/>
                <a:gd name="T3" fmla="*/ 55563 h 15"/>
                <a:gd name="T4" fmla="*/ 26468 w 55"/>
                <a:gd name="T5" fmla="*/ 55563 h 15"/>
                <a:gd name="T6" fmla="*/ 0 w 55"/>
                <a:gd name="T7" fmla="*/ 29634 h 15"/>
                <a:gd name="T8" fmla="*/ 0 w 55"/>
                <a:gd name="T9" fmla="*/ 29634 h 15"/>
                <a:gd name="T10" fmla="*/ 26468 w 55"/>
                <a:gd name="T11" fmla="*/ 0 h 15"/>
                <a:gd name="T12" fmla="*/ 181495 w 55"/>
                <a:gd name="T13" fmla="*/ 0 h 15"/>
                <a:gd name="T14" fmla="*/ 207963 w 55"/>
                <a:gd name="T15" fmla="*/ 29634 h 15"/>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55" h="15">
                  <a:moveTo>
                    <a:pt x="55" y="8"/>
                  </a:moveTo>
                  <a:cubicBezTo>
                    <a:pt x="55" y="12"/>
                    <a:pt x="52" y="15"/>
                    <a:pt x="48" y="15"/>
                  </a:cubicBezTo>
                  <a:cubicBezTo>
                    <a:pt x="7" y="15"/>
                    <a:pt x="7" y="15"/>
                    <a:pt x="7" y="15"/>
                  </a:cubicBezTo>
                  <a:cubicBezTo>
                    <a:pt x="3" y="15"/>
                    <a:pt x="0" y="12"/>
                    <a:pt x="0" y="8"/>
                  </a:cubicBezTo>
                  <a:cubicBezTo>
                    <a:pt x="0" y="8"/>
                    <a:pt x="0" y="8"/>
                    <a:pt x="0" y="8"/>
                  </a:cubicBezTo>
                  <a:cubicBezTo>
                    <a:pt x="0" y="4"/>
                    <a:pt x="3" y="0"/>
                    <a:pt x="7" y="0"/>
                  </a:cubicBezTo>
                  <a:cubicBezTo>
                    <a:pt x="48" y="0"/>
                    <a:pt x="48" y="0"/>
                    <a:pt x="48" y="0"/>
                  </a:cubicBezTo>
                  <a:cubicBezTo>
                    <a:pt x="52" y="0"/>
                    <a:pt x="55" y="4"/>
                    <a:pt x="55" y="8"/>
                  </a:cubicBezTo>
                  <a:close/>
                </a:path>
              </a:pathLst>
            </a:custGeom>
            <a:solidFill>
              <a:srgbClr val="1AB2BA"/>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bg2">
                    <a:lumMod val="25000"/>
                  </a:schemeClr>
                </a:solidFill>
              </a:endParaRPr>
            </a:p>
          </p:txBody>
        </p:sp>
        <p:sp>
          <p:nvSpPr>
            <p:cNvPr id="29" name="Freeform 40"/>
            <p:cNvSpPr/>
            <p:nvPr/>
          </p:nvSpPr>
          <p:spPr bwMode="auto">
            <a:xfrm>
              <a:off x="3307398" y="4387691"/>
              <a:ext cx="79375" cy="173038"/>
            </a:xfrm>
            <a:custGeom>
              <a:avLst/>
              <a:gdLst>
                <a:gd name="T0" fmla="*/ 26458 w 21"/>
                <a:gd name="T1" fmla="*/ 169276 h 46"/>
                <a:gd name="T2" fmla="*/ 22679 w 21"/>
                <a:gd name="T3" fmla="*/ 165515 h 46"/>
                <a:gd name="T4" fmla="*/ 18899 w 21"/>
                <a:gd name="T5" fmla="*/ 161753 h 46"/>
                <a:gd name="T6" fmla="*/ 26458 w 21"/>
                <a:gd name="T7" fmla="*/ 150468 h 46"/>
                <a:gd name="T8" fmla="*/ 34018 w 21"/>
                <a:gd name="T9" fmla="*/ 131659 h 46"/>
                <a:gd name="T10" fmla="*/ 41577 w 21"/>
                <a:gd name="T11" fmla="*/ 112851 h 46"/>
                <a:gd name="T12" fmla="*/ 49137 w 21"/>
                <a:gd name="T13" fmla="*/ 94042 h 46"/>
                <a:gd name="T14" fmla="*/ 60476 w 21"/>
                <a:gd name="T15" fmla="*/ 67711 h 46"/>
                <a:gd name="T16" fmla="*/ 68036 w 21"/>
                <a:gd name="T17" fmla="*/ 33855 h 46"/>
                <a:gd name="T18" fmla="*/ 64256 w 21"/>
                <a:gd name="T19" fmla="*/ 22570 h 46"/>
                <a:gd name="T20" fmla="*/ 52917 w 21"/>
                <a:gd name="T21" fmla="*/ 30094 h 46"/>
                <a:gd name="T22" fmla="*/ 37798 w 21"/>
                <a:gd name="T23" fmla="*/ 41379 h 46"/>
                <a:gd name="T24" fmla="*/ 22679 w 21"/>
                <a:gd name="T25" fmla="*/ 60187 h 46"/>
                <a:gd name="T26" fmla="*/ 18899 w 21"/>
                <a:gd name="T27" fmla="*/ 78996 h 46"/>
                <a:gd name="T28" fmla="*/ 18899 w 21"/>
                <a:gd name="T29" fmla="*/ 78996 h 46"/>
                <a:gd name="T30" fmla="*/ 18899 w 21"/>
                <a:gd name="T31" fmla="*/ 78996 h 46"/>
                <a:gd name="T32" fmla="*/ 26458 w 21"/>
                <a:gd name="T33" fmla="*/ 75234 h 46"/>
                <a:gd name="T34" fmla="*/ 30238 w 21"/>
                <a:gd name="T35" fmla="*/ 75234 h 46"/>
                <a:gd name="T36" fmla="*/ 22679 w 21"/>
                <a:gd name="T37" fmla="*/ 86519 h 46"/>
                <a:gd name="T38" fmla="*/ 11339 w 21"/>
                <a:gd name="T39" fmla="*/ 94042 h 46"/>
                <a:gd name="T40" fmla="*/ 3780 w 21"/>
                <a:gd name="T41" fmla="*/ 90281 h 46"/>
                <a:gd name="T42" fmla="*/ 0 w 21"/>
                <a:gd name="T43" fmla="*/ 75234 h 46"/>
                <a:gd name="T44" fmla="*/ 3780 w 21"/>
                <a:gd name="T45" fmla="*/ 67711 h 46"/>
                <a:gd name="T46" fmla="*/ 11339 w 21"/>
                <a:gd name="T47" fmla="*/ 48902 h 46"/>
                <a:gd name="T48" fmla="*/ 18899 w 21"/>
                <a:gd name="T49" fmla="*/ 30094 h 46"/>
                <a:gd name="T50" fmla="*/ 34018 w 21"/>
                <a:gd name="T51" fmla="*/ 15047 h 46"/>
                <a:gd name="T52" fmla="*/ 52917 w 21"/>
                <a:gd name="T53" fmla="*/ 3762 h 46"/>
                <a:gd name="T54" fmla="*/ 64256 w 21"/>
                <a:gd name="T55" fmla="*/ 0 h 46"/>
                <a:gd name="T56" fmla="*/ 75595 w 21"/>
                <a:gd name="T57" fmla="*/ 7523 h 46"/>
                <a:gd name="T58" fmla="*/ 79375 w 21"/>
                <a:gd name="T59" fmla="*/ 26332 h 46"/>
                <a:gd name="T60" fmla="*/ 68036 w 21"/>
                <a:gd name="T61" fmla="*/ 75234 h 46"/>
                <a:gd name="T62" fmla="*/ 37798 w 21"/>
                <a:gd name="T63" fmla="*/ 146706 h 46"/>
                <a:gd name="T64" fmla="*/ 41577 w 21"/>
                <a:gd name="T65" fmla="*/ 146706 h 46"/>
                <a:gd name="T66" fmla="*/ 41577 w 21"/>
                <a:gd name="T67" fmla="*/ 150468 h 46"/>
                <a:gd name="T68" fmla="*/ 41577 w 21"/>
                <a:gd name="T69" fmla="*/ 150468 h 46"/>
                <a:gd name="T70" fmla="*/ 37798 w 21"/>
                <a:gd name="T71" fmla="*/ 154230 h 46"/>
                <a:gd name="T72" fmla="*/ 37798 w 21"/>
                <a:gd name="T73" fmla="*/ 154230 h 46"/>
                <a:gd name="T74" fmla="*/ 30238 w 21"/>
                <a:gd name="T75" fmla="*/ 169276 h 46"/>
                <a:gd name="T76" fmla="*/ 30238 w 21"/>
                <a:gd name="T77" fmla="*/ 173038 h 46"/>
                <a:gd name="T78" fmla="*/ 26458 w 21"/>
                <a:gd name="T79" fmla="*/ 169276 h 4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0" t="0" r="r" b="b"/>
              <a:pathLst>
                <a:path w="21" h="46">
                  <a:moveTo>
                    <a:pt x="7" y="45"/>
                  </a:moveTo>
                  <a:cubicBezTo>
                    <a:pt x="6" y="44"/>
                    <a:pt x="6" y="44"/>
                    <a:pt x="6" y="44"/>
                  </a:cubicBezTo>
                  <a:cubicBezTo>
                    <a:pt x="6" y="44"/>
                    <a:pt x="5" y="43"/>
                    <a:pt x="5" y="43"/>
                  </a:cubicBezTo>
                  <a:cubicBezTo>
                    <a:pt x="5" y="43"/>
                    <a:pt x="6" y="42"/>
                    <a:pt x="7" y="40"/>
                  </a:cubicBezTo>
                  <a:cubicBezTo>
                    <a:pt x="7" y="39"/>
                    <a:pt x="8" y="37"/>
                    <a:pt x="9" y="35"/>
                  </a:cubicBezTo>
                  <a:cubicBezTo>
                    <a:pt x="10" y="33"/>
                    <a:pt x="11" y="31"/>
                    <a:pt x="11" y="30"/>
                  </a:cubicBezTo>
                  <a:cubicBezTo>
                    <a:pt x="12" y="29"/>
                    <a:pt x="13" y="27"/>
                    <a:pt x="13" y="25"/>
                  </a:cubicBezTo>
                  <a:cubicBezTo>
                    <a:pt x="14" y="22"/>
                    <a:pt x="15" y="20"/>
                    <a:pt x="16" y="18"/>
                  </a:cubicBezTo>
                  <a:cubicBezTo>
                    <a:pt x="17" y="13"/>
                    <a:pt x="18" y="10"/>
                    <a:pt x="18" y="9"/>
                  </a:cubicBezTo>
                  <a:cubicBezTo>
                    <a:pt x="18" y="7"/>
                    <a:pt x="18" y="6"/>
                    <a:pt x="17" y="6"/>
                  </a:cubicBezTo>
                  <a:cubicBezTo>
                    <a:pt x="16" y="6"/>
                    <a:pt x="15" y="7"/>
                    <a:pt x="14" y="8"/>
                  </a:cubicBezTo>
                  <a:cubicBezTo>
                    <a:pt x="12" y="9"/>
                    <a:pt x="11" y="10"/>
                    <a:pt x="10" y="11"/>
                  </a:cubicBezTo>
                  <a:cubicBezTo>
                    <a:pt x="8" y="13"/>
                    <a:pt x="7" y="15"/>
                    <a:pt x="6" y="16"/>
                  </a:cubicBezTo>
                  <a:cubicBezTo>
                    <a:pt x="5" y="18"/>
                    <a:pt x="5" y="19"/>
                    <a:pt x="5" y="21"/>
                  </a:cubicBezTo>
                  <a:cubicBezTo>
                    <a:pt x="5" y="21"/>
                    <a:pt x="5" y="21"/>
                    <a:pt x="5" y="21"/>
                  </a:cubicBezTo>
                  <a:cubicBezTo>
                    <a:pt x="5" y="21"/>
                    <a:pt x="5" y="21"/>
                    <a:pt x="5" y="21"/>
                  </a:cubicBezTo>
                  <a:cubicBezTo>
                    <a:pt x="6" y="21"/>
                    <a:pt x="6" y="21"/>
                    <a:pt x="7" y="20"/>
                  </a:cubicBezTo>
                  <a:cubicBezTo>
                    <a:pt x="8" y="20"/>
                    <a:pt x="8" y="20"/>
                    <a:pt x="8" y="20"/>
                  </a:cubicBezTo>
                  <a:cubicBezTo>
                    <a:pt x="8" y="21"/>
                    <a:pt x="7" y="22"/>
                    <a:pt x="6" y="23"/>
                  </a:cubicBezTo>
                  <a:cubicBezTo>
                    <a:pt x="5" y="25"/>
                    <a:pt x="4" y="25"/>
                    <a:pt x="3" y="25"/>
                  </a:cubicBezTo>
                  <a:cubicBezTo>
                    <a:pt x="3" y="25"/>
                    <a:pt x="2" y="25"/>
                    <a:pt x="1" y="24"/>
                  </a:cubicBezTo>
                  <a:cubicBezTo>
                    <a:pt x="0" y="22"/>
                    <a:pt x="0" y="21"/>
                    <a:pt x="0" y="20"/>
                  </a:cubicBezTo>
                  <a:cubicBezTo>
                    <a:pt x="0" y="20"/>
                    <a:pt x="0" y="19"/>
                    <a:pt x="1" y="18"/>
                  </a:cubicBezTo>
                  <a:cubicBezTo>
                    <a:pt x="1" y="16"/>
                    <a:pt x="2" y="15"/>
                    <a:pt x="3" y="13"/>
                  </a:cubicBezTo>
                  <a:cubicBezTo>
                    <a:pt x="4" y="11"/>
                    <a:pt x="4" y="10"/>
                    <a:pt x="5" y="8"/>
                  </a:cubicBezTo>
                  <a:cubicBezTo>
                    <a:pt x="7" y="7"/>
                    <a:pt x="8" y="5"/>
                    <a:pt x="9" y="4"/>
                  </a:cubicBezTo>
                  <a:cubicBezTo>
                    <a:pt x="11" y="3"/>
                    <a:pt x="12" y="2"/>
                    <a:pt x="14" y="1"/>
                  </a:cubicBezTo>
                  <a:cubicBezTo>
                    <a:pt x="15" y="1"/>
                    <a:pt x="16" y="0"/>
                    <a:pt x="17" y="0"/>
                  </a:cubicBezTo>
                  <a:cubicBezTo>
                    <a:pt x="18" y="0"/>
                    <a:pt x="19" y="1"/>
                    <a:pt x="20" y="2"/>
                  </a:cubicBezTo>
                  <a:cubicBezTo>
                    <a:pt x="20" y="3"/>
                    <a:pt x="21" y="5"/>
                    <a:pt x="21" y="7"/>
                  </a:cubicBezTo>
                  <a:cubicBezTo>
                    <a:pt x="21" y="10"/>
                    <a:pt x="20" y="14"/>
                    <a:pt x="18" y="20"/>
                  </a:cubicBezTo>
                  <a:cubicBezTo>
                    <a:pt x="17" y="25"/>
                    <a:pt x="14" y="31"/>
                    <a:pt x="10" y="39"/>
                  </a:cubicBezTo>
                  <a:cubicBezTo>
                    <a:pt x="10" y="39"/>
                    <a:pt x="10" y="39"/>
                    <a:pt x="11" y="39"/>
                  </a:cubicBezTo>
                  <a:cubicBezTo>
                    <a:pt x="11" y="40"/>
                    <a:pt x="11" y="40"/>
                    <a:pt x="11" y="40"/>
                  </a:cubicBezTo>
                  <a:cubicBezTo>
                    <a:pt x="11" y="40"/>
                    <a:pt x="11" y="40"/>
                    <a:pt x="11" y="40"/>
                  </a:cubicBezTo>
                  <a:cubicBezTo>
                    <a:pt x="11" y="40"/>
                    <a:pt x="10" y="41"/>
                    <a:pt x="10" y="41"/>
                  </a:cubicBezTo>
                  <a:cubicBezTo>
                    <a:pt x="10" y="41"/>
                    <a:pt x="10" y="41"/>
                    <a:pt x="10" y="41"/>
                  </a:cubicBezTo>
                  <a:cubicBezTo>
                    <a:pt x="8" y="45"/>
                    <a:pt x="8" y="45"/>
                    <a:pt x="8" y="45"/>
                  </a:cubicBezTo>
                  <a:cubicBezTo>
                    <a:pt x="8" y="45"/>
                    <a:pt x="8" y="46"/>
                    <a:pt x="8" y="46"/>
                  </a:cubicBezTo>
                  <a:cubicBezTo>
                    <a:pt x="8" y="46"/>
                    <a:pt x="7" y="46"/>
                    <a:pt x="7" y="45"/>
                  </a:cubicBezTo>
                  <a:close/>
                </a:path>
              </a:pathLst>
            </a:custGeom>
            <a:solidFill>
              <a:srgbClr val="2D5F84"/>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bg2">
                    <a:lumMod val="25000"/>
                  </a:schemeClr>
                </a:solidFill>
              </a:endParaRPr>
            </a:p>
          </p:txBody>
        </p:sp>
        <p:sp>
          <p:nvSpPr>
            <p:cNvPr id="30" name="Freeform 41"/>
            <p:cNvSpPr/>
            <p:nvPr/>
          </p:nvSpPr>
          <p:spPr bwMode="auto">
            <a:xfrm>
              <a:off x="3378835" y="4428966"/>
              <a:ext cx="63500" cy="131763"/>
            </a:xfrm>
            <a:custGeom>
              <a:avLst/>
              <a:gdLst>
                <a:gd name="T0" fmla="*/ 37353 w 17"/>
                <a:gd name="T1" fmla="*/ 22588 h 35"/>
                <a:gd name="T2" fmla="*/ 41088 w 17"/>
                <a:gd name="T3" fmla="*/ 22588 h 35"/>
                <a:gd name="T4" fmla="*/ 48559 w 17"/>
                <a:gd name="T5" fmla="*/ 3765 h 35"/>
                <a:gd name="T6" fmla="*/ 56029 w 17"/>
                <a:gd name="T7" fmla="*/ 0 h 35"/>
                <a:gd name="T8" fmla="*/ 63500 w 17"/>
                <a:gd name="T9" fmla="*/ 3765 h 35"/>
                <a:gd name="T10" fmla="*/ 59765 w 17"/>
                <a:gd name="T11" fmla="*/ 11294 h 35"/>
                <a:gd name="T12" fmla="*/ 52294 w 17"/>
                <a:gd name="T13" fmla="*/ 22588 h 35"/>
                <a:gd name="T14" fmla="*/ 59765 w 17"/>
                <a:gd name="T15" fmla="*/ 22588 h 35"/>
                <a:gd name="T16" fmla="*/ 63500 w 17"/>
                <a:gd name="T17" fmla="*/ 22588 h 35"/>
                <a:gd name="T18" fmla="*/ 48559 w 17"/>
                <a:gd name="T19" fmla="*/ 52705 h 35"/>
                <a:gd name="T20" fmla="*/ 44824 w 17"/>
                <a:gd name="T21" fmla="*/ 52705 h 35"/>
                <a:gd name="T22" fmla="*/ 41088 w 17"/>
                <a:gd name="T23" fmla="*/ 48941 h 35"/>
                <a:gd name="T24" fmla="*/ 37353 w 17"/>
                <a:gd name="T25" fmla="*/ 48941 h 35"/>
                <a:gd name="T26" fmla="*/ 29882 w 17"/>
                <a:gd name="T27" fmla="*/ 67764 h 35"/>
                <a:gd name="T28" fmla="*/ 22412 w 17"/>
                <a:gd name="T29" fmla="*/ 86587 h 35"/>
                <a:gd name="T30" fmla="*/ 22412 w 17"/>
                <a:gd name="T31" fmla="*/ 97881 h 35"/>
                <a:gd name="T32" fmla="*/ 26147 w 17"/>
                <a:gd name="T33" fmla="*/ 105410 h 35"/>
                <a:gd name="T34" fmla="*/ 33618 w 17"/>
                <a:gd name="T35" fmla="*/ 101646 h 35"/>
                <a:gd name="T36" fmla="*/ 52294 w 17"/>
                <a:gd name="T37" fmla="*/ 86587 h 35"/>
                <a:gd name="T38" fmla="*/ 52294 w 17"/>
                <a:gd name="T39" fmla="*/ 94116 h 35"/>
                <a:gd name="T40" fmla="*/ 14941 w 17"/>
                <a:gd name="T41" fmla="*/ 131763 h 35"/>
                <a:gd name="T42" fmla="*/ 7471 w 17"/>
                <a:gd name="T43" fmla="*/ 127998 h 35"/>
                <a:gd name="T44" fmla="*/ 3735 w 17"/>
                <a:gd name="T45" fmla="*/ 116704 h 35"/>
                <a:gd name="T46" fmla="*/ 7471 w 17"/>
                <a:gd name="T47" fmla="*/ 105410 h 35"/>
                <a:gd name="T48" fmla="*/ 11206 w 17"/>
                <a:gd name="T49" fmla="*/ 86587 h 35"/>
                <a:gd name="T50" fmla="*/ 7471 w 17"/>
                <a:gd name="T51" fmla="*/ 90352 h 35"/>
                <a:gd name="T52" fmla="*/ 7471 w 17"/>
                <a:gd name="T53" fmla="*/ 90352 h 35"/>
                <a:gd name="T54" fmla="*/ 3735 w 17"/>
                <a:gd name="T55" fmla="*/ 94116 h 35"/>
                <a:gd name="T56" fmla="*/ 0 w 17"/>
                <a:gd name="T57" fmla="*/ 97881 h 35"/>
                <a:gd name="T58" fmla="*/ 0 w 17"/>
                <a:gd name="T59" fmla="*/ 86587 h 35"/>
                <a:gd name="T60" fmla="*/ 26147 w 17"/>
                <a:gd name="T61" fmla="*/ 48941 h 35"/>
                <a:gd name="T62" fmla="*/ 22412 w 17"/>
                <a:gd name="T63" fmla="*/ 48941 h 35"/>
                <a:gd name="T64" fmla="*/ 18676 w 17"/>
                <a:gd name="T65" fmla="*/ 48941 h 35"/>
                <a:gd name="T66" fmla="*/ 11206 w 17"/>
                <a:gd name="T67" fmla="*/ 48941 h 35"/>
                <a:gd name="T68" fmla="*/ 11206 w 17"/>
                <a:gd name="T69" fmla="*/ 52705 h 35"/>
                <a:gd name="T70" fmla="*/ 7471 w 17"/>
                <a:gd name="T71" fmla="*/ 52705 h 35"/>
                <a:gd name="T72" fmla="*/ 7471 w 17"/>
                <a:gd name="T73" fmla="*/ 48941 h 35"/>
                <a:gd name="T74" fmla="*/ 11206 w 17"/>
                <a:gd name="T75" fmla="*/ 37647 h 35"/>
                <a:gd name="T76" fmla="*/ 18676 w 17"/>
                <a:gd name="T77" fmla="*/ 26353 h 35"/>
                <a:gd name="T78" fmla="*/ 26147 w 17"/>
                <a:gd name="T79" fmla="*/ 22588 h 35"/>
                <a:gd name="T80" fmla="*/ 37353 w 17"/>
                <a:gd name="T81" fmla="*/ 22588 h 35"/>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17" h="35">
                  <a:moveTo>
                    <a:pt x="10" y="6"/>
                  </a:moveTo>
                  <a:cubicBezTo>
                    <a:pt x="11" y="6"/>
                    <a:pt x="11" y="6"/>
                    <a:pt x="11" y="6"/>
                  </a:cubicBezTo>
                  <a:cubicBezTo>
                    <a:pt x="11" y="4"/>
                    <a:pt x="12" y="2"/>
                    <a:pt x="13" y="1"/>
                  </a:cubicBezTo>
                  <a:cubicBezTo>
                    <a:pt x="14" y="1"/>
                    <a:pt x="15" y="0"/>
                    <a:pt x="15" y="0"/>
                  </a:cubicBezTo>
                  <a:cubicBezTo>
                    <a:pt x="16" y="0"/>
                    <a:pt x="17" y="0"/>
                    <a:pt x="17" y="1"/>
                  </a:cubicBezTo>
                  <a:cubicBezTo>
                    <a:pt x="17" y="1"/>
                    <a:pt x="16" y="2"/>
                    <a:pt x="16" y="3"/>
                  </a:cubicBezTo>
                  <a:cubicBezTo>
                    <a:pt x="15" y="4"/>
                    <a:pt x="14" y="5"/>
                    <a:pt x="14" y="6"/>
                  </a:cubicBezTo>
                  <a:cubicBezTo>
                    <a:pt x="15" y="6"/>
                    <a:pt x="15" y="6"/>
                    <a:pt x="16" y="6"/>
                  </a:cubicBezTo>
                  <a:cubicBezTo>
                    <a:pt x="16" y="6"/>
                    <a:pt x="16" y="6"/>
                    <a:pt x="17" y="6"/>
                  </a:cubicBezTo>
                  <a:cubicBezTo>
                    <a:pt x="16" y="9"/>
                    <a:pt x="15" y="11"/>
                    <a:pt x="13" y="14"/>
                  </a:cubicBezTo>
                  <a:cubicBezTo>
                    <a:pt x="13" y="14"/>
                    <a:pt x="12" y="14"/>
                    <a:pt x="12" y="14"/>
                  </a:cubicBezTo>
                  <a:cubicBezTo>
                    <a:pt x="12" y="13"/>
                    <a:pt x="11" y="13"/>
                    <a:pt x="11" y="13"/>
                  </a:cubicBezTo>
                  <a:cubicBezTo>
                    <a:pt x="11" y="13"/>
                    <a:pt x="10" y="13"/>
                    <a:pt x="10" y="13"/>
                  </a:cubicBezTo>
                  <a:cubicBezTo>
                    <a:pt x="9" y="15"/>
                    <a:pt x="8" y="17"/>
                    <a:pt x="8" y="18"/>
                  </a:cubicBezTo>
                  <a:cubicBezTo>
                    <a:pt x="7" y="20"/>
                    <a:pt x="6" y="21"/>
                    <a:pt x="6" y="23"/>
                  </a:cubicBezTo>
                  <a:cubicBezTo>
                    <a:pt x="6" y="24"/>
                    <a:pt x="6" y="25"/>
                    <a:pt x="6" y="26"/>
                  </a:cubicBezTo>
                  <a:cubicBezTo>
                    <a:pt x="6" y="28"/>
                    <a:pt x="6" y="28"/>
                    <a:pt x="7" y="28"/>
                  </a:cubicBezTo>
                  <a:cubicBezTo>
                    <a:pt x="8" y="28"/>
                    <a:pt x="8" y="28"/>
                    <a:pt x="9" y="27"/>
                  </a:cubicBezTo>
                  <a:cubicBezTo>
                    <a:pt x="10" y="26"/>
                    <a:pt x="12" y="25"/>
                    <a:pt x="14" y="23"/>
                  </a:cubicBezTo>
                  <a:cubicBezTo>
                    <a:pt x="14" y="25"/>
                    <a:pt x="14" y="25"/>
                    <a:pt x="14" y="25"/>
                  </a:cubicBezTo>
                  <a:cubicBezTo>
                    <a:pt x="9" y="32"/>
                    <a:pt x="6" y="35"/>
                    <a:pt x="4" y="35"/>
                  </a:cubicBezTo>
                  <a:cubicBezTo>
                    <a:pt x="3" y="35"/>
                    <a:pt x="2" y="34"/>
                    <a:pt x="2" y="34"/>
                  </a:cubicBezTo>
                  <a:cubicBezTo>
                    <a:pt x="1" y="33"/>
                    <a:pt x="1" y="32"/>
                    <a:pt x="1" y="31"/>
                  </a:cubicBezTo>
                  <a:cubicBezTo>
                    <a:pt x="1" y="30"/>
                    <a:pt x="1" y="29"/>
                    <a:pt x="2" y="28"/>
                  </a:cubicBezTo>
                  <a:cubicBezTo>
                    <a:pt x="2" y="27"/>
                    <a:pt x="2" y="25"/>
                    <a:pt x="3" y="23"/>
                  </a:cubicBezTo>
                  <a:cubicBezTo>
                    <a:pt x="3" y="23"/>
                    <a:pt x="2" y="23"/>
                    <a:pt x="2" y="24"/>
                  </a:cubicBezTo>
                  <a:cubicBezTo>
                    <a:pt x="2" y="24"/>
                    <a:pt x="2" y="24"/>
                    <a:pt x="2" y="24"/>
                  </a:cubicBezTo>
                  <a:cubicBezTo>
                    <a:pt x="1" y="24"/>
                    <a:pt x="1" y="25"/>
                    <a:pt x="1" y="25"/>
                  </a:cubicBezTo>
                  <a:cubicBezTo>
                    <a:pt x="1" y="25"/>
                    <a:pt x="1" y="25"/>
                    <a:pt x="0" y="26"/>
                  </a:cubicBezTo>
                  <a:cubicBezTo>
                    <a:pt x="0" y="23"/>
                    <a:pt x="0" y="23"/>
                    <a:pt x="0" y="23"/>
                  </a:cubicBezTo>
                  <a:cubicBezTo>
                    <a:pt x="2" y="21"/>
                    <a:pt x="4" y="18"/>
                    <a:pt x="7" y="13"/>
                  </a:cubicBezTo>
                  <a:cubicBezTo>
                    <a:pt x="7" y="13"/>
                    <a:pt x="6" y="13"/>
                    <a:pt x="6" y="13"/>
                  </a:cubicBezTo>
                  <a:cubicBezTo>
                    <a:pt x="6" y="13"/>
                    <a:pt x="6" y="13"/>
                    <a:pt x="5" y="13"/>
                  </a:cubicBezTo>
                  <a:cubicBezTo>
                    <a:pt x="4" y="13"/>
                    <a:pt x="4" y="13"/>
                    <a:pt x="3" y="13"/>
                  </a:cubicBezTo>
                  <a:cubicBezTo>
                    <a:pt x="3" y="13"/>
                    <a:pt x="3" y="13"/>
                    <a:pt x="3" y="14"/>
                  </a:cubicBezTo>
                  <a:cubicBezTo>
                    <a:pt x="2" y="14"/>
                    <a:pt x="2" y="14"/>
                    <a:pt x="2" y="14"/>
                  </a:cubicBezTo>
                  <a:cubicBezTo>
                    <a:pt x="2" y="14"/>
                    <a:pt x="2" y="14"/>
                    <a:pt x="2" y="13"/>
                  </a:cubicBezTo>
                  <a:cubicBezTo>
                    <a:pt x="2" y="13"/>
                    <a:pt x="2" y="12"/>
                    <a:pt x="3" y="10"/>
                  </a:cubicBezTo>
                  <a:cubicBezTo>
                    <a:pt x="4" y="9"/>
                    <a:pt x="4" y="8"/>
                    <a:pt x="5" y="7"/>
                  </a:cubicBezTo>
                  <a:cubicBezTo>
                    <a:pt x="5" y="7"/>
                    <a:pt x="6" y="6"/>
                    <a:pt x="7" y="6"/>
                  </a:cubicBezTo>
                  <a:cubicBezTo>
                    <a:pt x="7" y="6"/>
                    <a:pt x="8" y="6"/>
                    <a:pt x="10" y="6"/>
                  </a:cubicBezTo>
                  <a:close/>
                </a:path>
              </a:pathLst>
            </a:custGeom>
            <a:solidFill>
              <a:srgbClr val="2D5F84"/>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bg2">
                    <a:lumMod val="25000"/>
                  </a:schemeClr>
                </a:solidFill>
              </a:endParaRPr>
            </a:p>
          </p:txBody>
        </p:sp>
        <p:sp>
          <p:nvSpPr>
            <p:cNvPr id="31" name="Freeform 42"/>
            <p:cNvSpPr/>
            <p:nvPr/>
          </p:nvSpPr>
          <p:spPr bwMode="auto">
            <a:xfrm>
              <a:off x="3469323" y="4387691"/>
              <a:ext cx="19050" cy="41275"/>
            </a:xfrm>
            <a:custGeom>
              <a:avLst/>
              <a:gdLst>
                <a:gd name="T0" fmla="*/ 3810 w 5"/>
                <a:gd name="T1" fmla="*/ 30018 h 11"/>
                <a:gd name="T2" fmla="*/ 3810 w 5"/>
                <a:gd name="T3" fmla="*/ 26266 h 11"/>
                <a:gd name="T4" fmla="*/ 0 w 5"/>
                <a:gd name="T5" fmla="*/ 22514 h 11"/>
                <a:gd name="T6" fmla="*/ 3810 w 5"/>
                <a:gd name="T7" fmla="*/ 15009 h 11"/>
                <a:gd name="T8" fmla="*/ 7620 w 5"/>
                <a:gd name="T9" fmla="*/ 3752 h 11"/>
                <a:gd name="T10" fmla="*/ 15240 w 5"/>
                <a:gd name="T11" fmla="*/ 0 h 11"/>
                <a:gd name="T12" fmla="*/ 19050 w 5"/>
                <a:gd name="T13" fmla="*/ 7505 h 11"/>
                <a:gd name="T14" fmla="*/ 15240 w 5"/>
                <a:gd name="T15" fmla="*/ 22514 h 11"/>
                <a:gd name="T16" fmla="*/ 7620 w 5"/>
                <a:gd name="T17" fmla="*/ 33770 h 11"/>
                <a:gd name="T18" fmla="*/ 0 w 5"/>
                <a:gd name="T19" fmla="*/ 41275 h 11"/>
                <a:gd name="T20" fmla="*/ 0 w 5"/>
                <a:gd name="T21" fmla="*/ 37523 h 11"/>
                <a:gd name="T22" fmla="*/ 0 w 5"/>
                <a:gd name="T23" fmla="*/ 33770 h 11"/>
                <a:gd name="T24" fmla="*/ 3810 w 5"/>
                <a:gd name="T25" fmla="*/ 30018 h 11"/>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5" h="11">
                  <a:moveTo>
                    <a:pt x="1" y="8"/>
                  </a:moveTo>
                  <a:cubicBezTo>
                    <a:pt x="1" y="7"/>
                    <a:pt x="1" y="7"/>
                    <a:pt x="1" y="7"/>
                  </a:cubicBezTo>
                  <a:cubicBezTo>
                    <a:pt x="0" y="7"/>
                    <a:pt x="0" y="7"/>
                    <a:pt x="0" y="6"/>
                  </a:cubicBezTo>
                  <a:cubicBezTo>
                    <a:pt x="0" y="5"/>
                    <a:pt x="0" y="4"/>
                    <a:pt x="1" y="4"/>
                  </a:cubicBezTo>
                  <a:cubicBezTo>
                    <a:pt x="1" y="3"/>
                    <a:pt x="1" y="2"/>
                    <a:pt x="2" y="1"/>
                  </a:cubicBezTo>
                  <a:cubicBezTo>
                    <a:pt x="3" y="0"/>
                    <a:pt x="3" y="0"/>
                    <a:pt x="4" y="0"/>
                  </a:cubicBezTo>
                  <a:cubicBezTo>
                    <a:pt x="4" y="0"/>
                    <a:pt x="5" y="1"/>
                    <a:pt x="5" y="2"/>
                  </a:cubicBezTo>
                  <a:cubicBezTo>
                    <a:pt x="5" y="3"/>
                    <a:pt x="4" y="4"/>
                    <a:pt x="4" y="6"/>
                  </a:cubicBezTo>
                  <a:cubicBezTo>
                    <a:pt x="3" y="7"/>
                    <a:pt x="2" y="8"/>
                    <a:pt x="2" y="9"/>
                  </a:cubicBezTo>
                  <a:cubicBezTo>
                    <a:pt x="1" y="10"/>
                    <a:pt x="0" y="11"/>
                    <a:pt x="0" y="11"/>
                  </a:cubicBezTo>
                  <a:cubicBezTo>
                    <a:pt x="0" y="11"/>
                    <a:pt x="0" y="11"/>
                    <a:pt x="0" y="10"/>
                  </a:cubicBezTo>
                  <a:cubicBezTo>
                    <a:pt x="0" y="10"/>
                    <a:pt x="0" y="10"/>
                    <a:pt x="0" y="9"/>
                  </a:cubicBezTo>
                  <a:cubicBezTo>
                    <a:pt x="1" y="8"/>
                    <a:pt x="1" y="8"/>
                    <a:pt x="1" y="8"/>
                  </a:cubicBezTo>
                  <a:close/>
                </a:path>
              </a:pathLst>
            </a:custGeom>
            <a:solidFill>
              <a:srgbClr val="2D5F84"/>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bg2">
                    <a:lumMod val="25000"/>
                  </a:schemeClr>
                </a:solidFill>
              </a:endParaRPr>
            </a:p>
          </p:txBody>
        </p:sp>
        <p:sp>
          <p:nvSpPr>
            <p:cNvPr id="32" name="Freeform 43"/>
            <p:cNvSpPr>
              <a:spLocks noEditPoints="1"/>
            </p:cNvSpPr>
            <p:nvPr/>
          </p:nvSpPr>
          <p:spPr bwMode="auto">
            <a:xfrm>
              <a:off x="3480435" y="4455954"/>
              <a:ext cx="60325" cy="101600"/>
            </a:xfrm>
            <a:custGeom>
              <a:avLst/>
              <a:gdLst>
                <a:gd name="T0" fmla="*/ 0 w 16"/>
                <a:gd name="T1" fmla="*/ 63970 h 27"/>
                <a:gd name="T2" fmla="*/ 0 w 16"/>
                <a:gd name="T3" fmla="*/ 60207 h 27"/>
                <a:gd name="T4" fmla="*/ 30163 w 16"/>
                <a:gd name="T5" fmla="*/ 15052 h 27"/>
                <a:gd name="T6" fmla="*/ 41473 w 16"/>
                <a:gd name="T7" fmla="*/ 0 h 27"/>
                <a:gd name="T8" fmla="*/ 45244 w 16"/>
                <a:gd name="T9" fmla="*/ 0 h 27"/>
                <a:gd name="T10" fmla="*/ 45244 w 16"/>
                <a:gd name="T11" fmla="*/ 3763 h 27"/>
                <a:gd name="T12" fmla="*/ 45244 w 16"/>
                <a:gd name="T13" fmla="*/ 7526 h 27"/>
                <a:gd name="T14" fmla="*/ 49014 w 16"/>
                <a:gd name="T15" fmla="*/ 15052 h 27"/>
                <a:gd name="T16" fmla="*/ 49014 w 16"/>
                <a:gd name="T17" fmla="*/ 26341 h 27"/>
                <a:gd name="T18" fmla="*/ 49014 w 16"/>
                <a:gd name="T19" fmla="*/ 33867 h 27"/>
                <a:gd name="T20" fmla="*/ 49014 w 16"/>
                <a:gd name="T21" fmla="*/ 52681 h 27"/>
                <a:gd name="T22" fmla="*/ 37703 w 16"/>
                <a:gd name="T23" fmla="*/ 63970 h 27"/>
                <a:gd name="T24" fmla="*/ 26392 w 16"/>
                <a:gd name="T25" fmla="*/ 79022 h 27"/>
                <a:gd name="T26" fmla="*/ 30163 w 16"/>
                <a:gd name="T27" fmla="*/ 79022 h 27"/>
                <a:gd name="T28" fmla="*/ 37703 w 16"/>
                <a:gd name="T29" fmla="*/ 79022 h 27"/>
                <a:gd name="T30" fmla="*/ 49014 w 16"/>
                <a:gd name="T31" fmla="*/ 71496 h 27"/>
                <a:gd name="T32" fmla="*/ 60325 w 16"/>
                <a:gd name="T33" fmla="*/ 60207 h 27"/>
                <a:gd name="T34" fmla="*/ 60325 w 16"/>
                <a:gd name="T35" fmla="*/ 67733 h 27"/>
                <a:gd name="T36" fmla="*/ 37703 w 16"/>
                <a:gd name="T37" fmla="*/ 90311 h 27"/>
                <a:gd name="T38" fmla="*/ 22622 w 16"/>
                <a:gd name="T39" fmla="*/ 101600 h 27"/>
                <a:gd name="T40" fmla="*/ 3770 w 16"/>
                <a:gd name="T41" fmla="*/ 90311 h 27"/>
                <a:gd name="T42" fmla="*/ 0 w 16"/>
                <a:gd name="T43" fmla="*/ 79022 h 27"/>
                <a:gd name="T44" fmla="*/ 0 w 16"/>
                <a:gd name="T45" fmla="*/ 63970 h 27"/>
                <a:gd name="T46" fmla="*/ 33933 w 16"/>
                <a:gd name="T47" fmla="*/ 45156 h 27"/>
                <a:gd name="T48" fmla="*/ 30163 w 16"/>
                <a:gd name="T49" fmla="*/ 26341 h 27"/>
                <a:gd name="T50" fmla="*/ 7541 w 16"/>
                <a:gd name="T51" fmla="*/ 60207 h 27"/>
                <a:gd name="T52" fmla="*/ 15081 w 16"/>
                <a:gd name="T53" fmla="*/ 63970 h 27"/>
                <a:gd name="T54" fmla="*/ 18852 w 16"/>
                <a:gd name="T55" fmla="*/ 75259 h 27"/>
                <a:gd name="T56" fmla="*/ 30163 w 16"/>
                <a:gd name="T57" fmla="*/ 63970 h 27"/>
                <a:gd name="T58" fmla="*/ 33933 w 16"/>
                <a:gd name="T59" fmla="*/ 48919 h 27"/>
                <a:gd name="T60" fmla="*/ 33933 w 16"/>
                <a:gd name="T61" fmla="*/ 45156 h 27"/>
                <a:gd name="T62" fmla="*/ 33933 w 16"/>
                <a:gd name="T63" fmla="*/ 45156 h 27"/>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16" h="27">
                  <a:moveTo>
                    <a:pt x="0" y="17"/>
                  </a:moveTo>
                  <a:cubicBezTo>
                    <a:pt x="0" y="16"/>
                    <a:pt x="0" y="16"/>
                    <a:pt x="0" y="16"/>
                  </a:cubicBezTo>
                  <a:cubicBezTo>
                    <a:pt x="4" y="10"/>
                    <a:pt x="7" y="6"/>
                    <a:pt x="8" y="4"/>
                  </a:cubicBezTo>
                  <a:cubicBezTo>
                    <a:pt x="9" y="1"/>
                    <a:pt x="10" y="0"/>
                    <a:pt x="11" y="0"/>
                  </a:cubicBezTo>
                  <a:cubicBezTo>
                    <a:pt x="11" y="0"/>
                    <a:pt x="12" y="0"/>
                    <a:pt x="12" y="0"/>
                  </a:cubicBezTo>
                  <a:cubicBezTo>
                    <a:pt x="12" y="1"/>
                    <a:pt x="12" y="1"/>
                    <a:pt x="12" y="1"/>
                  </a:cubicBezTo>
                  <a:cubicBezTo>
                    <a:pt x="12" y="1"/>
                    <a:pt x="12" y="1"/>
                    <a:pt x="12" y="2"/>
                  </a:cubicBezTo>
                  <a:cubicBezTo>
                    <a:pt x="12" y="2"/>
                    <a:pt x="12" y="3"/>
                    <a:pt x="13" y="4"/>
                  </a:cubicBezTo>
                  <a:cubicBezTo>
                    <a:pt x="13" y="5"/>
                    <a:pt x="13" y="6"/>
                    <a:pt x="13" y="7"/>
                  </a:cubicBezTo>
                  <a:cubicBezTo>
                    <a:pt x="13" y="8"/>
                    <a:pt x="13" y="9"/>
                    <a:pt x="13" y="9"/>
                  </a:cubicBezTo>
                  <a:cubicBezTo>
                    <a:pt x="13" y="11"/>
                    <a:pt x="13" y="12"/>
                    <a:pt x="13" y="14"/>
                  </a:cubicBezTo>
                  <a:cubicBezTo>
                    <a:pt x="12" y="15"/>
                    <a:pt x="11" y="16"/>
                    <a:pt x="10" y="17"/>
                  </a:cubicBezTo>
                  <a:cubicBezTo>
                    <a:pt x="10" y="19"/>
                    <a:pt x="8" y="20"/>
                    <a:pt x="7" y="21"/>
                  </a:cubicBezTo>
                  <a:cubicBezTo>
                    <a:pt x="7" y="21"/>
                    <a:pt x="8" y="21"/>
                    <a:pt x="8" y="21"/>
                  </a:cubicBezTo>
                  <a:cubicBezTo>
                    <a:pt x="9" y="21"/>
                    <a:pt x="10" y="21"/>
                    <a:pt x="10" y="21"/>
                  </a:cubicBezTo>
                  <a:cubicBezTo>
                    <a:pt x="11" y="20"/>
                    <a:pt x="12" y="20"/>
                    <a:pt x="13" y="19"/>
                  </a:cubicBezTo>
                  <a:cubicBezTo>
                    <a:pt x="14" y="18"/>
                    <a:pt x="15" y="17"/>
                    <a:pt x="16" y="16"/>
                  </a:cubicBezTo>
                  <a:cubicBezTo>
                    <a:pt x="16" y="18"/>
                    <a:pt x="16" y="18"/>
                    <a:pt x="16" y="18"/>
                  </a:cubicBezTo>
                  <a:cubicBezTo>
                    <a:pt x="14" y="21"/>
                    <a:pt x="12" y="23"/>
                    <a:pt x="10" y="24"/>
                  </a:cubicBezTo>
                  <a:cubicBezTo>
                    <a:pt x="8" y="26"/>
                    <a:pt x="7" y="27"/>
                    <a:pt x="6" y="27"/>
                  </a:cubicBezTo>
                  <a:cubicBezTo>
                    <a:pt x="4" y="27"/>
                    <a:pt x="3" y="26"/>
                    <a:pt x="1" y="24"/>
                  </a:cubicBezTo>
                  <a:cubicBezTo>
                    <a:pt x="1" y="23"/>
                    <a:pt x="0" y="22"/>
                    <a:pt x="0" y="21"/>
                  </a:cubicBezTo>
                  <a:cubicBezTo>
                    <a:pt x="0" y="20"/>
                    <a:pt x="0" y="19"/>
                    <a:pt x="0" y="17"/>
                  </a:cubicBezTo>
                  <a:close/>
                  <a:moveTo>
                    <a:pt x="9" y="12"/>
                  </a:moveTo>
                  <a:cubicBezTo>
                    <a:pt x="8" y="7"/>
                    <a:pt x="8" y="7"/>
                    <a:pt x="8" y="7"/>
                  </a:cubicBezTo>
                  <a:cubicBezTo>
                    <a:pt x="7" y="9"/>
                    <a:pt x="5" y="12"/>
                    <a:pt x="2" y="16"/>
                  </a:cubicBezTo>
                  <a:cubicBezTo>
                    <a:pt x="3" y="16"/>
                    <a:pt x="3" y="17"/>
                    <a:pt x="4" y="17"/>
                  </a:cubicBezTo>
                  <a:cubicBezTo>
                    <a:pt x="4" y="18"/>
                    <a:pt x="5" y="19"/>
                    <a:pt x="5" y="20"/>
                  </a:cubicBezTo>
                  <a:cubicBezTo>
                    <a:pt x="7" y="19"/>
                    <a:pt x="7" y="18"/>
                    <a:pt x="8" y="17"/>
                  </a:cubicBezTo>
                  <a:cubicBezTo>
                    <a:pt x="9" y="16"/>
                    <a:pt x="9" y="15"/>
                    <a:pt x="9" y="13"/>
                  </a:cubicBezTo>
                  <a:cubicBezTo>
                    <a:pt x="9" y="13"/>
                    <a:pt x="9" y="13"/>
                    <a:pt x="9" y="12"/>
                  </a:cubicBezTo>
                  <a:cubicBezTo>
                    <a:pt x="9" y="12"/>
                    <a:pt x="9" y="12"/>
                    <a:pt x="9" y="12"/>
                  </a:cubicBezTo>
                  <a:close/>
                </a:path>
              </a:pathLst>
            </a:custGeom>
            <a:solidFill>
              <a:srgbClr val="2D5F84"/>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bg2">
                    <a:lumMod val="25000"/>
                  </a:schemeClr>
                </a:solidFill>
              </a:endParaRPr>
            </a:p>
          </p:txBody>
        </p:sp>
        <p:sp>
          <p:nvSpPr>
            <p:cNvPr id="33" name="Freeform 44"/>
            <p:cNvSpPr/>
            <p:nvPr/>
          </p:nvSpPr>
          <p:spPr bwMode="auto">
            <a:xfrm>
              <a:off x="3593148" y="4428966"/>
              <a:ext cx="60325" cy="131763"/>
            </a:xfrm>
            <a:custGeom>
              <a:avLst/>
              <a:gdLst>
                <a:gd name="T0" fmla="*/ 33933 w 16"/>
                <a:gd name="T1" fmla="*/ 22588 h 35"/>
                <a:gd name="T2" fmla="*/ 37703 w 16"/>
                <a:gd name="T3" fmla="*/ 22588 h 35"/>
                <a:gd name="T4" fmla="*/ 45244 w 16"/>
                <a:gd name="T5" fmla="*/ 3765 h 35"/>
                <a:gd name="T6" fmla="*/ 56555 w 16"/>
                <a:gd name="T7" fmla="*/ 0 h 35"/>
                <a:gd name="T8" fmla="*/ 60325 w 16"/>
                <a:gd name="T9" fmla="*/ 3765 h 35"/>
                <a:gd name="T10" fmla="*/ 56555 w 16"/>
                <a:gd name="T11" fmla="*/ 11294 h 35"/>
                <a:gd name="T12" fmla="*/ 49014 w 16"/>
                <a:gd name="T13" fmla="*/ 22588 h 35"/>
                <a:gd name="T14" fmla="*/ 56555 w 16"/>
                <a:gd name="T15" fmla="*/ 22588 h 35"/>
                <a:gd name="T16" fmla="*/ 60325 w 16"/>
                <a:gd name="T17" fmla="*/ 22588 h 35"/>
                <a:gd name="T18" fmla="*/ 45244 w 16"/>
                <a:gd name="T19" fmla="*/ 52705 h 35"/>
                <a:gd name="T20" fmla="*/ 41473 w 16"/>
                <a:gd name="T21" fmla="*/ 52705 h 35"/>
                <a:gd name="T22" fmla="*/ 37703 w 16"/>
                <a:gd name="T23" fmla="*/ 48941 h 35"/>
                <a:gd name="T24" fmla="*/ 33933 w 16"/>
                <a:gd name="T25" fmla="*/ 48941 h 35"/>
                <a:gd name="T26" fmla="*/ 26392 w 16"/>
                <a:gd name="T27" fmla="*/ 67764 h 35"/>
                <a:gd name="T28" fmla="*/ 18852 w 16"/>
                <a:gd name="T29" fmla="*/ 86587 h 35"/>
                <a:gd name="T30" fmla="*/ 18852 w 16"/>
                <a:gd name="T31" fmla="*/ 97881 h 35"/>
                <a:gd name="T32" fmla="*/ 22622 w 16"/>
                <a:gd name="T33" fmla="*/ 105410 h 35"/>
                <a:gd name="T34" fmla="*/ 33933 w 16"/>
                <a:gd name="T35" fmla="*/ 101646 h 35"/>
                <a:gd name="T36" fmla="*/ 49014 w 16"/>
                <a:gd name="T37" fmla="*/ 86587 h 35"/>
                <a:gd name="T38" fmla="*/ 49014 w 16"/>
                <a:gd name="T39" fmla="*/ 94116 h 35"/>
                <a:gd name="T40" fmla="*/ 11311 w 16"/>
                <a:gd name="T41" fmla="*/ 131763 h 35"/>
                <a:gd name="T42" fmla="*/ 3770 w 16"/>
                <a:gd name="T43" fmla="*/ 127998 h 35"/>
                <a:gd name="T44" fmla="*/ 0 w 16"/>
                <a:gd name="T45" fmla="*/ 116704 h 35"/>
                <a:gd name="T46" fmla="*/ 3770 w 16"/>
                <a:gd name="T47" fmla="*/ 105410 h 35"/>
                <a:gd name="T48" fmla="*/ 7541 w 16"/>
                <a:gd name="T49" fmla="*/ 86587 h 35"/>
                <a:gd name="T50" fmla="*/ 3770 w 16"/>
                <a:gd name="T51" fmla="*/ 90352 h 35"/>
                <a:gd name="T52" fmla="*/ 3770 w 16"/>
                <a:gd name="T53" fmla="*/ 90352 h 35"/>
                <a:gd name="T54" fmla="*/ 0 w 16"/>
                <a:gd name="T55" fmla="*/ 94116 h 35"/>
                <a:gd name="T56" fmla="*/ 0 w 16"/>
                <a:gd name="T57" fmla="*/ 97881 h 35"/>
                <a:gd name="T58" fmla="*/ 0 w 16"/>
                <a:gd name="T59" fmla="*/ 86587 h 35"/>
                <a:gd name="T60" fmla="*/ 22622 w 16"/>
                <a:gd name="T61" fmla="*/ 48941 h 35"/>
                <a:gd name="T62" fmla="*/ 18852 w 16"/>
                <a:gd name="T63" fmla="*/ 48941 h 35"/>
                <a:gd name="T64" fmla="*/ 18852 w 16"/>
                <a:gd name="T65" fmla="*/ 48941 h 35"/>
                <a:gd name="T66" fmla="*/ 7541 w 16"/>
                <a:gd name="T67" fmla="*/ 48941 h 35"/>
                <a:gd name="T68" fmla="*/ 7541 w 16"/>
                <a:gd name="T69" fmla="*/ 52705 h 35"/>
                <a:gd name="T70" fmla="*/ 3770 w 16"/>
                <a:gd name="T71" fmla="*/ 52705 h 35"/>
                <a:gd name="T72" fmla="*/ 3770 w 16"/>
                <a:gd name="T73" fmla="*/ 48941 h 35"/>
                <a:gd name="T74" fmla="*/ 7541 w 16"/>
                <a:gd name="T75" fmla="*/ 37647 h 35"/>
                <a:gd name="T76" fmla="*/ 15081 w 16"/>
                <a:gd name="T77" fmla="*/ 26353 h 35"/>
                <a:gd name="T78" fmla="*/ 22622 w 16"/>
                <a:gd name="T79" fmla="*/ 22588 h 35"/>
                <a:gd name="T80" fmla="*/ 33933 w 16"/>
                <a:gd name="T81" fmla="*/ 22588 h 35"/>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16" h="35">
                  <a:moveTo>
                    <a:pt x="9" y="6"/>
                  </a:moveTo>
                  <a:cubicBezTo>
                    <a:pt x="10" y="6"/>
                    <a:pt x="10" y="6"/>
                    <a:pt x="10" y="6"/>
                  </a:cubicBezTo>
                  <a:cubicBezTo>
                    <a:pt x="11" y="4"/>
                    <a:pt x="11" y="2"/>
                    <a:pt x="12" y="1"/>
                  </a:cubicBezTo>
                  <a:cubicBezTo>
                    <a:pt x="13" y="1"/>
                    <a:pt x="14" y="0"/>
                    <a:pt x="15" y="0"/>
                  </a:cubicBezTo>
                  <a:cubicBezTo>
                    <a:pt x="16" y="0"/>
                    <a:pt x="16" y="0"/>
                    <a:pt x="16" y="1"/>
                  </a:cubicBezTo>
                  <a:cubicBezTo>
                    <a:pt x="16" y="1"/>
                    <a:pt x="16" y="2"/>
                    <a:pt x="15" y="3"/>
                  </a:cubicBezTo>
                  <a:cubicBezTo>
                    <a:pt x="14" y="4"/>
                    <a:pt x="14" y="5"/>
                    <a:pt x="13" y="6"/>
                  </a:cubicBezTo>
                  <a:cubicBezTo>
                    <a:pt x="14" y="6"/>
                    <a:pt x="14" y="6"/>
                    <a:pt x="15" y="6"/>
                  </a:cubicBezTo>
                  <a:cubicBezTo>
                    <a:pt x="15" y="6"/>
                    <a:pt x="16" y="6"/>
                    <a:pt x="16" y="6"/>
                  </a:cubicBezTo>
                  <a:cubicBezTo>
                    <a:pt x="15" y="9"/>
                    <a:pt x="14" y="11"/>
                    <a:pt x="12" y="14"/>
                  </a:cubicBezTo>
                  <a:cubicBezTo>
                    <a:pt x="12" y="14"/>
                    <a:pt x="11" y="14"/>
                    <a:pt x="11" y="14"/>
                  </a:cubicBezTo>
                  <a:cubicBezTo>
                    <a:pt x="11" y="13"/>
                    <a:pt x="11" y="13"/>
                    <a:pt x="10" y="13"/>
                  </a:cubicBezTo>
                  <a:cubicBezTo>
                    <a:pt x="10" y="13"/>
                    <a:pt x="9" y="13"/>
                    <a:pt x="9" y="13"/>
                  </a:cubicBezTo>
                  <a:cubicBezTo>
                    <a:pt x="8" y="15"/>
                    <a:pt x="7" y="17"/>
                    <a:pt x="7" y="18"/>
                  </a:cubicBezTo>
                  <a:cubicBezTo>
                    <a:pt x="6" y="20"/>
                    <a:pt x="6" y="21"/>
                    <a:pt x="5" y="23"/>
                  </a:cubicBezTo>
                  <a:cubicBezTo>
                    <a:pt x="5" y="24"/>
                    <a:pt x="5" y="25"/>
                    <a:pt x="5" y="26"/>
                  </a:cubicBezTo>
                  <a:cubicBezTo>
                    <a:pt x="5" y="28"/>
                    <a:pt x="5" y="28"/>
                    <a:pt x="6" y="28"/>
                  </a:cubicBezTo>
                  <a:cubicBezTo>
                    <a:pt x="7" y="28"/>
                    <a:pt x="8" y="28"/>
                    <a:pt x="9" y="27"/>
                  </a:cubicBezTo>
                  <a:cubicBezTo>
                    <a:pt x="10" y="26"/>
                    <a:pt x="11" y="25"/>
                    <a:pt x="13" y="23"/>
                  </a:cubicBezTo>
                  <a:cubicBezTo>
                    <a:pt x="13" y="25"/>
                    <a:pt x="13" y="25"/>
                    <a:pt x="13" y="25"/>
                  </a:cubicBezTo>
                  <a:cubicBezTo>
                    <a:pt x="8" y="32"/>
                    <a:pt x="5" y="35"/>
                    <a:pt x="3" y="35"/>
                  </a:cubicBezTo>
                  <a:cubicBezTo>
                    <a:pt x="2" y="35"/>
                    <a:pt x="1" y="34"/>
                    <a:pt x="1" y="34"/>
                  </a:cubicBezTo>
                  <a:cubicBezTo>
                    <a:pt x="1" y="33"/>
                    <a:pt x="0" y="32"/>
                    <a:pt x="0" y="31"/>
                  </a:cubicBezTo>
                  <a:cubicBezTo>
                    <a:pt x="0" y="30"/>
                    <a:pt x="0" y="29"/>
                    <a:pt x="1" y="28"/>
                  </a:cubicBezTo>
                  <a:cubicBezTo>
                    <a:pt x="1" y="27"/>
                    <a:pt x="1" y="25"/>
                    <a:pt x="2" y="23"/>
                  </a:cubicBezTo>
                  <a:cubicBezTo>
                    <a:pt x="2" y="23"/>
                    <a:pt x="2" y="23"/>
                    <a:pt x="1" y="24"/>
                  </a:cubicBezTo>
                  <a:cubicBezTo>
                    <a:pt x="1" y="24"/>
                    <a:pt x="1" y="24"/>
                    <a:pt x="1" y="24"/>
                  </a:cubicBezTo>
                  <a:cubicBezTo>
                    <a:pt x="1" y="24"/>
                    <a:pt x="1" y="25"/>
                    <a:pt x="0" y="25"/>
                  </a:cubicBezTo>
                  <a:cubicBezTo>
                    <a:pt x="0" y="25"/>
                    <a:pt x="0" y="25"/>
                    <a:pt x="0" y="26"/>
                  </a:cubicBezTo>
                  <a:cubicBezTo>
                    <a:pt x="0" y="23"/>
                    <a:pt x="0" y="23"/>
                    <a:pt x="0" y="23"/>
                  </a:cubicBezTo>
                  <a:cubicBezTo>
                    <a:pt x="1" y="21"/>
                    <a:pt x="4" y="18"/>
                    <a:pt x="6" y="13"/>
                  </a:cubicBezTo>
                  <a:cubicBezTo>
                    <a:pt x="6" y="13"/>
                    <a:pt x="6" y="13"/>
                    <a:pt x="5" y="13"/>
                  </a:cubicBezTo>
                  <a:cubicBezTo>
                    <a:pt x="5" y="13"/>
                    <a:pt x="5" y="13"/>
                    <a:pt x="5" y="13"/>
                  </a:cubicBezTo>
                  <a:cubicBezTo>
                    <a:pt x="4" y="13"/>
                    <a:pt x="3" y="13"/>
                    <a:pt x="2" y="13"/>
                  </a:cubicBezTo>
                  <a:cubicBezTo>
                    <a:pt x="2" y="13"/>
                    <a:pt x="2" y="13"/>
                    <a:pt x="2" y="14"/>
                  </a:cubicBezTo>
                  <a:cubicBezTo>
                    <a:pt x="2" y="14"/>
                    <a:pt x="2" y="14"/>
                    <a:pt x="1" y="14"/>
                  </a:cubicBezTo>
                  <a:cubicBezTo>
                    <a:pt x="1" y="14"/>
                    <a:pt x="1" y="14"/>
                    <a:pt x="1" y="13"/>
                  </a:cubicBezTo>
                  <a:cubicBezTo>
                    <a:pt x="1" y="13"/>
                    <a:pt x="2" y="12"/>
                    <a:pt x="2" y="10"/>
                  </a:cubicBezTo>
                  <a:cubicBezTo>
                    <a:pt x="3" y="9"/>
                    <a:pt x="3" y="8"/>
                    <a:pt x="4" y="7"/>
                  </a:cubicBezTo>
                  <a:cubicBezTo>
                    <a:pt x="4" y="7"/>
                    <a:pt x="5" y="6"/>
                    <a:pt x="6" y="6"/>
                  </a:cubicBezTo>
                  <a:cubicBezTo>
                    <a:pt x="6" y="6"/>
                    <a:pt x="7" y="6"/>
                    <a:pt x="9" y="6"/>
                  </a:cubicBezTo>
                  <a:close/>
                </a:path>
              </a:pathLst>
            </a:custGeom>
            <a:solidFill>
              <a:srgbClr val="2D5F84"/>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bg2">
                    <a:lumMod val="25000"/>
                  </a:schemeClr>
                </a:solidFill>
              </a:endParaRPr>
            </a:p>
          </p:txBody>
        </p:sp>
        <p:sp>
          <p:nvSpPr>
            <p:cNvPr id="34" name="Freeform 45"/>
            <p:cNvSpPr/>
            <p:nvPr/>
          </p:nvSpPr>
          <p:spPr bwMode="auto">
            <a:xfrm>
              <a:off x="3642360" y="4462304"/>
              <a:ext cx="55563" cy="90488"/>
            </a:xfrm>
            <a:custGeom>
              <a:avLst/>
              <a:gdLst>
                <a:gd name="T0" fmla="*/ 0 w 15"/>
                <a:gd name="T1" fmla="*/ 64096 h 24"/>
                <a:gd name="T2" fmla="*/ 0 w 15"/>
                <a:gd name="T3" fmla="*/ 52785 h 24"/>
                <a:gd name="T4" fmla="*/ 7408 w 15"/>
                <a:gd name="T5" fmla="*/ 41474 h 24"/>
                <a:gd name="T6" fmla="*/ 0 w 15"/>
                <a:gd name="T7" fmla="*/ 37703 h 24"/>
                <a:gd name="T8" fmla="*/ 0 w 15"/>
                <a:gd name="T9" fmla="*/ 30163 h 24"/>
                <a:gd name="T10" fmla="*/ 3704 w 15"/>
                <a:gd name="T11" fmla="*/ 18852 h 24"/>
                <a:gd name="T12" fmla="*/ 11113 w 15"/>
                <a:gd name="T13" fmla="*/ 7541 h 24"/>
                <a:gd name="T14" fmla="*/ 18521 w 15"/>
                <a:gd name="T15" fmla="*/ 0 h 24"/>
                <a:gd name="T16" fmla="*/ 18521 w 15"/>
                <a:gd name="T17" fmla="*/ 0 h 24"/>
                <a:gd name="T18" fmla="*/ 22225 w 15"/>
                <a:gd name="T19" fmla="*/ 0 h 24"/>
                <a:gd name="T20" fmla="*/ 18521 w 15"/>
                <a:gd name="T21" fmla="*/ 11311 h 24"/>
                <a:gd name="T22" fmla="*/ 44450 w 15"/>
                <a:gd name="T23" fmla="*/ 7541 h 24"/>
                <a:gd name="T24" fmla="*/ 44450 w 15"/>
                <a:gd name="T25" fmla="*/ 7541 h 24"/>
                <a:gd name="T26" fmla="*/ 48155 w 15"/>
                <a:gd name="T27" fmla="*/ 11311 h 24"/>
                <a:gd name="T28" fmla="*/ 48155 w 15"/>
                <a:gd name="T29" fmla="*/ 18852 h 24"/>
                <a:gd name="T30" fmla="*/ 48155 w 15"/>
                <a:gd name="T31" fmla="*/ 26392 h 24"/>
                <a:gd name="T32" fmla="*/ 40746 w 15"/>
                <a:gd name="T33" fmla="*/ 33933 h 24"/>
                <a:gd name="T34" fmla="*/ 33338 w 15"/>
                <a:gd name="T35" fmla="*/ 49014 h 24"/>
                <a:gd name="T36" fmla="*/ 29634 w 15"/>
                <a:gd name="T37" fmla="*/ 64096 h 24"/>
                <a:gd name="T38" fmla="*/ 33338 w 15"/>
                <a:gd name="T39" fmla="*/ 67866 h 24"/>
                <a:gd name="T40" fmla="*/ 55563 w 15"/>
                <a:gd name="T41" fmla="*/ 52785 h 24"/>
                <a:gd name="T42" fmla="*/ 55563 w 15"/>
                <a:gd name="T43" fmla="*/ 60325 h 24"/>
                <a:gd name="T44" fmla="*/ 40746 w 15"/>
                <a:gd name="T45" fmla="*/ 79177 h 24"/>
                <a:gd name="T46" fmla="*/ 33338 w 15"/>
                <a:gd name="T47" fmla="*/ 86718 h 24"/>
                <a:gd name="T48" fmla="*/ 25929 w 15"/>
                <a:gd name="T49" fmla="*/ 90488 h 24"/>
                <a:gd name="T50" fmla="*/ 18521 w 15"/>
                <a:gd name="T51" fmla="*/ 86718 h 24"/>
                <a:gd name="T52" fmla="*/ 14817 w 15"/>
                <a:gd name="T53" fmla="*/ 71636 h 24"/>
                <a:gd name="T54" fmla="*/ 18521 w 15"/>
                <a:gd name="T55" fmla="*/ 60325 h 24"/>
                <a:gd name="T56" fmla="*/ 25929 w 15"/>
                <a:gd name="T57" fmla="*/ 45244 h 24"/>
                <a:gd name="T58" fmla="*/ 33338 w 15"/>
                <a:gd name="T59" fmla="*/ 30163 h 24"/>
                <a:gd name="T60" fmla="*/ 25929 w 15"/>
                <a:gd name="T61" fmla="*/ 30163 h 24"/>
                <a:gd name="T62" fmla="*/ 22225 w 15"/>
                <a:gd name="T63" fmla="*/ 33933 h 24"/>
                <a:gd name="T64" fmla="*/ 14817 w 15"/>
                <a:gd name="T65" fmla="*/ 33933 h 24"/>
                <a:gd name="T66" fmla="*/ 0 w 15"/>
                <a:gd name="T67" fmla="*/ 64096 h 24"/>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15" h="24">
                  <a:moveTo>
                    <a:pt x="0" y="17"/>
                  </a:moveTo>
                  <a:cubicBezTo>
                    <a:pt x="0" y="14"/>
                    <a:pt x="0" y="14"/>
                    <a:pt x="0" y="14"/>
                  </a:cubicBezTo>
                  <a:cubicBezTo>
                    <a:pt x="0" y="13"/>
                    <a:pt x="1" y="12"/>
                    <a:pt x="2" y="11"/>
                  </a:cubicBezTo>
                  <a:cubicBezTo>
                    <a:pt x="1" y="11"/>
                    <a:pt x="1" y="10"/>
                    <a:pt x="0" y="10"/>
                  </a:cubicBezTo>
                  <a:cubicBezTo>
                    <a:pt x="0" y="10"/>
                    <a:pt x="0" y="9"/>
                    <a:pt x="0" y="8"/>
                  </a:cubicBezTo>
                  <a:cubicBezTo>
                    <a:pt x="0" y="8"/>
                    <a:pt x="0" y="7"/>
                    <a:pt x="1" y="5"/>
                  </a:cubicBezTo>
                  <a:cubicBezTo>
                    <a:pt x="1" y="4"/>
                    <a:pt x="2" y="3"/>
                    <a:pt x="3" y="2"/>
                  </a:cubicBezTo>
                  <a:cubicBezTo>
                    <a:pt x="3" y="1"/>
                    <a:pt x="4" y="0"/>
                    <a:pt x="5" y="0"/>
                  </a:cubicBezTo>
                  <a:cubicBezTo>
                    <a:pt x="5" y="0"/>
                    <a:pt x="5" y="0"/>
                    <a:pt x="5" y="0"/>
                  </a:cubicBezTo>
                  <a:cubicBezTo>
                    <a:pt x="6" y="0"/>
                    <a:pt x="6" y="0"/>
                    <a:pt x="6" y="0"/>
                  </a:cubicBezTo>
                  <a:cubicBezTo>
                    <a:pt x="6" y="1"/>
                    <a:pt x="6" y="1"/>
                    <a:pt x="5" y="3"/>
                  </a:cubicBezTo>
                  <a:cubicBezTo>
                    <a:pt x="8" y="2"/>
                    <a:pt x="11" y="2"/>
                    <a:pt x="12" y="2"/>
                  </a:cubicBezTo>
                  <a:cubicBezTo>
                    <a:pt x="12" y="2"/>
                    <a:pt x="12" y="2"/>
                    <a:pt x="12" y="2"/>
                  </a:cubicBezTo>
                  <a:cubicBezTo>
                    <a:pt x="13" y="2"/>
                    <a:pt x="13" y="2"/>
                    <a:pt x="13" y="3"/>
                  </a:cubicBezTo>
                  <a:cubicBezTo>
                    <a:pt x="13" y="4"/>
                    <a:pt x="13" y="5"/>
                    <a:pt x="13" y="5"/>
                  </a:cubicBezTo>
                  <a:cubicBezTo>
                    <a:pt x="13" y="6"/>
                    <a:pt x="13" y="6"/>
                    <a:pt x="13" y="7"/>
                  </a:cubicBezTo>
                  <a:cubicBezTo>
                    <a:pt x="12" y="7"/>
                    <a:pt x="12" y="8"/>
                    <a:pt x="11" y="9"/>
                  </a:cubicBezTo>
                  <a:cubicBezTo>
                    <a:pt x="10" y="10"/>
                    <a:pt x="10" y="12"/>
                    <a:pt x="9" y="13"/>
                  </a:cubicBezTo>
                  <a:cubicBezTo>
                    <a:pt x="8" y="15"/>
                    <a:pt x="8" y="16"/>
                    <a:pt x="8" y="17"/>
                  </a:cubicBezTo>
                  <a:cubicBezTo>
                    <a:pt x="8" y="18"/>
                    <a:pt x="9" y="18"/>
                    <a:pt x="9" y="18"/>
                  </a:cubicBezTo>
                  <a:cubicBezTo>
                    <a:pt x="11" y="18"/>
                    <a:pt x="12" y="17"/>
                    <a:pt x="15" y="14"/>
                  </a:cubicBezTo>
                  <a:cubicBezTo>
                    <a:pt x="15" y="16"/>
                    <a:pt x="15" y="16"/>
                    <a:pt x="15" y="16"/>
                  </a:cubicBezTo>
                  <a:cubicBezTo>
                    <a:pt x="13" y="18"/>
                    <a:pt x="12" y="20"/>
                    <a:pt x="11" y="21"/>
                  </a:cubicBezTo>
                  <a:cubicBezTo>
                    <a:pt x="10" y="22"/>
                    <a:pt x="10" y="23"/>
                    <a:pt x="9" y="23"/>
                  </a:cubicBezTo>
                  <a:cubicBezTo>
                    <a:pt x="8" y="24"/>
                    <a:pt x="7" y="24"/>
                    <a:pt x="7" y="24"/>
                  </a:cubicBezTo>
                  <a:cubicBezTo>
                    <a:pt x="6" y="24"/>
                    <a:pt x="6" y="24"/>
                    <a:pt x="5" y="23"/>
                  </a:cubicBezTo>
                  <a:cubicBezTo>
                    <a:pt x="5" y="22"/>
                    <a:pt x="4" y="21"/>
                    <a:pt x="4" y="19"/>
                  </a:cubicBezTo>
                  <a:cubicBezTo>
                    <a:pt x="4" y="18"/>
                    <a:pt x="5" y="17"/>
                    <a:pt x="5" y="16"/>
                  </a:cubicBezTo>
                  <a:cubicBezTo>
                    <a:pt x="5" y="15"/>
                    <a:pt x="6" y="14"/>
                    <a:pt x="7" y="12"/>
                  </a:cubicBezTo>
                  <a:cubicBezTo>
                    <a:pt x="7" y="11"/>
                    <a:pt x="8" y="9"/>
                    <a:pt x="9" y="8"/>
                  </a:cubicBezTo>
                  <a:cubicBezTo>
                    <a:pt x="8" y="8"/>
                    <a:pt x="8" y="8"/>
                    <a:pt x="7" y="8"/>
                  </a:cubicBezTo>
                  <a:cubicBezTo>
                    <a:pt x="7" y="8"/>
                    <a:pt x="6" y="9"/>
                    <a:pt x="6" y="9"/>
                  </a:cubicBezTo>
                  <a:cubicBezTo>
                    <a:pt x="5" y="9"/>
                    <a:pt x="4" y="9"/>
                    <a:pt x="4" y="9"/>
                  </a:cubicBezTo>
                  <a:cubicBezTo>
                    <a:pt x="3" y="12"/>
                    <a:pt x="1" y="14"/>
                    <a:pt x="0" y="17"/>
                  </a:cubicBezTo>
                  <a:close/>
                </a:path>
              </a:pathLst>
            </a:custGeom>
            <a:solidFill>
              <a:srgbClr val="2D5F84"/>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bg2">
                    <a:lumMod val="25000"/>
                  </a:schemeClr>
                </a:solidFill>
              </a:endParaRPr>
            </a:p>
          </p:txBody>
        </p:sp>
        <p:sp>
          <p:nvSpPr>
            <p:cNvPr id="35" name="Freeform 46"/>
            <p:cNvSpPr>
              <a:spLocks noEditPoints="1"/>
            </p:cNvSpPr>
            <p:nvPr/>
          </p:nvSpPr>
          <p:spPr bwMode="auto">
            <a:xfrm>
              <a:off x="3694748" y="4459129"/>
              <a:ext cx="82550" cy="98425"/>
            </a:xfrm>
            <a:custGeom>
              <a:avLst/>
              <a:gdLst>
                <a:gd name="T0" fmla="*/ 15009 w 22"/>
                <a:gd name="T1" fmla="*/ 34070 h 26"/>
                <a:gd name="T2" fmla="*/ 41275 w 22"/>
                <a:gd name="T3" fmla="*/ 7571 h 26"/>
                <a:gd name="T4" fmla="*/ 63789 w 22"/>
                <a:gd name="T5" fmla="*/ 0 h 26"/>
                <a:gd name="T6" fmla="*/ 63789 w 22"/>
                <a:gd name="T7" fmla="*/ 3786 h 26"/>
                <a:gd name="T8" fmla="*/ 67541 w 22"/>
                <a:gd name="T9" fmla="*/ 7571 h 26"/>
                <a:gd name="T10" fmla="*/ 67541 w 22"/>
                <a:gd name="T11" fmla="*/ 11357 h 26"/>
                <a:gd name="T12" fmla="*/ 67541 w 22"/>
                <a:gd name="T13" fmla="*/ 15142 h 26"/>
                <a:gd name="T14" fmla="*/ 63789 w 22"/>
                <a:gd name="T15" fmla="*/ 18928 h 26"/>
                <a:gd name="T16" fmla="*/ 63789 w 22"/>
                <a:gd name="T17" fmla="*/ 22713 h 26"/>
                <a:gd name="T18" fmla="*/ 67541 w 22"/>
                <a:gd name="T19" fmla="*/ 26499 h 26"/>
                <a:gd name="T20" fmla="*/ 67541 w 22"/>
                <a:gd name="T21" fmla="*/ 30285 h 26"/>
                <a:gd name="T22" fmla="*/ 63789 w 22"/>
                <a:gd name="T23" fmla="*/ 41641 h 26"/>
                <a:gd name="T24" fmla="*/ 56284 w 22"/>
                <a:gd name="T25" fmla="*/ 52998 h 26"/>
                <a:gd name="T26" fmla="*/ 56284 w 22"/>
                <a:gd name="T27" fmla="*/ 64355 h 26"/>
                <a:gd name="T28" fmla="*/ 60036 w 22"/>
                <a:gd name="T29" fmla="*/ 71926 h 26"/>
                <a:gd name="T30" fmla="*/ 82550 w 22"/>
                <a:gd name="T31" fmla="*/ 56784 h 26"/>
                <a:gd name="T32" fmla="*/ 82550 w 22"/>
                <a:gd name="T33" fmla="*/ 64355 h 26"/>
                <a:gd name="T34" fmla="*/ 48780 w 22"/>
                <a:gd name="T35" fmla="*/ 98425 h 26"/>
                <a:gd name="T36" fmla="*/ 41275 w 22"/>
                <a:gd name="T37" fmla="*/ 98425 h 26"/>
                <a:gd name="T38" fmla="*/ 41275 w 22"/>
                <a:gd name="T39" fmla="*/ 87068 h 26"/>
                <a:gd name="T40" fmla="*/ 45027 w 22"/>
                <a:gd name="T41" fmla="*/ 60569 h 26"/>
                <a:gd name="T42" fmla="*/ 26266 w 22"/>
                <a:gd name="T43" fmla="*/ 87068 h 26"/>
                <a:gd name="T44" fmla="*/ 15009 w 22"/>
                <a:gd name="T45" fmla="*/ 94639 h 26"/>
                <a:gd name="T46" fmla="*/ 11257 w 22"/>
                <a:gd name="T47" fmla="*/ 90854 h 26"/>
                <a:gd name="T48" fmla="*/ 3752 w 22"/>
                <a:gd name="T49" fmla="*/ 79497 h 26"/>
                <a:gd name="T50" fmla="*/ 0 w 22"/>
                <a:gd name="T51" fmla="*/ 64355 h 26"/>
                <a:gd name="T52" fmla="*/ 3752 w 22"/>
                <a:gd name="T53" fmla="*/ 52998 h 26"/>
                <a:gd name="T54" fmla="*/ 7505 w 22"/>
                <a:gd name="T55" fmla="*/ 45427 h 26"/>
                <a:gd name="T56" fmla="*/ 15009 w 22"/>
                <a:gd name="T57" fmla="*/ 34070 h 26"/>
                <a:gd name="T58" fmla="*/ 60036 w 22"/>
                <a:gd name="T59" fmla="*/ 22713 h 26"/>
                <a:gd name="T60" fmla="*/ 22514 w 22"/>
                <a:gd name="T61" fmla="*/ 45427 h 26"/>
                <a:gd name="T62" fmla="*/ 15009 w 22"/>
                <a:gd name="T63" fmla="*/ 68140 h 26"/>
                <a:gd name="T64" fmla="*/ 15009 w 22"/>
                <a:gd name="T65" fmla="*/ 75712 h 26"/>
                <a:gd name="T66" fmla="*/ 18761 w 22"/>
                <a:gd name="T67" fmla="*/ 75712 h 26"/>
                <a:gd name="T68" fmla="*/ 22514 w 22"/>
                <a:gd name="T69" fmla="*/ 75712 h 26"/>
                <a:gd name="T70" fmla="*/ 37523 w 22"/>
                <a:gd name="T71" fmla="*/ 52998 h 26"/>
                <a:gd name="T72" fmla="*/ 60036 w 22"/>
                <a:gd name="T73" fmla="*/ 22713 h 2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22" h="26">
                  <a:moveTo>
                    <a:pt x="4" y="9"/>
                  </a:moveTo>
                  <a:cubicBezTo>
                    <a:pt x="6" y="6"/>
                    <a:pt x="9" y="4"/>
                    <a:pt x="11" y="2"/>
                  </a:cubicBezTo>
                  <a:cubicBezTo>
                    <a:pt x="13" y="1"/>
                    <a:pt x="15" y="0"/>
                    <a:pt x="17" y="0"/>
                  </a:cubicBezTo>
                  <a:cubicBezTo>
                    <a:pt x="17" y="0"/>
                    <a:pt x="17" y="0"/>
                    <a:pt x="17" y="1"/>
                  </a:cubicBezTo>
                  <a:cubicBezTo>
                    <a:pt x="18" y="1"/>
                    <a:pt x="18" y="2"/>
                    <a:pt x="18" y="2"/>
                  </a:cubicBezTo>
                  <a:cubicBezTo>
                    <a:pt x="18" y="3"/>
                    <a:pt x="18" y="3"/>
                    <a:pt x="18" y="3"/>
                  </a:cubicBezTo>
                  <a:cubicBezTo>
                    <a:pt x="18" y="4"/>
                    <a:pt x="18" y="4"/>
                    <a:pt x="18" y="4"/>
                  </a:cubicBezTo>
                  <a:cubicBezTo>
                    <a:pt x="18" y="4"/>
                    <a:pt x="17" y="4"/>
                    <a:pt x="17" y="5"/>
                  </a:cubicBezTo>
                  <a:cubicBezTo>
                    <a:pt x="17" y="5"/>
                    <a:pt x="17" y="6"/>
                    <a:pt x="17" y="6"/>
                  </a:cubicBezTo>
                  <a:cubicBezTo>
                    <a:pt x="18" y="7"/>
                    <a:pt x="18" y="7"/>
                    <a:pt x="18" y="7"/>
                  </a:cubicBezTo>
                  <a:cubicBezTo>
                    <a:pt x="18" y="8"/>
                    <a:pt x="18" y="8"/>
                    <a:pt x="18" y="8"/>
                  </a:cubicBezTo>
                  <a:cubicBezTo>
                    <a:pt x="18" y="9"/>
                    <a:pt x="17" y="10"/>
                    <a:pt x="17" y="11"/>
                  </a:cubicBezTo>
                  <a:cubicBezTo>
                    <a:pt x="16" y="13"/>
                    <a:pt x="15" y="14"/>
                    <a:pt x="15" y="14"/>
                  </a:cubicBezTo>
                  <a:cubicBezTo>
                    <a:pt x="15" y="15"/>
                    <a:pt x="15" y="16"/>
                    <a:pt x="15" y="17"/>
                  </a:cubicBezTo>
                  <a:cubicBezTo>
                    <a:pt x="15" y="19"/>
                    <a:pt x="15" y="19"/>
                    <a:pt x="16" y="19"/>
                  </a:cubicBezTo>
                  <a:cubicBezTo>
                    <a:pt x="17" y="19"/>
                    <a:pt x="19" y="18"/>
                    <a:pt x="22" y="15"/>
                  </a:cubicBezTo>
                  <a:cubicBezTo>
                    <a:pt x="22" y="17"/>
                    <a:pt x="22" y="17"/>
                    <a:pt x="22" y="17"/>
                  </a:cubicBezTo>
                  <a:cubicBezTo>
                    <a:pt x="17" y="23"/>
                    <a:pt x="14" y="26"/>
                    <a:pt x="13" y="26"/>
                  </a:cubicBezTo>
                  <a:cubicBezTo>
                    <a:pt x="12" y="26"/>
                    <a:pt x="12" y="26"/>
                    <a:pt x="11" y="26"/>
                  </a:cubicBezTo>
                  <a:cubicBezTo>
                    <a:pt x="11" y="25"/>
                    <a:pt x="11" y="24"/>
                    <a:pt x="11" y="23"/>
                  </a:cubicBezTo>
                  <a:cubicBezTo>
                    <a:pt x="11" y="21"/>
                    <a:pt x="11" y="19"/>
                    <a:pt x="12" y="16"/>
                  </a:cubicBezTo>
                  <a:cubicBezTo>
                    <a:pt x="10" y="19"/>
                    <a:pt x="8" y="22"/>
                    <a:pt x="7" y="23"/>
                  </a:cubicBezTo>
                  <a:cubicBezTo>
                    <a:pt x="6" y="25"/>
                    <a:pt x="5" y="25"/>
                    <a:pt x="4" y="25"/>
                  </a:cubicBezTo>
                  <a:cubicBezTo>
                    <a:pt x="4" y="25"/>
                    <a:pt x="3" y="25"/>
                    <a:pt x="3" y="24"/>
                  </a:cubicBezTo>
                  <a:cubicBezTo>
                    <a:pt x="2" y="23"/>
                    <a:pt x="2" y="22"/>
                    <a:pt x="1" y="21"/>
                  </a:cubicBezTo>
                  <a:cubicBezTo>
                    <a:pt x="1" y="20"/>
                    <a:pt x="0" y="18"/>
                    <a:pt x="0" y="17"/>
                  </a:cubicBezTo>
                  <a:cubicBezTo>
                    <a:pt x="0" y="16"/>
                    <a:pt x="1" y="15"/>
                    <a:pt x="1" y="14"/>
                  </a:cubicBezTo>
                  <a:cubicBezTo>
                    <a:pt x="1" y="13"/>
                    <a:pt x="1" y="13"/>
                    <a:pt x="2" y="12"/>
                  </a:cubicBezTo>
                  <a:cubicBezTo>
                    <a:pt x="2" y="11"/>
                    <a:pt x="3" y="10"/>
                    <a:pt x="4" y="9"/>
                  </a:cubicBezTo>
                  <a:close/>
                  <a:moveTo>
                    <a:pt x="16" y="6"/>
                  </a:moveTo>
                  <a:cubicBezTo>
                    <a:pt x="11" y="8"/>
                    <a:pt x="8" y="10"/>
                    <a:pt x="6" y="12"/>
                  </a:cubicBezTo>
                  <a:cubicBezTo>
                    <a:pt x="4" y="14"/>
                    <a:pt x="4" y="16"/>
                    <a:pt x="4" y="18"/>
                  </a:cubicBezTo>
                  <a:cubicBezTo>
                    <a:pt x="4" y="19"/>
                    <a:pt x="4" y="19"/>
                    <a:pt x="4" y="20"/>
                  </a:cubicBezTo>
                  <a:cubicBezTo>
                    <a:pt x="4" y="20"/>
                    <a:pt x="4" y="20"/>
                    <a:pt x="5" y="20"/>
                  </a:cubicBezTo>
                  <a:cubicBezTo>
                    <a:pt x="5" y="20"/>
                    <a:pt x="5" y="20"/>
                    <a:pt x="6" y="20"/>
                  </a:cubicBezTo>
                  <a:cubicBezTo>
                    <a:pt x="7" y="18"/>
                    <a:pt x="9" y="17"/>
                    <a:pt x="10" y="14"/>
                  </a:cubicBezTo>
                  <a:cubicBezTo>
                    <a:pt x="12" y="12"/>
                    <a:pt x="14" y="9"/>
                    <a:pt x="16" y="6"/>
                  </a:cubicBezTo>
                  <a:close/>
                </a:path>
              </a:pathLst>
            </a:custGeom>
            <a:solidFill>
              <a:srgbClr val="2D5F84"/>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bg2">
                    <a:lumMod val="25000"/>
                  </a:schemeClr>
                </a:solidFill>
              </a:endParaRPr>
            </a:p>
          </p:txBody>
        </p:sp>
        <p:sp>
          <p:nvSpPr>
            <p:cNvPr id="36" name="Freeform 47"/>
            <p:cNvSpPr/>
            <p:nvPr/>
          </p:nvSpPr>
          <p:spPr bwMode="auto">
            <a:xfrm>
              <a:off x="3774123" y="4470241"/>
              <a:ext cx="63500" cy="87313"/>
            </a:xfrm>
            <a:custGeom>
              <a:avLst/>
              <a:gdLst>
                <a:gd name="T0" fmla="*/ 14941 w 17"/>
                <a:gd name="T1" fmla="*/ 45555 h 23"/>
                <a:gd name="T2" fmla="*/ 11206 w 17"/>
                <a:gd name="T3" fmla="*/ 56943 h 23"/>
                <a:gd name="T4" fmla="*/ 11206 w 17"/>
                <a:gd name="T5" fmla="*/ 60739 h 23"/>
                <a:gd name="T6" fmla="*/ 14941 w 17"/>
                <a:gd name="T7" fmla="*/ 68332 h 23"/>
                <a:gd name="T8" fmla="*/ 37353 w 17"/>
                <a:gd name="T9" fmla="*/ 45555 h 23"/>
                <a:gd name="T10" fmla="*/ 41088 w 17"/>
                <a:gd name="T11" fmla="*/ 26574 h 23"/>
                <a:gd name="T12" fmla="*/ 48559 w 17"/>
                <a:gd name="T13" fmla="*/ 7592 h 23"/>
                <a:gd name="T14" fmla="*/ 56029 w 17"/>
                <a:gd name="T15" fmla="*/ 0 h 23"/>
                <a:gd name="T16" fmla="*/ 63500 w 17"/>
                <a:gd name="T17" fmla="*/ 7592 h 23"/>
                <a:gd name="T18" fmla="*/ 59765 w 17"/>
                <a:gd name="T19" fmla="*/ 18981 h 23"/>
                <a:gd name="T20" fmla="*/ 56029 w 17"/>
                <a:gd name="T21" fmla="*/ 34166 h 23"/>
                <a:gd name="T22" fmla="*/ 48559 w 17"/>
                <a:gd name="T23" fmla="*/ 49351 h 23"/>
                <a:gd name="T24" fmla="*/ 52294 w 17"/>
                <a:gd name="T25" fmla="*/ 53147 h 23"/>
                <a:gd name="T26" fmla="*/ 56029 w 17"/>
                <a:gd name="T27" fmla="*/ 53147 h 23"/>
                <a:gd name="T28" fmla="*/ 63500 w 17"/>
                <a:gd name="T29" fmla="*/ 45555 h 23"/>
                <a:gd name="T30" fmla="*/ 63500 w 17"/>
                <a:gd name="T31" fmla="*/ 53147 h 23"/>
                <a:gd name="T32" fmla="*/ 56029 w 17"/>
                <a:gd name="T33" fmla="*/ 60739 h 23"/>
                <a:gd name="T34" fmla="*/ 48559 w 17"/>
                <a:gd name="T35" fmla="*/ 64536 h 23"/>
                <a:gd name="T36" fmla="*/ 41088 w 17"/>
                <a:gd name="T37" fmla="*/ 60739 h 23"/>
                <a:gd name="T38" fmla="*/ 26147 w 17"/>
                <a:gd name="T39" fmla="*/ 79721 h 23"/>
                <a:gd name="T40" fmla="*/ 14941 w 17"/>
                <a:gd name="T41" fmla="*/ 87313 h 23"/>
                <a:gd name="T42" fmla="*/ 3735 w 17"/>
                <a:gd name="T43" fmla="*/ 75924 h 23"/>
                <a:gd name="T44" fmla="*/ 0 w 17"/>
                <a:gd name="T45" fmla="*/ 53147 h 23"/>
                <a:gd name="T46" fmla="*/ 14941 w 17"/>
                <a:gd name="T47" fmla="*/ 15185 h 23"/>
                <a:gd name="T48" fmla="*/ 22412 w 17"/>
                <a:gd name="T49" fmla="*/ 3796 h 23"/>
                <a:gd name="T50" fmla="*/ 26147 w 17"/>
                <a:gd name="T51" fmla="*/ 3796 h 23"/>
                <a:gd name="T52" fmla="*/ 33618 w 17"/>
                <a:gd name="T53" fmla="*/ 3796 h 23"/>
                <a:gd name="T54" fmla="*/ 33618 w 17"/>
                <a:gd name="T55" fmla="*/ 7592 h 23"/>
                <a:gd name="T56" fmla="*/ 29882 w 17"/>
                <a:gd name="T57" fmla="*/ 26574 h 23"/>
                <a:gd name="T58" fmla="*/ 14941 w 17"/>
                <a:gd name="T59" fmla="*/ 45555 h 23"/>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0" t="0" r="r" b="b"/>
              <a:pathLst>
                <a:path w="17" h="23">
                  <a:moveTo>
                    <a:pt x="4" y="12"/>
                  </a:moveTo>
                  <a:cubicBezTo>
                    <a:pt x="3" y="15"/>
                    <a:pt x="3" y="15"/>
                    <a:pt x="3" y="15"/>
                  </a:cubicBezTo>
                  <a:cubicBezTo>
                    <a:pt x="3" y="15"/>
                    <a:pt x="3" y="16"/>
                    <a:pt x="3" y="16"/>
                  </a:cubicBezTo>
                  <a:cubicBezTo>
                    <a:pt x="3" y="17"/>
                    <a:pt x="4" y="18"/>
                    <a:pt x="4" y="18"/>
                  </a:cubicBezTo>
                  <a:cubicBezTo>
                    <a:pt x="5" y="18"/>
                    <a:pt x="7" y="16"/>
                    <a:pt x="10" y="12"/>
                  </a:cubicBezTo>
                  <a:cubicBezTo>
                    <a:pt x="10" y="11"/>
                    <a:pt x="10" y="9"/>
                    <a:pt x="11" y="7"/>
                  </a:cubicBezTo>
                  <a:cubicBezTo>
                    <a:pt x="12" y="5"/>
                    <a:pt x="12" y="4"/>
                    <a:pt x="13" y="2"/>
                  </a:cubicBezTo>
                  <a:cubicBezTo>
                    <a:pt x="14" y="1"/>
                    <a:pt x="15" y="0"/>
                    <a:pt x="15" y="0"/>
                  </a:cubicBezTo>
                  <a:cubicBezTo>
                    <a:pt x="16" y="0"/>
                    <a:pt x="17" y="1"/>
                    <a:pt x="17" y="2"/>
                  </a:cubicBezTo>
                  <a:cubicBezTo>
                    <a:pt x="17" y="3"/>
                    <a:pt x="16" y="4"/>
                    <a:pt x="16" y="5"/>
                  </a:cubicBezTo>
                  <a:cubicBezTo>
                    <a:pt x="16" y="6"/>
                    <a:pt x="15" y="7"/>
                    <a:pt x="15" y="9"/>
                  </a:cubicBezTo>
                  <a:cubicBezTo>
                    <a:pt x="14" y="10"/>
                    <a:pt x="14" y="11"/>
                    <a:pt x="13" y="13"/>
                  </a:cubicBezTo>
                  <a:cubicBezTo>
                    <a:pt x="13" y="14"/>
                    <a:pt x="14" y="14"/>
                    <a:pt x="14" y="14"/>
                  </a:cubicBezTo>
                  <a:cubicBezTo>
                    <a:pt x="15" y="14"/>
                    <a:pt x="15" y="14"/>
                    <a:pt x="15" y="14"/>
                  </a:cubicBezTo>
                  <a:cubicBezTo>
                    <a:pt x="16" y="13"/>
                    <a:pt x="16" y="13"/>
                    <a:pt x="17" y="12"/>
                  </a:cubicBezTo>
                  <a:cubicBezTo>
                    <a:pt x="17" y="14"/>
                    <a:pt x="17" y="14"/>
                    <a:pt x="17" y="14"/>
                  </a:cubicBezTo>
                  <a:cubicBezTo>
                    <a:pt x="16" y="15"/>
                    <a:pt x="15" y="16"/>
                    <a:pt x="15" y="16"/>
                  </a:cubicBezTo>
                  <a:cubicBezTo>
                    <a:pt x="14" y="17"/>
                    <a:pt x="14" y="17"/>
                    <a:pt x="13" y="17"/>
                  </a:cubicBezTo>
                  <a:cubicBezTo>
                    <a:pt x="12" y="17"/>
                    <a:pt x="12" y="16"/>
                    <a:pt x="11" y="16"/>
                  </a:cubicBezTo>
                  <a:cubicBezTo>
                    <a:pt x="9" y="18"/>
                    <a:pt x="8" y="20"/>
                    <a:pt x="7" y="21"/>
                  </a:cubicBezTo>
                  <a:cubicBezTo>
                    <a:pt x="6" y="22"/>
                    <a:pt x="5" y="23"/>
                    <a:pt x="4" y="23"/>
                  </a:cubicBezTo>
                  <a:cubicBezTo>
                    <a:pt x="3" y="23"/>
                    <a:pt x="2" y="22"/>
                    <a:pt x="1" y="20"/>
                  </a:cubicBezTo>
                  <a:cubicBezTo>
                    <a:pt x="0" y="18"/>
                    <a:pt x="0" y="16"/>
                    <a:pt x="0" y="14"/>
                  </a:cubicBezTo>
                  <a:cubicBezTo>
                    <a:pt x="0" y="11"/>
                    <a:pt x="1" y="8"/>
                    <a:pt x="4" y="4"/>
                  </a:cubicBezTo>
                  <a:cubicBezTo>
                    <a:pt x="5" y="2"/>
                    <a:pt x="5" y="2"/>
                    <a:pt x="6" y="1"/>
                  </a:cubicBezTo>
                  <a:cubicBezTo>
                    <a:pt x="6" y="1"/>
                    <a:pt x="7" y="1"/>
                    <a:pt x="7" y="1"/>
                  </a:cubicBezTo>
                  <a:cubicBezTo>
                    <a:pt x="8" y="1"/>
                    <a:pt x="8" y="1"/>
                    <a:pt x="9" y="1"/>
                  </a:cubicBezTo>
                  <a:cubicBezTo>
                    <a:pt x="9" y="1"/>
                    <a:pt x="9" y="1"/>
                    <a:pt x="9" y="2"/>
                  </a:cubicBezTo>
                  <a:cubicBezTo>
                    <a:pt x="9" y="3"/>
                    <a:pt x="9" y="4"/>
                    <a:pt x="8" y="7"/>
                  </a:cubicBezTo>
                  <a:cubicBezTo>
                    <a:pt x="6" y="9"/>
                    <a:pt x="5" y="11"/>
                    <a:pt x="4" y="12"/>
                  </a:cubicBezTo>
                  <a:close/>
                </a:path>
              </a:pathLst>
            </a:custGeom>
            <a:solidFill>
              <a:srgbClr val="2D5F84"/>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bg2">
                    <a:lumMod val="25000"/>
                  </a:schemeClr>
                </a:solidFill>
              </a:endParaRPr>
            </a:p>
          </p:txBody>
        </p:sp>
        <p:sp>
          <p:nvSpPr>
            <p:cNvPr id="37" name="Freeform 48"/>
            <p:cNvSpPr>
              <a:spLocks noEditPoints="1"/>
            </p:cNvSpPr>
            <p:nvPr/>
          </p:nvSpPr>
          <p:spPr bwMode="auto">
            <a:xfrm>
              <a:off x="3837623" y="4462304"/>
              <a:ext cx="57150" cy="95250"/>
            </a:xfrm>
            <a:custGeom>
              <a:avLst/>
              <a:gdLst>
                <a:gd name="T0" fmla="*/ 15240 w 15"/>
                <a:gd name="T1" fmla="*/ 57150 h 25"/>
                <a:gd name="T2" fmla="*/ 15240 w 15"/>
                <a:gd name="T3" fmla="*/ 60960 h 25"/>
                <a:gd name="T4" fmla="*/ 19050 w 15"/>
                <a:gd name="T5" fmla="*/ 72390 h 25"/>
                <a:gd name="T6" fmla="*/ 26670 w 15"/>
                <a:gd name="T7" fmla="*/ 76200 h 25"/>
                <a:gd name="T8" fmla="*/ 34290 w 15"/>
                <a:gd name="T9" fmla="*/ 72390 h 25"/>
                <a:gd name="T10" fmla="*/ 45720 w 15"/>
                <a:gd name="T11" fmla="*/ 64770 h 25"/>
                <a:gd name="T12" fmla="*/ 57150 w 15"/>
                <a:gd name="T13" fmla="*/ 53340 h 25"/>
                <a:gd name="T14" fmla="*/ 57150 w 15"/>
                <a:gd name="T15" fmla="*/ 60960 h 25"/>
                <a:gd name="T16" fmla="*/ 38100 w 15"/>
                <a:gd name="T17" fmla="*/ 87630 h 25"/>
                <a:gd name="T18" fmla="*/ 19050 w 15"/>
                <a:gd name="T19" fmla="*/ 95250 h 25"/>
                <a:gd name="T20" fmla="*/ 3810 w 15"/>
                <a:gd name="T21" fmla="*/ 87630 h 25"/>
                <a:gd name="T22" fmla="*/ 0 w 15"/>
                <a:gd name="T23" fmla="*/ 64770 h 25"/>
                <a:gd name="T24" fmla="*/ 3810 w 15"/>
                <a:gd name="T25" fmla="*/ 41910 h 25"/>
                <a:gd name="T26" fmla="*/ 19050 w 15"/>
                <a:gd name="T27" fmla="*/ 19050 h 25"/>
                <a:gd name="T28" fmla="*/ 34290 w 15"/>
                <a:gd name="T29" fmla="*/ 3810 h 25"/>
                <a:gd name="T30" fmla="*/ 45720 w 15"/>
                <a:gd name="T31" fmla="*/ 0 h 25"/>
                <a:gd name="T32" fmla="*/ 53340 w 15"/>
                <a:gd name="T33" fmla="*/ 3810 h 25"/>
                <a:gd name="T34" fmla="*/ 57150 w 15"/>
                <a:gd name="T35" fmla="*/ 11430 h 25"/>
                <a:gd name="T36" fmla="*/ 49530 w 15"/>
                <a:gd name="T37" fmla="*/ 26670 h 25"/>
                <a:gd name="T38" fmla="*/ 38100 w 15"/>
                <a:gd name="T39" fmla="*/ 41910 h 25"/>
                <a:gd name="T40" fmla="*/ 15240 w 15"/>
                <a:gd name="T41" fmla="*/ 57150 h 25"/>
                <a:gd name="T42" fmla="*/ 15240 w 15"/>
                <a:gd name="T43" fmla="*/ 49530 h 25"/>
                <a:gd name="T44" fmla="*/ 30480 w 15"/>
                <a:gd name="T45" fmla="*/ 38100 h 25"/>
                <a:gd name="T46" fmla="*/ 38100 w 15"/>
                <a:gd name="T47" fmla="*/ 26670 h 25"/>
                <a:gd name="T48" fmla="*/ 41910 w 15"/>
                <a:gd name="T49" fmla="*/ 19050 h 25"/>
                <a:gd name="T50" fmla="*/ 41910 w 15"/>
                <a:gd name="T51" fmla="*/ 15240 h 25"/>
                <a:gd name="T52" fmla="*/ 34290 w 15"/>
                <a:gd name="T53" fmla="*/ 19050 h 25"/>
                <a:gd name="T54" fmla="*/ 26670 w 15"/>
                <a:gd name="T55" fmla="*/ 26670 h 25"/>
                <a:gd name="T56" fmla="*/ 19050 w 15"/>
                <a:gd name="T57" fmla="*/ 34290 h 25"/>
                <a:gd name="T58" fmla="*/ 15240 w 15"/>
                <a:gd name="T59" fmla="*/ 49530 h 25"/>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0" t="0" r="r" b="b"/>
              <a:pathLst>
                <a:path w="15" h="25">
                  <a:moveTo>
                    <a:pt x="4" y="15"/>
                  </a:moveTo>
                  <a:cubicBezTo>
                    <a:pt x="4" y="16"/>
                    <a:pt x="4" y="16"/>
                    <a:pt x="4" y="16"/>
                  </a:cubicBezTo>
                  <a:cubicBezTo>
                    <a:pt x="4" y="17"/>
                    <a:pt x="4" y="18"/>
                    <a:pt x="5" y="19"/>
                  </a:cubicBezTo>
                  <a:cubicBezTo>
                    <a:pt x="5" y="20"/>
                    <a:pt x="6" y="20"/>
                    <a:pt x="7" y="20"/>
                  </a:cubicBezTo>
                  <a:cubicBezTo>
                    <a:pt x="7" y="20"/>
                    <a:pt x="8" y="20"/>
                    <a:pt x="9" y="19"/>
                  </a:cubicBezTo>
                  <a:cubicBezTo>
                    <a:pt x="10" y="19"/>
                    <a:pt x="11" y="18"/>
                    <a:pt x="12" y="17"/>
                  </a:cubicBezTo>
                  <a:cubicBezTo>
                    <a:pt x="13" y="17"/>
                    <a:pt x="14" y="15"/>
                    <a:pt x="15" y="14"/>
                  </a:cubicBezTo>
                  <a:cubicBezTo>
                    <a:pt x="15" y="16"/>
                    <a:pt x="15" y="16"/>
                    <a:pt x="15" y="16"/>
                  </a:cubicBezTo>
                  <a:cubicBezTo>
                    <a:pt x="13" y="19"/>
                    <a:pt x="11" y="21"/>
                    <a:pt x="10" y="23"/>
                  </a:cubicBezTo>
                  <a:cubicBezTo>
                    <a:pt x="8" y="25"/>
                    <a:pt x="6" y="25"/>
                    <a:pt x="5" y="25"/>
                  </a:cubicBezTo>
                  <a:cubicBezTo>
                    <a:pt x="3" y="25"/>
                    <a:pt x="2" y="25"/>
                    <a:pt x="1" y="23"/>
                  </a:cubicBezTo>
                  <a:cubicBezTo>
                    <a:pt x="0" y="22"/>
                    <a:pt x="0" y="19"/>
                    <a:pt x="0" y="17"/>
                  </a:cubicBezTo>
                  <a:cubicBezTo>
                    <a:pt x="0" y="15"/>
                    <a:pt x="0" y="12"/>
                    <a:pt x="1" y="11"/>
                  </a:cubicBezTo>
                  <a:cubicBezTo>
                    <a:pt x="2" y="9"/>
                    <a:pt x="3" y="7"/>
                    <a:pt x="5" y="5"/>
                  </a:cubicBezTo>
                  <a:cubicBezTo>
                    <a:pt x="6" y="3"/>
                    <a:pt x="8" y="2"/>
                    <a:pt x="9" y="1"/>
                  </a:cubicBezTo>
                  <a:cubicBezTo>
                    <a:pt x="10" y="1"/>
                    <a:pt x="11" y="0"/>
                    <a:pt x="12" y="0"/>
                  </a:cubicBezTo>
                  <a:cubicBezTo>
                    <a:pt x="13" y="0"/>
                    <a:pt x="14" y="0"/>
                    <a:pt x="14" y="1"/>
                  </a:cubicBezTo>
                  <a:cubicBezTo>
                    <a:pt x="14" y="1"/>
                    <a:pt x="15" y="2"/>
                    <a:pt x="15" y="3"/>
                  </a:cubicBezTo>
                  <a:cubicBezTo>
                    <a:pt x="15" y="4"/>
                    <a:pt x="14" y="6"/>
                    <a:pt x="13" y="7"/>
                  </a:cubicBezTo>
                  <a:cubicBezTo>
                    <a:pt x="13" y="9"/>
                    <a:pt x="12" y="10"/>
                    <a:pt x="10" y="11"/>
                  </a:cubicBezTo>
                  <a:cubicBezTo>
                    <a:pt x="8" y="13"/>
                    <a:pt x="6" y="14"/>
                    <a:pt x="4" y="15"/>
                  </a:cubicBezTo>
                  <a:close/>
                  <a:moveTo>
                    <a:pt x="4" y="13"/>
                  </a:moveTo>
                  <a:cubicBezTo>
                    <a:pt x="6" y="12"/>
                    <a:pt x="7" y="11"/>
                    <a:pt x="8" y="10"/>
                  </a:cubicBezTo>
                  <a:cubicBezTo>
                    <a:pt x="9" y="9"/>
                    <a:pt x="10" y="8"/>
                    <a:pt x="10" y="7"/>
                  </a:cubicBezTo>
                  <a:cubicBezTo>
                    <a:pt x="11" y="6"/>
                    <a:pt x="11" y="5"/>
                    <a:pt x="11" y="5"/>
                  </a:cubicBezTo>
                  <a:cubicBezTo>
                    <a:pt x="11" y="4"/>
                    <a:pt x="11" y="4"/>
                    <a:pt x="11" y="4"/>
                  </a:cubicBezTo>
                  <a:cubicBezTo>
                    <a:pt x="10" y="4"/>
                    <a:pt x="10" y="4"/>
                    <a:pt x="9" y="5"/>
                  </a:cubicBezTo>
                  <a:cubicBezTo>
                    <a:pt x="9" y="5"/>
                    <a:pt x="8" y="6"/>
                    <a:pt x="7" y="7"/>
                  </a:cubicBezTo>
                  <a:cubicBezTo>
                    <a:pt x="6" y="7"/>
                    <a:pt x="6" y="8"/>
                    <a:pt x="5" y="9"/>
                  </a:cubicBezTo>
                  <a:cubicBezTo>
                    <a:pt x="5" y="11"/>
                    <a:pt x="4" y="12"/>
                    <a:pt x="4" y="13"/>
                  </a:cubicBezTo>
                  <a:close/>
                </a:path>
              </a:pathLst>
            </a:custGeom>
            <a:solidFill>
              <a:srgbClr val="2D5F84"/>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bg2">
                    <a:lumMod val="25000"/>
                  </a:schemeClr>
                </a:solidFill>
              </a:endParaRPr>
            </a:p>
          </p:txBody>
        </p:sp>
        <p:sp>
          <p:nvSpPr>
            <p:cNvPr id="38" name="Freeform 49"/>
            <p:cNvSpPr>
              <a:spLocks noEditPoints="1"/>
            </p:cNvSpPr>
            <p:nvPr/>
          </p:nvSpPr>
          <p:spPr bwMode="auto">
            <a:xfrm>
              <a:off x="3894773" y="4406741"/>
              <a:ext cx="52388" cy="150813"/>
            </a:xfrm>
            <a:custGeom>
              <a:avLst/>
              <a:gdLst>
                <a:gd name="T0" fmla="*/ 44904 w 14"/>
                <a:gd name="T1" fmla="*/ 109339 h 40"/>
                <a:gd name="T2" fmla="*/ 44904 w 14"/>
                <a:gd name="T3" fmla="*/ 116880 h 40"/>
                <a:gd name="T4" fmla="*/ 11226 w 14"/>
                <a:gd name="T5" fmla="*/ 150813 h 40"/>
                <a:gd name="T6" fmla="*/ 3742 w 14"/>
                <a:gd name="T7" fmla="*/ 143272 h 40"/>
                <a:gd name="T8" fmla="*/ 0 w 14"/>
                <a:gd name="T9" fmla="*/ 116880 h 40"/>
                <a:gd name="T10" fmla="*/ 3742 w 14"/>
                <a:gd name="T11" fmla="*/ 86717 h 40"/>
                <a:gd name="T12" fmla="*/ 14968 w 14"/>
                <a:gd name="T13" fmla="*/ 52785 h 40"/>
                <a:gd name="T14" fmla="*/ 29936 w 14"/>
                <a:gd name="T15" fmla="*/ 18852 h 40"/>
                <a:gd name="T16" fmla="*/ 44904 w 14"/>
                <a:gd name="T17" fmla="*/ 0 h 40"/>
                <a:gd name="T18" fmla="*/ 48646 w 14"/>
                <a:gd name="T19" fmla="*/ 0 h 40"/>
                <a:gd name="T20" fmla="*/ 52388 w 14"/>
                <a:gd name="T21" fmla="*/ 0 h 40"/>
                <a:gd name="T22" fmla="*/ 52388 w 14"/>
                <a:gd name="T23" fmla="*/ 7541 h 40"/>
                <a:gd name="T24" fmla="*/ 41162 w 14"/>
                <a:gd name="T25" fmla="*/ 52785 h 40"/>
                <a:gd name="T26" fmla="*/ 14968 w 14"/>
                <a:gd name="T27" fmla="*/ 101799 h 40"/>
                <a:gd name="T28" fmla="*/ 11226 w 14"/>
                <a:gd name="T29" fmla="*/ 113110 h 40"/>
                <a:gd name="T30" fmla="*/ 14968 w 14"/>
                <a:gd name="T31" fmla="*/ 124421 h 40"/>
                <a:gd name="T32" fmla="*/ 22452 w 14"/>
                <a:gd name="T33" fmla="*/ 131961 h 40"/>
                <a:gd name="T34" fmla="*/ 26194 w 14"/>
                <a:gd name="T35" fmla="*/ 128191 h 40"/>
                <a:gd name="T36" fmla="*/ 33678 w 14"/>
                <a:gd name="T37" fmla="*/ 120650 h 40"/>
                <a:gd name="T38" fmla="*/ 44904 w 14"/>
                <a:gd name="T39" fmla="*/ 109339 h 40"/>
                <a:gd name="T40" fmla="*/ 14968 w 14"/>
                <a:gd name="T41" fmla="*/ 86717 h 40"/>
                <a:gd name="T42" fmla="*/ 26194 w 14"/>
                <a:gd name="T43" fmla="*/ 71636 h 40"/>
                <a:gd name="T44" fmla="*/ 33678 w 14"/>
                <a:gd name="T45" fmla="*/ 52785 h 40"/>
                <a:gd name="T46" fmla="*/ 41162 w 14"/>
                <a:gd name="T47" fmla="*/ 37703 h 40"/>
                <a:gd name="T48" fmla="*/ 41162 w 14"/>
                <a:gd name="T49" fmla="*/ 26392 h 40"/>
                <a:gd name="T50" fmla="*/ 41162 w 14"/>
                <a:gd name="T51" fmla="*/ 22622 h 40"/>
                <a:gd name="T52" fmla="*/ 37420 w 14"/>
                <a:gd name="T53" fmla="*/ 26392 h 40"/>
                <a:gd name="T54" fmla="*/ 26194 w 14"/>
                <a:gd name="T55" fmla="*/ 49014 h 40"/>
                <a:gd name="T56" fmla="*/ 14968 w 14"/>
                <a:gd name="T57" fmla="*/ 86717 h 40"/>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0" t="0" r="r" b="b"/>
              <a:pathLst>
                <a:path w="14" h="40">
                  <a:moveTo>
                    <a:pt x="12" y="29"/>
                  </a:moveTo>
                  <a:cubicBezTo>
                    <a:pt x="12" y="31"/>
                    <a:pt x="12" y="31"/>
                    <a:pt x="12" y="31"/>
                  </a:cubicBezTo>
                  <a:cubicBezTo>
                    <a:pt x="8" y="37"/>
                    <a:pt x="6" y="40"/>
                    <a:pt x="3" y="40"/>
                  </a:cubicBezTo>
                  <a:cubicBezTo>
                    <a:pt x="2" y="40"/>
                    <a:pt x="1" y="39"/>
                    <a:pt x="1" y="38"/>
                  </a:cubicBezTo>
                  <a:cubicBezTo>
                    <a:pt x="0" y="36"/>
                    <a:pt x="0" y="34"/>
                    <a:pt x="0" y="31"/>
                  </a:cubicBezTo>
                  <a:cubicBezTo>
                    <a:pt x="0" y="29"/>
                    <a:pt x="0" y="26"/>
                    <a:pt x="1" y="23"/>
                  </a:cubicBezTo>
                  <a:cubicBezTo>
                    <a:pt x="2" y="20"/>
                    <a:pt x="3" y="17"/>
                    <a:pt x="4" y="14"/>
                  </a:cubicBezTo>
                  <a:cubicBezTo>
                    <a:pt x="5" y="10"/>
                    <a:pt x="7" y="8"/>
                    <a:pt x="8" y="5"/>
                  </a:cubicBezTo>
                  <a:cubicBezTo>
                    <a:pt x="10" y="3"/>
                    <a:pt x="11" y="1"/>
                    <a:pt x="12" y="0"/>
                  </a:cubicBezTo>
                  <a:cubicBezTo>
                    <a:pt x="13" y="0"/>
                    <a:pt x="13" y="0"/>
                    <a:pt x="13" y="0"/>
                  </a:cubicBezTo>
                  <a:cubicBezTo>
                    <a:pt x="14" y="0"/>
                    <a:pt x="14" y="0"/>
                    <a:pt x="14" y="0"/>
                  </a:cubicBezTo>
                  <a:cubicBezTo>
                    <a:pt x="14" y="1"/>
                    <a:pt x="14" y="1"/>
                    <a:pt x="14" y="2"/>
                  </a:cubicBezTo>
                  <a:cubicBezTo>
                    <a:pt x="14" y="5"/>
                    <a:pt x="13" y="9"/>
                    <a:pt x="11" y="14"/>
                  </a:cubicBezTo>
                  <a:cubicBezTo>
                    <a:pt x="9" y="18"/>
                    <a:pt x="7" y="23"/>
                    <a:pt x="4" y="27"/>
                  </a:cubicBezTo>
                  <a:cubicBezTo>
                    <a:pt x="3" y="28"/>
                    <a:pt x="3" y="29"/>
                    <a:pt x="3" y="30"/>
                  </a:cubicBezTo>
                  <a:cubicBezTo>
                    <a:pt x="3" y="31"/>
                    <a:pt x="3" y="33"/>
                    <a:pt x="4" y="33"/>
                  </a:cubicBezTo>
                  <a:cubicBezTo>
                    <a:pt x="4" y="34"/>
                    <a:pt x="5" y="35"/>
                    <a:pt x="6" y="35"/>
                  </a:cubicBezTo>
                  <a:cubicBezTo>
                    <a:pt x="6" y="35"/>
                    <a:pt x="7" y="35"/>
                    <a:pt x="7" y="34"/>
                  </a:cubicBezTo>
                  <a:cubicBezTo>
                    <a:pt x="8" y="34"/>
                    <a:pt x="8" y="33"/>
                    <a:pt x="9" y="32"/>
                  </a:cubicBezTo>
                  <a:cubicBezTo>
                    <a:pt x="9" y="32"/>
                    <a:pt x="10" y="31"/>
                    <a:pt x="12" y="29"/>
                  </a:cubicBezTo>
                  <a:close/>
                  <a:moveTo>
                    <a:pt x="4" y="23"/>
                  </a:moveTo>
                  <a:cubicBezTo>
                    <a:pt x="5" y="22"/>
                    <a:pt x="6" y="20"/>
                    <a:pt x="7" y="19"/>
                  </a:cubicBezTo>
                  <a:cubicBezTo>
                    <a:pt x="8" y="17"/>
                    <a:pt x="8" y="16"/>
                    <a:pt x="9" y="14"/>
                  </a:cubicBezTo>
                  <a:cubicBezTo>
                    <a:pt x="10" y="13"/>
                    <a:pt x="10" y="11"/>
                    <a:pt x="11" y="10"/>
                  </a:cubicBezTo>
                  <a:cubicBezTo>
                    <a:pt x="11" y="9"/>
                    <a:pt x="11" y="8"/>
                    <a:pt x="11" y="7"/>
                  </a:cubicBezTo>
                  <a:cubicBezTo>
                    <a:pt x="11" y="6"/>
                    <a:pt x="11" y="6"/>
                    <a:pt x="11" y="6"/>
                  </a:cubicBezTo>
                  <a:cubicBezTo>
                    <a:pt x="11" y="6"/>
                    <a:pt x="11" y="6"/>
                    <a:pt x="10" y="7"/>
                  </a:cubicBezTo>
                  <a:cubicBezTo>
                    <a:pt x="9" y="8"/>
                    <a:pt x="8" y="10"/>
                    <a:pt x="7" y="13"/>
                  </a:cubicBezTo>
                  <a:cubicBezTo>
                    <a:pt x="6" y="16"/>
                    <a:pt x="5" y="19"/>
                    <a:pt x="4" y="23"/>
                  </a:cubicBezTo>
                  <a:close/>
                </a:path>
              </a:pathLst>
            </a:custGeom>
            <a:solidFill>
              <a:srgbClr val="2D5F84"/>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bg2">
                    <a:lumMod val="25000"/>
                  </a:schemeClr>
                </a:solidFill>
              </a:endParaRPr>
            </a:p>
          </p:txBody>
        </p:sp>
        <p:sp>
          <p:nvSpPr>
            <p:cNvPr id="39" name="Freeform 50"/>
            <p:cNvSpPr/>
            <p:nvPr/>
          </p:nvSpPr>
          <p:spPr bwMode="auto">
            <a:xfrm>
              <a:off x="3991610" y="4428966"/>
              <a:ext cx="60325" cy="131763"/>
            </a:xfrm>
            <a:custGeom>
              <a:avLst/>
              <a:gdLst>
                <a:gd name="T0" fmla="*/ 33933 w 16"/>
                <a:gd name="T1" fmla="*/ 22588 h 35"/>
                <a:gd name="T2" fmla="*/ 37703 w 16"/>
                <a:gd name="T3" fmla="*/ 22588 h 35"/>
                <a:gd name="T4" fmla="*/ 45244 w 16"/>
                <a:gd name="T5" fmla="*/ 3765 h 35"/>
                <a:gd name="T6" fmla="*/ 56555 w 16"/>
                <a:gd name="T7" fmla="*/ 0 h 35"/>
                <a:gd name="T8" fmla="*/ 60325 w 16"/>
                <a:gd name="T9" fmla="*/ 3765 h 35"/>
                <a:gd name="T10" fmla="*/ 56555 w 16"/>
                <a:gd name="T11" fmla="*/ 11294 h 35"/>
                <a:gd name="T12" fmla="*/ 49014 w 16"/>
                <a:gd name="T13" fmla="*/ 22588 h 35"/>
                <a:gd name="T14" fmla="*/ 56555 w 16"/>
                <a:gd name="T15" fmla="*/ 22588 h 35"/>
                <a:gd name="T16" fmla="*/ 60325 w 16"/>
                <a:gd name="T17" fmla="*/ 22588 h 35"/>
                <a:gd name="T18" fmla="*/ 45244 w 16"/>
                <a:gd name="T19" fmla="*/ 52705 h 35"/>
                <a:gd name="T20" fmla="*/ 41473 w 16"/>
                <a:gd name="T21" fmla="*/ 52705 h 35"/>
                <a:gd name="T22" fmla="*/ 37703 w 16"/>
                <a:gd name="T23" fmla="*/ 48941 h 35"/>
                <a:gd name="T24" fmla="*/ 33933 w 16"/>
                <a:gd name="T25" fmla="*/ 48941 h 35"/>
                <a:gd name="T26" fmla="*/ 26392 w 16"/>
                <a:gd name="T27" fmla="*/ 67764 h 35"/>
                <a:gd name="T28" fmla="*/ 18852 w 16"/>
                <a:gd name="T29" fmla="*/ 86587 h 35"/>
                <a:gd name="T30" fmla="*/ 18852 w 16"/>
                <a:gd name="T31" fmla="*/ 97881 h 35"/>
                <a:gd name="T32" fmla="*/ 22622 w 16"/>
                <a:gd name="T33" fmla="*/ 105410 h 35"/>
                <a:gd name="T34" fmla="*/ 33933 w 16"/>
                <a:gd name="T35" fmla="*/ 101646 h 35"/>
                <a:gd name="T36" fmla="*/ 49014 w 16"/>
                <a:gd name="T37" fmla="*/ 86587 h 35"/>
                <a:gd name="T38" fmla="*/ 49014 w 16"/>
                <a:gd name="T39" fmla="*/ 94116 h 35"/>
                <a:gd name="T40" fmla="*/ 11311 w 16"/>
                <a:gd name="T41" fmla="*/ 131763 h 35"/>
                <a:gd name="T42" fmla="*/ 3770 w 16"/>
                <a:gd name="T43" fmla="*/ 127998 h 35"/>
                <a:gd name="T44" fmla="*/ 0 w 16"/>
                <a:gd name="T45" fmla="*/ 116704 h 35"/>
                <a:gd name="T46" fmla="*/ 3770 w 16"/>
                <a:gd name="T47" fmla="*/ 105410 h 35"/>
                <a:gd name="T48" fmla="*/ 7541 w 16"/>
                <a:gd name="T49" fmla="*/ 86587 h 35"/>
                <a:gd name="T50" fmla="*/ 3770 w 16"/>
                <a:gd name="T51" fmla="*/ 90352 h 35"/>
                <a:gd name="T52" fmla="*/ 3770 w 16"/>
                <a:gd name="T53" fmla="*/ 90352 h 35"/>
                <a:gd name="T54" fmla="*/ 0 w 16"/>
                <a:gd name="T55" fmla="*/ 94116 h 35"/>
                <a:gd name="T56" fmla="*/ 0 w 16"/>
                <a:gd name="T57" fmla="*/ 97881 h 35"/>
                <a:gd name="T58" fmla="*/ 0 w 16"/>
                <a:gd name="T59" fmla="*/ 86587 h 35"/>
                <a:gd name="T60" fmla="*/ 22622 w 16"/>
                <a:gd name="T61" fmla="*/ 48941 h 35"/>
                <a:gd name="T62" fmla="*/ 18852 w 16"/>
                <a:gd name="T63" fmla="*/ 48941 h 35"/>
                <a:gd name="T64" fmla="*/ 18852 w 16"/>
                <a:gd name="T65" fmla="*/ 48941 h 35"/>
                <a:gd name="T66" fmla="*/ 7541 w 16"/>
                <a:gd name="T67" fmla="*/ 48941 h 35"/>
                <a:gd name="T68" fmla="*/ 7541 w 16"/>
                <a:gd name="T69" fmla="*/ 52705 h 35"/>
                <a:gd name="T70" fmla="*/ 3770 w 16"/>
                <a:gd name="T71" fmla="*/ 52705 h 35"/>
                <a:gd name="T72" fmla="*/ 3770 w 16"/>
                <a:gd name="T73" fmla="*/ 48941 h 35"/>
                <a:gd name="T74" fmla="*/ 7541 w 16"/>
                <a:gd name="T75" fmla="*/ 37647 h 35"/>
                <a:gd name="T76" fmla="*/ 15081 w 16"/>
                <a:gd name="T77" fmla="*/ 26353 h 35"/>
                <a:gd name="T78" fmla="*/ 22622 w 16"/>
                <a:gd name="T79" fmla="*/ 22588 h 35"/>
                <a:gd name="T80" fmla="*/ 33933 w 16"/>
                <a:gd name="T81" fmla="*/ 22588 h 35"/>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16" h="35">
                  <a:moveTo>
                    <a:pt x="9" y="6"/>
                  </a:moveTo>
                  <a:cubicBezTo>
                    <a:pt x="10" y="6"/>
                    <a:pt x="10" y="6"/>
                    <a:pt x="10" y="6"/>
                  </a:cubicBezTo>
                  <a:cubicBezTo>
                    <a:pt x="11" y="4"/>
                    <a:pt x="11" y="2"/>
                    <a:pt x="12" y="1"/>
                  </a:cubicBezTo>
                  <a:cubicBezTo>
                    <a:pt x="13" y="1"/>
                    <a:pt x="14" y="0"/>
                    <a:pt x="15" y="0"/>
                  </a:cubicBezTo>
                  <a:cubicBezTo>
                    <a:pt x="16" y="0"/>
                    <a:pt x="16" y="0"/>
                    <a:pt x="16" y="1"/>
                  </a:cubicBezTo>
                  <a:cubicBezTo>
                    <a:pt x="16" y="1"/>
                    <a:pt x="16" y="2"/>
                    <a:pt x="15" y="3"/>
                  </a:cubicBezTo>
                  <a:cubicBezTo>
                    <a:pt x="14" y="4"/>
                    <a:pt x="14" y="5"/>
                    <a:pt x="13" y="6"/>
                  </a:cubicBezTo>
                  <a:cubicBezTo>
                    <a:pt x="14" y="6"/>
                    <a:pt x="14" y="6"/>
                    <a:pt x="15" y="6"/>
                  </a:cubicBezTo>
                  <a:cubicBezTo>
                    <a:pt x="15" y="6"/>
                    <a:pt x="16" y="6"/>
                    <a:pt x="16" y="6"/>
                  </a:cubicBezTo>
                  <a:cubicBezTo>
                    <a:pt x="15" y="9"/>
                    <a:pt x="14" y="11"/>
                    <a:pt x="12" y="14"/>
                  </a:cubicBezTo>
                  <a:cubicBezTo>
                    <a:pt x="12" y="14"/>
                    <a:pt x="11" y="14"/>
                    <a:pt x="11" y="14"/>
                  </a:cubicBezTo>
                  <a:cubicBezTo>
                    <a:pt x="11" y="13"/>
                    <a:pt x="11" y="13"/>
                    <a:pt x="10" y="13"/>
                  </a:cubicBezTo>
                  <a:cubicBezTo>
                    <a:pt x="10" y="13"/>
                    <a:pt x="9" y="13"/>
                    <a:pt x="9" y="13"/>
                  </a:cubicBezTo>
                  <a:cubicBezTo>
                    <a:pt x="8" y="15"/>
                    <a:pt x="7" y="17"/>
                    <a:pt x="7" y="18"/>
                  </a:cubicBezTo>
                  <a:cubicBezTo>
                    <a:pt x="6" y="20"/>
                    <a:pt x="6" y="21"/>
                    <a:pt x="5" y="23"/>
                  </a:cubicBezTo>
                  <a:cubicBezTo>
                    <a:pt x="5" y="24"/>
                    <a:pt x="5" y="25"/>
                    <a:pt x="5" y="26"/>
                  </a:cubicBezTo>
                  <a:cubicBezTo>
                    <a:pt x="5" y="28"/>
                    <a:pt x="5" y="28"/>
                    <a:pt x="6" y="28"/>
                  </a:cubicBezTo>
                  <a:cubicBezTo>
                    <a:pt x="7" y="28"/>
                    <a:pt x="8" y="28"/>
                    <a:pt x="9" y="27"/>
                  </a:cubicBezTo>
                  <a:cubicBezTo>
                    <a:pt x="10" y="26"/>
                    <a:pt x="11" y="25"/>
                    <a:pt x="13" y="23"/>
                  </a:cubicBezTo>
                  <a:cubicBezTo>
                    <a:pt x="13" y="25"/>
                    <a:pt x="13" y="25"/>
                    <a:pt x="13" y="25"/>
                  </a:cubicBezTo>
                  <a:cubicBezTo>
                    <a:pt x="8" y="32"/>
                    <a:pt x="5" y="35"/>
                    <a:pt x="3" y="35"/>
                  </a:cubicBezTo>
                  <a:cubicBezTo>
                    <a:pt x="2" y="35"/>
                    <a:pt x="1" y="34"/>
                    <a:pt x="1" y="34"/>
                  </a:cubicBezTo>
                  <a:cubicBezTo>
                    <a:pt x="1" y="33"/>
                    <a:pt x="0" y="32"/>
                    <a:pt x="0" y="31"/>
                  </a:cubicBezTo>
                  <a:cubicBezTo>
                    <a:pt x="0" y="30"/>
                    <a:pt x="0" y="29"/>
                    <a:pt x="1" y="28"/>
                  </a:cubicBezTo>
                  <a:cubicBezTo>
                    <a:pt x="1" y="27"/>
                    <a:pt x="1" y="25"/>
                    <a:pt x="2" y="23"/>
                  </a:cubicBezTo>
                  <a:cubicBezTo>
                    <a:pt x="2" y="23"/>
                    <a:pt x="2" y="23"/>
                    <a:pt x="1" y="24"/>
                  </a:cubicBezTo>
                  <a:cubicBezTo>
                    <a:pt x="1" y="24"/>
                    <a:pt x="1" y="24"/>
                    <a:pt x="1" y="24"/>
                  </a:cubicBezTo>
                  <a:cubicBezTo>
                    <a:pt x="1" y="24"/>
                    <a:pt x="1" y="25"/>
                    <a:pt x="0" y="25"/>
                  </a:cubicBezTo>
                  <a:cubicBezTo>
                    <a:pt x="0" y="25"/>
                    <a:pt x="0" y="25"/>
                    <a:pt x="0" y="26"/>
                  </a:cubicBezTo>
                  <a:cubicBezTo>
                    <a:pt x="0" y="23"/>
                    <a:pt x="0" y="23"/>
                    <a:pt x="0" y="23"/>
                  </a:cubicBezTo>
                  <a:cubicBezTo>
                    <a:pt x="1" y="21"/>
                    <a:pt x="4" y="18"/>
                    <a:pt x="6" y="13"/>
                  </a:cubicBezTo>
                  <a:cubicBezTo>
                    <a:pt x="6" y="13"/>
                    <a:pt x="6" y="13"/>
                    <a:pt x="5" y="13"/>
                  </a:cubicBezTo>
                  <a:cubicBezTo>
                    <a:pt x="5" y="13"/>
                    <a:pt x="5" y="13"/>
                    <a:pt x="5" y="13"/>
                  </a:cubicBezTo>
                  <a:cubicBezTo>
                    <a:pt x="4" y="13"/>
                    <a:pt x="3" y="13"/>
                    <a:pt x="2" y="13"/>
                  </a:cubicBezTo>
                  <a:cubicBezTo>
                    <a:pt x="2" y="13"/>
                    <a:pt x="2" y="13"/>
                    <a:pt x="2" y="14"/>
                  </a:cubicBezTo>
                  <a:cubicBezTo>
                    <a:pt x="2" y="14"/>
                    <a:pt x="2" y="14"/>
                    <a:pt x="1" y="14"/>
                  </a:cubicBezTo>
                  <a:cubicBezTo>
                    <a:pt x="1" y="14"/>
                    <a:pt x="1" y="14"/>
                    <a:pt x="1" y="13"/>
                  </a:cubicBezTo>
                  <a:cubicBezTo>
                    <a:pt x="1" y="13"/>
                    <a:pt x="2" y="12"/>
                    <a:pt x="2" y="10"/>
                  </a:cubicBezTo>
                  <a:cubicBezTo>
                    <a:pt x="3" y="9"/>
                    <a:pt x="3" y="8"/>
                    <a:pt x="4" y="7"/>
                  </a:cubicBezTo>
                  <a:cubicBezTo>
                    <a:pt x="4" y="7"/>
                    <a:pt x="5" y="6"/>
                    <a:pt x="6" y="6"/>
                  </a:cubicBezTo>
                  <a:cubicBezTo>
                    <a:pt x="6" y="6"/>
                    <a:pt x="7" y="6"/>
                    <a:pt x="9" y="6"/>
                  </a:cubicBezTo>
                  <a:close/>
                </a:path>
              </a:pathLst>
            </a:custGeom>
            <a:solidFill>
              <a:srgbClr val="2D5F84"/>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bg2">
                    <a:lumMod val="25000"/>
                  </a:schemeClr>
                </a:solidFill>
              </a:endParaRPr>
            </a:p>
          </p:txBody>
        </p:sp>
        <p:sp>
          <p:nvSpPr>
            <p:cNvPr id="40" name="Freeform 51"/>
            <p:cNvSpPr>
              <a:spLocks noEditPoints="1"/>
            </p:cNvSpPr>
            <p:nvPr/>
          </p:nvSpPr>
          <p:spPr bwMode="auto">
            <a:xfrm>
              <a:off x="4040823" y="4433729"/>
              <a:ext cx="49213" cy="123825"/>
            </a:xfrm>
            <a:custGeom>
              <a:avLst/>
              <a:gdLst>
                <a:gd name="T0" fmla="*/ 45427 w 13"/>
                <a:gd name="T1" fmla="*/ 82550 h 33"/>
                <a:gd name="T2" fmla="*/ 45427 w 13"/>
                <a:gd name="T3" fmla="*/ 90055 h 33"/>
                <a:gd name="T4" fmla="*/ 26499 w 13"/>
                <a:gd name="T5" fmla="*/ 116320 h 33"/>
                <a:gd name="T6" fmla="*/ 15142 w 13"/>
                <a:gd name="T7" fmla="*/ 123825 h 33"/>
                <a:gd name="T8" fmla="*/ 3786 w 13"/>
                <a:gd name="T9" fmla="*/ 112568 h 33"/>
                <a:gd name="T10" fmla="*/ 0 w 13"/>
                <a:gd name="T11" fmla="*/ 90055 h 33"/>
                <a:gd name="T12" fmla="*/ 0 w 13"/>
                <a:gd name="T13" fmla="*/ 78798 h 33"/>
                <a:gd name="T14" fmla="*/ 0 w 13"/>
                <a:gd name="T15" fmla="*/ 71293 h 33"/>
                <a:gd name="T16" fmla="*/ 3786 w 13"/>
                <a:gd name="T17" fmla="*/ 63789 h 33"/>
                <a:gd name="T18" fmla="*/ 30285 w 13"/>
                <a:gd name="T19" fmla="*/ 37523 h 33"/>
                <a:gd name="T20" fmla="*/ 34071 w 13"/>
                <a:gd name="T21" fmla="*/ 41275 h 33"/>
                <a:gd name="T22" fmla="*/ 30285 w 13"/>
                <a:gd name="T23" fmla="*/ 56284 h 33"/>
                <a:gd name="T24" fmla="*/ 26499 w 13"/>
                <a:gd name="T25" fmla="*/ 67541 h 33"/>
                <a:gd name="T26" fmla="*/ 15142 w 13"/>
                <a:gd name="T27" fmla="*/ 82550 h 33"/>
                <a:gd name="T28" fmla="*/ 11357 w 13"/>
                <a:gd name="T29" fmla="*/ 90055 h 33"/>
                <a:gd name="T30" fmla="*/ 15142 w 13"/>
                <a:gd name="T31" fmla="*/ 97559 h 33"/>
                <a:gd name="T32" fmla="*/ 18928 w 13"/>
                <a:gd name="T33" fmla="*/ 101311 h 33"/>
                <a:gd name="T34" fmla="*/ 30285 w 13"/>
                <a:gd name="T35" fmla="*/ 97559 h 33"/>
                <a:gd name="T36" fmla="*/ 45427 w 13"/>
                <a:gd name="T37" fmla="*/ 82550 h 33"/>
                <a:gd name="T38" fmla="*/ 37856 w 13"/>
                <a:gd name="T39" fmla="*/ 26266 h 33"/>
                <a:gd name="T40" fmla="*/ 34071 w 13"/>
                <a:gd name="T41" fmla="*/ 26266 h 33"/>
                <a:gd name="T42" fmla="*/ 30285 w 13"/>
                <a:gd name="T43" fmla="*/ 18761 h 33"/>
                <a:gd name="T44" fmla="*/ 34071 w 13"/>
                <a:gd name="T45" fmla="*/ 7505 h 33"/>
                <a:gd name="T46" fmla="*/ 41642 w 13"/>
                <a:gd name="T47" fmla="*/ 0 h 33"/>
                <a:gd name="T48" fmla="*/ 49213 w 13"/>
                <a:gd name="T49" fmla="*/ 3752 h 33"/>
                <a:gd name="T50" fmla="*/ 49213 w 13"/>
                <a:gd name="T51" fmla="*/ 7505 h 33"/>
                <a:gd name="T52" fmla="*/ 45427 w 13"/>
                <a:gd name="T53" fmla="*/ 22514 h 33"/>
                <a:gd name="T54" fmla="*/ 37856 w 13"/>
                <a:gd name="T55" fmla="*/ 26266 h 33"/>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0" t="0" r="r" b="b"/>
              <a:pathLst>
                <a:path w="13" h="33">
                  <a:moveTo>
                    <a:pt x="12" y="22"/>
                  </a:moveTo>
                  <a:cubicBezTo>
                    <a:pt x="12" y="24"/>
                    <a:pt x="12" y="24"/>
                    <a:pt x="12" y="24"/>
                  </a:cubicBezTo>
                  <a:cubicBezTo>
                    <a:pt x="10" y="27"/>
                    <a:pt x="9" y="29"/>
                    <a:pt x="7" y="31"/>
                  </a:cubicBezTo>
                  <a:cubicBezTo>
                    <a:pt x="6" y="32"/>
                    <a:pt x="5" y="33"/>
                    <a:pt x="4" y="33"/>
                  </a:cubicBezTo>
                  <a:cubicBezTo>
                    <a:pt x="2" y="33"/>
                    <a:pt x="1" y="32"/>
                    <a:pt x="1" y="30"/>
                  </a:cubicBezTo>
                  <a:cubicBezTo>
                    <a:pt x="0" y="28"/>
                    <a:pt x="0" y="26"/>
                    <a:pt x="0" y="24"/>
                  </a:cubicBezTo>
                  <a:cubicBezTo>
                    <a:pt x="0" y="23"/>
                    <a:pt x="0" y="22"/>
                    <a:pt x="0" y="21"/>
                  </a:cubicBezTo>
                  <a:cubicBezTo>
                    <a:pt x="0" y="20"/>
                    <a:pt x="0" y="20"/>
                    <a:pt x="0" y="19"/>
                  </a:cubicBezTo>
                  <a:cubicBezTo>
                    <a:pt x="0" y="19"/>
                    <a:pt x="1" y="18"/>
                    <a:pt x="1" y="17"/>
                  </a:cubicBezTo>
                  <a:cubicBezTo>
                    <a:pt x="4" y="12"/>
                    <a:pt x="6" y="10"/>
                    <a:pt x="8" y="10"/>
                  </a:cubicBezTo>
                  <a:cubicBezTo>
                    <a:pt x="9" y="10"/>
                    <a:pt x="9" y="10"/>
                    <a:pt x="9" y="11"/>
                  </a:cubicBezTo>
                  <a:cubicBezTo>
                    <a:pt x="9" y="12"/>
                    <a:pt x="9" y="13"/>
                    <a:pt x="8" y="15"/>
                  </a:cubicBezTo>
                  <a:cubicBezTo>
                    <a:pt x="8" y="16"/>
                    <a:pt x="7" y="17"/>
                    <a:pt x="7" y="18"/>
                  </a:cubicBezTo>
                  <a:cubicBezTo>
                    <a:pt x="5" y="20"/>
                    <a:pt x="4" y="21"/>
                    <a:pt x="4" y="22"/>
                  </a:cubicBezTo>
                  <a:cubicBezTo>
                    <a:pt x="3" y="22"/>
                    <a:pt x="3" y="23"/>
                    <a:pt x="3" y="24"/>
                  </a:cubicBezTo>
                  <a:cubicBezTo>
                    <a:pt x="3" y="25"/>
                    <a:pt x="3" y="26"/>
                    <a:pt x="4" y="26"/>
                  </a:cubicBezTo>
                  <a:cubicBezTo>
                    <a:pt x="4" y="27"/>
                    <a:pt x="5" y="27"/>
                    <a:pt x="5" y="27"/>
                  </a:cubicBezTo>
                  <a:cubicBezTo>
                    <a:pt x="6" y="27"/>
                    <a:pt x="7" y="26"/>
                    <a:pt x="8" y="26"/>
                  </a:cubicBezTo>
                  <a:cubicBezTo>
                    <a:pt x="9" y="25"/>
                    <a:pt x="10" y="24"/>
                    <a:pt x="12" y="22"/>
                  </a:cubicBezTo>
                  <a:close/>
                  <a:moveTo>
                    <a:pt x="10" y="7"/>
                  </a:moveTo>
                  <a:cubicBezTo>
                    <a:pt x="10" y="7"/>
                    <a:pt x="9" y="7"/>
                    <a:pt x="9" y="7"/>
                  </a:cubicBezTo>
                  <a:cubicBezTo>
                    <a:pt x="8" y="6"/>
                    <a:pt x="8" y="6"/>
                    <a:pt x="8" y="5"/>
                  </a:cubicBezTo>
                  <a:cubicBezTo>
                    <a:pt x="8" y="4"/>
                    <a:pt x="9" y="3"/>
                    <a:pt x="9" y="2"/>
                  </a:cubicBezTo>
                  <a:cubicBezTo>
                    <a:pt x="10" y="1"/>
                    <a:pt x="11" y="0"/>
                    <a:pt x="11" y="0"/>
                  </a:cubicBezTo>
                  <a:cubicBezTo>
                    <a:pt x="12" y="0"/>
                    <a:pt x="12" y="0"/>
                    <a:pt x="13" y="1"/>
                  </a:cubicBezTo>
                  <a:cubicBezTo>
                    <a:pt x="13" y="1"/>
                    <a:pt x="13" y="2"/>
                    <a:pt x="13" y="2"/>
                  </a:cubicBezTo>
                  <a:cubicBezTo>
                    <a:pt x="13" y="3"/>
                    <a:pt x="13" y="4"/>
                    <a:pt x="12" y="6"/>
                  </a:cubicBezTo>
                  <a:cubicBezTo>
                    <a:pt x="12" y="7"/>
                    <a:pt x="11" y="7"/>
                    <a:pt x="10" y="7"/>
                  </a:cubicBezTo>
                  <a:close/>
                </a:path>
              </a:pathLst>
            </a:custGeom>
            <a:solidFill>
              <a:srgbClr val="2D5F84"/>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bg2">
                    <a:lumMod val="25000"/>
                  </a:schemeClr>
                </a:solidFill>
              </a:endParaRPr>
            </a:p>
          </p:txBody>
        </p:sp>
        <p:sp>
          <p:nvSpPr>
            <p:cNvPr id="41" name="Freeform 52"/>
            <p:cNvSpPr/>
            <p:nvPr/>
          </p:nvSpPr>
          <p:spPr bwMode="auto">
            <a:xfrm>
              <a:off x="4082098" y="4470241"/>
              <a:ext cx="109538" cy="87313"/>
            </a:xfrm>
            <a:custGeom>
              <a:avLst/>
              <a:gdLst>
                <a:gd name="T0" fmla="*/ 45326 w 29"/>
                <a:gd name="T1" fmla="*/ 64536 h 23"/>
                <a:gd name="T2" fmla="*/ 67989 w 29"/>
                <a:gd name="T3" fmla="*/ 37962 h 23"/>
                <a:gd name="T4" fmla="*/ 83098 w 29"/>
                <a:gd name="T5" fmla="*/ 18981 h 23"/>
                <a:gd name="T6" fmla="*/ 90652 w 29"/>
                <a:gd name="T7" fmla="*/ 7592 h 23"/>
                <a:gd name="T8" fmla="*/ 98206 w 29"/>
                <a:gd name="T9" fmla="*/ 3796 h 23"/>
                <a:gd name="T10" fmla="*/ 101984 w 29"/>
                <a:gd name="T11" fmla="*/ 7592 h 23"/>
                <a:gd name="T12" fmla="*/ 101984 w 29"/>
                <a:gd name="T13" fmla="*/ 18981 h 23"/>
                <a:gd name="T14" fmla="*/ 98206 w 29"/>
                <a:gd name="T15" fmla="*/ 30370 h 23"/>
                <a:gd name="T16" fmla="*/ 86875 w 29"/>
                <a:gd name="T17" fmla="*/ 45555 h 23"/>
                <a:gd name="T18" fmla="*/ 83098 w 29"/>
                <a:gd name="T19" fmla="*/ 53147 h 23"/>
                <a:gd name="T20" fmla="*/ 86875 w 29"/>
                <a:gd name="T21" fmla="*/ 60739 h 23"/>
                <a:gd name="T22" fmla="*/ 90652 w 29"/>
                <a:gd name="T23" fmla="*/ 60739 h 23"/>
                <a:gd name="T24" fmla="*/ 98206 w 29"/>
                <a:gd name="T25" fmla="*/ 56943 h 23"/>
                <a:gd name="T26" fmla="*/ 109538 w 29"/>
                <a:gd name="T27" fmla="*/ 45555 h 23"/>
                <a:gd name="T28" fmla="*/ 109538 w 29"/>
                <a:gd name="T29" fmla="*/ 53147 h 23"/>
                <a:gd name="T30" fmla="*/ 94429 w 29"/>
                <a:gd name="T31" fmla="*/ 72128 h 23"/>
                <a:gd name="T32" fmla="*/ 83098 w 29"/>
                <a:gd name="T33" fmla="*/ 83517 h 23"/>
                <a:gd name="T34" fmla="*/ 75543 w 29"/>
                <a:gd name="T35" fmla="*/ 87313 h 23"/>
                <a:gd name="T36" fmla="*/ 67989 w 29"/>
                <a:gd name="T37" fmla="*/ 83517 h 23"/>
                <a:gd name="T38" fmla="*/ 67989 w 29"/>
                <a:gd name="T39" fmla="*/ 75924 h 23"/>
                <a:gd name="T40" fmla="*/ 67989 w 29"/>
                <a:gd name="T41" fmla="*/ 68332 h 23"/>
                <a:gd name="T42" fmla="*/ 71766 w 29"/>
                <a:gd name="T43" fmla="*/ 56943 h 23"/>
                <a:gd name="T44" fmla="*/ 79321 w 29"/>
                <a:gd name="T45" fmla="*/ 41758 h 23"/>
                <a:gd name="T46" fmla="*/ 86875 w 29"/>
                <a:gd name="T47" fmla="*/ 26574 h 23"/>
                <a:gd name="T48" fmla="*/ 67989 w 29"/>
                <a:gd name="T49" fmla="*/ 49351 h 23"/>
                <a:gd name="T50" fmla="*/ 56658 w 29"/>
                <a:gd name="T51" fmla="*/ 64536 h 23"/>
                <a:gd name="T52" fmla="*/ 49103 w 29"/>
                <a:gd name="T53" fmla="*/ 75924 h 23"/>
                <a:gd name="T54" fmla="*/ 37772 w 29"/>
                <a:gd name="T55" fmla="*/ 83517 h 23"/>
                <a:gd name="T56" fmla="*/ 33995 w 29"/>
                <a:gd name="T57" fmla="*/ 75924 h 23"/>
                <a:gd name="T58" fmla="*/ 37772 w 29"/>
                <a:gd name="T59" fmla="*/ 60739 h 23"/>
                <a:gd name="T60" fmla="*/ 49103 w 29"/>
                <a:gd name="T61" fmla="*/ 34166 h 23"/>
                <a:gd name="T62" fmla="*/ 49103 w 29"/>
                <a:gd name="T63" fmla="*/ 34166 h 23"/>
                <a:gd name="T64" fmla="*/ 45326 w 29"/>
                <a:gd name="T65" fmla="*/ 30370 h 23"/>
                <a:gd name="T66" fmla="*/ 41549 w 29"/>
                <a:gd name="T67" fmla="*/ 34166 h 23"/>
                <a:gd name="T68" fmla="*/ 26440 w 29"/>
                <a:gd name="T69" fmla="*/ 56943 h 23"/>
                <a:gd name="T70" fmla="*/ 18886 w 29"/>
                <a:gd name="T71" fmla="*/ 68332 h 23"/>
                <a:gd name="T72" fmla="*/ 11332 w 29"/>
                <a:gd name="T73" fmla="*/ 79721 h 23"/>
                <a:gd name="T74" fmla="*/ 11332 w 29"/>
                <a:gd name="T75" fmla="*/ 83517 h 23"/>
                <a:gd name="T76" fmla="*/ 3777 w 29"/>
                <a:gd name="T77" fmla="*/ 72128 h 23"/>
                <a:gd name="T78" fmla="*/ 0 w 29"/>
                <a:gd name="T79" fmla="*/ 56943 h 23"/>
                <a:gd name="T80" fmla="*/ 3777 w 29"/>
                <a:gd name="T81" fmla="*/ 41758 h 23"/>
                <a:gd name="T82" fmla="*/ 7554 w 29"/>
                <a:gd name="T83" fmla="*/ 26574 h 23"/>
                <a:gd name="T84" fmla="*/ 18886 w 29"/>
                <a:gd name="T85" fmla="*/ 11389 h 23"/>
                <a:gd name="T86" fmla="*/ 26440 w 29"/>
                <a:gd name="T87" fmla="*/ 3796 h 23"/>
                <a:gd name="T88" fmla="*/ 30217 w 29"/>
                <a:gd name="T89" fmla="*/ 7592 h 23"/>
                <a:gd name="T90" fmla="*/ 33995 w 29"/>
                <a:gd name="T91" fmla="*/ 11389 h 23"/>
                <a:gd name="T92" fmla="*/ 30217 w 29"/>
                <a:gd name="T93" fmla="*/ 18981 h 23"/>
                <a:gd name="T94" fmla="*/ 22663 w 29"/>
                <a:gd name="T95" fmla="*/ 30370 h 23"/>
                <a:gd name="T96" fmla="*/ 15109 w 29"/>
                <a:gd name="T97" fmla="*/ 41758 h 23"/>
                <a:gd name="T98" fmla="*/ 15109 w 29"/>
                <a:gd name="T99" fmla="*/ 49351 h 23"/>
                <a:gd name="T100" fmla="*/ 15109 w 29"/>
                <a:gd name="T101" fmla="*/ 53147 h 23"/>
                <a:gd name="T102" fmla="*/ 22663 w 29"/>
                <a:gd name="T103" fmla="*/ 41758 h 23"/>
                <a:gd name="T104" fmla="*/ 37772 w 29"/>
                <a:gd name="T105" fmla="*/ 22777 h 23"/>
                <a:gd name="T106" fmla="*/ 52880 w 29"/>
                <a:gd name="T107" fmla="*/ 7592 h 23"/>
                <a:gd name="T108" fmla="*/ 64212 w 29"/>
                <a:gd name="T109" fmla="*/ 0 h 23"/>
                <a:gd name="T110" fmla="*/ 67989 w 29"/>
                <a:gd name="T111" fmla="*/ 3796 h 23"/>
                <a:gd name="T112" fmla="*/ 71766 w 29"/>
                <a:gd name="T113" fmla="*/ 11389 h 23"/>
                <a:gd name="T114" fmla="*/ 67989 w 29"/>
                <a:gd name="T115" fmla="*/ 18981 h 23"/>
                <a:gd name="T116" fmla="*/ 60435 w 29"/>
                <a:gd name="T117" fmla="*/ 37962 h 23"/>
                <a:gd name="T118" fmla="*/ 45326 w 29"/>
                <a:gd name="T119" fmla="*/ 64536 h 23"/>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29" h="23">
                  <a:moveTo>
                    <a:pt x="12" y="17"/>
                  </a:moveTo>
                  <a:cubicBezTo>
                    <a:pt x="14" y="14"/>
                    <a:pt x="16" y="12"/>
                    <a:pt x="18" y="10"/>
                  </a:cubicBezTo>
                  <a:cubicBezTo>
                    <a:pt x="19" y="8"/>
                    <a:pt x="21" y="6"/>
                    <a:pt x="22" y="5"/>
                  </a:cubicBezTo>
                  <a:cubicBezTo>
                    <a:pt x="23" y="4"/>
                    <a:pt x="23" y="3"/>
                    <a:pt x="24" y="2"/>
                  </a:cubicBezTo>
                  <a:cubicBezTo>
                    <a:pt x="25" y="1"/>
                    <a:pt x="25" y="1"/>
                    <a:pt x="26" y="1"/>
                  </a:cubicBezTo>
                  <a:cubicBezTo>
                    <a:pt x="26" y="1"/>
                    <a:pt x="26" y="1"/>
                    <a:pt x="27" y="2"/>
                  </a:cubicBezTo>
                  <a:cubicBezTo>
                    <a:pt x="27" y="3"/>
                    <a:pt x="27" y="4"/>
                    <a:pt x="27" y="5"/>
                  </a:cubicBezTo>
                  <a:cubicBezTo>
                    <a:pt x="27" y="5"/>
                    <a:pt x="27" y="6"/>
                    <a:pt x="26" y="8"/>
                  </a:cubicBezTo>
                  <a:cubicBezTo>
                    <a:pt x="25" y="9"/>
                    <a:pt x="24" y="11"/>
                    <a:pt x="23" y="12"/>
                  </a:cubicBezTo>
                  <a:cubicBezTo>
                    <a:pt x="23" y="12"/>
                    <a:pt x="22" y="13"/>
                    <a:pt x="22" y="14"/>
                  </a:cubicBezTo>
                  <a:cubicBezTo>
                    <a:pt x="22" y="15"/>
                    <a:pt x="23" y="16"/>
                    <a:pt x="23" y="16"/>
                  </a:cubicBezTo>
                  <a:cubicBezTo>
                    <a:pt x="23" y="16"/>
                    <a:pt x="24" y="16"/>
                    <a:pt x="24" y="16"/>
                  </a:cubicBezTo>
                  <a:cubicBezTo>
                    <a:pt x="24" y="16"/>
                    <a:pt x="25" y="16"/>
                    <a:pt x="26" y="15"/>
                  </a:cubicBezTo>
                  <a:cubicBezTo>
                    <a:pt x="26" y="15"/>
                    <a:pt x="27" y="14"/>
                    <a:pt x="29" y="12"/>
                  </a:cubicBezTo>
                  <a:cubicBezTo>
                    <a:pt x="29" y="14"/>
                    <a:pt x="29" y="14"/>
                    <a:pt x="29" y="14"/>
                  </a:cubicBezTo>
                  <a:cubicBezTo>
                    <a:pt x="27" y="16"/>
                    <a:pt x="26" y="18"/>
                    <a:pt x="25" y="19"/>
                  </a:cubicBezTo>
                  <a:cubicBezTo>
                    <a:pt x="24" y="20"/>
                    <a:pt x="23" y="21"/>
                    <a:pt x="22" y="22"/>
                  </a:cubicBezTo>
                  <a:cubicBezTo>
                    <a:pt x="21" y="23"/>
                    <a:pt x="20" y="23"/>
                    <a:pt x="20" y="23"/>
                  </a:cubicBezTo>
                  <a:cubicBezTo>
                    <a:pt x="19" y="23"/>
                    <a:pt x="19" y="23"/>
                    <a:pt x="18" y="22"/>
                  </a:cubicBezTo>
                  <a:cubicBezTo>
                    <a:pt x="18" y="22"/>
                    <a:pt x="18" y="21"/>
                    <a:pt x="18" y="20"/>
                  </a:cubicBezTo>
                  <a:cubicBezTo>
                    <a:pt x="18" y="19"/>
                    <a:pt x="18" y="19"/>
                    <a:pt x="18" y="18"/>
                  </a:cubicBezTo>
                  <a:cubicBezTo>
                    <a:pt x="18" y="17"/>
                    <a:pt x="19" y="16"/>
                    <a:pt x="19" y="15"/>
                  </a:cubicBezTo>
                  <a:cubicBezTo>
                    <a:pt x="19" y="14"/>
                    <a:pt x="20" y="13"/>
                    <a:pt x="21" y="11"/>
                  </a:cubicBezTo>
                  <a:cubicBezTo>
                    <a:pt x="21" y="10"/>
                    <a:pt x="22" y="8"/>
                    <a:pt x="23" y="7"/>
                  </a:cubicBezTo>
                  <a:cubicBezTo>
                    <a:pt x="21" y="9"/>
                    <a:pt x="19" y="11"/>
                    <a:pt x="18" y="13"/>
                  </a:cubicBezTo>
                  <a:cubicBezTo>
                    <a:pt x="17" y="14"/>
                    <a:pt x="16" y="16"/>
                    <a:pt x="15" y="17"/>
                  </a:cubicBezTo>
                  <a:cubicBezTo>
                    <a:pt x="14" y="18"/>
                    <a:pt x="13" y="19"/>
                    <a:pt x="13" y="20"/>
                  </a:cubicBezTo>
                  <a:cubicBezTo>
                    <a:pt x="12" y="21"/>
                    <a:pt x="11" y="22"/>
                    <a:pt x="10" y="22"/>
                  </a:cubicBezTo>
                  <a:cubicBezTo>
                    <a:pt x="9" y="22"/>
                    <a:pt x="9" y="21"/>
                    <a:pt x="9" y="20"/>
                  </a:cubicBezTo>
                  <a:cubicBezTo>
                    <a:pt x="9" y="19"/>
                    <a:pt x="9" y="18"/>
                    <a:pt x="10" y="16"/>
                  </a:cubicBezTo>
                  <a:cubicBezTo>
                    <a:pt x="11" y="14"/>
                    <a:pt x="12" y="12"/>
                    <a:pt x="13" y="9"/>
                  </a:cubicBezTo>
                  <a:cubicBezTo>
                    <a:pt x="13" y="9"/>
                    <a:pt x="13" y="9"/>
                    <a:pt x="13" y="9"/>
                  </a:cubicBezTo>
                  <a:cubicBezTo>
                    <a:pt x="13" y="8"/>
                    <a:pt x="13" y="8"/>
                    <a:pt x="12" y="8"/>
                  </a:cubicBezTo>
                  <a:cubicBezTo>
                    <a:pt x="12" y="8"/>
                    <a:pt x="11" y="8"/>
                    <a:pt x="11" y="9"/>
                  </a:cubicBezTo>
                  <a:cubicBezTo>
                    <a:pt x="10" y="10"/>
                    <a:pt x="9" y="12"/>
                    <a:pt x="7" y="15"/>
                  </a:cubicBezTo>
                  <a:cubicBezTo>
                    <a:pt x="6" y="16"/>
                    <a:pt x="6" y="17"/>
                    <a:pt x="5" y="18"/>
                  </a:cubicBezTo>
                  <a:cubicBezTo>
                    <a:pt x="4" y="20"/>
                    <a:pt x="4" y="20"/>
                    <a:pt x="3" y="21"/>
                  </a:cubicBezTo>
                  <a:cubicBezTo>
                    <a:pt x="3" y="21"/>
                    <a:pt x="3" y="22"/>
                    <a:pt x="3" y="22"/>
                  </a:cubicBezTo>
                  <a:cubicBezTo>
                    <a:pt x="2" y="22"/>
                    <a:pt x="1" y="21"/>
                    <a:pt x="1" y="19"/>
                  </a:cubicBezTo>
                  <a:cubicBezTo>
                    <a:pt x="0" y="18"/>
                    <a:pt x="0" y="16"/>
                    <a:pt x="0" y="15"/>
                  </a:cubicBezTo>
                  <a:cubicBezTo>
                    <a:pt x="0" y="13"/>
                    <a:pt x="0" y="12"/>
                    <a:pt x="1" y="11"/>
                  </a:cubicBezTo>
                  <a:cubicBezTo>
                    <a:pt x="1" y="10"/>
                    <a:pt x="1" y="9"/>
                    <a:pt x="2" y="7"/>
                  </a:cubicBezTo>
                  <a:cubicBezTo>
                    <a:pt x="3" y="5"/>
                    <a:pt x="4" y="4"/>
                    <a:pt x="5" y="3"/>
                  </a:cubicBezTo>
                  <a:cubicBezTo>
                    <a:pt x="6" y="2"/>
                    <a:pt x="6" y="1"/>
                    <a:pt x="7" y="1"/>
                  </a:cubicBezTo>
                  <a:cubicBezTo>
                    <a:pt x="8" y="1"/>
                    <a:pt x="8" y="1"/>
                    <a:pt x="8" y="2"/>
                  </a:cubicBezTo>
                  <a:cubicBezTo>
                    <a:pt x="9" y="2"/>
                    <a:pt x="9" y="2"/>
                    <a:pt x="9" y="3"/>
                  </a:cubicBezTo>
                  <a:cubicBezTo>
                    <a:pt x="9" y="3"/>
                    <a:pt x="9" y="4"/>
                    <a:pt x="8" y="5"/>
                  </a:cubicBezTo>
                  <a:cubicBezTo>
                    <a:pt x="7" y="6"/>
                    <a:pt x="7" y="7"/>
                    <a:pt x="6" y="8"/>
                  </a:cubicBezTo>
                  <a:cubicBezTo>
                    <a:pt x="5" y="9"/>
                    <a:pt x="5" y="10"/>
                    <a:pt x="4" y="11"/>
                  </a:cubicBezTo>
                  <a:cubicBezTo>
                    <a:pt x="4" y="12"/>
                    <a:pt x="4" y="12"/>
                    <a:pt x="4" y="13"/>
                  </a:cubicBezTo>
                  <a:cubicBezTo>
                    <a:pt x="4" y="13"/>
                    <a:pt x="4" y="14"/>
                    <a:pt x="4" y="14"/>
                  </a:cubicBezTo>
                  <a:cubicBezTo>
                    <a:pt x="4" y="14"/>
                    <a:pt x="5" y="13"/>
                    <a:pt x="6" y="11"/>
                  </a:cubicBezTo>
                  <a:cubicBezTo>
                    <a:pt x="7" y="10"/>
                    <a:pt x="9" y="8"/>
                    <a:pt x="10" y="6"/>
                  </a:cubicBezTo>
                  <a:cubicBezTo>
                    <a:pt x="11" y="4"/>
                    <a:pt x="13" y="3"/>
                    <a:pt x="14" y="2"/>
                  </a:cubicBezTo>
                  <a:cubicBezTo>
                    <a:pt x="15" y="1"/>
                    <a:pt x="16" y="0"/>
                    <a:pt x="17" y="0"/>
                  </a:cubicBezTo>
                  <a:cubicBezTo>
                    <a:pt x="17" y="0"/>
                    <a:pt x="18" y="0"/>
                    <a:pt x="18" y="1"/>
                  </a:cubicBezTo>
                  <a:cubicBezTo>
                    <a:pt x="18" y="1"/>
                    <a:pt x="19" y="2"/>
                    <a:pt x="19" y="3"/>
                  </a:cubicBezTo>
                  <a:cubicBezTo>
                    <a:pt x="19" y="3"/>
                    <a:pt x="18" y="4"/>
                    <a:pt x="18" y="5"/>
                  </a:cubicBezTo>
                  <a:cubicBezTo>
                    <a:pt x="17" y="6"/>
                    <a:pt x="17" y="8"/>
                    <a:pt x="16" y="10"/>
                  </a:cubicBezTo>
                  <a:cubicBezTo>
                    <a:pt x="15" y="12"/>
                    <a:pt x="13" y="14"/>
                    <a:pt x="12" y="17"/>
                  </a:cubicBezTo>
                  <a:close/>
                </a:path>
              </a:pathLst>
            </a:custGeom>
            <a:solidFill>
              <a:srgbClr val="2D5F84"/>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bg2">
                    <a:lumMod val="25000"/>
                  </a:schemeClr>
                </a:solidFill>
              </a:endParaRPr>
            </a:p>
          </p:txBody>
        </p:sp>
        <p:sp>
          <p:nvSpPr>
            <p:cNvPr id="42" name="Freeform 53"/>
            <p:cNvSpPr>
              <a:spLocks noEditPoints="1"/>
            </p:cNvSpPr>
            <p:nvPr/>
          </p:nvSpPr>
          <p:spPr bwMode="auto">
            <a:xfrm>
              <a:off x="4188460" y="4462304"/>
              <a:ext cx="58738" cy="95250"/>
            </a:xfrm>
            <a:custGeom>
              <a:avLst/>
              <a:gdLst>
                <a:gd name="T0" fmla="*/ 18356 w 16"/>
                <a:gd name="T1" fmla="*/ 57150 h 25"/>
                <a:gd name="T2" fmla="*/ 18356 w 16"/>
                <a:gd name="T3" fmla="*/ 60960 h 25"/>
                <a:gd name="T4" fmla="*/ 18356 w 16"/>
                <a:gd name="T5" fmla="*/ 72390 h 25"/>
                <a:gd name="T6" fmla="*/ 25698 w 16"/>
                <a:gd name="T7" fmla="*/ 76200 h 25"/>
                <a:gd name="T8" fmla="*/ 36711 w 16"/>
                <a:gd name="T9" fmla="*/ 72390 h 25"/>
                <a:gd name="T10" fmla="*/ 44054 w 16"/>
                <a:gd name="T11" fmla="*/ 64770 h 25"/>
                <a:gd name="T12" fmla="*/ 58738 w 16"/>
                <a:gd name="T13" fmla="*/ 53340 h 25"/>
                <a:gd name="T14" fmla="*/ 58738 w 16"/>
                <a:gd name="T15" fmla="*/ 60960 h 25"/>
                <a:gd name="T16" fmla="*/ 36711 w 16"/>
                <a:gd name="T17" fmla="*/ 87630 h 25"/>
                <a:gd name="T18" fmla="*/ 18356 w 16"/>
                <a:gd name="T19" fmla="*/ 95250 h 25"/>
                <a:gd name="T20" fmla="*/ 7342 w 16"/>
                <a:gd name="T21" fmla="*/ 87630 h 25"/>
                <a:gd name="T22" fmla="*/ 0 w 16"/>
                <a:gd name="T23" fmla="*/ 64770 h 25"/>
                <a:gd name="T24" fmla="*/ 7342 w 16"/>
                <a:gd name="T25" fmla="*/ 41910 h 25"/>
                <a:gd name="T26" fmla="*/ 22027 w 16"/>
                <a:gd name="T27" fmla="*/ 19050 h 25"/>
                <a:gd name="T28" fmla="*/ 33040 w 16"/>
                <a:gd name="T29" fmla="*/ 3810 h 25"/>
                <a:gd name="T30" fmla="*/ 47725 w 16"/>
                <a:gd name="T31" fmla="*/ 0 h 25"/>
                <a:gd name="T32" fmla="*/ 55067 w 16"/>
                <a:gd name="T33" fmla="*/ 3810 h 25"/>
                <a:gd name="T34" fmla="*/ 55067 w 16"/>
                <a:gd name="T35" fmla="*/ 11430 h 25"/>
                <a:gd name="T36" fmla="*/ 51396 w 16"/>
                <a:gd name="T37" fmla="*/ 26670 h 25"/>
                <a:gd name="T38" fmla="*/ 40382 w 16"/>
                <a:gd name="T39" fmla="*/ 41910 h 25"/>
                <a:gd name="T40" fmla="*/ 18356 w 16"/>
                <a:gd name="T41" fmla="*/ 57150 h 25"/>
                <a:gd name="T42" fmla="*/ 18356 w 16"/>
                <a:gd name="T43" fmla="*/ 49530 h 25"/>
                <a:gd name="T44" fmla="*/ 33040 w 16"/>
                <a:gd name="T45" fmla="*/ 38100 h 25"/>
                <a:gd name="T46" fmla="*/ 40382 w 16"/>
                <a:gd name="T47" fmla="*/ 26670 h 25"/>
                <a:gd name="T48" fmla="*/ 44054 w 16"/>
                <a:gd name="T49" fmla="*/ 19050 h 25"/>
                <a:gd name="T50" fmla="*/ 40382 w 16"/>
                <a:gd name="T51" fmla="*/ 15240 h 25"/>
                <a:gd name="T52" fmla="*/ 36711 w 16"/>
                <a:gd name="T53" fmla="*/ 19050 h 25"/>
                <a:gd name="T54" fmla="*/ 29369 w 16"/>
                <a:gd name="T55" fmla="*/ 26670 h 25"/>
                <a:gd name="T56" fmla="*/ 22027 w 16"/>
                <a:gd name="T57" fmla="*/ 34290 h 25"/>
                <a:gd name="T58" fmla="*/ 18356 w 16"/>
                <a:gd name="T59" fmla="*/ 49530 h 25"/>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0" t="0" r="r" b="b"/>
              <a:pathLst>
                <a:path w="16" h="25">
                  <a:moveTo>
                    <a:pt x="5" y="15"/>
                  </a:moveTo>
                  <a:cubicBezTo>
                    <a:pt x="5" y="16"/>
                    <a:pt x="5" y="16"/>
                    <a:pt x="5" y="16"/>
                  </a:cubicBezTo>
                  <a:cubicBezTo>
                    <a:pt x="5" y="17"/>
                    <a:pt x="5" y="18"/>
                    <a:pt x="5" y="19"/>
                  </a:cubicBezTo>
                  <a:cubicBezTo>
                    <a:pt x="6" y="20"/>
                    <a:pt x="7" y="20"/>
                    <a:pt x="7" y="20"/>
                  </a:cubicBezTo>
                  <a:cubicBezTo>
                    <a:pt x="8" y="20"/>
                    <a:pt x="9" y="20"/>
                    <a:pt x="10" y="19"/>
                  </a:cubicBezTo>
                  <a:cubicBezTo>
                    <a:pt x="11" y="19"/>
                    <a:pt x="12" y="18"/>
                    <a:pt x="12" y="17"/>
                  </a:cubicBezTo>
                  <a:cubicBezTo>
                    <a:pt x="13" y="17"/>
                    <a:pt x="14" y="15"/>
                    <a:pt x="16" y="14"/>
                  </a:cubicBezTo>
                  <a:cubicBezTo>
                    <a:pt x="16" y="16"/>
                    <a:pt x="16" y="16"/>
                    <a:pt x="16" y="16"/>
                  </a:cubicBezTo>
                  <a:cubicBezTo>
                    <a:pt x="14" y="19"/>
                    <a:pt x="12" y="21"/>
                    <a:pt x="10" y="23"/>
                  </a:cubicBezTo>
                  <a:cubicBezTo>
                    <a:pt x="9" y="25"/>
                    <a:pt x="7" y="25"/>
                    <a:pt x="5" y="25"/>
                  </a:cubicBezTo>
                  <a:cubicBezTo>
                    <a:pt x="4" y="25"/>
                    <a:pt x="3" y="25"/>
                    <a:pt x="2" y="23"/>
                  </a:cubicBezTo>
                  <a:cubicBezTo>
                    <a:pt x="1" y="22"/>
                    <a:pt x="0" y="19"/>
                    <a:pt x="0" y="17"/>
                  </a:cubicBezTo>
                  <a:cubicBezTo>
                    <a:pt x="0" y="15"/>
                    <a:pt x="1" y="12"/>
                    <a:pt x="2" y="11"/>
                  </a:cubicBezTo>
                  <a:cubicBezTo>
                    <a:pt x="3" y="9"/>
                    <a:pt x="4" y="7"/>
                    <a:pt x="6" y="5"/>
                  </a:cubicBezTo>
                  <a:cubicBezTo>
                    <a:pt x="7" y="3"/>
                    <a:pt x="8" y="2"/>
                    <a:pt x="9" y="1"/>
                  </a:cubicBezTo>
                  <a:cubicBezTo>
                    <a:pt x="11" y="1"/>
                    <a:pt x="12" y="0"/>
                    <a:pt x="13" y="0"/>
                  </a:cubicBezTo>
                  <a:cubicBezTo>
                    <a:pt x="14" y="0"/>
                    <a:pt x="14" y="0"/>
                    <a:pt x="15" y="1"/>
                  </a:cubicBezTo>
                  <a:cubicBezTo>
                    <a:pt x="15" y="1"/>
                    <a:pt x="15" y="2"/>
                    <a:pt x="15" y="3"/>
                  </a:cubicBezTo>
                  <a:cubicBezTo>
                    <a:pt x="15" y="4"/>
                    <a:pt x="15" y="6"/>
                    <a:pt x="14" y="7"/>
                  </a:cubicBezTo>
                  <a:cubicBezTo>
                    <a:pt x="13" y="9"/>
                    <a:pt x="12" y="10"/>
                    <a:pt x="11" y="11"/>
                  </a:cubicBezTo>
                  <a:cubicBezTo>
                    <a:pt x="9" y="13"/>
                    <a:pt x="7" y="14"/>
                    <a:pt x="5" y="15"/>
                  </a:cubicBezTo>
                  <a:close/>
                  <a:moveTo>
                    <a:pt x="5" y="13"/>
                  </a:moveTo>
                  <a:cubicBezTo>
                    <a:pt x="6" y="12"/>
                    <a:pt x="8" y="11"/>
                    <a:pt x="9" y="10"/>
                  </a:cubicBezTo>
                  <a:cubicBezTo>
                    <a:pt x="10" y="9"/>
                    <a:pt x="11" y="8"/>
                    <a:pt x="11" y="7"/>
                  </a:cubicBezTo>
                  <a:cubicBezTo>
                    <a:pt x="12" y="6"/>
                    <a:pt x="12" y="5"/>
                    <a:pt x="12" y="5"/>
                  </a:cubicBezTo>
                  <a:cubicBezTo>
                    <a:pt x="12" y="4"/>
                    <a:pt x="12" y="4"/>
                    <a:pt x="11" y="4"/>
                  </a:cubicBezTo>
                  <a:cubicBezTo>
                    <a:pt x="11" y="4"/>
                    <a:pt x="11" y="4"/>
                    <a:pt x="10" y="5"/>
                  </a:cubicBezTo>
                  <a:cubicBezTo>
                    <a:pt x="9" y="5"/>
                    <a:pt x="9" y="6"/>
                    <a:pt x="8" y="7"/>
                  </a:cubicBezTo>
                  <a:cubicBezTo>
                    <a:pt x="7" y="7"/>
                    <a:pt x="7" y="8"/>
                    <a:pt x="6" y="9"/>
                  </a:cubicBezTo>
                  <a:cubicBezTo>
                    <a:pt x="5" y="11"/>
                    <a:pt x="5" y="12"/>
                    <a:pt x="5" y="13"/>
                  </a:cubicBezTo>
                  <a:close/>
                </a:path>
              </a:pathLst>
            </a:custGeom>
            <a:solidFill>
              <a:srgbClr val="2D5F84"/>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bg2">
                    <a:lumMod val="25000"/>
                  </a:schemeClr>
                </a:solidFill>
              </a:endParaRPr>
            </a:p>
          </p:txBody>
        </p:sp>
        <p:sp>
          <p:nvSpPr>
            <p:cNvPr id="43" name="Freeform 54"/>
            <p:cNvSpPr>
              <a:spLocks noEditPoints="1"/>
            </p:cNvSpPr>
            <p:nvPr/>
          </p:nvSpPr>
          <p:spPr bwMode="auto">
            <a:xfrm>
              <a:off x="4255135" y="4395629"/>
              <a:ext cx="71438" cy="157163"/>
            </a:xfrm>
            <a:custGeom>
              <a:avLst/>
              <a:gdLst>
                <a:gd name="T0" fmla="*/ 11280 w 19"/>
                <a:gd name="T1" fmla="*/ 157163 h 42"/>
                <a:gd name="T2" fmla="*/ 3760 w 19"/>
                <a:gd name="T3" fmla="*/ 153421 h 42"/>
                <a:gd name="T4" fmla="*/ 0 w 19"/>
                <a:gd name="T5" fmla="*/ 145937 h 42"/>
                <a:gd name="T6" fmla="*/ 3760 w 19"/>
                <a:gd name="T7" fmla="*/ 127227 h 42"/>
                <a:gd name="T8" fmla="*/ 11280 w 19"/>
                <a:gd name="T9" fmla="*/ 119743 h 42"/>
                <a:gd name="T10" fmla="*/ 15040 w 19"/>
                <a:gd name="T11" fmla="*/ 119743 h 42"/>
                <a:gd name="T12" fmla="*/ 18799 w 19"/>
                <a:gd name="T13" fmla="*/ 123485 h 42"/>
                <a:gd name="T14" fmla="*/ 18799 w 19"/>
                <a:gd name="T15" fmla="*/ 134711 h 42"/>
                <a:gd name="T16" fmla="*/ 18799 w 19"/>
                <a:gd name="T17" fmla="*/ 149679 h 42"/>
                <a:gd name="T18" fmla="*/ 11280 w 19"/>
                <a:gd name="T19" fmla="*/ 157163 h 42"/>
                <a:gd name="T20" fmla="*/ 56398 w 19"/>
                <a:gd name="T21" fmla="*/ 0 h 42"/>
                <a:gd name="T22" fmla="*/ 60158 w 19"/>
                <a:gd name="T23" fmla="*/ 0 h 42"/>
                <a:gd name="T24" fmla="*/ 67678 w 19"/>
                <a:gd name="T25" fmla="*/ 3742 h 42"/>
                <a:gd name="T26" fmla="*/ 71438 w 19"/>
                <a:gd name="T27" fmla="*/ 11226 h 42"/>
                <a:gd name="T28" fmla="*/ 60158 w 19"/>
                <a:gd name="T29" fmla="*/ 37420 h 42"/>
                <a:gd name="T30" fmla="*/ 45119 w 19"/>
                <a:gd name="T31" fmla="*/ 67356 h 42"/>
                <a:gd name="T32" fmla="*/ 33839 w 19"/>
                <a:gd name="T33" fmla="*/ 86065 h 42"/>
                <a:gd name="T34" fmla="*/ 26319 w 19"/>
                <a:gd name="T35" fmla="*/ 101033 h 42"/>
                <a:gd name="T36" fmla="*/ 26319 w 19"/>
                <a:gd name="T37" fmla="*/ 104775 h 42"/>
                <a:gd name="T38" fmla="*/ 26319 w 19"/>
                <a:gd name="T39" fmla="*/ 112259 h 42"/>
                <a:gd name="T40" fmla="*/ 22559 w 19"/>
                <a:gd name="T41" fmla="*/ 112259 h 42"/>
                <a:gd name="T42" fmla="*/ 15040 w 19"/>
                <a:gd name="T43" fmla="*/ 108517 h 42"/>
                <a:gd name="T44" fmla="*/ 15040 w 19"/>
                <a:gd name="T45" fmla="*/ 101033 h 42"/>
                <a:gd name="T46" fmla="*/ 15040 w 19"/>
                <a:gd name="T47" fmla="*/ 93549 h 42"/>
                <a:gd name="T48" fmla="*/ 18799 w 19"/>
                <a:gd name="T49" fmla="*/ 82323 h 42"/>
                <a:gd name="T50" fmla="*/ 26319 w 19"/>
                <a:gd name="T51" fmla="*/ 63614 h 42"/>
                <a:gd name="T52" fmla="*/ 37599 w 19"/>
                <a:gd name="T53" fmla="*/ 37420 h 42"/>
                <a:gd name="T54" fmla="*/ 56398 w 19"/>
                <a:gd name="T55" fmla="*/ 0 h 42"/>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0" t="0" r="r" b="b"/>
              <a:pathLst>
                <a:path w="19" h="42">
                  <a:moveTo>
                    <a:pt x="3" y="42"/>
                  </a:moveTo>
                  <a:cubicBezTo>
                    <a:pt x="2" y="42"/>
                    <a:pt x="2" y="42"/>
                    <a:pt x="1" y="41"/>
                  </a:cubicBezTo>
                  <a:cubicBezTo>
                    <a:pt x="1" y="41"/>
                    <a:pt x="0" y="40"/>
                    <a:pt x="0" y="39"/>
                  </a:cubicBezTo>
                  <a:cubicBezTo>
                    <a:pt x="0" y="37"/>
                    <a:pt x="1" y="36"/>
                    <a:pt x="1" y="34"/>
                  </a:cubicBezTo>
                  <a:cubicBezTo>
                    <a:pt x="2" y="32"/>
                    <a:pt x="2" y="32"/>
                    <a:pt x="3" y="32"/>
                  </a:cubicBezTo>
                  <a:cubicBezTo>
                    <a:pt x="3" y="32"/>
                    <a:pt x="4" y="32"/>
                    <a:pt x="4" y="32"/>
                  </a:cubicBezTo>
                  <a:cubicBezTo>
                    <a:pt x="4" y="32"/>
                    <a:pt x="5" y="33"/>
                    <a:pt x="5" y="33"/>
                  </a:cubicBezTo>
                  <a:cubicBezTo>
                    <a:pt x="5" y="34"/>
                    <a:pt x="5" y="35"/>
                    <a:pt x="5" y="36"/>
                  </a:cubicBezTo>
                  <a:cubicBezTo>
                    <a:pt x="5" y="37"/>
                    <a:pt x="5" y="38"/>
                    <a:pt x="5" y="40"/>
                  </a:cubicBezTo>
                  <a:cubicBezTo>
                    <a:pt x="4" y="41"/>
                    <a:pt x="3" y="42"/>
                    <a:pt x="3" y="42"/>
                  </a:cubicBezTo>
                  <a:close/>
                  <a:moveTo>
                    <a:pt x="15" y="0"/>
                  </a:moveTo>
                  <a:cubicBezTo>
                    <a:pt x="15" y="0"/>
                    <a:pt x="16" y="0"/>
                    <a:pt x="16" y="0"/>
                  </a:cubicBezTo>
                  <a:cubicBezTo>
                    <a:pt x="16" y="0"/>
                    <a:pt x="17" y="0"/>
                    <a:pt x="18" y="1"/>
                  </a:cubicBezTo>
                  <a:cubicBezTo>
                    <a:pt x="18" y="1"/>
                    <a:pt x="19" y="2"/>
                    <a:pt x="19" y="3"/>
                  </a:cubicBezTo>
                  <a:cubicBezTo>
                    <a:pt x="19" y="4"/>
                    <a:pt x="17" y="7"/>
                    <a:pt x="16" y="10"/>
                  </a:cubicBezTo>
                  <a:cubicBezTo>
                    <a:pt x="14" y="13"/>
                    <a:pt x="13" y="16"/>
                    <a:pt x="12" y="18"/>
                  </a:cubicBezTo>
                  <a:cubicBezTo>
                    <a:pt x="11" y="19"/>
                    <a:pt x="10" y="21"/>
                    <a:pt x="9" y="23"/>
                  </a:cubicBezTo>
                  <a:cubicBezTo>
                    <a:pt x="8" y="25"/>
                    <a:pt x="7" y="26"/>
                    <a:pt x="7" y="27"/>
                  </a:cubicBezTo>
                  <a:cubicBezTo>
                    <a:pt x="7" y="28"/>
                    <a:pt x="7" y="28"/>
                    <a:pt x="7" y="28"/>
                  </a:cubicBezTo>
                  <a:cubicBezTo>
                    <a:pt x="7" y="28"/>
                    <a:pt x="7" y="29"/>
                    <a:pt x="7" y="30"/>
                  </a:cubicBezTo>
                  <a:cubicBezTo>
                    <a:pt x="6" y="30"/>
                    <a:pt x="6" y="30"/>
                    <a:pt x="6" y="30"/>
                  </a:cubicBezTo>
                  <a:cubicBezTo>
                    <a:pt x="5" y="30"/>
                    <a:pt x="5" y="30"/>
                    <a:pt x="4" y="29"/>
                  </a:cubicBezTo>
                  <a:cubicBezTo>
                    <a:pt x="4" y="28"/>
                    <a:pt x="4" y="28"/>
                    <a:pt x="4" y="27"/>
                  </a:cubicBezTo>
                  <a:cubicBezTo>
                    <a:pt x="4" y="27"/>
                    <a:pt x="4" y="26"/>
                    <a:pt x="4" y="25"/>
                  </a:cubicBezTo>
                  <a:cubicBezTo>
                    <a:pt x="4" y="25"/>
                    <a:pt x="5" y="23"/>
                    <a:pt x="5" y="22"/>
                  </a:cubicBezTo>
                  <a:cubicBezTo>
                    <a:pt x="6" y="20"/>
                    <a:pt x="7" y="19"/>
                    <a:pt x="7" y="17"/>
                  </a:cubicBezTo>
                  <a:cubicBezTo>
                    <a:pt x="8" y="15"/>
                    <a:pt x="9" y="13"/>
                    <a:pt x="10" y="10"/>
                  </a:cubicBezTo>
                  <a:cubicBezTo>
                    <a:pt x="13" y="5"/>
                    <a:pt x="14" y="2"/>
                    <a:pt x="15" y="0"/>
                  </a:cubicBezTo>
                  <a:close/>
                </a:path>
              </a:pathLst>
            </a:custGeom>
            <a:solidFill>
              <a:srgbClr val="2D5F84"/>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bg2">
                    <a:lumMod val="25000"/>
                  </a:schemeClr>
                </a:solidFill>
              </a:endParaRPr>
            </a:p>
          </p:txBody>
        </p:sp>
        <p:sp>
          <p:nvSpPr>
            <p:cNvPr id="44" name="Freeform 55"/>
            <p:cNvSpPr/>
            <p:nvPr/>
          </p:nvSpPr>
          <p:spPr bwMode="auto">
            <a:xfrm>
              <a:off x="1459548" y="2284254"/>
              <a:ext cx="752475" cy="301625"/>
            </a:xfrm>
            <a:custGeom>
              <a:avLst/>
              <a:gdLst>
                <a:gd name="T0" fmla="*/ 718614 w 200"/>
                <a:gd name="T1" fmla="*/ 37703 h 80"/>
                <a:gd name="T2" fmla="*/ 526733 w 200"/>
                <a:gd name="T3" fmla="*/ 3770 h 80"/>
                <a:gd name="T4" fmla="*/ 398812 w 200"/>
                <a:gd name="T5" fmla="*/ 105569 h 80"/>
                <a:gd name="T6" fmla="*/ 357426 w 200"/>
                <a:gd name="T7" fmla="*/ 116880 h 80"/>
                <a:gd name="T8" fmla="*/ 319802 w 200"/>
                <a:gd name="T9" fmla="*/ 131961 h 80"/>
                <a:gd name="T10" fmla="*/ 158020 w 200"/>
                <a:gd name="T11" fmla="*/ 128191 h 80"/>
                <a:gd name="T12" fmla="*/ 22574 w 200"/>
                <a:gd name="T13" fmla="*/ 271463 h 80"/>
                <a:gd name="T14" fmla="*/ 30099 w 200"/>
                <a:gd name="T15" fmla="*/ 279003 h 80"/>
                <a:gd name="T16" fmla="*/ 165545 w 200"/>
                <a:gd name="T17" fmla="*/ 169664 h 80"/>
                <a:gd name="T18" fmla="*/ 308515 w 200"/>
                <a:gd name="T19" fmla="*/ 192286 h 80"/>
                <a:gd name="T20" fmla="*/ 357426 w 200"/>
                <a:gd name="T21" fmla="*/ 237530 h 80"/>
                <a:gd name="T22" fmla="*/ 402574 w 200"/>
                <a:gd name="T23" fmla="*/ 248841 h 80"/>
                <a:gd name="T24" fmla="*/ 432673 w 200"/>
                <a:gd name="T25" fmla="*/ 211138 h 80"/>
                <a:gd name="T26" fmla="*/ 443960 w 200"/>
                <a:gd name="T27" fmla="*/ 147042 h 80"/>
                <a:gd name="T28" fmla="*/ 545544 w 200"/>
                <a:gd name="T29" fmla="*/ 41473 h 80"/>
                <a:gd name="T30" fmla="*/ 718614 w 200"/>
                <a:gd name="T31" fmla="*/ 49014 h 80"/>
                <a:gd name="T32" fmla="*/ 718614 w 200"/>
                <a:gd name="T33" fmla="*/ 37703 h 80"/>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200" h="80">
                  <a:moveTo>
                    <a:pt x="191" y="10"/>
                  </a:moveTo>
                  <a:cubicBezTo>
                    <a:pt x="140" y="1"/>
                    <a:pt x="140" y="1"/>
                    <a:pt x="140" y="1"/>
                  </a:cubicBezTo>
                  <a:cubicBezTo>
                    <a:pt x="135" y="0"/>
                    <a:pt x="106" y="28"/>
                    <a:pt x="106" y="28"/>
                  </a:cubicBezTo>
                  <a:cubicBezTo>
                    <a:pt x="101" y="28"/>
                    <a:pt x="98" y="29"/>
                    <a:pt x="95" y="31"/>
                  </a:cubicBezTo>
                  <a:cubicBezTo>
                    <a:pt x="92" y="31"/>
                    <a:pt x="89" y="32"/>
                    <a:pt x="85" y="35"/>
                  </a:cubicBezTo>
                  <a:cubicBezTo>
                    <a:pt x="85" y="35"/>
                    <a:pt x="45" y="31"/>
                    <a:pt x="42" y="34"/>
                  </a:cubicBezTo>
                  <a:cubicBezTo>
                    <a:pt x="6" y="72"/>
                    <a:pt x="6" y="72"/>
                    <a:pt x="6" y="72"/>
                  </a:cubicBezTo>
                  <a:cubicBezTo>
                    <a:pt x="0" y="79"/>
                    <a:pt x="1" y="80"/>
                    <a:pt x="8" y="74"/>
                  </a:cubicBezTo>
                  <a:cubicBezTo>
                    <a:pt x="8" y="74"/>
                    <a:pt x="31" y="57"/>
                    <a:pt x="44" y="45"/>
                  </a:cubicBezTo>
                  <a:cubicBezTo>
                    <a:pt x="44" y="45"/>
                    <a:pt x="67" y="46"/>
                    <a:pt x="82" y="51"/>
                  </a:cubicBezTo>
                  <a:cubicBezTo>
                    <a:pt x="82" y="51"/>
                    <a:pt x="87" y="59"/>
                    <a:pt x="95" y="63"/>
                  </a:cubicBezTo>
                  <a:cubicBezTo>
                    <a:pt x="95" y="63"/>
                    <a:pt x="102" y="69"/>
                    <a:pt x="107" y="66"/>
                  </a:cubicBezTo>
                  <a:cubicBezTo>
                    <a:pt x="113" y="65"/>
                    <a:pt x="115" y="56"/>
                    <a:pt x="115" y="56"/>
                  </a:cubicBezTo>
                  <a:cubicBezTo>
                    <a:pt x="119" y="48"/>
                    <a:pt x="118" y="39"/>
                    <a:pt x="118" y="39"/>
                  </a:cubicBezTo>
                  <a:cubicBezTo>
                    <a:pt x="127" y="26"/>
                    <a:pt x="145" y="11"/>
                    <a:pt x="145" y="11"/>
                  </a:cubicBezTo>
                  <a:cubicBezTo>
                    <a:pt x="162" y="13"/>
                    <a:pt x="191" y="13"/>
                    <a:pt x="191" y="13"/>
                  </a:cubicBezTo>
                  <a:cubicBezTo>
                    <a:pt x="200" y="13"/>
                    <a:pt x="200" y="11"/>
                    <a:pt x="191" y="1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bg2">
                    <a:lumMod val="25000"/>
                  </a:schemeClr>
                </a:solidFill>
              </a:endParaRPr>
            </a:p>
          </p:txBody>
        </p:sp>
        <p:sp>
          <p:nvSpPr>
            <p:cNvPr id="45" name="Freeform 56"/>
            <p:cNvSpPr/>
            <p:nvPr/>
          </p:nvSpPr>
          <p:spPr bwMode="auto">
            <a:xfrm>
              <a:off x="1786573" y="1923891"/>
              <a:ext cx="576263" cy="192088"/>
            </a:xfrm>
            <a:custGeom>
              <a:avLst/>
              <a:gdLst>
                <a:gd name="T0" fmla="*/ 557431 w 153"/>
                <a:gd name="T1" fmla="*/ 173256 h 51"/>
                <a:gd name="T2" fmla="*/ 448205 w 153"/>
                <a:gd name="T3" fmla="*/ 75329 h 51"/>
                <a:gd name="T4" fmla="*/ 331445 w 153"/>
                <a:gd name="T5" fmla="*/ 86628 h 51"/>
                <a:gd name="T6" fmla="*/ 297548 w 153"/>
                <a:gd name="T7" fmla="*/ 75329 h 51"/>
                <a:gd name="T8" fmla="*/ 267416 w 153"/>
                <a:gd name="T9" fmla="*/ 71562 h 51"/>
                <a:gd name="T10" fmla="*/ 165723 w 153"/>
                <a:gd name="T11" fmla="*/ 3766 h 51"/>
                <a:gd name="T12" fmla="*/ 26365 w 153"/>
                <a:gd name="T13" fmla="*/ 41431 h 51"/>
                <a:gd name="T14" fmla="*/ 26365 w 153"/>
                <a:gd name="T15" fmla="*/ 48964 h 51"/>
                <a:gd name="T16" fmla="*/ 154423 w 153"/>
                <a:gd name="T17" fmla="*/ 33898 h 51"/>
                <a:gd name="T18" fmla="*/ 237285 w 153"/>
                <a:gd name="T19" fmla="*/ 105460 h 51"/>
                <a:gd name="T20" fmla="*/ 248584 w 153"/>
                <a:gd name="T21" fmla="*/ 154424 h 51"/>
                <a:gd name="T22" fmla="*/ 274949 w 153"/>
                <a:gd name="T23" fmla="*/ 180789 h 51"/>
                <a:gd name="T24" fmla="*/ 308847 w 153"/>
                <a:gd name="T25" fmla="*/ 169489 h 51"/>
                <a:gd name="T26" fmla="*/ 342745 w 153"/>
                <a:gd name="T27" fmla="*/ 131825 h 51"/>
                <a:gd name="T28" fmla="*/ 444438 w 153"/>
                <a:gd name="T29" fmla="*/ 105460 h 51"/>
                <a:gd name="T30" fmla="*/ 553664 w 153"/>
                <a:gd name="T31" fmla="*/ 180789 h 51"/>
                <a:gd name="T32" fmla="*/ 557431 w 153"/>
                <a:gd name="T33" fmla="*/ 173256 h 51"/>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153" h="51">
                  <a:moveTo>
                    <a:pt x="148" y="46"/>
                  </a:moveTo>
                  <a:cubicBezTo>
                    <a:pt x="119" y="20"/>
                    <a:pt x="119" y="20"/>
                    <a:pt x="119" y="20"/>
                  </a:cubicBezTo>
                  <a:cubicBezTo>
                    <a:pt x="117" y="17"/>
                    <a:pt x="88" y="23"/>
                    <a:pt x="88" y="23"/>
                  </a:cubicBezTo>
                  <a:cubicBezTo>
                    <a:pt x="84" y="21"/>
                    <a:pt x="82" y="20"/>
                    <a:pt x="79" y="20"/>
                  </a:cubicBezTo>
                  <a:cubicBezTo>
                    <a:pt x="77" y="19"/>
                    <a:pt x="75" y="19"/>
                    <a:pt x="71" y="19"/>
                  </a:cubicBezTo>
                  <a:cubicBezTo>
                    <a:pt x="71" y="19"/>
                    <a:pt x="48" y="0"/>
                    <a:pt x="44" y="1"/>
                  </a:cubicBezTo>
                  <a:cubicBezTo>
                    <a:pt x="7" y="11"/>
                    <a:pt x="7" y="11"/>
                    <a:pt x="7" y="11"/>
                  </a:cubicBezTo>
                  <a:cubicBezTo>
                    <a:pt x="0" y="12"/>
                    <a:pt x="0" y="13"/>
                    <a:pt x="7" y="13"/>
                  </a:cubicBezTo>
                  <a:cubicBezTo>
                    <a:pt x="7" y="13"/>
                    <a:pt x="28" y="11"/>
                    <a:pt x="41" y="9"/>
                  </a:cubicBezTo>
                  <a:cubicBezTo>
                    <a:pt x="41" y="9"/>
                    <a:pt x="55" y="19"/>
                    <a:pt x="63" y="28"/>
                  </a:cubicBezTo>
                  <a:cubicBezTo>
                    <a:pt x="63" y="28"/>
                    <a:pt x="63" y="35"/>
                    <a:pt x="66" y="41"/>
                  </a:cubicBezTo>
                  <a:cubicBezTo>
                    <a:pt x="66" y="41"/>
                    <a:pt x="68" y="47"/>
                    <a:pt x="73" y="48"/>
                  </a:cubicBezTo>
                  <a:cubicBezTo>
                    <a:pt x="77" y="49"/>
                    <a:pt x="82" y="45"/>
                    <a:pt x="82" y="45"/>
                  </a:cubicBezTo>
                  <a:cubicBezTo>
                    <a:pt x="87" y="41"/>
                    <a:pt x="91" y="35"/>
                    <a:pt x="91" y="35"/>
                  </a:cubicBezTo>
                  <a:cubicBezTo>
                    <a:pt x="101" y="30"/>
                    <a:pt x="118" y="28"/>
                    <a:pt x="118" y="28"/>
                  </a:cubicBezTo>
                  <a:cubicBezTo>
                    <a:pt x="129" y="36"/>
                    <a:pt x="147" y="48"/>
                    <a:pt x="147" y="48"/>
                  </a:cubicBezTo>
                  <a:cubicBezTo>
                    <a:pt x="153" y="51"/>
                    <a:pt x="153" y="51"/>
                    <a:pt x="148" y="46"/>
                  </a:cubicBezTo>
                  <a:close/>
                </a:path>
              </a:pathLst>
            </a:custGeom>
            <a:solidFill>
              <a:srgbClr val="F0EDD9"/>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bg2">
                    <a:lumMod val="25000"/>
                  </a:schemeClr>
                </a:solidFill>
              </a:endParaRPr>
            </a:p>
          </p:txBody>
        </p:sp>
        <p:sp>
          <p:nvSpPr>
            <p:cNvPr id="46" name="文本框 44"/>
            <p:cNvSpPr txBox="1">
              <a:spLocks noChangeArrowheads="1"/>
            </p:cNvSpPr>
            <p:nvPr/>
          </p:nvSpPr>
          <p:spPr bwMode="auto">
            <a:xfrm>
              <a:off x="3353594" y="3048407"/>
              <a:ext cx="940435" cy="3913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1400" b="1">
                  <a:solidFill>
                    <a:schemeClr val="bg2">
                      <a:lumMod val="25000"/>
                    </a:schemeClr>
                  </a:solidFill>
                  <a:latin typeface="微软雅黑" panose="020B0503020204020204" pitchFamily="34" charset="-122"/>
                  <a:ea typeface="微软雅黑" panose="020B0503020204020204" pitchFamily="34" charset="-122"/>
                </a:rPr>
                <a:t>GOAL</a:t>
              </a:r>
              <a:endParaRPr lang="zh-CN" altLang="en-US" sz="1400" b="1">
                <a:solidFill>
                  <a:schemeClr val="bg2">
                    <a:lumMod val="25000"/>
                  </a:schemeClr>
                </a:solidFill>
                <a:latin typeface="微软雅黑" panose="020B0503020204020204" pitchFamily="34" charset="-122"/>
                <a:ea typeface="微软雅黑" panose="020B0503020204020204" pitchFamily="34" charset="-122"/>
              </a:endParaRPr>
            </a:p>
          </p:txBody>
        </p:sp>
        <p:sp>
          <p:nvSpPr>
            <p:cNvPr id="47" name="文本框 45"/>
            <p:cNvSpPr txBox="1">
              <a:spLocks noChangeArrowheads="1"/>
            </p:cNvSpPr>
            <p:nvPr/>
          </p:nvSpPr>
          <p:spPr bwMode="auto">
            <a:xfrm>
              <a:off x="3347085" y="3725929"/>
              <a:ext cx="1018143" cy="4696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b="1">
                  <a:solidFill>
                    <a:schemeClr val="bg2">
                      <a:lumMod val="25000"/>
                    </a:schemeClr>
                  </a:solidFill>
                  <a:latin typeface="微软雅黑" panose="020B0503020204020204" pitchFamily="34" charset="-122"/>
                  <a:ea typeface="微软雅黑" panose="020B0503020204020204" pitchFamily="34" charset="-122"/>
                </a:rPr>
                <a:t>2015</a:t>
              </a:r>
              <a:endParaRPr lang="zh-CN" altLang="en-US" b="1">
                <a:solidFill>
                  <a:schemeClr val="bg2">
                    <a:lumMod val="25000"/>
                  </a:schemeClr>
                </a:solidFill>
                <a:latin typeface="微软雅黑" panose="020B0503020204020204" pitchFamily="34" charset="-122"/>
                <a:ea typeface="微软雅黑" panose="020B0503020204020204" pitchFamily="34" charset="-122"/>
              </a:endParaRPr>
            </a:p>
          </p:txBody>
        </p:sp>
        <p:sp>
          <p:nvSpPr>
            <p:cNvPr id="48" name="文本框 46"/>
            <p:cNvSpPr txBox="1">
              <a:spLocks noChangeArrowheads="1"/>
            </p:cNvSpPr>
            <p:nvPr/>
          </p:nvSpPr>
          <p:spPr bwMode="auto">
            <a:xfrm>
              <a:off x="3424793" y="3374531"/>
              <a:ext cx="940435" cy="3913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1400" b="1">
                  <a:solidFill>
                    <a:schemeClr val="bg2">
                      <a:lumMod val="25000"/>
                    </a:schemeClr>
                  </a:solidFill>
                  <a:latin typeface="微软雅黑" panose="020B0503020204020204" pitchFamily="34" charset="-122"/>
                  <a:ea typeface="微软雅黑" panose="020B0503020204020204" pitchFamily="34" charset="-122"/>
                </a:rPr>
                <a:t>WIN</a:t>
              </a:r>
              <a:endParaRPr lang="zh-CN" altLang="en-US" sz="1400" b="1">
                <a:solidFill>
                  <a:schemeClr val="bg2">
                    <a:lumMod val="25000"/>
                  </a:schemeClr>
                </a:solidFill>
                <a:latin typeface="微软雅黑" panose="020B0503020204020204" pitchFamily="34" charset="-122"/>
                <a:ea typeface="微软雅黑" panose="020B0503020204020204" pitchFamily="34" charset="-122"/>
              </a:endParaRPr>
            </a:p>
          </p:txBody>
        </p:sp>
      </p:grpSp>
      <p:grpSp>
        <p:nvGrpSpPr>
          <p:cNvPr id="49" name="组合 47"/>
          <p:cNvGrpSpPr/>
          <p:nvPr/>
        </p:nvGrpSpPr>
        <p:grpSpPr bwMode="auto">
          <a:xfrm>
            <a:off x="7040563" y="2979738"/>
            <a:ext cx="3576637" cy="1981433"/>
            <a:chOff x="1102976" y="2376218"/>
            <a:chExt cx="3576552" cy="1980685"/>
          </a:xfrm>
        </p:grpSpPr>
        <p:sp>
          <p:nvSpPr>
            <p:cNvPr id="50" name="文本框 48"/>
            <p:cNvSpPr txBox="1">
              <a:spLocks noChangeArrowheads="1"/>
            </p:cNvSpPr>
            <p:nvPr/>
          </p:nvSpPr>
          <p:spPr bwMode="auto">
            <a:xfrm>
              <a:off x="1102976" y="2757069"/>
              <a:ext cx="3576552" cy="15998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1400" dirty="0" smtClean="0">
                  <a:solidFill>
                    <a:schemeClr val="bg2">
                      <a:lumMod val="25000"/>
                    </a:schemeClr>
                  </a:solidFill>
                  <a:latin typeface="微软雅黑" panose="020B0503020204020204" pitchFamily="34" charset="-122"/>
                  <a:ea typeface="微软雅黑" panose="020B0503020204020204" pitchFamily="34" charset="-122"/>
                  <a:cs typeface="+mn-ea"/>
                  <a:sym typeface="Arial" panose="020B0604020202020204" pitchFamily="34" charset="0"/>
                </a:rPr>
                <a:t>点击编辑内容点击编辑内容点击编辑内容点击编辑内容点击编辑内容点击编辑内容点击编辑内容点击编辑内容点击编辑内容点击编辑内容点击编辑内容点击编辑内容</a:t>
              </a:r>
              <a:endParaRPr lang="en-US" altLang="zh-CN" sz="1400" dirty="0">
                <a:solidFill>
                  <a:schemeClr val="bg2">
                    <a:lumMod val="25000"/>
                  </a:schemeClr>
                </a:solidFill>
                <a:latin typeface="微软雅黑" panose="020B0503020204020204" pitchFamily="34" charset="-122"/>
                <a:ea typeface="微软雅黑" panose="020B0503020204020204" pitchFamily="34" charset="-122"/>
                <a:cs typeface="+mn-ea"/>
                <a:sym typeface="Arial" panose="020B0604020202020204" pitchFamily="34" charset="0"/>
              </a:endParaRPr>
            </a:p>
            <a:p>
              <a:endParaRPr lang="en-US" altLang="zh-CN" sz="1400" dirty="0">
                <a:solidFill>
                  <a:schemeClr val="bg2">
                    <a:lumMod val="25000"/>
                  </a:schemeClr>
                </a:solidFill>
                <a:latin typeface="微软雅黑" panose="020B0503020204020204" pitchFamily="34" charset="-122"/>
                <a:ea typeface="微软雅黑" panose="020B0503020204020204" pitchFamily="34" charset="-122"/>
                <a:cs typeface="+mn-ea"/>
                <a:sym typeface="Arial" panose="020B0604020202020204" pitchFamily="34" charset="0"/>
              </a:endParaRPr>
            </a:p>
            <a:p>
              <a:r>
                <a:rPr lang="zh-CN" altLang="en-US" sz="1400" kern="0" dirty="0" smtClean="0">
                  <a:solidFill>
                    <a:schemeClr val="bg2">
                      <a:lumMod val="25000"/>
                    </a:schemeClr>
                  </a:solidFill>
                  <a:latin typeface="微软雅黑" panose="020B0503020204020204" pitchFamily="34" charset="-122"/>
                  <a:ea typeface="微软雅黑" panose="020B0503020204020204" pitchFamily="34" charset="-122"/>
                  <a:cs typeface="+mn-ea"/>
                  <a:sym typeface="Arial" panose="020B0604020202020204" pitchFamily="34" charset="0"/>
                </a:rPr>
                <a:t>点击编辑内容点击编辑内容点击编辑内容点击编辑内容。</a:t>
              </a:r>
              <a:endParaRPr lang="en-US" altLang="zh-CN" sz="1400" kern="0" dirty="0">
                <a:solidFill>
                  <a:schemeClr val="bg2">
                    <a:lumMod val="25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51" name="文本框 49"/>
            <p:cNvSpPr txBox="1">
              <a:spLocks noChangeArrowheads="1"/>
            </p:cNvSpPr>
            <p:nvPr/>
          </p:nvSpPr>
          <p:spPr bwMode="auto">
            <a:xfrm>
              <a:off x="1102976" y="2376218"/>
              <a:ext cx="233294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2000" b="1">
                  <a:solidFill>
                    <a:schemeClr val="bg2">
                      <a:lumMod val="25000"/>
                    </a:schemeClr>
                  </a:solidFill>
                  <a:latin typeface="微软雅黑" panose="020B0503020204020204" pitchFamily="34" charset="-122"/>
                  <a:ea typeface="微软雅黑" panose="020B0503020204020204" pitchFamily="34" charset="-122"/>
                </a:rPr>
                <a:t>单击添加您的标题</a:t>
              </a:r>
            </a:p>
          </p:txBody>
        </p:sp>
      </p:gr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2"/>
          <p:cNvGrpSpPr/>
          <p:nvPr/>
        </p:nvGrpSpPr>
        <p:grpSpPr bwMode="auto">
          <a:xfrm>
            <a:off x="223326" y="206326"/>
            <a:ext cx="2921000" cy="461665"/>
            <a:chOff x="608318" y="538132"/>
            <a:chExt cx="2521286" cy="461734"/>
          </a:xfrm>
        </p:grpSpPr>
        <p:sp>
          <p:nvSpPr>
            <p:cNvPr id="3" name="椭圆 2"/>
            <p:cNvSpPr/>
            <p:nvPr/>
          </p:nvSpPr>
          <p:spPr>
            <a:xfrm>
              <a:off x="608318" y="695318"/>
              <a:ext cx="87324" cy="85738"/>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2000">
                <a:solidFill>
                  <a:schemeClr val="tx1">
                    <a:lumMod val="75000"/>
                    <a:lumOff val="25000"/>
                  </a:schemeClr>
                </a:solidFill>
              </a:endParaRPr>
            </a:p>
          </p:txBody>
        </p:sp>
        <p:sp>
          <p:nvSpPr>
            <p:cNvPr id="4" name="椭圆 3"/>
            <p:cNvSpPr/>
            <p:nvPr/>
          </p:nvSpPr>
          <p:spPr>
            <a:xfrm>
              <a:off x="3042279" y="695318"/>
              <a:ext cx="87325" cy="85738"/>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2000">
                <a:solidFill>
                  <a:schemeClr val="tx1">
                    <a:lumMod val="75000"/>
                    <a:lumOff val="25000"/>
                  </a:schemeClr>
                </a:solidFill>
              </a:endParaRPr>
            </a:p>
          </p:txBody>
        </p:sp>
        <p:sp>
          <p:nvSpPr>
            <p:cNvPr id="5" name="文本框 31"/>
            <p:cNvSpPr txBox="1">
              <a:spLocks noChangeArrowheads="1"/>
            </p:cNvSpPr>
            <p:nvPr/>
          </p:nvSpPr>
          <p:spPr bwMode="auto">
            <a:xfrm>
              <a:off x="703979" y="538132"/>
              <a:ext cx="2338540" cy="4617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Tx/>
                <a:buNone/>
              </a:pPr>
              <a:r>
                <a:rPr lang="zh-CN" altLang="en-US" sz="2400" b="1" dirty="0">
                  <a:solidFill>
                    <a:schemeClr val="tx1">
                      <a:lumMod val="85000"/>
                      <a:lumOff val="15000"/>
                    </a:schemeClr>
                  </a:solidFill>
                  <a:latin typeface="微软雅黑" panose="020B0503020204020204" pitchFamily="34" charset="-122"/>
                  <a:ea typeface="微软雅黑" panose="020B0503020204020204" pitchFamily="34" charset="-122"/>
                </a:rPr>
                <a:t>点此添加您的标题</a:t>
              </a:r>
            </a:p>
          </p:txBody>
        </p:sp>
      </p:grpSp>
      <p:grpSp>
        <p:nvGrpSpPr>
          <p:cNvPr id="7" name="组合 5"/>
          <p:cNvGrpSpPr/>
          <p:nvPr/>
        </p:nvGrpSpPr>
        <p:grpSpPr bwMode="auto">
          <a:xfrm>
            <a:off x="2990056" y="3335338"/>
            <a:ext cx="4910138" cy="2005012"/>
            <a:chOff x="2195511" y="1906532"/>
            <a:chExt cx="3771900" cy="1362075"/>
          </a:xfrm>
          <a:solidFill>
            <a:schemeClr val="accent5">
              <a:lumMod val="60000"/>
              <a:lumOff val="40000"/>
            </a:schemeClr>
          </a:solidFill>
        </p:grpSpPr>
        <p:sp>
          <p:nvSpPr>
            <p:cNvPr id="11" name="右箭头 1"/>
            <p:cNvSpPr/>
            <p:nvPr/>
          </p:nvSpPr>
          <p:spPr>
            <a:xfrm rot="905815" flipH="1" flipV="1">
              <a:off x="2195511" y="1906532"/>
              <a:ext cx="3771900" cy="1362075"/>
            </a:xfrm>
            <a:custGeom>
              <a:avLst/>
              <a:gdLst>
                <a:gd name="connsiteX0" fmla="*/ 0 w 3981450"/>
                <a:gd name="connsiteY0" fmla="*/ 373856 h 1495425"/>
                <a:gd name="connsiteX1" fmla="*/ 3233738 w 3981450"/>
                <a:gd name="connsiteY1" fmla="*/ 373856 h 1495425"/>
                <a:gd name="connsiteX2" fmla="*/ 3233738 w 3981450"/>
                <a:gd name="connsiteY2" fmla="*/ 0 h 1495425"/>
                <a:gd name="connsiteX3" fmla="*/ 3981450 w 3981450"/>
                <a:gd name="connsiteY3" fmla="*/ 747713 h 1495425"/>
                <a:gd name="connsiteX4" fmla="*/ 3233738 w 3981450"/>
                <a:gd name="connsiteY4" fmla="*/ 1495425 h 1495425"/>
                <a:gd name="connsiteX5" fmla="*/ 3233738 w 3981450"/>
                <a:gd name="connsiteY5" fmla="*/ 1121569 h 1495425"/>
                <a:gd name="connsiteX6" fmla="*/ 0 w 3981450"/>
                <a:gd name="connsiteY6" fmla="*/ 1121569 h 1495425"/>
                <a:gd name="connsiteX7" fmla="*/ 0 w 3981450"/>
                <a:gd name="connsiteY7" fmla="*/ 373856 h 1495425"/>
                <a:gd name="connsiteX0-1" fmla="*/ 0 w 3981450"/>
                <a:gd name="connsiteY0-2" fmla="*/ 1121569 h 1495425"/>
                <a:gd name="connsiteX1-3" fmla="*/ 3233738 w 3981450"/>
                <a:gd name="connsiteY1-4" fmla="*/ 373856 h 1495425"/>
                <a:gd name="connsiteX2-5" fmla="*/ 3233738 w 3981450"/>
                <a:gd name="connsiteY2-6" fmla="*/ 0 h 1495425"/>
                <a:gd name="connsiteX3-7" fmla="*/ 3981450 w 3981450"/>
                <a:gd name="connsiteY3-8" fmla="*/ 747713 h 1495425"/>
                <a:gd name="connsiteX4-9" fmla="*/ 3233738 w 3981450"/>
                <a:gd name="connsiteY4-10" fmla="*/ 1495425 h 1495425"/>
                <a:gd name="connsiteX5-11" fmla="*/ 3233738 w 3981450"/>
                <a:gd name="connsiteY5-12" fmla="*/ 1121569 h 1495425"/>
                <a:gd name="connsiteX6-13" fmla="*/ 0 w 3981450"/>
                <a:gd name="connsiteY6-14" fmla="*/ 1121569 h 1495425"/>
                <a:gd name="connsiteX0-15" fmla="*/ 0 w 3952875"/>
                <a:gd name="connsiteY0-16" fmla="*/ 731044 h 1495425"/>
                <a:gd name="connsiteX1-17" fmla="*/ 3205163 w 3952875"/>
                <a:gd name="connsiteY1-18" fmla="*/ 373856 h 1495425"/>
                <a:gd name="connsiteX2-19" fmla="*/ 3205163 w 3952875"/>
                <a:gd name="connsiteY2-20" fmla="*/ 0 h 1495425"/>
                <a:gd name="connsiteX3-21" fmla="*/ 3952875 w 3952875"/>
                <a:gd name="connsiteY3-22" fmla="*/ 747713 h 1495425"/>
                <a:gd name="connsiteX4-23" fmla="*/ 3205163 w 3952875"/>
                <a:gd name="connsiteY4-24" fmla="*/ 1495425 h 1495425"/>
                <a:gd name="connsiteX5-25" fmla="*/ 3205163 w 3952875"/>
                <a:gd name="connsiteY5-26" fmla="*/ 1121569 h 1495425"/>
                <a:gd name="connsiteX6-27" fmla="*/ 0 w 3952875"/>
                <a:gd name="connsiteY6-28" fmla="*/ 731044 h 1495425"/>
                <a:gd name="connsiteX0-29" fmla="*/ 0 w 3952875"/>
                <a:gd name="connsiteY0-30" fmla="*/ 731044 h 1495425"/>
                <a:gd name="connsiteX1-31" fmla="*/ 3205163 w 3952875"/>
                <a:gd name="connsiteY1-32" fmla="*/ 373856 h 1495425"/>
                <a:gd name="connsiteX2-33" fmla="*/ 3205163 w 3952875"/>
                <a:gd name="connsiteY2-34" fmla="*/ 0 h 1495425"/>
                <a:gd name="connsiteX3-35" fmla="*/ 3952875 w 3952875"/>
                <a:gd name="connsiteY3-36" fmla="*/ 747713 h 1495425"/>
                <a:gd name="connsiteX4-37" fmla="*/ 3205163 w 3952875"/>
                <a:gd name="connsiteY4-38" fmla="*/ 1495425 h 1495425"/>
                <a:gd name="connsiteX5-39" fmla="*/ 3205163 w 3952875"/>
                <a:gd name="connsiteY5-40" fmla="*/ 1121569 h 1495425"/>
                <a:gd name="connsiteX6-41" fmla="*/ 0 w 3952875"/>
                <a:gd name="connsiteY6-42" fmla="*/ 731044 h 1495425"/>
                <a:gd name="connsiteX0-43" fmla="*/ 0 w 3952875"/>
                <a:gd name="connsiteY0-44" fmla="*/ 731044 h 1495425"/>
                <a:gd name="connsiteX1-45" fmla="*/ 3205163 w 3952875"/>
                <a:gd name="connsiteY1-46" fmla="*/ 373856 h 1495425"/>
                <a:gd name="connsiteX2-47" fmla="*/ 3205163 w 3952875"/>
                <a:gd name="connsiteY2-48" fmla="*/ 0 h 1495425"/>
                <a:gd name="connsiteX3-49" fmla="*/ 3952875 w 3952875"/>
                <a:gd name="connsiteY3-50" fmla="*/ 747713 h 1495425"/>
                <a:gd name="connsiteX4-51" fmla="*/ 3205163 w 3952875"/>
                <a:gd name="connsiteY4-52" fmla="*/ 1495425 h 1495425"/>
                <a:gd name="connsiteX5-53" fmla="*/ 3205163 w 3952875"/>
                <a:gd name="connsiteY5-54" fmla="*/ 1121569 h 1495425"/>
                <a:gd name="connsiteX6-55" fmla="*/ 0 w 3952875"/>
                <a:gd name="connsiteY6-56" fmla="*/ 731044 h 1495425"/>
                <a:gd name="connsiteX0-57" fmla="*/ 0 w 3952875"/>
                <a:gd name="connsiteY0-58" fmla="*/ 731044 h 1495425"/>
                <a:gd name="connsiteX1-59" fmla="*/ 3205163 w 3952875"/>
                <a:gd name="connsiteY1-60" fmla="*/ 373856 h 1495425"/>
                <a:gd name="connsiteX2-61" fmla="*/ 3205163 w 3952875"/>
                <a:gd name="connsiteY2-62" fmla="*/ 0 h 1495425"/>
                <a:gd name="connsiteX3-63" fmla="*/ 3952875 w 3952875"/>
                <a:gd name="connsiteY3-64" fmla="*/ 747713 h 1495425"/>
                <a:gd name="connsiteX4-65" fmla="*/ 3205163 w 3952875"/>
                <a:gd name="connsiteY4-66" fmla="*/ 1495425 h 1495425"/>
                <a:gd name="connsiteX5-67" fmla="*/ 3205163 w 3952875"/>
                <a:gd name="connsiteY5-68" fmla="*/ 1121569 h 1495425"/>
                <a:gd name="connsiteX6-69" fmla="*/ 0 w 3952875"/>
                <a:gd name="connsiteY6-70" fmla="*/ 731044 h 1495425"/>
                <a:gd name="connsiteX0-71" fmla="*/ 0 w 3952875"/>
                <a:gd name="connsiteY0-72" fmla="*/ 731044 h 1495425"/>
                <a:gd name="connsiteX1-73" fmla="*/ 3205163 w 3952875"/>
                <a:gd name="connsiteY1-74" fmla="*/ 373856 h 1495425"/>
                <a:gd name="connsiteX2-75" fmla="*/ 3205163 w 3952875"/>
                <a:gd name="connsiteY2-76" fmla="*/ 0 h 1495425"/>
                <a:gd name="connsiteX3-77" fmla="*/ 3952875 w 3952875"/>
                <a:gd name="connsiteY3-78" fmla="*/ 747713 h 1495425"/>
                <a:gd name="connsiteX4-79" fmla="*/ 3205163 w 3952875"/>
                <a:gd name="connsiteY4-80" fmla="*/ 1495425 h 1495425"/>
                <a:gd name="connsiteX5-81" fmla="*/ 3205163 w 3952875"/>
                <a:gd name="connsiteY5-82" fmla="*/ 1121569 h 1495425"/>
                <a:gd name="connsiteX6-83" fmla="*/ 0 w 3952875"/>
                <a:gd name="connsiteY6-84" fmla="*/ 731044 h 1495425"/>
                <a:gd name="connsiteX0-85" fmla="*/ 0 w 3933825"/>
                <a:gd name="connsiteY0-86" fmla="*/ 883444 h 1495425"/>
                <a:gd name="connsiteX1-87" fmla="*/ 3186113 w 3933825"/>
                <a:gd name="connsiteY1-88" fmla="*/ 373856 h 1495425"/>
                <a:gd name="connsiteX2-89" fmla="*/ 3186113 w 3933825"/>
                <a:gd name="connsiteY2-90" fmla="*/ 0 h 1495425"/>
                <a:gd name="connsiteX3-91" fmla="*/ 3933825 w 3933825"/>
                <a:gd name="connsiteY3-92" fmla="*/ 747713 h 1495425"/>
                <a:gd name="connsiteX4-93" fmla="*/ 3186113 w 3933825"/>
                <a:gd name="connsiteY4-94" fmla="*/ 1495425 h 1495425"/>
                <a:gd name="connsiteX5-95" fmla="*/ 3186113 w 3933825"/>
                <a:gd name="connsiteY5-96" fmla="*/ 1121569 h 1495425"/>
                <a:gd name="connsiteX6-97" fmla="*/ 0 w 3933825"/>
                <a:gd name="connsiteY6-98" fmla="*/ 883444 h 1495425"/>
                <a:gd name="connsiteX0-99" fmla="*/ 0 w 3933825"/>
                <a:gd name="connsiteY0-100" fmla="*/ 883444 h 1495425"/>
                <a:gd name="connsiteX1-101" fmla="*/ 3186113 w 3933825"/>
                <a:gd name="connsiteY1-102" fmla="*/ 373856 h 1495425"/>
                <a:gd name="connsiteX2-103" fmla="*/ 3186113 w 3933825"/>
                <a:gd name="connsiteY2-104" fmla="*/ 0 h 1495425"/>
                <a:gd name="connsiteX3-105" fmla="*/ 3933825 w 3933825"/>
                <a:gd name="connsiteY3-106" fmla="*/ 747713 h 1495425"/>
                <a:gd name="connsiteX4-107" fmla="*/ 3186113 w 3933825"/>
                <a:gd name="connsiteY4-108" fmla="*/ 1495425 h 1495425"/>
                <a:gd name="connsiteX5-109" fmla="*/ 3186113 w 3933825"/>
                <a:gd name="connsiteY5-110" fmla="*/ 1121569 h 1495425"/>
                <a:gd name="connsiteX6-111" fmla="*/ 0 w 3933825"/>
                <a:gd name="connsiteY6-112" fmla="*/ 883444 h 1495425"/>
                <a:gd name="connsiteX0-113" fmla="*/ 0 w 3933825"/>
                <a:gd name="connsiteY0-114" fmla="*/ 883444 h 1495425"/>
                <a:gd name="connsiteX1-115" fmla="*/ 3186113 w 3933825"/>
                <a:gd name="connsiteY1-116" fmla="*/ 373856 h 1495425"/>
                <a:gd name="connsiteX2-117" fmla="*/ 3186113 w 3933825"/>
                <a:gd name="connsiteY2-118" fmla="*/ 0 h 1495425"/>
                <a:gd name="connsiteX3-119" fmla="*/ 3933825 w 3933825"/>
                <a:gd name="connsiteY3-120" fmla="*/ 747713 h 1495425"/>
                <a:gd name="connsiteX4-121" fmla="*/ 3186113 w 3933825"/>
                <a:gd name="connsiteY4-122" fmla="*/ 1495425 h 1495425"/>
                <a:gd name="connsiteX5-123" fmla="*/ 3186113 w 3933825"/>
                <a:gd name="connsiteY5-124" fmla="*/ 1121569 h 1495425"/>
                <a:gd name="connsiteX6-125" fmla="*/ 0 w 3933825"/>
                <a:gd name="connsiteY6-126" fmla="*/ 883444 h 1495425"/>
                <a:gd name="connsiteX0-127" fmla="*/ 0 w 3933825"/>
                <a:gd name="connsiteY0-128" fmla="*/ 883444 h 1495425"/>
                <a:gd name="connsiteX1-129" fmla="*/ 3186113 w 3933825"/>
                <a:gd name="connsiteY1-130" fmla="*/ 373856 h 1495425"/>
                <a:gd name="connsiteX2-131" fmla="*/ 3186113 w 3933825"/>
                <a:gd name="connsiteY2-132" fmla="*/ 0 h 1495425"/>
                <a:gd name="connsiteX3-133" fmla="*/ 3933825 w 3933825"/>
                <a:gd name="connsiteY3-134" fmla="*/ 747713 h 1495425"/>
                <a:gd name="connsiteX4-135" fmla="*/ 3186113 w 3933825"/>
                <a:gd name="connsiteY4-136" fmla="*/ 1495425 h 1495425"/>
                <a:gd name="connsiteX5-137" fmla="*/ 3071813 w 3933825"/>
                <a:gd name="connsiteY5-138" fmla="*/ 1121569 h 1495425"/>
                <a:gd name="connsiteX6-139" fmla="*/ 0 w 3933825"/>
                <a:gd name="connsiteY6-140" fmla="*/ 883444 h 1495425"/>
                <a:gd name="connsiteX0-141" fmla="*/ 0 w 3933825"/>
                <a:gd name="connsiteY0-142" fmla="*/ 883444 h 1495425"/>
                <a:gd name="connsiteX1-143" fmla="*/ 3186113 w 3933825"/>
                <a:gd name="connsiteY1-144" fmla="*/ 373856 h 1495425"/>
                <a:gd name="connsiteX2-145" fmla="*/ 3186113 w 3933825"/>
                <a:gd name="connsiteY2-146" fmla="*/ 0 h 1495425"/>
                <a:gd name="connsiteX3-147" fmla="*/ 3933825 w 3933825"/>
                <a:gd name="connsiteY3-148" fmla="*/ 747713 h 1495425"/>
                <a:gd name="connsiteX4-149" fmla="*/ 2995613 w 3933825"/>
                <a:gd name="connsiteY4-150" fmla="*/ 1495425 h 1495425"/>
                <a:gd name="connsiteX5-151" fmla="*/ 3071813 w 3933825"/>
                <a:gd name="connsiteY5-152" fmla="*/ 1121569 h 1495425"/>
                <a:gd name="connsiteX6-153" fmla="*/ 0 w 3933825"/>
                <a:gd name="connsiteY6-154" fmla="*/ 883444 h 1495425"/>
                <a:gd name="connsiteX0-155" fmla="*/ 0 w 3933825"/>
                <a:gd name="connsiteY0-156" fmla="*/ 873919 h 1485900"/>
                <a:gd name="connsiteX1-157" fmla="*/ 3186113 w 3933825"/>
                <a:gd name="connsiteY1-158" fmla="*/ 364331 h 1485900"/>
                <a:gd name="connsiteX2-159" fmla="*/ 3290888 w 3933825"/>
                <a:gd name="connsiteY2-160" fmla="*/ 0 h 1485900"/>
                <a:gd name="connsiteX3-161" fmla="*/ 3933825 w 3933825"/>
                <a:gd name="connsiteY3-162" fmla="*/ 738188 h 1485900"/>
                <a:gd name="connsiteX4-163" fmla="*/ 2995613 w 3933825"/>
                <a:gd name="connsiteY4-164" fmla="*/ 1485900 h 1485900"/>
                <a:gd name="connsiteX5-165" fmla="*/ 3071813 w 3933825"/>
                <a:gd name="connsiteY5-166" fmla="*/ 1112044 h 1485900"/>
                <a:gd name="connsiteX6-167" fmla="*/ 0 w 3933825"/>
                <a:gd name="connsiteY6-168" fmla="*/ 873919 h 1485900"/>
                <a:gd name="connsiteX0-169" fmla="*/ 0 w 3771900"/>
                <a:gd name="connsiteY0-170" fmla="*/ 873919 h 1485900"/>
                <a:gd name="connsiteX1-171" fmla="*/ 3186113 w 3771900"/>
                <a:gd name="connsiteY1-172" fmla="*/ 364331 h 1485900"/>
                <a:gd name="connsiteX2-173" fmla="*/ 3290888 w 3771900"/>
                <a:gd name="connsiteY2-174" fmla="*/ 0 h 1485900"/>
                <a:gd name="connsiteX3-175" fmla="*/ 3771900 w 3771900"/>
                <a:gd name="connsiteY3-176" fmla="*/ 938213 h 1485900"/>
                <a:gd name="connsiteX4-177" fmla="*/ 2995613 w 3771900"/>
                <a:gd name="connsiteY4-178" fmla="*/ 1485900 h 1485900"/>
                <a:gd name="connsiteX5-179" fmla="*/ 3071813 w 3771900"/>
                <a:gd name="connsiteY5-180" fmla="*/ 1112044 h 1485900"/>
                <a:gd name="connsiteX6-181" fmla="*/ 0 w 3771900"/>
                <a:gd name="connsiteY6-182" fmla="*/ 873919 h 1485900"/>
                <a:gd name="connsiteX0-183" fmla="*/ 0 w 3771900"/>
                <a:gd name="connsiteY0-184" fmla="*/ 873919 h 1485900"/>
                <a:gd name="connsiteX1-185" fmla="*/ 3186113 w 3771900"/>
                <a:gd name="connsiteY1-186" fmla="*/ 364331 h 1485900"/>
                <a:gd name="connsiteX2-187" fmla="*/ 3271838 w 3771900"/>
                <a:gd name="connsiteY2-188" fmla="*/ 0 h 1485900"/>
                <a:gd name="connsiteX3-189" fmla="*/ 3771900 w 3771900"/>
                <a:gd name="connsiteY3-190" fmla="*/ 938213 h 1485900"/>
                <a:gd name="connsiteX4-191" fmla="*/ 2995613 w 3771900"/>
                <a:gd name="connsiteY4-192" fmla="*/ 1485900 h 1485900"/>
                <a:gd name="connsiteX5-193" fmla="*/ 3071813 w 3771900"/>
                <a:gd name="connsiteY5-194" fmla="*/ 1112044 h 1485900"/>
                <a:gd name="connsiteX6-195" fmla="*/ 0 w 3771900"/>
                <a:gd name="connsiteY6-196" fmla="*/ 873919 h 1485900"/>
                <a:gd name="connsiteX0-197" fmla="*/ 0 w 3771900"/>
                <a:gd name="connsiteY0-198" fmla="*/ 826294 h 1438275"/>
                <a:gd name="connsiteX1-199" fmla="*/ 3186113 w 3771900"/>
                <a:gd name="connsiteY1-200" fmla="*/ 316706 h 1438275"/>
                <a:gd name="connsiteX2-201" fmla="*/ 3243263 w 3771900"/>
                <a:gd name="connsiteY2-202" fmla="*/ 0 h 1438275"/>
                <a:gd name="connsiteX3-203" fmla="*/ 3771900 w 3771900"/>
                <a:gd name="connsiteY3-204" fmla="*/ 890588 h 1438275"/>
                <a:gd name="connsiteX4-205" fmla="*/ 2995613 w 3771900"/>
                <a:gd name="connsiteY4-206" fmla="*/ 1438275 h 1438275"/>
                <a:gd name="connsiteX5-207" fmla="*/ 3071813 w 3771900"/>
                <a:gd name="connsiteY5-208" fmla="*/ 1064419 h 1438275"/>
                <a:gd name="connsiteX6-209" fmla="*/ 0 w 3771900"/>
                <a:gd name="connsiteY6-210" fmla="*/ 826294 h 1438275"/>
                <a:gd name="connsiteX0-211" fmla="*/ 0 w 3771900"/>
                <a:gd name="connsiteY0-212" fmla="*/ 826294 h 1362075"/>
                <a:gd name="connsiteX1-213" fmla="*/ 3186113 w 3771900"/>
                <a:gd name="connsiteY1-214" fmla="*/ 316706 h 1362075"/>
                <a:gd name="connsiteX2-215" fmla="*/ 3243263 w 3771900"/>
                <a:gd name="connsiteY2-216" fmla="*/ 0 h 1362075"/>
                <a:gd name="connsiteX3-217" fmla="*/ 3771900 w 3771900"/>
                <a:gd name="connsiteY3-218" fmla="*/ 890588 h 1362075"/>
                <a:gd name="connsiteX4-219" fmla="*/ 2995613 w 3771900"/>
                <a:gd name="connsiteY4-220" fmla="*/ 1362075 h 1362075"/>
                <a:gd name="connsiteX5-221" fmla="*/ 3071813 w 3771900"/>
                <a:gd name="connsiteY5-222" fmla="*/ 1064419 h 1362075"/>
                <a:gd name="connsiteX6-223" fmla="*/ 0 w 3771900"/>
                <a:gd name="connsiteY6-224" fmla="*/ 826294 h 1362075"/>
                <a:gd name="connsiteX0-225" fmla="*/ 0 w 3771900"/>
                <a:gd name="connsiteY0-226" fmla="*/ 826294 h 1362075"/>
                <a:gd name="connsiteX1-227" fmla="*/ 3186113 w 3771900"/>
                <a:gd name="connsiteY1-228" fmla="*/ 316706 h 1362075"/>
                <a:gd name="connsiteX2-229" fmla="*/ 3243263 w 3771900"/>
                <a:gd name="connsiteY2-230" fmla="*/ 0 h 1362075"/>
                <a:gd name="connsiteX3-231" fmla="*/ 3771900 w 3771900"/>
                <a:gd name="connsiteY3-232" fmla="*/ 890588 h 1362075"/>
                <a:gd name="connsiteX4-233" fmla="*/ 2995613 w 3771900"/>
                <a:gd name="connsiteY4-234" fmla="*/ 1362075 h 1362075"/>
                <a:gd name="connsiteX5-235" fmla="*/ 3052763 w 3771900"/>
                <a:gd name="connsiteY5-236" fmla="*/ 1045369 h 1362075"/>
                <a:gd name="connsiteX6-237" fmla="*/ 0 w 3771900"/>
                <a:gd name="connsiteY6-238" fmla="*/ 826294 h 1362075"/>
                <a:gd name="connsiteX0-239" fmla="*/ 0 w 3771900"/>
                <a:gd name="connsiteY0-240" fmla="*/ 826294 h 1362075"/>
                <a:gd name="connsiteX1-241" fmla="*/ 3186113 w 3771900"/>
                <a:gd name="connsiteY1-242" fmla="*/ 316706 h 1362075"/>
                <a:gd name="connsiteX2-243" fmla="*/ 3243263 w 3771900"/>
                <a:gd name="connsiteY2-244" fmla="*/ 0 h 1362075"/>
                <a:gd name="connsiteX3-245" fmla="*/ 3771900 w 3771900"/>
                <a:gd name="connsiteY3-246" fmla="*/ 833438 h 1362075"/>
                <a:gd name="connsiteX4-247" fmla="*/ 2995613 w 3771900"/>
                <a:gd name="connsiteY4-248" fmla="*/ 1362075 h 1362075"/>
                <a:gd name="connsiteX5-249" fmla="*/ 3052763 w 3771900"/>
                <a:gd name="connsiteY5-250" fmla="*/ 1045369 h 1362075"/>
                <a:gd name="connsiteX6-251" fmla="*/ 0 w 3771900"/>
                <a:gd name="connsiteY6-252" fmla="*/ 826294 h 1362075"/>
                <a:gd name="connsiteX0-253" fmla="*/ 0 w 3771900"/>
                <a:gd name="connsiteY0-254" fmla="*/ 826294 h 1362075"/>
                <a:gd name="connsiteX1-255" fmla="*/ 3186113 w 3771900"/>
                <a:gd name="connsiteY1-256" fmla="*/ 316706 h 1362075"/>
                <a:gd name="connsiteX2-257" fmla="*/ 3243263 w 3771900"/>
                <a:gd name="connsiteY2-258" fmla="*/ 0 h 1362075"/>
                <a:gd name="connsiteX3-259" fmla="*/ 3771900 w 3771900"/>
                <a:gd name="connsiteY3-260" fmla="*/ 833438 h 1362075"/>
                <a:gd name="connsiteX4-261" fmla="*/ 2995613 w 3771900"/>
                <a:gd name="connsiteY4-262" fmla="*/ 1362075 h 1362075"/>
                <a:gd name="connsiteX5-263" fmla="*/ 3052763 w 3771900"/>
                <a:gd name="connsiteY5-264" fmla="*/ 1045369 h 1362075"/>
                <a:gd name="connsiteX6-265" fmla="*/ 0 w 3771900"/>
                <a:gd name="connsiteY6-266" fmla="*/ 826294 h 1362075"/>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Lst>
              <a:rect l="l" t="t" r="r" b="b"/>
              <a:pathLst>
                <a:path w="3771900" h="1362075">
                  <a:moveTo>
                    <a:pt x="0" y="826294"/>
                  </a:moveTo>
                  <a:cubicBezTo>
                    <a:pt x="1163638" y="335756"/>
                    <a:pt x="2174875" y="273844"/>
                    <a:pt x="3186113" y="316706"/>
                  </a:cubicBezTo>
                  <a:lnTo>
                    <a:pt x="3243263" y="0"/>
                  </a:lnTo>
                  <a:lnTo>
                    <a:pt x="3771900" y="833438"/>
                  </a:lnTo>
                  <a:lnTo>
                    <a:pt x="2995613" y="1362075"/>
                  </a:lnTo>
                  <a:lnTo>
                    <a:pt x="3052763" y="1045369"/>
                  </a:lnTo>
                  <a:cubicBezTo>
                    <a:pt x="2212975" y="838994"/>
                    <a:pt x="1363663" y="718344"/>
                    <a:pt x="0" y="826294"/>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200">
                <a:solidFill>
                  <a:prstClr val="white"/>
                </a:solidFill>
                <a:cs typeface="+mn-ea"/>
                <a:sym typeface="+mn-lt"/>
              </a:endParaRPr>
            </a:p>
          </p:txBody>
        </p:sp>
        <p:sp>
          <p:nvSpPr>
            <p:cNvPr id="12" name="文本框 11"/>
            <p:cNvSpPr txBox="1">
              <a:spLocks noChangeArrowheads="1"/>
            </p:cNvSpPr>
            <p:nvPr/>
          </p:nvSpPr>
          <p:spPr bwMode="auto">
            <a:xfrm rot="1309175">
              <a:off x="2686925" y="2356341"/>
              <a:ext cx="1418611" cy="230056"/>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0" rIns="0">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1600">
                  <a:solidFill>
                    <a:srgbClr val="FFFFFF"/>
                  </a:solidFill>
                  <a:latin typeface="+mn-lt"/>
                  <a:ea typeface="+mn-ea"/>
                  <a:cs typeface="+mn-ea"/>
                  <a:sym typeface="+mn-lt"/>
                </a:rPr>
                <a:t>请在此处添加关键字</a:t>
              </a:r>
            </a:p>
          </p:txBody>
        </p:sp>
      </p:grpSp>
      <p:grpSp>
        <p:nvGrpSpPr>
          <p:cNvPr id="8" name="组合 10"/>
          <p:cNvGrpSpPr/>
          <p:nvPr/>
        </p:nvGrpSpPr>
        <p:grpSpPr bwMode="auto">
          <a:xfrm flipH="1">
            <a:off x="4291806" y="3286125"/>
            <a:ext cx="4910138" cy="2003425"/>
            <a:chOff x="1683196" y="1703846"/>
            <a:chExt cx="3771900" cy="1362075"/>
          </a:xfrm>
          <a:solidFill>
            <a:schemeClr val="accent5">
              <a:lumMod val="40000"/>
              <a:lumOff val="60000"/>
            </a:schemeClr>
          </a:solidFill>
        </p:grpSpPr>
        <p:sp>
          <p:nvSpPr>
            <p:cNvPr id="9" name="右箭头 1"/>
            <p:cNvSpPr/>
            <p:nvPr/>
          </p:nvSpPr>
          <p:spPr>
            <a:xfrm rot="905815" flipH="1" flipV="1">
              <a:off x="1683196" y="1703846"/>
              <a:ext cx="3771900" cy="1362075"/>
            </a:xfrm>
            <a:custGeom>
              <a:avLst/>
              <a:gdLst>
                <a:gd name="connsiteX0" fmla="*/ 0 w 3981450"/>
                <a:gd name="connsiteY0" fmla="*/ 373856 h 1495425"/>
                <a:gd name="connsiteX1" fmla="*/ 3233738 w 3981450"/>
                <a:gd name="connsiteY1" fmla="*/ 373856 h 1495425"/>
                <a:gd name="connsiteX2" fmla="*/ 3233738 w 3981450"/>
                <a:gd name="connsiteY2" fmla="*/ 0 h 1495425"/>
                <a:gd name="connsiteX3" fmla="*/ 3981450 w 3981450"/>
                <a:gd name="connsiteY3" fmla="*/ 747713 h 1495425"/>
                <a:gd name="connsiteX4" fmla="*/ 3233738 w 3981450"/>
                <a:gd name="connsiteY4" fmla="*/ 1495425 h 1495425"/>
                <a:gd name="connsiteX5" fmla="*/ 3233738 w 3981450"/>
                <a:gd name="connsiteY5" fmla="*/ 1121569 h 1495425"/>
                <a:gd name="connsiteX6" fmla="*/ 0 w 3981450"/>
                <a:gd name="connsiteY6" fmla="*/ 1121569 h 1495425"/>
                <a:gd name="connsiteX7" fmla="*/ 0 w 3981450"/>
                <a:gd name="connsiteY7" fmla="*/ 373856 h 1495425"/>
                <a:gd name="connsiteX0-1" fmla="*/ 0 w 3981450"/>
                <a:gd name="connsiteY0-2" fmla="*/ 1121569 h 1495425"/>
                <a:gd name="connsiteX1-3" fmla="*/ 3233738 w 3981450"/>
                <a:gd name="connsiteY1-4" fmla="*/ 373856 h 1495425"/>
                <a:gd name="connsiteX2-5" fmla="*/ 3233738 w 3981450"/>
                <a:gd name="connsiteY2-6" fmla="*/ 0 h 1495425"/>
                <a:gd name="connsiteX3-7" fmla="*/ 3981450 w 3981450"/>
                <a:gd name="connsiteY3-8" fmla="*/ 747713 h 1495425"/>
                <a:gd name="connsiteX4-9" fmla="*/ 3233738 w 3981450"/>
                <a:gd name="connsiteY4-10" fmla="*/ 1495425 h 1495425"/>
                <a:gd name="connsiteX5-11" fmla="*/ 3233738 w 3981450"/>
                <a:gd name="connsiteY5-12" fmla="*/ 1121569 h 1495425"/>
                <a:gd name="connsiteX6-13" fmla="*/ 0 w 3981450"/>
                <a:gd name="connsiteY6-14" fmla="*/ 1121569 h 1495425"/>
                <a:gd name="connsiteX0-15" fmla="*/ 0 w 3952875"/>
                <a:gd name="connsiteY0-16" fmla="*/ 731044 h 1495425"/>
                <a:gd name="connsiteX1-17" fmla="*/ 3205163 w 3952875"/>
                <a:gd name="connsiteY1-18" fmla="*/ 373856 h 1495425"/>
                <a:gd name="connsiteX2-19" fmla="*/ 3205163 w 3952875"/>
                <a:gd name="connsiteY2-20" fmla="*/ 0 h 1495425"/>
                <a:gd name="connsiteX3-21" fmla="*/ 3952875 w 3952875"/>
                <a:gd name="connsiteY3-22" fmla="*/ 747713 h 1495425"/>
                <a:gd name="connsiteX4-23" fmla="*/ 3205163 w 3952875"/>
                <a:gd name="connsiteY4-24" fmla="*/ 1495425 h 1495425"/>
                <a:gd name="connsiteX5-25" fmla="*/ 3205163 w 3952875"/>
                <a:gd name="connsiteY5-26" fmla="*/ 1121569 h 1495425"/>
                <a:gd name="connsiteX6-27" fmla="*/ 0 w 3952875"/>
                <a:gd name="connsiteY6-28" fmla="*/ 731044 h 1495425"/>
                <a:gd name="connsiteX0-29" fmla="*/ 0 w 3952875"/>
                <a:gd name="connsiteY0-30" fmla="*/ 731044 h 1495425"/>
                <a:gd name="connsiteX1-31" fmla="*/ 3205163 w 3952875"/>
                <a:gd name="connsiteY1-32" fmla="*/ 373856 h 1495425"/>
                <a:gd name="connsiteX2-33" fmla="*/ 3205163 w 3952875"/>
                <a:gd name="connsiteY2-34" fmla="*/ 0 h 1495425"/>
                <a:gd name="connsiteX3-35" fmla="*/ 3952875 w 3952875"/>
                <a:gd name="connsiteY3-36" fmla="*/ 747713 h 1495425"/>
                <a:gd name="connsiteX4-37" fmla="*/ 3205163 w 3952875"/>
                <a:gd name="connsiteY4-38" fmla="*/ 1495425 h 1495425"/>
                <a:gd name="connsiteX5-39" fmla="*/ 3205163 w 3952875"/>
                <a:gd name="connsiteY5-40" fmla="*/ 1121569 h 1495425"/>
                <a:gd name="connsiteX6-41" fmla="*/ 0 w 3952875"/>
                <a:gd name="connsiteY6-42" fmla="*/ 731044 h 1495425"/>
                <a:gd name="connsiteX0-43" fmla="*/ 0 w 3952875"/>
                <a:gd name="connsiteY0-44" fmla="*/ 731044 h 1495425"/>
                <a:gd name="connsiteX1-45" fmla="*/ 3205163 w 3952875"/>
                <a:gd name="connsiteY1-46" fmla="*/ 373856 h 1495425"/>
                <a:gd name="connsiteX2-47" fmla="*/ 3205163 w 3952875"/>
                <a:gd name="connsiteY2-48" fmla="*/ 0 h 1495425"/>
                <a:gd name="connsiteX3-49" fmla="*/ 3952875 w 3952875"/>
                <a:gd name="connsiteY3-50" fmla="*/ 747713 h 1495425"/>
                <a:gd name="connsiteX4-51" fmla="*/ 3205163 w 3952875"/>
                <a:gd name="connsiteY4-52" fmla="*/ 1495425 h 1495425"/>
                <a:gd name="connsiteX5-53" fmla="*/ 3205163 w 3952875"/>
                <a:gd name="connsiteY5-54" fmla="*/ 1121569 h 1495425"/>
                <a:gd name="connsiteX6-55" fmla="*/ 0 w 3952875"/>
                <a:gd name="connsiteY6-56" fmla="*/ 731044 h 1495425"/>
                <a:gd name="connsiteX0-57" fmla="*/ 0 w 3952875"/>
                <a:gd name="connsiteY0-58" fmla="*/ 731044 h 1495425"/>
                <a:gd name="connsiteX1-59" fmla="*/ 3205163 w 3952875"/>
                <a:gd name="connsiteY1-60" fmla="*/ 373856 h 1495425"/>
                <a:gd name="connsiteX2-61" fmla="*/ 3205163 w 3952875"/>
                <a:gd name="connsiteY2-62" fmla="*/ 0 h 1495425"/>
                <a:gd name="connsiteX3-63" fmla="*/ 3952875 w 3952875"/>
                <a:gd name="connsiteY3-64" fmla="*/ 747713 h 1495425"/>
                <a:gd name="connsiteX4-65" fmla="*/ 3205163 w 3952875"/>
                <a:gd name="connsiteY4-66" fmla="*/ 1495425 h 1495425"/>
                <a:gd name="connsiteX5-67" fmla="*/ 3205163 w 3952875"/>
                <a:gd name="connsiteY5-68" fmla="*/ 1121569 h 1495425"/>
                <a:gd name="connsiteX6-69" fmla="*/ 0 w 3952875"/>
                <a:gd name="connsiteY6-70" fmla="*/ 731044 h 1495425"/>
                <a:gd name="connsiteX0-71" fmla="*/ 0 w 3952875"/>
                <a:gd name="connsiteY0-72" fmla="*/ 731044 h 1495425"/>
                <a:gd name="connsiteX1-73" fmla="*/ 3205163 w 3952875"/>
                <a:gd name="connsiteY1-74" fmla="*/ 373856 h 1495425"/>
                <a:gd name="connsiteX2-75" fmla="*/ 3205163 w 3952875"/>
                <a:gd name="connsiteY2-76" fmla="*/ 0 h 1495425"/>
                <a:gd name="connsiteX3-77" fmla="*/ 3952875 w 3952875"/>
                <a:gd name="connsiteY3-78" fmla="*/ 747713 h 1495425"/>
                <a:gd name="connsiteX4-79" fmla="*/ 3205163 w 3952875"/>
                <a:gd name="connsiteY4-80" fmla="*/ 1495425 h 1495425"/>
                <a:gd name="connsiteX5-81" fmla="*/ 3205163 w 3952875"/>
                <a:gd name="connsiteY5-82" fmla="*/ 1121569 h 1495425"/>
                <a:gd name="connsiteX6-83" fmla="*/ 0 w 3952875"/>
                <a:gd name="connsiteY6-84" fmla="*/ 731044 h 1495425"/>
                <a:gd name="connsiteX0-85" fmla="*/ 0 w 3933825"/>
                <a:gd name="connsiteY0-86" fmla="*/ 883444 h 1495425"/>
                <a:gd name="connsiteX1-87" fmla="*/ 3186113 w 3933825"/>
                <a:gd name="connsiteY1-88" fmla="*/ 373856 h 1495425"/>
                <a:gd name="connsiteX2-89" fmla="*/ 3186113 w 3933825"/>
                <a:gd name="connsiteY2-90" fmla="*/ 0 h 1495425"/>
                <a:gd name="connsiteX3-91" fmla="*/ 3933825 w 3933825"/>
                <a:gd name="connsiteY3-92" fmla="*/ 747713 h 1495425"/>
                <a:gd name="connsiteX4-93" fmla="*/ 3186113 w 3933825"/>
                <a:gd name="connsiteY4-94" fmla="*/ 1495425 h 1495425"/>
                <a:gd name="connsiteX5-95" fmla="*/ 3186113 w 3933825"/>
                <a:gd name="connsiteY5-96" fmla="*/ 1121569 h 1495425"/>
                <a:gd name="connsiteX6-97" fmla="*/ 0 w 3933825"/>
                <a:gd name="connsiteY6-98" fmla="*/ 883444 h 1495425"/>
                <a:gd name="connsiteX0-99" fmla="*/ 0 w 3933825"/>
                <a:gd name="connsiteY0-100" fmla="*/ 883444 h 1495425"/>
                <a:gd name="connsiteX1-101" fmla="*/ 3186113 w 3933825"/>
                <a:gd name="connsiteY1-102" fmla="*/ 373856 h 1495425"/>
                <a:gd name="connsiteX2-103" fmla="*/ 3186113 w 3933825"/>
                <a:gd name="connsiteY2-104" fmla="*/ 0 h 1495425"/>
                <a:gd name="connsiteX3-105" fmla="*/ 3933825 w 3933825"/>
                <a:gd name="connsiteY3-106" fmla="*/ 747713 h 1495425"/>
                <a:gd name="connsiteX4-107" fmla="*/ 3186113 w 3933825"/>
                <a:gd name="connsiteY4-108" fmla="*/ 1495425 h 1495425"/>
                <a:gd name="connsiteX5-109" fmla="*/ 3186113 w 3933825"/>
                <a:gd name="connsiteY5-110" fmla="*/ 1121569 h 1495425"/>
                <a:gd name="connsiteX6-111" fmla="*/ 0 w 3933825"/>
                <a:gd name="connsiteY6-112" fmla="*/ 883444 h 1495425"/>
                <a:gd name="connsiteX0-113" fmla="*/ 0 w 3933825"/>
                <a:gd name="connsiteY0-114" fmla="*/ 883444 h 1495425"/>
                <a:gd name="connsiteX1-115" fmla="*/ 3186113 w 3933825"/>
                <a:gd name="connsiteY1-116" fmla="*/ 373856 h 1495425"/>
                <a:gd name="connsiteX2-117" fmla="*/ 3186113 w 3933825"/>
                <a:gd name="connsiteY2-118" fmla="*/ 0 h 1495425"/>
                <a:gd name="connsiteX3-119" fmla="*/ 3933825 w 3933825"/>
                <a:gd name="connsiteY3-120" fmla="*/ 747713 h 1495425"/>
                <a:gd name="connsiteX4-121" fmla="*/ 3186113 w 3933825"/>
                <a:gd name="connsiteY4-122" fmla="*/ 1495425 h 1495425"/>
                <a:gd name="connsiteX5-123" fmla="*/ 3186113 w 3933825"/>
                <a:gd name="connsiteY5-124" fmla="*/ 1121569 h 1495425"/>
                <a:gd name="connsiteX6-125" fmla="*/ 0 w 3933825"/>
                <a:gd name="connsiteY6-126" fmla="*/ 883444 h 1495425"/>
                <a:gd name="connsiteX0-127" fmla="*/ 0 w 3933825"/>
                <a:gd name="connsiteY0-128" fmla="*/ 883444 h 1495425"/>
                <a:gd name="connsiteX1-129" fmla="*/ 3186113 w 3933825"/>
                <a:gd name="connsiteY1-130" fmla="*/ 373856 h 1495425"/>
                <a:gd name="connsiteX2-131" fmla="*/ 3186113 w 3933825"/>
                <a:gd name="connsiteY2-132" fmla="*/ 0 h 1495425"/>
                <a:gd name="connsiteX3-133" fmla="*/ 3933825 w 3933825"/>
                <a:gd name="connsiteY3-134" fmla="*/ 747713 h 1495425"/>
                <a:gd name="connsiteX4-135" fmla="*/ 3186113 w 3933825"/>
                <a:gd name="connsiteY4-136" fmla="*/ 1495425 h 1495425"/>
                <a:gd name="connsiteX5-137" fmla="*/ 3071813 w 3933825"/>
                <a:gd name="connsiteY5-138" fmla="*/ 1121569 h 1495425"/>
                <a:gd name="connsiteX6-139" fmla="*/ 0 w 3933825"/>
                <a:gd name="connsiteY6-140" fmla="*/ 883444 h 1495425"/>
                <a:gd name="connsiteX0-141" fmla="*/ 0 w 3933825"/>
                <a:gd name="connsiteY0-142" fmla="*/ 883444 h 1495425"/>
                <a:gd name="connsiteX1-143" fmla="*/ 3186113 w 3933825"/>
                <a:gd name="connsiteY1-144" fmla="*/ 373856 h 1495425"/>
                <a:gd name="connsiteX2-145" fmla="*/ 3186113 w 3933825"/>
                <a:gd name="connsiteY2-146" fmla="*/ 0 h 1495425"/>
                <a:gd name="connsiteX3-147" fmla="*/ 3933825 w 3933825"/>
                <a:gd name="connsiteY3-148" fmla="*/ 747713 h 1495425"/>
                <a:gd name="connsiteX4-149" fmla="*/ 2995613 w 3933825"/>
                <a:gd name="connsiteY4-150" fmla="*/ 1495425 h 1495425"/>
                <a:gd name="connsiteX5-151" fmla="*/ 3071813 w 3933825"/>
                <a:gd name="connsiteY5-152" fmla="*/ 1121569 h 1495425"/>
                <a:gd name="connsiteX6-153" fmla="*/ 0 w 3933825"/>
                <a:gd name="connsiteY6-154" fmla="*/ 883444 h 1495425"/>
                <a:gd name="connsiteX0-155" fmla="*/ 0 w 3933825"/>
                <a:gd name="connsiteY0-156" fmla="*/ 873919 h 1485900"/>
                <a:gd name="connsiteX1-157" fmla="*/ 3186113 w 3933825"/>
                <a:gd name="connsiteY1-158" fmla="*/ 364331 h 1485900"/>
                <a:gd name="connsiteX2-159" fmla="*/ 3290888 w 3933825"/>
                <a:gd name="connsiteY2-160" fmla="*/ 0 h 1485900"/>
                <a:gd name="connsiteX3-161" fmla="*/ 3933825 w 3933825"/>
                <a:gd name="connsiteY3-162" fmla="*/ 738188 h 1485900"/>
                <a:gd name="connsiteX4-163" fmla="*/ 2995613 w 3933825"/>
                <a:gd name="connsiteY4-164" fmla="*/ 1485900 h 1485900"/>
                <a:gd name="connsiteX5-165" fmla="*/ 3071813 w 3933825"/>
                <a:gd name="connsiteY5-166" fmla="*/ 1112044 h 1485900"/>
                <a:gd name="connsiteX6-167" fmla="*/ 0 w 3933825"/>
                <a:gd name="connsiteY6-168" fmla="*/ 873919 h 1485900"/>
                <a:gd name="connsiteX0-169" fmla="*/ 0 w 3771900"/>
                <a:gd name="connsiteY0-170" fmla="*/ 873919 h 1485900"/>
                <a:gd name="connsiteX1-171" fmla="*/ 3186113 w 3771900"/>
                <a:gd name="connsiteY1-172" fmla="*/ 364331 h 1485900"/>
                <a:gd name="connsiteX2-173" fmla="*/ 3290888 w 3771900"/>
                <a:gd name="connsiteY2-174" fmla="*/ 0 h 1485900"/>
                <a:gd name="connsiteX3-175" fmla="*/ 3771900 w 3771900"/>
                <a:gd name="connsiteY3-176" fmla="*/ 938213 h 1485900"/>
                <a:gd name="connsiteX4-177" fmla="*/ 2995613 w 3771900"/>
                <a:gd name="connsiteY4-178" fmla="*/ 1485900 h 1485900"/>
                <a:gd name="connsiteX5-179" fmla="*/ 3071813 w 3771900"/>
                <a:gd name="connsiteY5-180" fmla="*/ 1112044 h 1485900"/>
                <a:gd name="connsiteX6-181" fmla="*/ 0 w 3771900"/>
                <a:gd name="connsiteY6-182" fmla="*/ 873919 h 1485900"/>
                <a:gd name="connsiteX0-183" fmla="*/ 0 w 3771900"/>
                <a:gd name="connsiteY0-184" fmla="*/ 873919 h 1485900"/>
                <a:gd name="connsiteX1-185" fmla="*/ 3186113 w 3771900"/>
                <a:gd name="connsiteY1-186" fmla="*/ 364331 h 1485900"/>
                <a:gd name="connsiteX2-187" fmla="*/ 3271838 w 3771900"/>
                <a:gd name="connsiteY2-188" fmla="*/ 0 h 1485900"/>
                <a:gd name="connsiteX3-189" fmla="*/ 3771900 w 3771900"/>
                <a:gd name="connsiteY3-190" fmla="*/ 938213 h 1485900"/>
                <a:gd name="connsiteX4-191" fmla="*/ 2995613 w 3771900"/>
                <a:gd name="connsiteY4-192" fmla="*/ 1485900 h 1485900"/>
                <a:gd name="connsiteX5-193" fmla="*/ 3071813 w 3771900"/>
                <a:gd name="connsiteY5-194" fmla="*/ 1112044 h 1485900"/>
                <a:gd name="connsiteX6-195" fmla="*/ 0 w 3771900"/>
                <a:gd name="connsiteY6-196" fmla="*/ 873919 h 1485900"/>
                <a:gd name="connsiteX0-197" fmla="*/ 0 w 3771900"/>
                <a:gd name="connsiteY0-198" fmla="*/ 826294 h 1438275"/>
                <a:gd name="connsiteX1-199" fmla="*/ 3186113 w 3771900"/>
                <a:gd name="connsiteY1-200" fmla="*/ 316706 h 1438275"/>
                <a:gd name="connsiteX2-201" fmla="*/ 3243263 w 3771900"/>
                <a:gd name="connsiteY2-202" fmla="*/ 0 h 1438275"/>
                <a:gd name="connsiteX3-203" fmla="*/ 3771900 w 3771900"/>
                <a:gd name="connsiteY3-204" fmla="*/ 890588 h 1438275"/>
                <a:gd name="connsiteX4-205" fmla="*/ 2995613 w 3771900"/>
                <a:gd name="connsiteY4-206" fmla="*/ 1438275 h 1438275"/>
                <a:gd name="connsiteX5-207" fmla="*/ 3071813 w 3771900"/>
                <a:gd name="connsiteY5-208" fmla="*/ 1064419 h 1438275"/>
                <a:gd name="connsiteX6-209" fmla="*/ 0 w 3771900"/>
                <a:gd name="connsiteY6-210" fmla="*/ 826294 h 1438275"/>
                <a:gd name="connsiteX0-211" fmla="*/ 0 w 3771900"/>
                <a:gd name="connsiteY0-212" fmla="*/ 826294 h 1362075"/>
                <a:gd name="connsiteX1-213" fmla="*/ 3186113 w 3771900"/>
                <a:gd name="connsiteY1-214" fmla="*/ 316706 h 1362075"/>
                <a:gd name="connsiteX2-215" fmla="*/ 3243263 w 3771900"/>
                <a:gd name="connsiteY2-216" fmla="*/ 0 h 1362075"/>
                <a:gd name="connsiteX3-217" fmla="*/ 3771900 w 3771900"/>
                <a:gd name="connsiteY3-218" fmla="*/ 890588 h 1362075"/>
                <a:gd name="connsiteX4-219" fmla="*/ 2995613 w 3771900"/>
                <a:gd name="connsiteY4-220" fmla="*/ 1362075 h 1362075"/>
                <a:gd name="connsiteX5-221" fmla="*/ 3071813 w 3771900"/>
                <a:gd name="connsiteY5-222" fmla="*/ 1064419 h 1362075"/>
                <a:gd name="connsiteX6-223" fmla="*/ 0 w 3771900"/>
                <a:gd name="connsiteY6-224" fmla="*/ 826294 h 1362075"/>
                <a:gd name="connsiteX0-225" fmla="*/ 0 w 3771900"/>
                <a:gd name="connsiteY0-226" fmla="*/ 826294 h 1362075"/>
                <a:gd name="connsiteX1-227" fmla="*/ 3186113 w 3771900"/>
                <a:gd name="connsiteY1-228" fmla="*/ 316706 h 1362075"/>
                <a:gd name="connsiteX2-229" fmla="*/ 3243263 w 3771900"/>
                <a:gd name="connsiteY2-230" fmla="*/ 0 h 1362075"/>
                <a:gd name="connsiteX3-231" fmla="*/ 3771900 w 3771900"/>
                <a:gd name="connsiteY3-232" fmla="*/ 890588 h 1362075"/>
                <a:gd name="connsiteX4-233" fmla="*/ 2995613 w 3771900"/>
                <a:gd name="connsiteY4-234" fmla="*/ 1362075 h 1362075"/>
                <a:gd name="connsiteX5-235" fmla="*/ 3052763 w 3771900"/>
                <a:gd name="connsiteY5-236" fmla="*/ 1045369 h 1362075"/>
                <a:gd name="connsiteX6-237" fmla="*/ 0 w 3771900"/>
                <a:gd name="connsiteY6-238" fmla="*/ 826294 h 1362075"/>
                <a:gd name="connsiteX0-239" fmla="*/ 0 w 3771900"/>
                <a:gd name="connsiteY0-240" fmla="*/ 826294 h 1362075"/>
                <a:gd name="connsiteX1-241" fmla="*/ 3186113 w 3771900"/>
                <a:gd name="connsiteY1-242" fmla="*/ 316706 h 1362075"/>
                <a:gd name="connsiteX2-243" fmla="*/ 3243263 w 3771900"/>
                <a:gd name="connsiteY2-244" fmla="*/ 0 h 1362075"/>
                <a:gd name="connsiteX3-245" fmla="*/ 3771900 w 3771900"/>
                <a:gd name="connsiteY3-246" fmla="*/ 833438 h 1362075"/>
                <a:gd name="connsiteX4-247" fmla="*/ 2995613 w 3771900"/>
                <a:gd name="connsiteY4-248" fmla="*/ 1362075 h 1362075"/>
                <a:gd name="connsiteX5-249" fmla="*/ 3052763 w 3771900"/>
                <a:gd name="connsiteY5-250" fmla="*/ 1045369 h 1362075"/>
                <a:gd name="connsiteX6-251" fmla="*/ 0 w 3771900"/>
                <a:gd name="connsiteY6-252" fmla="*/ 826294 h 1362075"/>
                <a:gd name="connsiteX0-253" fmla="*/ 0 w 3771900"/>
                <a:gd name="connsiteY0-254" fmla="*/ 826294 h 1362075"/>
                <a:gd name="connsiteX1-255" fmla="*/ 3186113 w 3771900"/>
                <a:gd name="connsiteY1-256" fmla="*/ 316706 h 1362075"/>
                <a:gd name="connsiteX2-257" fmla="*/ 3243263 w 3771900"/>
                <a:gd name="connsiteY2-258" fmla="*/ 0 h 1362075"/>
                <a:gd name="connsiteX3-259" fmla="*/ 3771900 w 3771900"/>
                <a:gd name="connsiteY3-260" fmla="*/ 833438 h 1362075"/>
                <a:gd name="connsiteX4-261" fmla="*/ 2995613 w 3771900"/>
                <a:gd name="connsiteY4-262" fmla="*/ 1362075 h 1362075"/>
                <a:gd name="connsiteX5-263" fmla="*/ 3052763 w 3771900"/>
                <a:gd name="connsiteY5-264" fmla="*/ 1045369 h 1362075"/>
                <a:gd name="connsiteX6-265" fmla="*/ 0 w 3771900"/>
                <a:gd name="connsiteY6-266" fmla="*/ 826294 h 1362075"/>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Lst>
              <a:rect l="l" t="t" r="r" b="b"/>
              <a:pathLst>
                <a:path w="3771900" h="1362075">
                  <a:moveTo>
                    <a:pt x="0" y="826294"/>
                  </a:moveTo>
                  <a:cubicBezTo>
                    <a:pt x="1163638" y="335756"/>
                    <a:pt x="2174875" y="273844"/>
                    <a:pt x="3186113" y="316706"/>
                  </a:cubicBezTo>
                  <a:lnTo>
                    <a:pt x="3243263" y="0"/>
                  </a:lnTo>
                  <a:lnTo>
                    <a:pt x="3771900" y="833438"/>
                  </a:lnTo>
                  <a:lnTo>
                    <a:pt x="2995613" y="1362075"/>
                  </a:lnTo>
                  <a:lnTo>
                    <a:pt x="3052763" y="1045369"/>
                  </a:lnTo>
                  <a:cubicBezTo>
                    <a:pt x="2212975" y="838994"/>
                    <a:pt x="1363663" y="718344"/>
                    <a:pt x="0" y="826294"/>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200">
                <a:solidFill>
                  <a:prstClr val="white"/>
                </a:solidFill>
                <a:cs typeface="+mn-ea"/>
                <a:sym typeface="+mn-lt"/>
              </a:endParaRPr>
            </a:p>
          </p:txBody>
        </p:sp>
        <p:sp>
          <p:nvSpPr>
            <p:cNvPr id="10" name="文本框 12"/>
            <p:cNvSpPr txBox="1">
              <a:spLocks noChangeArrowheads="1"/>
            </p:cNvSpPr>
            <p:nvPr/>
          </p:nvSpPr>
          <p:spPr bwMode="auto">
            <a:xfrm rot="1309175">
              <a:off x="2545174" y="2242206"/>
              <a:ext cx="1418611" cy="230056"/>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0" rIns="0">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1600">
                  <a:solidFill>
                    <a:srgbClr val="FFFFFF"/>
                  </a:solidFill>
                  <a:latin typeface="+mn-lt"/>
                  <a:ea typeface="+mn-ea"/>
                  <a:cs typeface="+mn-ea"/>
                  <a:sym typeface="+mn-lt"/>
                </a:rPr>
                <a:t>请在此处添加关键字</a:t>
              </a:r>
            </a:p>
          </p:txBody>
        </p:sp>
      </p:grpSp>
      <p:sp>
        <p:nvSpPr>
          <p:cNvPr id="13" name="矩形 12"/>
          <p:cNvSpPr/>
          <p:nvPr/>
        </p:nvSpPr>
        <p:spPr>
          <a:xfrm>
            <a:off x="9763861" y="2349046"/>
            <a:ext cx="1832412" cy="2585323"/>
          </a:xfrm>
          <a:prstGeom prst="rect">
            <a:avLst/>
          </a:prstGeom>
          <a:noFill/>
        </p:spPr>
        <p:txBody>
          <a:bodyPr wrap="square" lIns="0" tIns="0" rIns="0" bIns="0" rtlCol="0" anchor="t" anchorCtr="0">
            <a:spAutoFit/>
          </a:bodyPr>
          <a:lstStyle/>
          <a:p>
            <a:r>
              <a:rPr lang="zh-CN" altLang="en-US" sz="1400" dirty="0" smtClean="0">
                <a:solidFill>
                  <a:schemeClr val="bg2">
                    <a:lumMod val="25000"/>
                  </a:schemeClr>
                </a:solidFill>
                <a:latin typeface="微软雅黑" panose="020B0503020204020204" pitchFamily="34" charset="-122"/>
                <a:ea typeface="微软雅黑" panose="020B0503020204020204" pitchFamily="34" charset="-122"/>
                <a:cs typeface="+mn-ea"/>
                <a:sym typeface="Arial" panose="020B0604020202020204" pitchFamily="34" charset="0"/>
              </a:rPr>
              <a:t>点击编辑内容点击编辑内容点击编辑内容点击编辑内容点击编辑内容点击编辑内容点击编辑内容点击编辑内容点击编辑内容点击编辑内容点击编辑内容点击编辑内容</a:t>
            </a:r>
            <a:endParaRPr lang="en-US" altLang="zh-CN" sz="1400" dirty="0">
              <a:solidFill>
                <a:schemeClr val="bg2">
                  <a:lumMod val="25000"/>
                </a:schemeClr>
              </a:solidFill>
              <a:latin typeface="微软雅黑" panose="020B0503020204020204" pitchFamily="34" charset="-122"/>
              <a:ea typeface="微软雅黑" panose="020B0503020204020204" pitchFamily="34" charset="-122"/>
              <a:cs typeface="+mn-ea"/>
              <a:sym typeface="Arial" panose="020B0604020202020204" pitchFamily="34" charset="0"/>
            </a:endParaRPr>
          </a:p>
          <a:p>
            <a:endParaRPr lang="en-US" altLang="zh-CN" sz="1400" dirty="0">
              <a:solidFill>
                <a:schemeClr val="bg2">
                  <a:lumMod val="25000"/>
                </a:schemeClr>
              </a:solidFill>
              <a:latin typeface="微软雅黑" panose="020B0503020204020204" pitchFamily="34" charset="-122"/>
              <a:ea typeface="微软雅黑" panose="020B0503020204020204" pitchFamily="34" charset="-122"/>
              <a:cs typeface="+mn-ea"/>
              <a:sym typeface="Arial" panose="020B0604020202020204" pitchFamily="34" charset="0"/>
            </a:endParaRPr>
          </a:p>
          <a:p>
            <a:r>
              <a:rPr lang="zh-CN" altLang="en-US" sz="1400" kern="0" dirty="0" smtClean="0">
                <a:solidFill>
                  <a:schemeClr val="bg2">
                    <a:lumMod val="25000"/>
                  </a:schemeClr>
                </a:solidFill>
                <a:latin typeface="微软雅黑" panose="020B0503020204020204" pitchFamily="34" charset="-122"/>
                <a:ea typeface="微软雅黑" panose="020B0503020204020204" pitchFamily="34" charset="-122"/>
                <a:cs typeface="+mn-ea"/>
                <a:sym typeface="Arial" panose="020B0604020202020204" pitchFamily="34" charset="0"/>
              </a:rPr>
              <a:t>点击编辑内容点击编辑内容点击编辑内容点击编辑内容。</a:t>
            </a:r>
            <a:endParaRPr lang="en-US" altLang="zh-CN" sz="1400" kern="0" dirty="0">
              <a:solidFill>
                <a:schemeClr val="bg2">
                  <a:lumMod val="25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14" name="矩形 13"/>
          <p:cNvSpPr/>
          <p:nvPr/>
        </p:nvSpPr>
        <p:spPr>
          <a:xfrm>
            <a:off x="571500" y="2349046"/>
            <a:ext cx="1832910" cy="2585323"/>
          </a:xfrm>
          <a:prstGeom prst="rect">
            <a:avLst/>
          </a:prstGeom>
          <a:noFill/>
        </p:spPr>
        <p:txBody>
          <a:bodyPr wrap="square" lIns="0" tIns="0" rIns="0" bIns="0" rtlCol="0" anchor="t" anchorCtr="0">
            <a:spAutoFit/>
          </a:bodyPr>
          <a:lstStyle/>
          <a:p>
            <a:r>
              <a:rPr lang="zh-CN" altLang="en-US" sz="1400" dirty="0" smtClean="0">
                <a:solidFill>
                  <a:schemeClr val="bg2">
                    <a:lumMod val="25000"/>
                  </a:schemeClr>
                </a:solidFill>
                <a:latin typeface="微软雅黑" panose="020B0503020204020204" pitchFamily="34" charset="-122"/>
                <a:ea typeface="微软雅黑" panose="020B0503020204020204" pitchFamily="34" charset="-122"/>
                <a:cs typeface="+mn-ea"/>
                <a:sym typeface="Arial" panose="020B0604020202020204" pitchFamily="34" charset="0"/>
              </a:rPr>
              <a:t>点击编辑内容点击编辑内容点击编辑内容点击编辑内容点击编辑内容点击编辑内容点击编辑内容点击编辑内容点击编辑内容点击编辑内容点击编辑内容点击编辑内容</a:t>
            </a:r>
            <a:endParaRPr lang="en-US" altLang="zh-CN" sz="1400" dirty="0">
              <a:solidFill>
                <a:schemeClr val="bg2">
                  <a:lumMod val="25000"/>
                </a:schemeClr>
              </a:solidFill>
              <a:latin typeface="微软雅黑" panose="020B0503020204020204" pitchFamily="34" charset="-122"/>
              <a:ea typeface="微软雅黑" panose="020B0503020204020204" pitchFamily="34" charset="-122"/>
              <a:cs typeface="+mn-ea"/>
              <a:sym typeface="Arial" panose="020B0604020202020204" pitchFamily="34" charset="0"/>
            </a:endParaRPr>
          </a:p>
          <a:p>
            <a:endParaRPr lang="en-US" altLang="zh-CN" sz="1400" dirty="0">
              <a:solidFill>
                <a:schemeClr val="bg2">
                  <a:lumMod val="25000"/>
                </a:schemeClr>
              </a:solidFill>
              <a:latin typeface="微软雅黑" panose="020B0503020204020204" pitchFamily="34" charset="-122"/>
              <a:ea typeface="微软雅黑" panose="020B0503020204020204" pitchFamily="34" charset="-122"/>
              <a:cs typeface="+mn-ea"/>
              <a:sym typeface="Arial" panose="020B0604020202020204" pitchFamily="34" charset="0"/>
            </a:endParaRPr>
          </a:p>
          <a:p>
            <a:r>
              <a:rPr lang="zh-CN" altLang="en-US" sz="1400" kern="0" dirty="0" smtClean="0">
                <a:solidFill>
                  <a:schemeClr val="bg2">
                    <a:lumMod val="25000"/>
                  </a:schemeClr>
                </a:solidFill>
                <a:latin typeface="微软雅黑" panose="020B0503020204020204" pitchFamily="34" charset="-122"/>
                <a:ea typeface="微软雅黑" panose="020B0503020204020204" pitchFamily="34" charset="-122"/>
                <a:cs typeface="+mn-ea"/>
                <a:sym typeface="Arial" panose="020B0604020202020204" pitchFamily="34" charset="0"/>
              </a:rPr>
              <a:t>点击编辑内容点击编辑内容点击编辑内容点击编辑内容。</a:t>
            </a:r>
            <a:endParaRPr lang="en-US" altLang="zh-CN" sz="1400" kern="0" dirty="0">
              <a:solidFill>
                <a:schemeClr val="bg2">
                  <a:lumMod val="25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2"/>
          <p:cNvGrpSpPr/>
          <p:nvPr/>
        </p:nvGrpSpPr>
        <p:grpSpPr bwMode="auto">
          <a:xfrm>
            <a:off x="223326" y="206326"/>
            <a:ext cx="2921000" cy="461665"/>
            <a:chOff x="608318" y="538132"/>
            <a:chExt cx="2521286" cy="461734"/>
          </a:xfrm>
        </p:grpSpPr>
        <p:sp>
          <p:nvSpPr>
            <p:cNvPr id="3" name="椭圆 2"/>
            <p:cNvSpPr/>
            <p:nvPr/>
          </p:nvSpPr>
          <p:spPr>
            <a:xfrm>
              <a:off x="608318" y="695318"/>
              <a:ext cx="87324" cy="85738"/>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2000">
                <a:solidFill>
                  <a:schemeClr val="tx1">
                    <a:lumMod val="75000"/>
                    <a:lumOff val="25000"/>
                  </a:schemeClr>
                </a:solidFill>
              </a:endParaRPr>
            </a:p>
          </p:txBody>
        </p:sp>
        <p:sp>
          <p:nvSpPr>
            <p:cNvPr id="4" name="椭圆 3"/>
            <p:cNvSpPr/>
            <p:nvPr/>
          </p:nvSpPr>
          <p:spPr>
            <a:xfrm>
              <a:off x="3042279" y="695318"/>
              <a:ext cx="87325" cy="85738"/>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2000">
                <a:solidFill>
                  <a:schemeClr val="tx1">
                    <a:lumMod val="75000"/>
                    <a:lumOff val="25000"/>
                  </a:schemeClr>
                </a:solidFill>
              </a:endParaRPr>
            </a:p>
          </p:txBody>
        </p:sp>
        <p:sp>
          <p:nvSpPr>
            <p:cNvPr id="5" name="文本框 31"/>
            <p:cNvSpPr txBox="1">
              <a:spLocks noChangeArrowheads="1"/>
            </p:cNvSpPr>
            <p:nvPr/>
          </p:nvSpPr>
          <p:spPr bwMode="auto">
            <a:xfrm>
              <a:off x="703979" y="538132"/>
              <a:ext cx="2338540" cy="4617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Tx/>
                <a:buNone/>
              </a:pPr>
              <a:r>
                <a:rPr lang="zh-CN" altLang="en-US" sz="2400" b="1" dirty="0">
                  <a:solidFill>
                    <a:schemeClr val="tx1">
                      <a:lumMod val="85000"/>
                      <a:lumOff val="15000"/>
                    </a:schemeClr>
                  </a:solidFill>
                  <a:latin typeface="微软雅黑" panose="020B0503020204020204" pitchFamily="34" charset="-122"/>
                  <a:ea typeface="微软雅黑" panose="020B0503020204020204" pitchFamily="34" charset="-122"/>
                </a:rPr>
                <a:t>点此添加您的标题</a:t>
              </a:r>
            </a:p>
          </p:txBody>
        </p:sp>
      </p:grpSp>
      <p:sp>
        <p:nvSpPr>
          <p:cNvPr id="6" name="圆角矩形 5"/>
          <p:cNvSpPr/>
          <p:nvPr/>
        </p:nvSpPr>
        <p:spPr>
          <a:xfrm>
            <a:off x="6709067" y="2125706"/>
            <a:ext cx="3915507" cy="3540369"/>
          </a:xfrm>
          <a:prstGeom prst="roundRect">
            <a:avLst/>
          </a:prstGeom>
          <a:solidFill>
            <a:schemeClr val="accent5">
              <a:lumMod val="60000"/>
              <a:lumOff val="4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pic>
        <p:nvPicPr>
          <p:cNvPr id="7" name="图片 6"/>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404938" y="3875088"/>
            <a:ext cx="2078037" cy="1585912"/>
          </a:xfrm>
          <a:prstGeom prst="rect">
            <a:avLst/>
          </a:prstGeom>
          <a:noFill/>
          <a:ln w="9525">
            <a:solidFill>
              <a:srgbClr val="ADBACA"/>
            </a:solidFill>
            <a:miter lim="800000"/>
            <a:headEnd/>
            <a:tailEnd/>
          </a:ln>
          <a:extLst>
            <a:ext uri="{909E8E84-426E-40DD-AFC4-6F175D3DCCD1}">
              <a14:hiddenFill xmlns:a14="http://schemas.microsoft.com/office/drawing/2010/main">
                <a:solidFill>
                  <a:srgbClr val="FFFFFF"/>
                </a:solidFill>
              </a14:hiddenFill>
            </a:ext>
          </a:extLst>
        </p:spPr>
      </p:pic>
      <p:pic>
        <p:nvPicPr>
          <p:cNvPr id="8" name="图片 7"/>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rot="-2026408">
            <a:off x="1824038" y="2343150"/>
            <a:ext cx="2441575" cy="1633538"/>
          </a:xfrm>
          <a:prstGeom prst="rect">
            <a:avLst/>
          </a:prstGeom>
          <a:noFill/>
          <a:ln w="9525">
            <a:solidFill>
              <a:srgbClr val="ADBACA"/>
            </a:solidFill>
            <a:miter lim="800000"/>
            <a:headEnd/>
            <a:tailEnd/>
          </a:ln>
          <a:extLst>
            <a:ext uri="{909E8E84-426E-40DD-AFC4-6F175D3DCCD1}">
              <a14:hiddenFill xmlns:a14="http://schemas.microsoft.com/office/drawing/2010/main">
                <a:solidFill>
                  <a:srgbClr val="FFFFFF"/>
                </a:solidFill>
              </a14:hiddenFill>
            </a:ext>
          </a:extLst>
        </p:spPr>
      </p:pic>
      <p:pic>
        <p:nvPicPr>
          <p:cNvPr id="9" name="图片 8"/>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rot="1809329">
            <a:off x="3675063" y="2767013"/>
            <a:ext cx="1773237" cy="1519237"/>
          </a:xfrm>
          <a:prstGeom prst="rect">
            <a:avLst/>
          </a:prstGeom>
          <a:noFill/>
          <a:ln w="9525">
            <a:solidFill>
              <a:srgbClr val="ADBACA"/>
            </a:solidFill>
            <a:miter lim="800000"/>
            <a:headEnd/>
            <a:tailEnd/>
          </a:ln>
          <a:extLst>
            <a:ext uri="{909E8E84-426E-40DD-AFC4-6F175D3DCCD1}">
              <a14:hiddenFill xmlns:a14="http://schemas.microsoft.com/office/drawing/2010/main">
                <a:solidFill>
                  <a:srgbClr val="FFFFFF"/>
                </a:solidFill>
              </a14:hiddenFill>
            </a:ext>
          </a:extLst>
        </p:spPr>
      </p:pic>
      <p:pic>
        <p:nvPicPr>
          <p:cNvPr id="10" name="图片 9"/>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rot="904385">
            <a:off x="3500438" y="4041775"/>
            <a:ext cx="1287462" cy="1250950"/>
          </a:xfrm>
          <a:prstGeom prst="rect">
            <a:avLst/>
          </a:prstGeom>
          <a:noFill/>
          <a:ln w="9525">
            <a:solidFill>
              <a:srgbClr val="ADBACA"/>
            </a:solidFill>
            <a:miter lim="800000"/>
            <a:headEnd/>
            <a:tailEnd/>
          </a:ln>
          <a:extLst>
            <a:ext uri="{909E8E84-426E-40DD-AFC4-6F175D3DCCD1}">
              <a14:hiddenFill xmlns:a14="http://schemas.microsoft.com/office/drawing/2010/main">
                <a:solidFill>
                  <a:srgbClr val="FFFFFF"/>
                </a:solidFill>
              </a14:hiddenFill>
            </a:ext>
          </a:extLst>
        </p:spPr>
      </p:pic>
      <p:sp>
        <p:nvSpPr>
          <p:cNvPr id="11" name="矩形 10"/>
          <p:cNvSpPr>
            <a:spLocks noChangeArrowheads="1"/>
          </p:cNvSpPr>
          <p:nvPr/>
        </p:nvSpPr>
        <p:spPr bwMode="auto">
          <a:xfrm>
            <a:off x="7203145" y="3092474"/>
            <a:ext cx="2927350" cy="17235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1400" dirty="0" smtClean="0">
                <a:solidFill>
                  <a:schemeClr val="bg2">
                    <a:lumMod val="25000"/>
                  </a:schemeClr>
                </a:solidFill>
                <a:latin typeface="微软雅黑" panose="020B0503020204020204" pitchFamily="34" charset="-122"/>
                <a:ea typeface="微软雅黑" panose="020B0503020204020204" pitchFamily="34" charset="-122"/>
                <a:cs typeface="+mn-ea"/>
                <a:sym typeface="Arial" panose="020B0604020202020204" pitchFamily="34" charset="0"/>
              </a:rPr>
              <a:t>点击编辑内容点击编辑内容点击编辑内容点击编辑内容点击编辑内容点击编辑内容点击编辑内容点击编辑内容点击编辑内容点击编辑内容点击编辑内容点击编辑内容</a:t>
            </a:r>
            <a:endParaRPr lang="en-US" altLang="zh-CN" sz="1400" dirty="0">
              <a:solidFill>
                <a:schemeClr val="bg2">
                  <a:lumMod val="25000"/>
                </a:schemeClr>
              </a:solidFill>
              <a:latin typeface="微软雅黑" panose="020B0503020204020204" pitchFamily="34" charset="-122"/>
              <a:ea typeface="微软雅黑" panose="020B0503020204020204" pitchFamily="34" charset="-122"/>
              <a:cs typeface="+mn-ea"/>
              <a:sym typeface="Arial" panose="020B0604020202020204" pitchFamily="34" charset="0"/>
            </a:endParaRPr>
          </a:p>
          <a:p>
            <a:endParaRPr lang="en-US" altLang="zh-CN" sz="1400" dirty="0">
              <a:solidFill>
                <a:schemeClr val="bg2">
                  <a:lumMod val="25000"/>
                </a:schemeClr>
              </a:solidFill>
              <a:latin typeface="微软雅黑" panose="020B0503020204020204" pitchFamily="34" charset="-122"/>
              <a:ea typeface="微软雅黑" panose="020B0503020204020204" pitchFamily="34" charset="-122"/>
              <a:cs typeface="+mn-ea"/>
              <a:sym typeface="Arial" panose="020B0604020202020204" pitchFamily="34" charset="0"/>
            </a:endParaRPr>
          </a:p>
          <a:p>
            <a:r>
              <a:rPr lang="zh-CN" altLang="en-US" sz="1400" kern="0" dirty="0" smtClean="0">
                <a:solidFill>
                  <a:schemeClr val="bg2">
                    <a:lumMod val="25000"/>
                  </a:schemeClr>
                </a:solidFill>
                <a:latin typeface="微软雅黑" panose="020B0503020204020204" pitchFamily="34" charset="-122"/>
                <a:ea typeface="微软雅黑" panose="020B0503020204020204" pitchFamily="34" charset="-122"/>
                <a:cs typeface="+mn-ea"/>
                <a:sym typeface="Arial" panose="020B0604020202020204" pitchFamily="34" charset="0"/>
              </a:rPr>
              <a:t>点击编辑内容点击编辑内容点击编辑内容点击编辑内容。</a:t>
            </a:r>
            <a:endParaRPr lang="en-US" altLang="zh-CN" sz="1400" kern="0" dirty="0">
              <a:solidFill>
                <a:schemeClr val="bg2">
                  <a:lumMod val="25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12" name="TextBox 13"/>
          <p:cNvSpPr txBox="1">
            <a:spLocks noChangeArrowheads="1"/>
          </p:cNvSpPr>
          <p:nvPr/>
        </p:nvSpPr>
        <p:spPr bwMode="auto">
          <a:xfrm>
            <a:off x="6926995" y="2424424"/>
            <a:ext cx="233838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spcBef>
                <a:spcPct val="20000"/>
              </a:spcBef>
            </a:pPr>
            <a:r>
              <a:rPr lang="zh-CN" altLang="en-US" sz="2400" b="1" dirty="0">
                <a:solidFill>
                  <a:schemeClr val="tx1">
                    <a:lumMod val="75000"/>
                    <a:lumOff val="25000"/>
                  </a:schemeClr>
                </a:solidFill>
                <a:latin typeface="+mn-lt"/>
                <a:ea typeface="+mn-ea"/>
                <a:cs typeface="+mn-ea"/>
                <a:sym typeface="+mn-lt"/>
              </a:rPr>
              <a:t>单击编辑标题</a:t>
            </a:r>
            <a:endParaRPr lang="en-US" altLang="zh-CN" sz="2400" b="1" dirty="0">
              <a:solidFill>
                <a:schemeClr val="tx1">
                  <a:lumMod val="75000"/>
                  <a:lumOff val="25000"/>
                </a:schemeClr>
              </a:solidFill>
              <a:latin typeface="+mn-lt"/>
              <a:ea typeface="+mn-ea"/>
              <a:cs typeface="+mn-ea"/>
              <a:sym typeface="+mn-lt"/>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2"/>
          <p:cNvGrpSpPr/>
          <p:nvPr/>
        </p:nvGrpSpPr>
        <p:grpSpPr bwMode="auto">
          <a:xfrm>
            <a:off x="223326" y="206326"/>
            <a:ext cx="2921000" cy="461665"/>
            <a:chOff x="608318" y="538132"/>
            <a:chExt cx="2521286" cy="461734"/>
          </a:xfrm>
        </p:grpSpPr>
        <p:sp>
          <p:nvSpPr>
            <p:cNvPr id="3" name="椭圆 2"/>
            <p:cNvSpPr/>
            <p:nvPr/>
          </p:nvSpPr>
          <p:spPr>
            <a:xfrm>
              <a:off x="608318" y="695318"/>
              <a:ext cx="87324" cy="85738"/>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2000">
                <a:solidFill>
                  <a:schemeClr val="tx1">
                    <a:lumMod val="75000"/>
                    <a:lumOff val="25000"/>
                  </a:schemeClr>
                </a:solidFill>
              </a:endParaRPr>
            </a:p>
          </p:txBody>
        </p:sp>
        <p:sp>
          <p:nvSpPr>
            <p:cNvPr id="4" name="椭圆 3"/>
            <p:cNvSpPr/>
            <p:nvPr/>
          </p:nvSpPr>
          <p:spPr>
            <a:xfrm>
              <a:off x="3042279" y="695318"/>
              <a:ext cx="87325" cy="85738"/>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2000">
                <a:solidFill>
                  <a:schemeClr val="tx1">
                    <a:lumMod val="75000"/>
                    <a:lumOff val="25000"/>
                  </a:schemeClr>
                </a:solidFill>
              </a:endParaRPr>
            </a:p>
          </p:txBody>
        </p:sp>
        <p:sp>
          <p:nvSpPr>
            <p:cNvPr id="5" name="文本框 31"/>
            <p:cNvSpPr txBox="1">
              <a:spLocks noChangeArrowheads="1"/>
            </p:cNvSpPr>
            <p:nvPr/>
          </p:nvSpPr>
          <p:spPr bwMode="auto">
            <a:xfrm>
              <a:off x="703979" y="538132"/>
              <a:ext cx="2338540" cy="4617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Tx/>
                <a:buNone/>
              </a:pPr>
              <a:r>
                <a:rPr lang="zh-CN" altLang="en-US" sz="2400" b="1" dirty="0">
                  <a:solidFill>
                    <a:schemeClr val="tx1">
                      <a:lumMod val="85000"/>
                      <a:lumOff val="15000"/>
                    </a:schemeClr>
                  </a:solidFill>
                  <a:latin typeface="微软雅黑" panose="020B0503020204020204" pitchFamily="34" charset="-122"/>
                  <a:ea typeface="微软雅黑" panose="020B0503020204020204" pitchFamily="34" charset="-122"/>
                </a:rPr>
                <a:t>点此添加您的标题</a:t>
              </a:r>
            </a:p>
          </p:txBody>
        </p:sp>
      </p:grpSp>
      <p:grpSp>
        <p:nvGrpSpPr>
          <p:cNvPr id="22" name="组合 21"/>
          <p:cNvGrpSpPr/>
          <p:nvPr/>
        </p:nvGrpSpPr>
        <p:grpSpPr>
          <a:xfrm>
            <a:off x="1786288" y="1832008"/>
            <a:ext cx="8619424" cy="3193984"/>
            <a:chOff x="2469286" y="1832008"/>
            <a:chExt cx="8619424" cy="3193984"/>
          </a:xfrm>
        </p:grpSpPr>
        <p:sp>
          <p:nvSpPr>
            <p:cNvPr id="6" name="Freeform 5"/>
            <p:cNvSpPr/>
            <p:nvPr/>
          </p:nvSpPr>
          <p:spPr bwMode="auto">
            <a:xfrm>
              <a:off x="2469286" y="3041714"/>
              <a:ext cx="1578289" cy="1579632"/>
            </a:xfrm>
            <a:custGeom>
              <a:avLst/>
              <a:gdLst>
                <a:gd name="T0" fmla="*/ 646 w 861"/>
                <a:gd name="T1" fmla="*/ 430 h 861"/>
                <a:gd name="T2" fmla="*/ 430 w 861"/>
                <a:gd name="T3" fmla="*/ 645 h 861"/>
                <a:gd name="T4" fmla="*/ 215 w 861"/>
                <a:gd name="T5" fmla="*/ 430 h 861"/>
                <a:gd name="T6" fmla="*/ 430 w 861"/>
                <a:gd name="T7" fmla="*/ 215 h 861"/>
                <a:gd name="T8" fmla="*/ 488 w 861"/>
                <a:gd name="T9" fmla="*/ 223 h 861"/>
                <a:gd name="T10" fmla="*/ 418 w 861"/>
                <a:gd name="T11" fmla="*/ 0 h 861"/>
                <a:gd name="T12" fmla="*/ 0 w 861"/>
                <a:gd name="T13" fmla="*/ 430 h 861"/>
                <a:gd name="T14" fmla="*/ 430 w 861"/>
                <a:gd name="T15" fmla="*/ 861 h 861"/>
                <a:gd name="T16" fmla="*/ 861 w 861"/>
                <a:gd name="T17" fmla="*/ 430 h 861"/>
                <a:gd name="T18" fmla="*/ 742 w 861"/>
                <a:gd name="T19" fmla="*/ 133 h 861"/>
                <a:gd name="T20" fmla="*/ 590 w 861"/>
                <a:gd name="T21" fmla="*/ 286 h 861"/>
                <a:gd name="T22" fmla="*/ 646 w 861"/>
                <a:gd name="T23" fmla="*/ 430 h 8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61" h="861">
                  <a:moveTo>
                    <a:pt x="646" y="430"/>
                  </a:moveTo>
                  <a:cubicBezTo>
                    <a:pt x="646" y="549"/>
                    <a:pt x="549" y="645"/>
                    <a:pt x="430" y="645"/>
                  </a:cubicBezTo>
                  <a:cubicBezTo>
                    <a:pt x="311" y="645"/>
                    <a:pt x="215" y="549"/>
                    <a:pt x="215" y="430"/>
                  </a:cubicBezTo>
                  <a:cubicBezTo>
                    <a:pt x="215" y="311"/>
                    <a:pt x="311" y="215"/>
                    <a:pt x="430" y="215"/>
                  </a:cubicBezTo>
                  <a:cubicBezTo>
                    <a:pt x="450" y="215"/>
                    <a:pt x="470" y="218"/>
                    <a:pt x="488" y="223"/>
                  </a:cubicBezTo>
                  <a:cubicBezTo>
                    <a:pt x="447" y="156"/>
                    <a:pt x="422" y="80"/>
                    <a:pt x="418" y="0"/>
                  </a:cubicBezTo>
                  <a:cubicBezTo>
                    <a:pt x="186" y="6"/>
                    <a:pt x="0" y="196"/>
                    <a:pt x="0" y="430"/>
                  </a:cubicBezTo>
                  <a:cubicBezTo>
                    <a:pt x="0" y="668"/>
                    <a:pt x="192" y="861"/>
                    <a:pt x="430" y="861"/>
                  </a:cubicBezTo>
                  <a:cubicBezTo>
                    <a:pt x="668" y="861"/>
                    <a:pt x="861" y="668"/>
                    <a:pt x="861" y="430"/>
                  </a:cubicBezTo>
                  <a:cubicBezTo>
                    <a:pt x="861" y="315"/>
                    <a:pt x="816" y="211"/>
                    <a:pt x="742" y="133"/>
                  </a:cubicBezTo>
                  <a:cubicBezTo>
                    <a:pt x="590" y="286"/>
                    <a:pt x="590" y="286"/>
                    <a:pt x="590" y="286"/>
                  </a:cubicBezTo>
                  <a:cubicBezTo>
                    <a:pt x="625" y="325"/>
                    <a:pt x="646" y="375"/>
                    <a:pt x="646" y="430"/>
                  </a:cubicBezTo>
                  <a:close/>
                </a:path>
              </a:pathLst>
            </a:custGeom>
            <a:solidFill>
              <a:schemeClr val="accent5">
                <a:lumMod val="40000"/>
                <a:lumOff val="60000"/>
              </a:schemeClr>
            </a:solidFill>
            <a:ln>
              <a:noFill/>
            </a:ln>
          </p:spPr>
          <p:txBody>
            <a:bodyPr vert="horz" wrap="square" lIns="68575" tIns="34288" rIns="68575" bIns="34288" numCol="1" anchor="t" anchorCtr="0" compatLnSpc="1"/>
            <a:lstStyle/>
            <a:p>
              <a:pPr defTabSz="456565">
                <a:defRPr/>
              </a:pPr>
              <a:endParaRPr lang="id-ID" kern="0">
                <a:solidFill>
                  <a:srgbClr val="3CABE9"/>
                </a:solidFill>
                <a:cs typeface="+mn-ea"/>
                <a:sym typeface="+mn-lt"/>
              </a:endParaRPr>
            </a:p>
          </p:txBody>
        </p:sp>
        <p:sp>
          <p:nvSpPr>
            <p:cNvPr id="7" name="Freeform 6"/>
            <p:cNvSpPr/>
            <p:nvPr/>
          </p:nvSpPr>
          <p:spPr bwMode="auto">
            <a:xfrm>
              <a:off x="3308406" y="2203934"/>
              <a:ext cx="1578289" cy="1375884"/>
            </a:xfrm>
            <a:custGeom>
              <a:avLst/>
              <a:gdLst>
                <a:gd name="T0" fmla="*/ 739 w 861"/>
                <a:gd name="T1" fmla="*/ 731 h 750"/>
                <a:gd name="T2" fmla="*/ 739 w 861"/>
                <a:gd name="T3" fmla="*/ 730 h 750"/>
                <a:gd name="T4" fmla="*/ 861 w 861"/>
                <a:gd name="T5" fmla="*/ 431 h 750"/>
                <a:gd name="T6" fmla="*/ 430 w 861"/>
                <a:gd name="T7" fmla="*/ 0 h 750"/>
                <a:gd name="T8" fmla="*/ 0 w 861"/>
                <a:gd name="T9" fmla="*/ 431 h 750"/>
                <a:gd name="T10" fmla="*/ 120 w 861"/>
                <a:gd name="T11" fmla="*/ 729 h 750"/>
                <a:gd name="T12" fmla="*/ 120 w 861"/>
                <a:gd name="T13" fmla="*/ 730 h 750"/>
                <a:gd name="T14" fmla="*/ 132 w 861"/>
                <a:gd name="T15" fmla="*/ 742 h 750"/>
                <a:gd name="T16" fmla="*/ 284 w 861"/>
                <a:gd name="T17" fmla="*/ 589 h 750"/>
                <a:gd name="T18" fmla="*/ 278 w 861"/>
                <a:gd name="T19" fmla="*/ 583 h 750"/>
                <a:gd name="T20" fmla="*/ 277 w 861"/>
                <a:gd name="T21" fmla="*/ 582 h 750"/>
                <a:gd name="T22" fmla="*/ 215 w 861"/>
                <a:gd name="T23" fmla="*/ 431 h 750"/>
                <a:gd name="T24" fmla="*/ 430 w 861"/>
                <a:gd name="T25" fmla="*/ 215 h 750"/>
                <a:gd name="T26" fmla="*/ 645 w 861"/>
                <a:gd name="T27" fmla="*/ 431 h 750"/>
                <a:gd name="T28" fmla="*/ 584 w 861"/>
                <a:gd name="T29" fmla="*/ 581 h 750"/>
                <a:gd name="T30" fmla="*/ 584 w 861"/>
                <a:gd name="T31" fmla="*/ 581 h 750"/>
                <a:gd name="T32" fmla="*/ 584 w 861"/>
                <a:gd name="T33" fmla="*/ 581 h 750"/>
                <a:gd name="T34" fmla="*/ 563 w 861"/>
                <a:gd name="T35" fmla="*/ 603 h 750"/>
                <a:gd name="T36" fmla="*/ 721 w 861"/>
                <a:gd name="T37" fmla="*/ 750 h 750"/>
                <a:gd name="T38" fmla="*/ 739 w 861"/>
                <a:gd name="T39" fmla="*/ 731 h 7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61" h="750">
                  <a:moveTo>
                    <a:pt x="739" y="731"/>
                  </a:moveTo>
                  <a:cubicBezTo>
                    <a:pt x="739" y="730"/>
                    <a:pt x="739" y="730"/>
                    <a:pt x="739" y="730"/>
                  </a:cubicBezTo>
                  <a:cubicBezTo>
                    <a:pt x="814" y="653"/>
                    <a:pt x="861" y="547"/>
                    <a:pt x="861" y="431"/>
                  </a:cubicBezTo>
                  <a:cubicBezTo>
                    <a:pt x="861" y="193"/>
                    <a:pt x="668" y="0"/>
                    <a:pt x="430" y="0"/>
                  </a:cubicBezTo>
                  <a:cubicBezTo>
                    <a:pt x="192" y="0"/>
                    <a:pt x="0" y="193"/>
                    <a:pt x="0" y="431"/>
                  </a:cubicBezTo>
                  <a:cubicBezTo>
                    <a:pt x="0" y="547"/>
                    <a:pt x="45" y="652"/>
                    <a:pt x="120" y="729"/>
                  </a:cubicBezTo>
                  <a:cubicBezTo>
                    <a:pt x="120" y="730"/>
                    <a:pt x="120" y="730"/>
                    <a:pt x="120" y="730"/>
                  </a:cubicBezTo>
                  <a:cubicBezTo>
                    <a:pt x="124" y="734"/>
                    <a:pt x="128" y="738"/>
                    <a:pt x="132" y="742"/>
                  </a:cubicBezTo>
                  <a:cubicBezTo>
                    <a:pt x="284" y="589"/>
                    <a:pt x="284" y="589"/>
                    <a:pt x="284" y="589"/>
                  </a:cubicBezTo>
                  <a:cubicBezTo>
                    <a:pt x="282" y="587"/>
                    <a:pt x="280" y="585"/>
                    <a:pt x="278" y="583"/>
                  </a:cubicBezTo>
                  <a:cubicBezTo>
                    <a:pt x="277" y="582"/>
                    <a:pt x="277" y="582"/>
                    <a:pt x="277" y="582"/>
                  </a:cubicBezTo>
                  <a:cubicBezTo>
                    <a:pt x="239" y="543"/>
                    <a:pt x="215" y="490"/>
                    <a:pt x="215" y="431"/>
                  </a:cubicBezTo>
                  <a:cubicBezTo>
                    <a:pt x="215" y="312"/>
                    <a:pt x="311" y="215"/>
                    <a:pt x="430" y="215"/>
                  </a:cubicBezTo>
                  <a:cubicBezTo>
                    <a:pt x="549" y="215"/>
                    <a:pt x="645" y="312"/>
                    <a:pt x="645" y="431"/>
                  </a:cubicBezTo>
                  <a:cubicBezTo>
                    <a:pt x="645" y="489"/>
                    <a:pt x="622" y="542"/>
                    <a:pt x="584" y="581"/>
                  </a:cubicBezTo>
                  <a:cubicBezTo>
                    <a:pt x="584" y="581"/>
                    <a:pt x="584" y="581"/>
                    <a:pt x="584" y="581"/>
                  </a:cubicBezTo>
                  <a:cubicBezTo>
                    <a:pt x="584" y="581"/>
                    <a:pt x="584" y="581"/>
                    <a:pt x="584" y="581"/>
                  </a:cubicBezTo>
                  <a:cubicBezTo>
                    <a:pt x="577" y="588"/>
                    <a:pt x="570" y="596"/>
                    <a:pt x="563" y="603"/>
                  </a:cubicBezTo>
                  <a:cubicBezTo>
                    <a:pt x="721" y="750"/>
                    <a:pt x="721" y="750"/>
                    <a:pt x="721" y="750"/>
                  </a:cubicBezTo>
                  <a:cubicBezTo>
                    <a:pt x="727" y="743"/>
                    <a:pt x="733" y="737"/>
                    <a:pt x="739" y="731"/>
                  </a:cubicBezTo>
                  <a:close/>
                </a:path>
              </a:pathLst>
            </a:custGeom>
            <a:solidFill>
              <a:schemeClr val="accent5">
                <a:lumMod val="60000"/>
                <a:lumOff val="40000"/>
              </a:schemeClr>
            </a:solidFill>
            <a:ln>
              <a:noFill/>
            </a:ln>
          </p:spPr>
          <p:txBody>
            <a:bodyPr vert="horz" wrap="square" lIns="68575" tIns="34288" rIns="68575" bIns="34288" numCol="1" anchor="t" anchorCtr="0" compatLnSpc="1"/>
            <a:lstStyle/>
            <a:p>
              <a:pPr defTabSz="456565">
                <a:defRPr/>
              </a:pPr>
              <a:endParaRPr lang="id-ID" kern="0">
                <a:solidFill>
                  <a:prstClr val="black"/>
                </a:solidFill>
                <a:cs typeface="+mn-ea"/>
                <a:sym typeface="+mn-lt"/>
              </a:endParaRPr>
            </a:p>
          </p:txBody>
        </p:sp>
        <p:sp>
          <p:nvSpPr>
            <p:cNvPr id="8" name="Freeform 7"/>
            <p:cNvSpPr/>
            <p:nvPr/>
          </p:nvSpPr>
          <p:spPr bwMode="auto">
            <a:xfrm>
              <a:off x="4145976" y="3041714"/>
              <a:ext cx="1580612" cy="1579632"/>
            </a:xfrm>
            <a:custGeom>
              <a:avLst/>
              <a:gdLst>
                <a:gd name="T0" fmla="*/ 443 w 862"/>
                <a:gd name="T1" fmla="*/ 0 h 861"/>
                <a:gd name="T2" fmla="*/ 373 w 862"/>
                <a:gd name="T3" fmla="*/ 223 h 861"/>
                <a:gd name="T4" fmla="*/ 431 w 862"/>
                <a:gd name="T5" fmla="*/ 215 h 861"/>
                <a:gd name="T6" fmla="*/ 646 w 862"/>
                <a:gd name="T7" fmla="*/ 430 h 861"/>
                <a:gd name="T8" fmla="*/ 431 w 862"/>
                <a:gd name="T9" fmla="*/ 645 h 861"/>
                <a:gd name="T10" fmla="*/ 216 w 862"/>
                <a:gd name="T11" fmla="*/ 430 h 861"/>
                <a:gd name="T12" fmla="*/ 264 w 862"/>
                <a:gd name="T13" fmla="*/ 294 h 861"/>
                <a:gd name="T14" fmla="*/ 106 w 862"/>
                <a:gd name="T15" fmla="*/ 147 h 861"/>
                <a:gd name="T16" fmla="*/ 0 w 862"/>
                <a:gd name="T17" fmla="*/ 430 h 861"/>
                <a:gd name="T18" fmla="*/ 431 w 862"/>
                <a:gd name="T19" fmla="*/ 861 h 861"/>
                <a:gd name="T20" fmla="*/ 862 w 862"/>
                <a:gd name="T21" fmla="*/ 430 h 861"/>
                <a:gd name="T22" fmla="*/ 443 w 862"/>
                <a:gd name="T23" fmla="*/ 0 h 8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62" h="861">
                  <a:moveTo>
                    <a:pt x="443" y="0"/>
                  </a:moveTo>
                  <a:cubicBezTo>
                    <a:pt x="439" y="80"/>
                    <a:pt x="415" y="156"/>
                    <a:pt x="373" y="223"/>
                  </a:cubicBezTo>
                  <a:cubicBezTo>
                    <a:pt x="391" y="218"/>
                    <a:pt x="411" y="215"/>
                    <a:pt x="431" y="215"/>
                  </a:cubicBezTo>
                  <a:cubicBezTo>
                    <a:pt x="550" y="215"/>
                    <a:pt x="646" y="311"/>
                    <a:pt x="646" y="430"/>
                  </a:cubicBezTo>
                  <a:cubicBezTo>
                    <a:pt x="646" y="549"/>
                    <a:pt x="550" y="645"/>
                    <a:pt x="431" y="645"/>
                  </a:cubicBezTo>
                  <a:cubicBezTo>
                    <a:pt x="312" y="645"/>
                    <a:pt x="216" y="549"/>
                    <a:pt x="216" y="430"/>
                  </a:cubicBezTo>
                  <a:cubicBezTo>
                    <a:pt x="216" y="378"/>
                    <a:pt x="234" y="331"/>
                    <a:pt x="264" y="294"/>
                  </a:cubicBezTo>
                  <a:cubicBezTo>
                    <a:pt x="106" y="147"/>
                    <a:pt x="106" y="147"/>
                    <a:pt x="106" y="147"/>
                  </a:cubicBezTo>
                  <a:cubicBezTo>
                    <a:pt x="40" y="223"/>
                    <a:pt x="0" y="322"/>
                    <a:pt x="0" y="430"/>
                  </a:cubicBezTo>
                  <a:cubicBezTo>
                    <a:pt x="0" y="668"/>
                    <a:pt x="193" y="861"/>
                    <a:pt x="431" y="861"/>
                  </a:cubicBezTo>
                  <a:cubicBezTo>
                    <a:pt x="669" y="861"/>
                    <a:pt x="862" y="668"/>
                    <a:pt x="862" y="430"/>
                  </a:cubicBezTo>
                  <a:cubicBezTo>
                    <a:pt x="862" y="196"/>
                    <a:pt x="675" y="6"/>
                    <a:pt x="443" y="0"/>
                  </a:cubicBezTo>
                  <a:close/>
                </a:path>
              </a:pathLst>
            </a:custGeom>
            <a:solidFill>
              <a:schemeClr val="accent5">
                <a:lumMod val="40000"/>
                <a:lumOff val="60000"/>
              </a:schemeClr>
            </a:solidFill>
            <a:ln>
              <a:noFill/>
            </a:ln>
          </p:spPr>
          <p:txBody>
            <a:bodyPr vert="horz" wrap="square" lIns="68575" tIns="34288" rIns="68575" bIns="34288" numCol="1" anchor="t" anchorCtr="0" compatLnSpc="1"/>
            <a:lstStyle/>
            <a:p>
              <a:pPr defTabSz="456565">
                <a:defRPr/>
              </a:pPr>
              <a:endParaRPr lang="id-ID" kern="0">
                <a:solidFill>
                  <a:prstClr val="black"/>
                </a:solidFill>
                <a:cs typeface="+mn-ea"/>
                <a:sym typeface="+mn-lt"/>
              </a:endParaRPr>
            </a:p>
          </p:txBody>
        </p:sp>
        <p:sp>
          <p:nvSpPr>
            <p:cNvPr id="9" name="TextBox 175"/>
            <p:cNvSpPr txBox="1"/>
            <p:nvPr/>
          </p:nvSpPr>
          <p:spPr>
            <a:xfrm>
              <a:off x="3828944" y="2726457"/>
              <a:ext cx="481532" cy="438578"/>
            </a:xfrm>
            <a:prstGeom prst="rect">
              <a:avLst/>
            </a:prstGeom>
            <a:noFill/>
          </p:spPr>
          <p:txBody>
            <a:bodyPr wrap="none" lIns="68575" tIns="34288" rIns="68575" bIns="34288" rtlCol="0">
              <a:spAutoFit/>
            </a:bodyPr>
            <a:lstStyle/>
            <a:p>
              <a:pPr defTabSz="456565"/>
              <a:r>
                <a:rPr lang="id-ID" sz="2400" b="1" dirty="0">
                  <a:solidFill>
                    <a:schemeClr val="tx1">
                      <a:lumMod val="75000"/>
                      <a:lumOff val="25000"/>
                    </a:schemeClr>
                  </a:solidFill>
                  <a:cs typeface="+mn-ea"/>
                  <a:sym typeface="+mn-lt"/>
                </a:rPr>
                <a:t>01</a:t>
              </a:r>
            </a:p>
          </p:txBody>
        </p:sp>
        <p:sp>
          <p:nvSpPr>
            <p:cNvPr id="10" name="TextBox 176"/>
            <p:cNvSpPr txBox="1"/>
            <p:nvPr/>
          </p:nvSpPr>
          <p:spPr>
            <a:xfrm>
              <a:off x="2968851" y="3579818"/>
              <a:ext cx="523210" cy="484744"/>
            </a:xfrm>
            <a:prstGeom prst="rect">
              <a:avLst/>
            </a:prstGeom>
            <a:noFill/>
          </p:spPr>
          <p:txBody>
            <a:bodyPr wrap="none" lIns="68575" tIns="34288" rIns="68575" bIns="34288" rtlCol="0">
              <a:spAutoFit/>
            </a:bodyPr>
            <a:lstStyle/>
            <a:p>
              <a:pPr defTabSz="456565"/>
              <a:r>
                <a:rPr lang="id-ID" sz="2700" b="1" dirty="0">
                  <a:solidFill>
                    <a:schemeClr val="tx1">
                      <a:lumMod val="75000"/>
                      <a:lumOff val="25000"/>
                    </a:schemeClr>
                  </a:solidFill>
                  <a:cs typeface="+mn-ea"/>
                  <a:sym typeface="+mn-lt"/>
                </a:rPr>
                <a:t>02</a:t>
              </a:r>
            </a:p>
          </p:txBody>
        </p:sp>
        <p:sp>
          <p:nvSpPr>
            <p:cNvPr id="11" name="TextBox 177"/>
            <p:cNvSpPr txBox="1"/>
            <p:nvPr/>
          </p:nvSpPr>
          <p:spPr>
            <a:xfrm>
              <a:off x="4635828" y="3579818"/>
              <a:ext cx="481532" cy="438578"/>
            </a:xfrm>
            <a:prstGeom prst="rect">
              <a:avLst/>
            </a:prstGeom>
            <a:noFill/>
          </p:spPr>
          <p:txBody>
            <a:bodyPr wrap="none" lIns="68575" tIns="34288" rIns="68575" bIns="34288" rtlCol="0">
              <a:spAutoFit/>
            </a:bodyPr>
            <a:lstStyle/>
            <a:p>
              <a:pPr defTabSz="456565"/>
              <a:r>
                <a:rPr lang="id-ID" sz="2400" b="1" dirty="0">
                  <a:solidFill>
                    <a:schemeClr val="tx1">
                      <a:lumMod val="75000"/>
                      <a:lumOff val="25000"/>
                    </a:schemeClr>
                  </a:solidFill>
                  <a:cs typeface="+mn-ea"/>
                  <a:sym typeface="+mn-lt"/>
                </a:rPr>
                <a:t>03</a:t>
              </a:r>
            </a:p>
          </p:txBody>
        </p:sp>
        <p:sp>
          <p:nvSpPr>
            <p:cNvPr id="12" name="Line 7"/>
            <p:cNvSpPr>
              <a:spLocks noChangeShapeType="1"/>
            </p:cNvSpPr>
            <p:nvPr/>
          </p:nvSpPr>
          <p:spPr bwMode="auto">
            <a:xfrm flipH="1">
              <a:off x="6455501" y="2030561"/>
              <a:ext cx="0" cy="2767186"/>
            </a:xfrm>
            <a:prstGeom prst="line">
              <a:avLst/>
            </a:prstGeom>
            <a:noFill/>
            <a:ln w="12700" cap="flat" cmpd="sng">
              <a:solidFill>
                <a:srgbClr val="ADBACA"/>
              </a:solidFill>
              <a:prstDash val="solid"/>
              <a:round/>
            </a:ln>
            <a:effectLst/>
          </p:spPr>
          <p:txBody>
            <a:bodyPr lIns="0" tIns="0" rIns="0" bIns="0"/>
            <a:lstStyle/>
            <a:p>
              <a:pPr defTabSz="456565" fontAlgn="base" hangingPunct="0">
                <a:spcBef>
                  <a:spcPct val="0"/>
                </a:spcBef>
                <a:spcAft>
                  <a:spcPct val="0"/>
                </a:spcAft>
                <a:defRPr/>
              </a:pPr>
              <a:endParaRPr lang="es-ES" sz="1200">
                <a:solidFill>
                  <a:srgbClr val="000000"/>
                </a:solidFill>
                <a:cs typeface="+mn-ea"/>
                <a:sym typeface="+mn-lt"/>
              </a:endParaRPr>
            </a:p>
          </p:txBody>
        </p:sp>
        <p:sp>
          <p:nvSpPr>
            <p:cNvPr id="13" name="AutoShape 9"/>
            <p:cNvSpPr/>
            <p:nvPr/>
          </p:nvSpPr>
          <p:spPr bwMode="auto">
            <a:xfrm>
              <a:off x="6949319" y="1832008"/>
              <a:ext cx="821604" cy="108349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p:spPr>
          <p:txBody>
            <a:bodyPr lIns="45719" tIns="45719" rIns="45719" bIns="45719"/>
            <a:lstStyle>
              <a:lvl1pPr eaLnBrk="0">
                <a:defRPr sz="2400">
                  <a:solidFill>
                    <a:srgbClr val="000000"/>
                  </a:solidFill>
                  <a:latin typeface="Calibri" panose="020F0502020204030204" pitchFamily="34" charset="0"/>
                  <a:ea typeface="MS PGothic" panose="020B0600070205080204" pitchFamily="34" charset="-128"/>
                  <a:sym typeface="Calibri" panose="020F0502020204030204" pitchFamily="34" charset="0"/>
                </a:defRPr>
              </a:lvl1pPr>
              <a:lvl2pPr marL="742950" indent="-285750" eaLnBrk="0">
                <a:defRPr sz="2400">
                  <a:solidFill>
                    <a:srgbClr val="000000"/>
                  </a:solidFill>
                  <a:latin typeface="Calibri" panose="020F0502020204030204" pitchFamily="34" charset="0"/>
                  <a:ea typeface="MS PGothic" panose="020B0600070205080204" pitchFamily="34" charset="-128"/>
                  <a:sym typeface="Calibri" panose="020F0502020204030204" pitchFamily="34" charset="0"/>
                </a:defRPr>
              </a:lvl2pPr>
              <a:lvl3pPr marL="1143000" indent="-228600" eaLnBrk="0">
                <a:defRPr sz="2400">
                  <a:solidFill>
                    <a:srgbClr val="000000"/>
                  </a:solidFill>
                  <a:latin typeface="Calibri" panose="020F0502020204030204" pitchFamily="34" charset="0"/>
                  <a:ea typeface="MS PGothic" panose="020B0600070205080204" pitchFamily="34" charset="-128"/>
                  <a:sym typeface="Calibri" panose="020F0502020204030204" pitchFamily="34" charset="0"/>
                </a:defRPr>
              </a:lvl3pPr>
              <a:lvl4pPr marL="1600200" indent="-228600" eaLnBrk="0">
                <a:defRPr sz="2400">
                  <a:solidFill>
                    <a:srgbClr val="000000"/>
                  </a:solidFill>
                  <a:latin typeface="Calibri" panose="020F0502020204030204" pitchFamily="34" charset="0"/>
                  <a:ea typeface="MS PGothic" panose="020B0600070205080204" pitchFamily="34" charset="-128"/>
                  <a:sym typeface="Calibri" panose="020F0502020204030204" pitchFamily="34" charset="0"/>
                </a:defRPr>
              </a:lvl4pPr>
              <a:lvl5pPr marL="2057400" indent="-228600" eaLnBrk="0">
                <a:defRPr sz="2400">
                  <a:solidFill>
                    <a:srgbClr val="000000"/>
                  </a:solidFill>
                  <a:latin typeface="Calibri" panose="020F0502020204030204" pitchFamily="34" charset="0"/>
                  <a:ea typeface="MS PGothic" panose="020B0600070205080204" pitchFamily="34" charset="-128"/>
                  <a:sym typeface="Calibri" panose="020F0502020204030204" pitchFamily="34" charset="0"/>
                </a:defRPr>
              </a:lvl5pPr>
              <a:lvl6pPr marL="2514600" indent="-228600" eaLnBrk="0" fontAlgn="base" hangingPunct="0">
                <a:spcBef>
                  <a:spcPct val="0"/>
                </a:spcBef>
                <a:spcAft>
                  <a:spcPct val="0"/>
                </a:spcAft>
                <a:defRPr sz="2400">
                  <a:solidFill>
                    <a:srgbClr val="000000"/>
                  </a:solidFill>
                  <a:latin typeface="Calibri" panose="020F0502020204030204" pitchFamily="34" charset="0"/>
                  <a:ea typeface="MS PGothic" panose="020B0600070205080204" pitchFamily="34" charset="-128"/>
                  <a:sym typeface="Calibri" panose="020F0502020204030204" pitchFamily="34" charset="0"/>
                </a:defRPr>
              </a:lvl6pPr>
              <a:lvl7pPr marL="2971800" indent="-228600" eaLnBrk="0" fontAlgn="base" hangingPunct="0">
                <a:spcBef>
                  <a:spcPct val="0"/>
                </a:spcBef>
                <a:spcAft>
                  <a:spcPct val="0"/>
                </a:spcAft>
                <a:defRPr sz="2400">
                  <a:solidFill>
                    <a:srgbClr val="000000"/>
                  </a:solidFill>
                  <a:latin typeface="Calibri" panose="020F0502020204030204" pitchFamily="34" charset="0"/>
                  <a:ea typeface="MS PGothic" panose="020B0600070205080204" pitchFamily="34" charset="-128"/>
                  <a:sym typeface="Calibri" panose="020F0502020204030204" pitchFamily="34" charset="0"/>
                </a:defRPr>
              </a:lvl7pPr>
              <a:lvl8pPr marL="3429000" indent="-228600" eaLnBrk="0" fontAlgn="base" hangingPunct="0">
                <a:spcBef>
                  <a:spcPct val="0"/>
                </a:spcBef>
                <a:spcAft>
                  <a:spcPct val="0"/>
                </a:spcAft>
                <a:defRPr sz="2400">
                  <a:solidFill>
                    <a:srgbClr val="000000"/>
                  </a:solidFill>
                  <a:latin typeface="Calibri" panose="020F0502020204030204" pitchFamily="34" charset="0"/>
                  <a:ea typeface="MS PGothic" panose="020B0600070205080204" pitchFamily="34" charset="-128"/>
                  <a:sym typeface="Calibri" panose="020F0502020204030204" pitchFamily="34" charset="0"/>
                </a:defRPr>
              </a:lvl8pPr>
              <a:lvl9pPr marL="3886200" indent="-228600" eaLnBrk="0" fontAlgn="base" hangingPunct="0">
                <a:spcBef>
                  <a:spcPct val="0"/>
                </a:spcBef>
                <a:spcAft>
                  <a:spcPct val="0"/>
                </a:spcAft>
                <a:defRPr sz="2400">
                  <a:solidFill>
                    <a:srgbClr val="000000"/>
                  </a:solidFill>
                  <a:latin typeface="Calibri" panose="020F0502020204030204" pitchFamily="34" charset="0"/>
                  <a:ea typeface="MS PGothic" panose="020B0600070205080204" pitchFamily="34" charset="-128"/>
                  <a:sym typeface="Calibri" panose="020F0502020204030204" pitchFamily="34" charset="0"/>
                </a:defRPr>
              </a:lvl9pPr>
            </a:lstStyle>
            <a:p>
              <a:pPr eaLnBrk="1" fontAlgn="base" hangingPunct="0">
                <a:spcBef>
                  <a:spcPct val="0"/>
                </a:spcBef>
                <a:spcAft>
                  <a:spcPct val="0"/>
                </a:spcAft>
              </a:pPr>
              <a:r>
                <a:rPr lang="es-ES" altLang="zh-CN" sz="6000" dirty="0">
                  <a:solidFill>
                    <a:schemeClr val="bg1">
                      <a:lumMod val="65000"/>
                    </a:schemeClr>
                  </a:solidFill>
                  <a:latin typeface="+mn-lt"/>
                  <a:ea typeface="+mn-ea"/>
                  <a:cs typeface="+mn-ea"/>
                  <a:sym typeface="+mn-lt"/>
                </a:rPr>
                <a:t>1</a:t>
              </a:r>
              <a:endParaRPr lang="es-ES" altLang="zh-CN" sz="1800" dirty="0">
                <a:solidFill>
                  <a:schemeClr val="bg1">
                    <a:lumMod val="65000"/>
                  </a:schemeClr>
                </a:solidFill>
                <a:latin typeface="+mn-lt"/>
                <a:ea typeface="+mn-ea"/>
                <a:cs typeface="+mn-ea"/>
                <a:sym typeface="+mn-lt"/>
              </a:endParaRPr>
            </a:p>
          </p:txBody>
        </p:sp>
        <p:sp>
          <p:nvSpPr>
            <p:cNvPr id="14" name="AutoShape 12"/>
            <p:cNvSpPr/>
            <p:nvPr/>
          </p:nvSpPr>
          <p:spPr bwMode="auto">
            <a:xfrm>
              <a:off x="6949319" y="2872706"/>
              <a:ext cx="821604" cy="108520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p:spPr>
          <p:txBody>
            <a:bodyPr lIns="45719" tIns="45719" rIns="45719" bIns="45719"/>
            <a:lstStyle>
              <a:lvl1pPr eaLnBrk="0">
                <a:defRPr sz="2400">
                  <a:solidFill>
                    <a:srgbClr val="000000"/>
                  </a:solidFill>
                  <a:latin typeface="Calibri" panose="020F0502020204030204" pitchFamily="34" charset="0"/>
                  <a:ea typeface="MS PGothic" panose="020B0600070205080204" pitchFamily="34" charset="-128"/>
                  <a:sym typeface="Calibri" panose="020F0502020204030204" pitchFamily="34" charset="0"/>
                </a:defRPr>
              </a:lvl1pPr>
              <a:lvl2pPr marL="742950" indent="-285750" eaLnBrk="0">
                <a:defRPr sz="2400">
                  <a:solidFill>
                    <a:srgbClr val="000000"/>
                  </a:solidFill>
                  <a:latin typeface="Calibri" panose="020F0502020204030204" pitchFamily="34" charset="0"/>
                  <a:ea typeface="MS PGothic" panose="020B0600070205080204" pitchFamily="34" charset="-128"/>
                  <a:sym typeface="Calibri" panose="020F0502020204030204" pitchFamily="34" charset="0"/>
                </a:defRPr>
              </a:lvl2pPr>
              <a:lvl3pPr marL="1143000" indent="-228600" eaLnBrk="0">
                <a:defRPr sz="2400">
                  <a:solidFill>
                    <a:srgbClr val="000000"/>
                  </a:solidFill>
                  <a:latin typeface="Calibri" panose="020F0502020204030204" pitchFamily="34" charset="0"/>
                  <a:ea typeface="MS PGothic" panose="020B0600070205080204" pitchFamily="34" charset="-128"/>
                  <a:sym typeface="Calibri" panose="020F0502020204030204" pitchFamily="34" charset="0"/>
                </a:defRPr>
              </a:lvl3pPr>
              <a:lvl4pPr marL="1600200" indent="-228600" eaLnBrk="0">
                <a:defRPr sz="2400">
                  <a:solidFill>
                    <a:srgbClr val="000000"/>
                  </a:solidFill>
                  <a:latin typeface="Calibri" panose="020F0502020204030204" pitchFamily="34" charset="0"/>
                  <a:ea typeface="MS PGothic" panose="020B0600070205080204" pitchFamily="34" charset="-128"/>
                  <a:sym typeface="Calibri" panose="020F0502020204030204" pitchFamily="34" charset="0"/>
                </a:defRPr>
              </a:lvl4pPr>
              <a:lvl5pPr marL="2057400" indent="-228600" eaLnBrk="0">
                <a:defRPr sz="2400">
                  <a:solidFill>
                    <a:srgbClr val="000000"/>
                  </a:solidFill>
                  <a:latin typeface="Calibri" panose="020F0502020204030204" pitchFamily="34" charset="0"/>
                  <a:ea typeface="MS PGothic" panose="020B0600070205080204" pitchFamily="34" charset="-128"/>
                  <a:sym typeface="Calibri" panose="020F0502020204030204" pitchFamily="34" charset="0"/>
                </a:defRPr>
              </a:lvl5pPr>
              <a:lvl6pPr marL="2514600" indent="-228600" eaLnBrk="0" fontAlgn="base" hangingPunct="0">
                <a:spcBef>
                  <a:spcPct val="0"/>
                </a:spcBef>
                <a:spcAft>
                  <a:spcPct val="0"/>
                </a:spcAft>
                <a:defRPr sz="2400">
                  <a:solidFill>
                    <a:srgbClr val="000000"/>
                  </a:solidFill>
                  <a:latin typeface="Calibri" panose="020F0502020204030204" pitchFamily="34" charset="0"/>
                  <a:ea typeface="MS PGothic" panose="020B0600070205080204" pitchFamily="34" charset="-128"/>
                  <a:sym typeface="Calibri" panose="020F0502020204030204" pitchFamily="34" charset="0"/>
                </a:defRPr>
              </a:lvl6pPr>
              <a:lvl7pPr marL="2971800" indent="-228600" eaLnBrk="0" fontAlgn="base" hangingPunct="0">
                <a:spcBef>
                  <a:spcPct val="0"/>
                </a:spcBef>
                <a:spcAft>
                  <a:spcPct val="0"/>
                </a:spcAft>
                <a:defRPr sz="2400">
                  <a:solidFill>
                    <a:srgbClr val="000000"/>
                  </a:solidFill>
                  <a:latin typeface="Calibri" panose="020F0502020204030204" pitchFamily="34" charset="0"/>
                  <a:ea typeface="MS PGothic" panose="020B0600070205080204" pitchFamily="34" charset="-128"/>
                  <a:sym typeface="Calibri" panose="020F0502020204030204" pitchFamily="34" charset="0"/>
                </a:defRPr>
              </a:lvl7pPr>
              <a:lvl8pPr marL="3429000" indent="-228600" eaLnBrk="0" fontAlgn="base" hangingPunct="0">
                <a:spcBef>
                  <a:spcPct val="0"/>
                </a:spcBef>
                <a:spcAft>
                  <a:spcPct val="0"/>
                </a:spcAft>
                <a:defRPr sz="2400">
                  <a:solidFill>
                    <a:srgbClr val="000000"/>
                  </a:solidFill>
                  <a:latin typeface="Calibri" panose="020F0502020204030204" pitchFamily="34" charset="0"/>
                  <a:ea typeface="MS PGothic" panose="020B0600070205080204" pitchFamily="34" charset="-128"/>
                  <a:sym typeface="Calibri" panose="020F0502020204030204" pitchFamily="34" charset="0"/>
                </a:defRPr>
              </a:lvl8pPr>
              <a:lvl9pPr marL="3886200" indent="-228600" eaLnBrk="0" fontAlgn="base" hangingPunct="0">
                <a:spcBef>
                  <a:spcPct val="0"/>
                </a:spcBef>
                <a:spcAft>
                  <a:spcPct val="0"/>
                </a:spcAft>
                <a:defRPr sz="2400">
                  <a:solidFill>
                    <a:srgbClr val="000000"/>
                  </a:solidFill>
                  <a:latin typeface="Calibri" panose="020F0502020204030204" pitchFamily="34" charset="0"/>
                  <a:ea typeface="MS PGothic" panose="020B0600070205080204" pitchFamily="34" charset="-128"/>
                  <a:sym typeface="Calibri" panose="020F0502020204030204" pitchFamily="34" charset="0"/>
                </a:defRPr>
              </a:lvl9pPr>
            </a:lstStyle>
            <a:p>
              <a:pPr eaLnBrk="1" fontAlgn="base" hangingPunct="0">
                <a:spcBef>
                  <a:spcPct val="0"/>
                </a:spcBef>
                <a:spcAft>
                  <a:spcPct val="0"/>
                </a:spcAft>
              </a:pPr>
              <a:r>
                <a:rPr lang="es-ES" altLang="zh-CN" sz="6000" dirty="0">
                  <a:solidFill>
                    <a:schemeClr val="bg1">
                      <a:lumMod val="50000"/>
                    </a:schemeClr>
                  </a:solidFill>
                  <a:latin typeface="+mn-lt"/>
                  <a:ea typeface="+mn-ea"/>
                  <a:cs typeface="+mn-ea"/>
                  <a:sym typeface="+mn-lt"/>
                </a:rPr>
                <a:t>2</a:t>
              </a:r>
              <a:endParaRPr lang="es-ES" altLang="zh-CN" sz="1800" dirty="0">
                <a:solidFill>
                  <a:schemeClr val="bg1">
                    <a:lumMod val="50000"/>
                  </a:schemeClr>
                </a:solidFill>
                <a:latin typeface="+mn-lt"/>
                <a:ea typeface="+mn-ea"/>
                <a:cs typeface="+mn-ea"/>
                <a:sym typeface="+mn-lt"/>
              </a:endParaRPr>
            </a:p>
          </p:txBody>
        </p:sp>
        <p:sp>
          <p:nvSpPr>
            <p:cNvPr id="15" name="AutoShape 15"/>
            <p:cNvSpPr/>
            <p:nvPr/>
          </p:nvSpPr>
          <p:spPr bwMode="auto">
            <a:xfrm>
              <a:off x="6949319" y="3940791"/>
              <a:ext cx="821604" cy="108520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p:spPr>
          <p:txBody>
            <a:bodyPr lIns="45719" tIns="45719" rIns="45719" bIns="45719"/>
            <a:lstStyle>
              <a:lvl1pPr eaLnBrk="0">
                <a:defRPr sz="2400">
                  <a:solidFill>
                    <a:srgbClr val="000000"/>
                  </a:solidFill>
                  <a:latin typeface="Calibri" panose="020F0502020204030204" pitchFamily="34" charset="0"/>
                  <a:ea typeface="MS PGothic" panose="020B0600070205080204" pitchFamily="34" charset="-128"/>
                  <a:sym typeface="Calibri" panose="020F0502020204030204" pitchFamily="34" charset="0"/>
                </a:defRPr>
              </a:lvl1pPr>
              <a:lvl2pPr marL="742950" indent="-285750" eaLnBrk="0">
                <a:defRPr sz="2400">
                  <a:solidFill>
                    <a:srgbClr val="000000"/>
                  </a:solidFill>
                  <a:latin typeface="Calibri" panose="020F0502020204030204" pitchFamily="34" charset="0"/>
                  <a:ea typeface="MS PGothic" panose="020B0600070205080204" pitchFamily="34" charset="-128"/>
                  <a:sym typeface="Calibri" panose="020F0502020204030204" pitchFamily="34" charset="0"/>
                </a:defRPr>
              </a:lvl2pPr>
              <a:lvl3pPr marL="1143000" indent="-228600" eaLnBrk="0">
                <a:defRPr sz="2400">
                  <a:solidFill>
                    <a:srgbClr val="000000"/>
                  </a:solidFill>
                  <a:latin typeface="Calibri" panose="020F0502020204030204" pitchFamily="34" charset="0"/>
                  <a:ea typeface="MS PGothic" panose="020B0600070205080204" pitchFamily="34" charset="-128"/>
                  <a:sym typeface="Calibri" panose="020F0502020204030204" pitchFamily="34" charset="0"/>
                </a:defRPr>
              </a:lvl3pPr>
              <a:lvl4pPr marL="1600200" indent="-228600" eaLnBrk="0">
                <a:defRPr sz="2400">
                  <a:solidFill>
                    <a:srgbClr val="000000"/>
                  </a:solidFill>
                  <a:latin typeface="Calibri" panose="020F0502020204030204" pitchFamily="34" charset="0"/>
                  <a:ea typeface="MS PGothic" panose="020B0600070205080204" pitchFamily="34" charset="-128"/>
                  <a:sym typeface="Calibri" panose="020F0502020204030204" pitchFamily="34" charset="0"/>
                </a:defRPr>
              </a:lvl4pPr>
              <a:lvl5pPr marL="2057400" indent="-228600" eaLnBrk="0">
                <a:defRPr sz="2400">
                  <a:solidFill>
                    <a:srgbClr val="000000"/>
                  </a:solidFill>
                  <a:latin typeface="Calibri" panose="020F0502020204030204" pitchFamily="34" charset="0"/>
                  <a:ea typeface="MS PGothic" panose="020B0600070205080204" pitchFamily="34" charset="-128"/>
                  <a:sym typeface="Calibri" panose="020F0502020204030204" pitchFamily="34" charset="0"/>
                </a:defRPr>
              </a:lvl5pPr>
              <a:lvl6pPr marL="2514600" indent="-228600" eaLnBrk="0" fontAlgn="base" hangingPunct="0">
                <a:spcBef>
                  <a:spcPct val="0"/>
                </a:spcBef>
                <a:spcAft>
                  <a:spcPct val="0"/>
                </a:spcAft>
                <a:defRPr sz="2400">
                  <a:solidFill>
                    <a:srgbClr val="000000"/>
                  </a:solidFill>
                  <a:latin typeface="Calibri" panose="020F0502020204030204" pitchFamily="34" charset="0"/>
                  <a:ea typeface="MS PGothic" panose="020B0600070205080204" pitchFamily="34" charset="-128"/>
                  <a:sym typeface="Calibri" panose="020F0502020204030204" pitchFamily="34" charset="0"/>
                </a:defRPr>
              </a:lvl6pPr>
              <a:lvl7pPr marL="2971800" indent="-228600" eaLnBrk="0" fontAlgn="base" hangingPunct="0">
                <a:spcBef>
                  <a:spcPct val="0"/>
                </a:spcBef>
                <a:spcAft>
                  <a:spcPct val="0"/>
                </a:spcAft>
                <a:defRPr sz="2400">
                  <a:solidFill>
                    <a:srgbClr val="000000"/>
                  </a:solidFill>
                  <a:latin typeface="Calibri" panose="020F0502020204030204" pitchFamily="34" charset="0"/>
                  <a:ea typeface="MS PGothic" panose="020B0600070205080204" pitchFamily="34" charset="-128"/>
                  <a:sym typeface="Calibri" panose="020F0502020204030204" pitchFamily="34" charset="0"/>
                </a:defRPr>
              </a:lvl7pPr>
              <a:lvl8pPr marL="3429000" indent="-228600" eaLnBrk="0" fontAlgn="base" hangingPunct="0">
                <a:spcBef>
                  <a:spcPct val="0"/>
                </a:spcBef>
                <a:spcAft>
                  <a:spcPct val="0"/>
                </a:spcAft>
                <a:defRPr sz="2400">
                  <a:solidFill>
                    <a:srgbClr val="000000"/>
                  </a:solidFill>
                  <a:latin typeface="Calibri" panose="020F0502020204030204" pitchFamily="34" charset="0"/>
                  <a:ea typeface="MS PGothic" panose="020B0600070205080204" pitchFamily="34" charset="-128"/>
                  <a:sym typeface="Calibri" panose="020F0502020204030204" pitchFamily="34" charset="0"/>
                </a:defRPr>
              </a:lvl8pPr>
              <a:lvl9pPr marL="3886200" indent="-228600" eaLnBrk="0" fontAlgn="base" hangingPunct="0">
                <a:spcBef>
                  <a:spcPct val="0"/>
                </a:spcBef>
                <a:spcAft>
                  <a:spcPct val="0"/>
                </a:spcAft>
                <a:defRPr sz="2400">
                  <a:solidFill>
                    <a:srgbClr val="000000"/>
                  </a:solidFill>
                  <a:latin typeface="Calibri" panose="020F0502020204030204" pitchFamily="34" charset="0"/>
                  <a:ea typeface="MS PGothic" panose="020B0600070205080204" pitchFamily="34" charset="-128"/>
                  <a:sym typeface="Calibri" panose="020F0502020204030204" pitchFamily="34" charset="0"/>
                </a:defRPr>
              </a:lvl9pPr>
            </a:lstStyle>
            <a:p>
              <a:pPr eaLnBrk="1" fontAlgn="base" hangingPunct="0">
                <a:spcBef>
                  <a:spcPct val="0"/>
                </a:spcBef>
                <a:spcAft>
                  <a:spcPct val="0"/>
                </a:spcAft>
              </a:pPr>
              <a:r>
                <a:rPr lang="es-ES" altLang="zh-CN" sz="6000" dirty="0">
                  <a:solidFill>
                    <a:schemeClr val="tx1">
                      <a:lumMod val="65000"/>
                      <a:lumOff val="35000"/>
                    </a:schemeClr>
                  </a:solidFill>
                  <a:latin typeface="+mn-lt"/>
                  <a:ea typeface="+mn-ea"/>
                  <a:cs typeface="+mn-ea"/>
                  <a:sym typeface="+mn-lt"/>
                </a:rPr>
                <a:t>3</a:t>
              </a:r>
              <a:endParaRPr lang="es-ES" altLang="zh-CN" sz="1800" dirty="0">
                <a:solidFill>
                  <a:schemeClr val="tx1">
                    <a:lumMod val="65000"/>
                    <a:lumOff val="35000"/>
                  </a:schemeClr>
                </a:solidFill>
                <a:latin typeface="+mn-lt"/>
                <a:ea typeface="+mn-ea"/>
                <a:cs typeface="+mn-ea"/>
                <a:sym typeface="+mn-lt"/>
              </a:endParaRPr>
            </a:p>
          </p:txBody>
        </p:sp>
        <p:sp>
          <p:nvSpPr>
            <p:cNvPr id="16" name="TextBox 13"/>
            <p:cNvSpPr txBox="1"/>
            <p:nvPr/>
          </p:nvSpPr>
          <p:spPr>
            <a:xfrm>
              <a:off x="7520562" y="2074508"/>
              <a:ext cx="1601885" cy="215444"/>
            </a:xfrm>
            <a:prstGeom prst="rect">
              <a:avLst/>
            </a:prstGeom>
            <a:noFill/>
          </p:spPr>
          <p:txBody>
            <a:bodyPr wrap="square" lIns="0" tIns="0" rIns="0" bIns="0" rtlCol="0" anchor="t" anchorCtr="0">
              <a:spAutoFit/>
            </a:bodyPr>
            <a:lstStyle/>
            <a:p>
              <a:pPr defTabSz="912495">
                <a:spcBef>
                  <a:spcPct val="20000"/>
                </a:spcBef>
                <a:defRPr/>
              </a:pPr>
              <a:r>
                <a:rPr lang="zh-CN" altLang="en-US" sz="1400" b="1" dirty="0" smtClean="0">
                  <a:solidFill>
                    <a:srgbClr val="445469"/>
                  </a:solidFill>
                  <a:cs typeface="+mn-ea"/>
                  <a:sym typeface="+mn-lt"/>
                </a:rPr>
                <a:t>单击编辑标题</a:t>
              </a:r>
              <a:endParaRPr lang="en-US" sz="1400" b="1" dirty="0">
                <a:solidFill>
                  <a:srgbClr val="445469"/>
                </a:solidFill>
                <a:cs typeface="+mn-ea"/>
                <a:sym typeface="+mn-lt"/>
              </a:endParaRPr>
            </a:p>
          </p:txBody>
        </p:sp>
        <p:sp>
          <p:nvSpPr>
            <p:cNvPr id="17" name="TextBox 13"/>
            <p:cNvSpPr txBox="1"/>
            <p:nvPr/>
          </p:nvSpPr>
          <p:spPr>
            <a:xfrm>
              <a:off x="7520562" y="2342238"/>
              <a:ext cx="3568148" cy="430887"/>
            </a:xfrm>
            <a:prstGeom prst="rect">
              <a:avLst/>
            </a:prstGeom>
            <a:noFill/>
          </p:spPr>
          <p:txBody>
            <a:bodyPr wrap="square" lIns="0" tIns="0" rIns="0" bIns="0" rtlCol="0" anchor="t" anchorCtr="0">
              <a:spAutoFit/>
            </a:bodyPr>
            <a:lstStyle/>
            <a:p>
              <a:r>
                <a:rPr lang="zh-CN" altLang="en-US" sz="1400" dirty="0" smtClean="0">
                  <a:solidFill>
                    <a:schemeClr val="tx1">
                      <a:lumMod val="85000"/>
                      <a:lumOff val="15000"/>
                    </a:schemeClr>
                  </a:solidFill>
                  <a:cs typeface="+mn-ea"/>
                  <a:sym typeface="+mn-lt"/>
                </a:rPr>
                <a:t>点击编辑内容点击编辑内容点击编辑内容点击编辑内容</a:t>
              </a:r>
              <a:endParaRPr lang="en-US" altLang="zh-CN" sz="1200" dirty="0">
                <a:solidFill>
                  <a:schemeClr val="bg2"/>
                </a:solidFill>
                <a:cs typeface="+mn-ea"/>
                <a:sym typeface="+mn-lt"/>
              </a:endParaRPr>
            </a:p>
          </p:txBody>
        </p:sp>
        <p:sp>
          <p:nvSpPr>
            <p:cNvPr id="18" name="TextBox 13"/>
            <p:cNvSpPr txBox="1"/>
            <p:nvPr/>
          </p:nvSpPr>
          <p:spPr>
            <a:xfrm>
              <a:off x="7520562" y="3124631"/>
              <a:ext cx="1433831" cy="215444"/>
            </a:xfrm>
            <a:prstGeom prst="rect">
              <a:avLst/>
            </a:prstGeom>
            <a:noFill/>
          </p:spPr>
          <p:txBody>
            <a:bodyPr wrap="square" lIns="0" tIns="0" rIns="0" bIns="0" rtlCol="0" anchor="t" anchorCtr="0">
              <a:spAutoFit/>
            </a:bodyPr>
            <a:lstStyle/>
            <a:p>
              <a:pPr defTabSz="912495">
                <a:spcBef>
                  <a:spcPct val="20000"/>
                </a:spcBef>
                <a:defRPr/>
              </a:pPr>
              <a:r>
                <a:rPr lang="zh-CN" altLang="en-US" sz="1400" b="1" dirty="0">
                  <a:solidFill>
                    <a:srgbClr val="445469"/>
                  </a:solidFill>
                  <a:cs typeface="+mn-ea"/>
                  <a:sym typeface="+mn-lt"/>
                </a:rPr>
                <a:t>单击编辑标题</a:t>
              </a:r>
              <a:endParaRPr lang="en-US" sz="1400" b="1" dirty="0">
                <a:solidFill>
                  <a:srgbClr val="445469"/>
                </a:solidFill>
                <a:cs typeface="+mn-ea"/>
                <a:sym typeface="+mn-lt"/>
              </a:endParaRPr>
            </a:p>
          </p:txBody>
        </p:sp>
        <p:sp>
          <p:nvSpPr>
            <p:cNvPr id="19" name="TextBox 13"/>
            <p:cNvSpPr txBox="1"/>
            <p:nvPr/>
          </p:nvSpPr>
          <p:spPr>
            <a:xfrm>
              <a:off x="7520562" y="4208518"/>
              <a:ext cx="1792349" cy="215444"/>
            </a:xfrm>
            <a:prstGeom prst="rect">
              <a:avLst/>
            </a:prstGeom>
            <a:noFill/>
          </p:spPr>
          <p:txBody>
            <a:bodyPr wrap="square" lIns="0" tIns="0" rIns="0" bIns="0" rtlCol="0" anchor="t" anchorCtr="0">
              <a:spAutoFit/>
            </a:bodyPr>
            <a:lstStyle/>
            <a:p>
              <a:pPr defTabSz="912495">
                <a:spcBef>
                  <a:spcPct val="20000"/>
                </a:spcBef>
                <a:defRPr/>
              </a:pPr>
              <a:r>
                <a:rPr lang="zh-CN" altLang="en-US" sz="1400" b="1" dirty="0">
                  <a:solidFill>
                    <a:srgbClr val="445469"/>
                  </a:solidFill>
                  <a:cs typeface="+mn-ea"/>
                  <a:sym typeface="+mn-lt"/>
                </a:rPr>
                <a:t>单击编辑标题</a:t>
              </a:r>
              <a:endParaRPr lang="en-US" sz="1400" b="1" dirty="0">
                <a:solidFill>
                  <a:srgbClr val="445469"/>
                </a:solidFill>
                <a:cs typeface="+mn-ea"/>
                <a:sym typeface="+mn-lt"/>
              </a:endParaRPr>
            </a:p>
          </p:txBody>
        </p:sp>
        <p:sp>
          <p:nvSpPr>
            <p:cNvPr id="20" name="TextBox 13"/>
            <p:cNvSpPr txBox="1"/>
            <p:nvPr/>
          </p:nvSpPr>
          <p:spPr>
            <a:xfrm>
              <a:off x="7520562" y="3402647"/>
              <a:ext cx="3568148" cy="430887"/>
            </a:xfrm>
            <a:prstGeom prst="rect">
              <a:avLst/>
            </a:prstGeom>
            <a:noFill/>
          </p:spPr>
          <p:txBody>
            <a:bodyPr wrap="square" lIns="0" tIns="0" rIns="0" bIns="0" rtlCol="0" anchor="t" anchorCtr="0">
              <a:spAutoFit/>
            </a:bodyPr>
            <a:lstStyle/>
            <a:p>
              <a:r>
                <a:rPr lang="zh-CN" altLang="en-US" sz="1400" dirty="0" smtClean="0">
                  <a:solidFill>
                    <a:schemeClr val="tx1">
                      <a:lumMod val="85000"/>
                      <a:lumOff val="15000"/>
                    </a:schemeClr>
                  </a:solidFill>
                  <a:cs typeface="+mn-ea"/>
                  <a:sym typeface="+mn-lt"/>
                </a:rPr>
                <a:t>点击编辑内容点击编辑内容点击编辑内容点击编辑内容</a:t>
              </a:r>
              <a:endParaRPr lang="en-US" altLang="zh-CN" sz="1200" dirty="0">
                <a:solidFill>
                  <a:schemeClr val="bg2"/>
                </a:solidFill>
                <a:cs typeface="+mn-ea"/>
                <a:sym typeface="+mn-lt"/>
              </a:endParaRPr>
            </a:p>
          </p:txBody>
        </p:sp>
        <p:sp>
          <p:nvSpPr>
            <p:cNvPr id="21" name="TextBox 13"/>
            <p:cNvSpPr txBox="1"/>
            <p:nvPr/>
          </p:nvSpPr>
          <p:spPr>
            <a:xfrm>
              <a:off x="7520562" y="4479278"/>
              <a:ext cx="3568148" cy="430887"/>
            </a:xfrm>
            <a:prstGeom prst="rect">
              <a:avLst/>
            </a:prstGeom>
            <a:noFill/>
          </p:spPr>
          <p:txBody>
            <a:bodyPr wrap="square" lIns="0" tIns="0" rIns="0" bIns="0" rtlCol="0" anchor="t" anchorCtr="0">
              <a:spAutoFit/>
            </a:bodyPr>
            <a:lstStyle/>
            <a:p>
              <a:r>
                <a:rPr lang="zh-CN" altLang="en-US" sz="1400" dirty="0" smtClean="0">
                  <a:solidFill>
                    <a:schemeClr val="tx1">
                      <a:lumMod val="85000"/>
                      <a:lumOff val="15000"/>
                    </a:schemeClr>
                  </a:solidFill>
                  <a:cs typeface="+mn-ea"/>
                  <a:sym typeface="+mn-lt"/>
                </a:rPr>
                <a:t>点击编辑内容点击编辑内容点击编辑内容点击编辑内容</a:t>
              </a:r>
              <a:endParaRPr lang="en-US" altLang="zh-CN" sz="1200" dirty="0">
                <a:solidFill>
                  <a:schemeClr val="bg2"/>
                </a:solidFill>
                <a:cs typeface="+mn-ea"/>
                <a:sym typeface="+mn-lt"/>
              </a:endParaRPr>
            </a:p>
          </p:txBody>
        </p:sp>
      </p:gr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bwMode="auto">
          <a:xfrm>
            <a:off x="223326" y="206326"/>
            <a:ext cx="2921000" cy="461665"/>
            <a:chOff x="608318" y="538132"/>
            <a:chExt cx="2521286" cy="461734"/>
          </a:xfrm>
        </p:grpSpPr>
        <p:sp>
          <p:nvSpPr>
            <p:cNvPr id="4" name="椭圆 3"/>
            <p:cNvSpPr/>
            <p:nvPr/>
          </p:nvSpPr>
          <p:spPr>
            <a:xfrm>
              <a:off x="608318" y="695318"/>
              <a:ext cx="87324" cy="85738"/>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2000">
                <a:solidFill>
                  <a:schemeClr val="tx1">
                    <a:lumMod val="75000"/>
                    <a:lumOff val="25000"/>
                  </a:schemeClr>
                </a:solidFill>
              </a:endParaRPr>
            </a:p>
          </p:txBody>
        </p:sp>
        <p:sp>
          <p:nvSpPr>
            <p:cNvPr id="5" name="椭圆 4"/>
            <p:cNvSpPr/>
            <p:nvPr/>
          </p:nvSpPr>
          <p:spPr>
            <a:xfrm>
              <a:off x="3042279" y="695318"/>
              <a:ext cx="87325" cy="85738"/>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2000">
                <a:solidFill>
                  <a:schemeClr val="tx1">
                    <a:lumMod val="75000"/>
                    <a:lumOff val="25000"/>
                  </a:schemeClr>
                </a:solidFill>
              </a:endParaRPr>
            </a:p>
          </p:txBody>
        </p:sp>
        <p:sp>
          <p:nvSpPr>
            <p:cNvPr id="6" name="文本框 31"/>
            <p:cNvSpPr txBox="1">
              <a:spLocks noChangeArrowheads="1"/>
            </p:cNvSpPr>
            <p:nvPr/>
          </p:nvSpPr>
          <p:spPr bwMode="auto">
            <a:xfrm>
              <a:off x="703979" y="538132"/>
              <a:ext cx="2338540" cy="4617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Tx/>
                <a:buNone/>
              </a:pPr>
              <a:r>
                <a:rPr lang="zh-CN" altLang="en-US" sz="2400" b="1" dirty="0">
                  <a:solidFill>
                    <a:schemeClr val="tx1">
                      <a:lumMod val="85000"/>
                      <a:lumOff val="15000"/>
                    </a:schemeClr>
                  </a:solidFill>
                  <a:latin typeface="微软雅黑" panose="020B0503020204020204" pitchFamily="34" charset="-122"/>
                  <a:ea typeface="微软雅黑" panose="020B0503020204020204" pitchFamily="34" charset="-122"/>
                </a:rPr>
                <a:t>点此添加您的标题</a:t>
              </a:r>
            </a:p>
          </p:txBody>
        </p:sp>
      </p:grpSp>
      <p:sp>
        <p:nvSpPr>
          <p:cNvPr id="7" name="Shape 539"/>
          <p:cNvSpPr/>
          <p:nvPr/>
        </p:nvSpPr>
        <p:spPr bwMode="auto">
          <a:xfrm>
            <a:off x="1476375" y="2495550"/>
            <a:ext cx="2527300" cy="1274763"/>
          </a:xfrm>
          <a:custGeom>
            <a:avLst/>
            <a:gdLst>
              <a:gd name="T0" fmla="*/ 5499 w 21600"/>
              <a:gd name="T1" fmla="*/ 0 h 21600"/>
              <a:gd name="T2" fmla="*/ 364703 w 21600"/>
              <a:gd name="T3" fmla="*/ 641336 h 21600"/>
              <a:gd name="T4" fmla="*/ 0 w 21600"/>
              <a:gd name="T5" fmla="*/ 1274763 h 21600"/>
              <a:gd name="T6" fmla="*/ 2169851 w 21600"/>
              <a:gd name="T7" fmla="*/ 1274763 h 21600"/>
              <a:gd name="T8" fmla="*/ 2527300 w 21600"/>
              <a:gd name="T9" fmla="*/ 647001 h 21600"/>
              <a:gd name="T10" fmla="*/ 2184593 w 21600"/>
              <a:gd name="T11" fmla="*/ 1062 h 21600"/>
              <a:gd name="T12" fmla="*/ 5499 w 21600"/>
              <a:gd name="T13" fmla="*/ 0 h 21600"/>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21600" h="21600" extrusionOk="0">
                <a:moveTo>
                  <a:pt x="47" y="0"/>
                </a:moveTo>
                <a:lnTo>
                  <a:pt x="3117" y="10867"/>
                </a:lnTo>
                <a:lnTo>
                  <a:pt x="0" y="21600"/>
                </a:lnTo>
                <a:lnTo>
                  <a:pt x="18545" y="21600"/>
                </a:lnTo>
                <a:lnTo>
                  <a:pt x="21600" y="10963"/>
                </a:lnTo>
                <a:lnTo>
                  <a:pt x="18671" y="18"/>
                </a:lnTo>
                <a:lnTo>
                  <a:pt x="47" y="0"/>
                </a:lnTo>
                <a:close/>
              </a:path>
            </a:pathLst>
          </a:custGeom>
          <a:solidFill>
            <a:schemeClr val="accent5">
              <a:lumMod val="60000"/>
              <a:lumOff val="40000"/>
            </a:schemeClr>
          </a:solidFill>
          <a:ln>
            <a:noFill/>
          </a:ln>
        </p:spPr>
        <p:txBody>
          <a:bodyPr lIns="0" tIns="0" rIns="0" bIns="0" anchor="ctr"/>
          <a:lstStyle/>
          <a:p>
            <a:endParaRPr lang="zh-CN" altLang="en-US">
              <a:cs typeface="+mn-ea"/>
              <a:sym typeface="+mn-lt"/>
            </a:endParaRPr>
          </a:p>
        </p:txBody>
      </p:sp>
      <p:sp>
        <p:nvSpPr>
          <p:cNvPr id="8" name="Shape 542"/>
          <p:cNvSpPr/>
          <p:nvPr/>
        </p:nvSpPr>
        <p:spPr bwMode="auto">
          <a:xfrm>
            <a:off x="2441575" y="2895600"/>
            <a:ext cx="563563" cy="469900"/>
          </a:xfrm>
          <a:custGeom>
            <a:avLst/>
            <a:gdLst>
              <a:gd name="T0" fmla="*/ 556675 w 21600"/>
              <a:gd name="T1" fmla="*/ 311831 h 21600"/>
              <a:gd name="T2" fmla="*/ 563563 w 21600"/>
              <a:gd name="T3" fmla="*/ 446057 h 21600"/>
              <a:gd name="T4" fmla="*/ 540316 w 21600"/>
              <a:gd name="T5" fmla="*/ 469900 h 21600"/>
              <a:gd name="T6" fmla="*/ 406078 w 21600"/>
              <a:gd name="T7" fmla="*/ 463069 h 21600"/>
              <a:gd name="T8" fmla="*/ 399608 w 21600"/>
              <a:gd name="T9" fmla="*/ 328843 h 21600"/>
              <a:gd name="T10" fmla="*/ 422620 w 21600"/>
              <a:gd name="T11" fmla="*/ 305000 h 21600"/>
              <a:gd name="T12" fmla="*/ 464131 w 21600"/>
              <a:gd name="T13" fmla="*/ 258206 h 21600"/>
              <a:gd name="T14" fmla="*/ 299341 w 21600"/>
              <a:gd name="T15" fmla="*/ 252397 h 21600"/>
              <a:gd name="T16" fmla="*/ 340590 w 21600"/>
              <a:gd name="T17" fmla="*/ 305000 h 21600"/>
              <a:gd name="T18" fmla="*/ 363837 w 21600"/>
              <a:gd name="T19" fmla="*/ 328843 h 21600"/>
              <a:gd name="T20" fmla="*/ 356949 w 21600"/>
              <a:gd name="T21" fmla="*/ 463069 h 21600"/>
              <a:gd name="T22" fmla="*/ 222894 w 21600"/>
              <a:gd name="T23" fmla="*/ 469900 h 21600"/>
              <a:gd name="T24" fmla="*/ 199647 w 21600"/>
              <a:gd name="T25" fmla="*/ 446057 h 21600"/>
              <a:gd name="T26" fmla="*/ 206483 w 21600"/>
              <a:gd name="T27" fmla="*/ 311831 h 21600"/>
              <a:gd name="T28" fmla="*/ 264144 w 21600"/>
              <a:gd name="T29" fmla="*/ 305000 h 21600"/>
              <a:gd name="T30" fmla="*/ 105825 w 21600"/>
              <a:gd name="T31" fmla="*/ 252397 h 21600"/>
              <a:gd name="T32" fmla="*/ 99693 w 21600"/>
              <a:gd name="T33" fmla="*/ 305000 h 21600"/>
              <a:gd name="T34" fmla="*/ 157954 w 21600"/>
              <a:gd name="T35" fmla="*/ 311831 h 21600"/>
              <a:gd name="T36" fmla="*/ 164790 w 21600"/>
              <a:gd name="T37" fmla="*/ 446057 h 21600"/>
              <a:gd name="T38" fmla="*/ 140943 w 21600"/>
              <a:gd name="T39" fmla="*/ 469900 h 21600"/>
              <a:gd name="T40" fmla="*/ 6836 w 21600"/>
              <a:gd name="T41" fmla="*/ 463069 h 21600"/>
              <a:gd name="T42" fmla="*/ 0 w 21600"/>
              <a:gd name="T43" fmla="*/ 328843 h 21600"/>
              <a:gd name="T44" fmla="*/ 23821 w 21600"/>
              <a:gd name="T45" fmla="*/ 305000 h 21600"/>
              <a:gd name="T46" fmla="*/ 64497 w 21600"/>
              <a:gd name="T47" fmla="*/ 258206 h 21600"/>
              <a:gd name="T48" fmla="*/ 105772 w 21600"/>
              <a:gd name="T49" fmla="*/ 217503 h 21600"/>
              <a:gd name="T50" fmla="*/ 264092 w 21600"/>
              <a:gd name="T51" fmla="*/ 164269 h 21600"/>
              <a:gd name="T52" fmla="*/ 206431 w 21600"/>
              <a:gd name="T53" fmla="*/ 157678 h 21600"/>
              <a:gd name="T54" fmla="*/ 199595 w 21600"/>
              <a:gd name="T55" fmla="*/ 23190 h 21600"/>
              <a:gd name="T56" fmla="*/ 222842 w 21600"/>
              <a:gd name="T57" fmla="*/ 0 h 21600"/>
              <a:gd name="T58" fmla="*/ 356897 w 21600"/>
              <a:gd name="T59" fmla="*/ 6831 h 21600"/>
              <a:gd name="T60" fmla="*/ 363785 w 21600"/>
              <a:gd name="T61" fmla="*/ 141057 h 21600"/>
              <a:gd name="T62" fmla="*/ 340538 w 21600"/>
              <a:gd name="T63" fmla="*/ 164269 h 21600"/>
              <a:gd name="T64" fmla="*/ 299288 w 21600"/>
              <a:gd name="T65" fmla="*/ 217503 h 21600"/>
              <a:gd name="T66" fmla="*/ 486673 w 21600"/>
              <a:gd name="T67" fmla="*/ 229272 h 21600"/>
              <a:gd name="T68" fmla="*/ 498936 w 21600"/>
              <a:gd name="T69" fmla="*/ 305000 h 21600"/>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0" t="0" r="r" b="b"/>
            <a:pathLst>
              <a:path w="21600" h="21600" extrusionOk="0">
                <a:moveTo>
                  <a:pt x="20709" y="14020"/>
                </a:moveTo>
                <a:cubicBezTo>
                  <a:pt x="20951" y="14020"/>
                  <a:pt x="21162" y="14126"/>
                  <a:pt x="21336" y="14334"/>
                </a:cubicBezTo>
                <a:cubicBezTo>
                  <a:pt x="21512" y="14549"/>
                  <a:pt x="21600" y="14810"/>
                  <a:pt x="21600" y="15116"/>
                </a:cubicBezTo>
                <a:lnTo>
                  <a:pt x="21600" y="20504"/>
                </a:lnTo>
                <a:cubicBezTo>
                  <a:pt x="21600" y="20816"/>
                  <a:pt x="21512" y="21071"/>
                  <a:pt x="21336" y="21286"/>
                </a:cubicBezTo>
                <a:cubicBezTo>
                  <a:pt x="21162" y="21494"/>
                  <a:pt x="20951" y="21600"/>
                  <a:pt x="20709" y="21600"/>
                </a:cubicBezTo>
                <a:lnTo>
                  <a:pt x="16198" y="21600"/>
                </a:lnTo>
                <a:cubicBezTo>
                  <a:pt x="15941" y="21600"/>
                  <a:pt x="15730" y="21494"/>
                  <a:pt x="15564" y="21286"/>
                </a:cubicBezTo>
                <a:cubicBezTo>
                  <a:pt x="15400" y="21071"/>
                  <a:pt x="15316" y="20816"/>
                  <a:pt x="15316" y="20504"/>
                </a:cubicBezTo>
                <a:lnTo>
                  <a:pt x="15316" y="15116"/>
                </a:lnTo>
                <a:cubicBezTo>
                  <a:pt x="15316" y="14810"/>
                  <a:pt x="15400" y="14549"/>
                  <a:pt x="15571" y="14334"/>
                </a:cubicBezTo>
                <a:cubicBezTo>
                  <a:pt x="15737" y="14126"/>
                  <a:pt x="15945" y="14020"/>
                  <a:pt x="16198" y="14020"/>
                </a:cubicBezTo>
                <a:lnTo>
                  <a:pt x="17789" y="14020"/>
                </a:lnTo>
                <a:lnTo>
                  <a:pt x="17789" y="11869"/>
                </a:lnTo>
                <a:cubicBezTo>
                  <a:pt x="17789" y="11699"/>
                  <a:pt x="17708" y="11611"/>
                  <a:pt x="17544" y="11602"/>
                </a:cubicBezTo>
                <a:lnTo>
                  <a:pt x="11473" y="11602"/>
                </a:lnTo>
                <a:lnTo>
                  <a:pt x="11473" y="14020"/>
                </a:lnTo>
                <a:lnTo>
                  <a:pt x="13054" y="14020"/>
                </a:lnTo>
                <a:cubicBezTo>
                  <a:pt x="13297" y="14020"/>
                  <a:pt x="13507" y="14126"/>
                  <a:pt x="13681" y="14334"/>
                </a:cubicBezTo>
                <a:cubicBezTo>
                  <a:pt x="13857" y="14549"/>
                  <a:pt x="13945" y="14810"/>
                  <a:pt x="13945" y="15116"/>
                </a:cubicBezTo>
                <a:lnTo>
                  <a:pt x="13945" y="20504"/>
                </a:lnTo>
                <a:cubicBezTo>
                  <a:pt x="13945" y="20816"/>
                  <a:pt x="13857" y="21071"/>
                  <a:pt x="13681" y="21286"/>
                </a:cubicBezTo>
                <a:cubicBezTo>
                  <a:pt x="13507" y="21494"/>
                  <a:pt x="13297" y="21600"/>
                  <a:pt x="13054" y="21600"/>
                </a:cubicBezTo>
                <a:lnTo>
                  <a:pt x="8543" y="21600"/>
                </a:lnTo>
                <a:cubicBezTo>
                  <a:pt x="8298" y="21600"/>
                  <a:pt x="8090" y="21494"/>
                  <a:pt x="7914" y="21286"/>
                </a:cubicBezTo>
                <a:cubicBezTo>
                  <a:pt x="7740" y="21071"/>
                  <a:pt x="7652" y="20816"/>
                  <a:pt x="7652" y="20504"/>
                </a:cubicBezTo>
                <a:lnTo>
                  <a:pt x="7652" y="15116"/>
                </a:lnTo>
                <a:cubicBezTo>
                  <a:pt x="7652" y="14810"/>
                  <a:pt x="7740" y="14549"/>
                  <a:pt x="7914" y="14334"/>
                </a:cubicBezTo>
                <a:cubicBezTo>
                  <a:pt x="8090" y="14126"/>
                  <a:pt x="8298" y="14020"/>
                  <a:pt x="8543" y="14020"/>
                </a:cubicBezTo>
                <a:lnTo>
                  <a:pt x="10124" y="14020"/>
                </a:lnTo>
                <a:lnTo>
                  <a:pt x="10124" y="11602"/>
                </a:lnTo>
                <a:lnTo>
                  <a:pt x="4056" y="11602"/>
                </a:lnTo>
                <a:cubicBezTo>
                  <a:pt x="3902" y="11602"/>
                  <a:pt x="3821" y="11690"/>
                  <a:pt x="3821" y="11869"/>
                </a:cubicBezTo>
                <a:lnTo>
                  <a:pt x="3821" y="14020"/>
                </a:lnTo>
                <a:lnTo>
                  <a:pt x="5402" y="14020"/>
                </a:lnTo>
                <a:cubicBezTo>
                  <a:pt x="5662" y="14020"/>
                  <a:pt x="5875" y="14126"/>
                  <a:pt x="6054" y="14334"/>
                </a:cubicBezTo>
                <a:cubicBezTo>
                  <a:pt x="6230" y="14549"/>
                  <a:pt x="6316" y="14810"/>
                  <a:pt x="6316" y="15116"/>
                </a:cubicBezTo>
                <a:lnTo>
                  <a:pt x="6316" y="20504"/>
                </a:lnTo>
                <a:cubicBezTo>
                  <a:pt x="6316" y="20816"/>
                  <a:pt x="6230" y="21071"/>
                  <a:pt x="6054" y="21286"/>
                </a:cubicBezTo>
                <a:cubicBezTo>
                  <a:pt x="5877" y="21494"/>
                  <a:pt x="5664" y="21600"/>
                  <a:pt x="5402" y="21600"/>
                </a:cubicBezTo>
                <a:lnTo>
                  <a:pt x="913" y="21600"/>
                </a:lnTo>
                <a:cubicBezTo>
                  <a:pt x="658" y="21600"/>
                  <a:pt x="441" y="21494"/>
                  <a:pt x="262" y="21286"/>
                </a:cubicBezTo>
                <a:cubicBezTo>
                  <a:pt x="88" y="21071"/>
                  <a:pt x="0" y="20816"/>
                  <a:pt x="0" y="20504"/>
                </a:cubicBezTo>
                <a:lnTo>
                  <a:pt x="0" y="15116"/>
                </a:lnTo>
                <a:cubicBezTo>
                  <a:pt x="0" y="14810"/>
                  <a:pt x="88" y="14549"/>
                  <a:pt x="262" y="14334"/>
                </a:cubicBezTo>
                <a:cubicBezTo>
                  <a:pt x="438" y="14126"/>
                  <a:pt x="656" y="14020"/>
                  <a:pt x="913" y="14020"/>
                </a:cubicBezTo>
                <a:lnTo>
                  <a:pt x="2472" y="14020"/>
                </a:lnTo>
                <a:lnTo>
                  <a:pt x="2472" y="11869"/>
                </a:lnTo>
                <a:cubicBezTo>
                  <a:pt x="2472" y="11352"/>
                  <a:pt x="2629" y="10912"/>
                  <a:pt x="2942" y="10544"/>
                </a:cubicBezTo>
                <a:cubicBezTo>
                  <a:pt x="3253" y="10180"/>
                  <a:pt x="3623" y="9998"/>
                  <a:pt x="4054" y="9998"/>
                </a:cubicBezTo>
                <a:lnTo>
                  <a:pt x="10122" y="9998"/>
                </a:lnTo>
                <a:lnTo>
                  <a:pt x="10122" y="7551"/>
                </a:lnTo>
                <a:lnTo>
                  <a:pt x="8541" y="7551"/>
                </a:lnTo>
                <a:cubicBezTo>
                  <a:pt x="8296" y="7551"/>
                  <a:pt x="8088" y="7451"/>
                  <a:pt x="7912" y="7248"/>
                </a:cubicBezTo>
                <a:cubicBezTo>
                  <a:pt x="7738" y="7045"/>
                  <a:pt x="7650" y="6790"/>
                  <a:pt x="7650" y="6484"/>
                </a:cubicBezTo>
                <a:lnTo>
                  <a:pt x="7650" y="1066"/>
                </a:lnTo>
                <a:cubicBezTo>
                  <a:pt x="7650" y="776"/>
                  <a:pt x="7738" y="523"/>
                  <a:pt x="7912" y="314"/>
                </a:cubicBezTo>
                <a:cubicBezTo>
                  <a:pt x="8088" y="103"/>
                  <a:pt x="8296" y="0"/>
                  <a:pt x="8541" y="0"/>
                </a:cubicBezTo>
                <a:lnTo>
                  <a:pt x="13052" y="0"/>
                </a:lnTo>
                <a:cubicBezTo>
                  <a:pt x="13294" y="0"/>
                  <a:pt x="13505" y="103"/>
                  <a:pt x="13679" y="314"/>
                </a:cubicBezTo>
                <a:cubicBezTo>
                  <a:pt x="13855" y="523"/>
                  <a:pt x="13943" y="776"/>
                  <a:pt x="13943" y="1066"/>
                </a:cubicBezTo>
                <a:lnTo>
                  <a:pt x="13943" y="6484"/>
                </a:lnTo>
                <a:cubicBezTo>
                  <a:pt x="13943" y="6790"/>
                  <a:pt x="13855" y="7045"/>
                  <a:pt x="13679" y="7248"/>
                </a:cubicBezTo>
                <a:cubicBezTo>
                  <a:pt x="13505" y="7451"/>
                  <a:pt x="13294" y="7551"/>
                  <a:pt x="13052" y="7551"/>
                </a:cubicBezTo>
                <a:lnTo>
                  <a:pt x="11471" y="7551"/>
                </a:lnTo>
                <a:lnTo>
                  <a:pt x="11471" y="9998"/>
                </a:lnTo>
                <a:lnTo>
                  <a:pt x="17541" y="9998"/>
                </a:lnTo>
                <a:cubicBezTo>
                  <a:pt x="17970" y="9998"/>
                  <a:pt x="18339" y="10177"/>
                  <a:pt x="18653" y="10539"/>
                </a:cubicBezTo>
                <a:cubicBezTo>
                  <a:pt x="18966" y="10900"/>
                  <a:pt x="19123" y="11344"/>
                  <a:pt x="19123" y="11869"/>
                </a:cubicBezTo>
                <a:lnTo>
                  <a:pt x="19123" y="14020"/>
                </a:lnTo>
                <a:lnTo>
                  <a:pt x="20709" y="14020"/>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lIns="19050" tIns="19050" rIns="19050" bIns="19050" anchor="ctr"/>
          <a:lstStyle/>
          <a:p>
            <a:endParaRPr lang="zh-CN" altLang="en-US">
              <a:cs typeface="+mn-ea"/>
              <a:sym typeface="+mn-lt"/>
            </a:endParaRPr>
          </a:p>
        </p:txBody>
      </p:sp>
      <p:sp>
        <p:nvSpPr>
          <p:cNvPr id="9" name="Shape 544"/>
          <p:cNvSpPr/>
          <p:nvPr/>
        </p:nvSpPr>
        <p:spPr bwMode="auto">
          <a:xfrm>
            <a:off x="3702050" y="2493963"/>
            <a:ext cx="2528888" cy="1276350"/>
          </a:xfrm>
          <a:custGeom>
            <a:avLst/>
            <a:gdLst>
              <a:gd name="T0" fmla="*/ 5503 w 21600"/>
              <a:gd name="T1" fmla="*/ 0 h 21600"/>
              <a:gd name="T2" fmla="*/ 364933 w 21600"/>
              <a:gd name="T3" fmla="*/ 642134 h 21600"/>
              <a:gd name="T4" fmla="*/ 0 w 21600"/>
              <a:gd name="T5" fmla="*/ 1276350 h 21600"/>
              <a:gd name="T6" fmla="*/ 2171214 w 21600"/>
              <a:gd name="T7" fmla="*/ 1276350 h 21600"/>
              <a:gd name="T8" fmla="*/ 2528888 w 21600"/>
              <a:gd name="T9" fmla="*/ 647807 h 21600"/>
              <a:gd name="T10" fmla="*/ 2185966 w 21600"/>
              <a:gd name="T11" fmla="*/ 1064 h 21600"/>
              <a:gd name="T12" fmla="*/ 5503 w 21600"/>
              <a:gd name="T13" fmla="*/ 0 h 21600"/>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21600" h="21600" extrusionOk="0">
                <a:moveTo>
                  <a:pt x="47" y="0"/>
                </a:moveTo>
                <a:lnTo>
                  <a:pt x="3117" y="10867"/>
                </a:lnTo>
                <a:lnTo>
                  <a:pt x="0" y="21600"/>
                </a:lnTo>
                <a:lnTo>
                  <a:pt x="18545" y="21600"/>
                </a:lnTo>
                <a:lnTo>
                  <a:pt x="21600" y="10963"/>
                </a:lnTo>
                <a:lnTo>
                  <a:pt x="18671" y="18"/>
                </a:lnTo>
                <a:lnTo>
                  <a:pt x="47" y="0"/>
                </a:lnTo>
                <a:close/>
              </a:path>
            </a:pathLst>
          </a:custGeom>
          <a:solidFill>
            <a:schemeClr val="accent5">
              <a:lumMod val="40000"/>
              <a:lumOff val="60000"/>
            </a:schemeClr>
          </a:solidFill>
          <a:ln>
            <a:noFill/>
          </a:ln>
        </p:spPr>
        <p:txBody>
          <a:bodyPr lIns="0" tIns="0" rIns="0" bIns="0" anchor="ctr"/>
          <a:lstStyle/>
          <a:p>
            <a:endParaRPr lang="zh-CN" altLang="en-US">
              <a:cs typeface="+mn-ea"/>
              <a:sym typeface="+mn-lt"/>
            </a:endParaRPr>
          </a:p>
        </p:txBody>
      </p:sp>
      <p:sp>
        <p:nvSpPr>
          <p:cNvPr id="10" name="Shape 547"/>
          <p:cNvSpPr/>
          <p:nvPr/>
        </p:nvSpPr>
        <p:spPr bwMode="auto">
          <a:xfrm>
            <a:off x="4695825" y="2890838"/>
            <a:ext cx="585788" cy="487362"/>
          </a:xfrm>
          <a:custGeom>
            <a:avLst/>
            <a:gdLst>
              <a:gd name="T0" fmla="*/ 360395 w 21600"/>
              <a:gd name="T1" fmla="*/ 174435 h 21600"/>
              <a:gd name="T2" fmla="*/ 327526 w 21600"/>
              <a:gd name="T3" fmla="*/ 243681 h 21600"/>
              <a:gd name="T4" fmla="*/ 334279 w 21600"/>
              <a:gd name="T5" fmla="*/ 311077 h 21600"/>
              <a:gd name="T6" fmla="*/ 282778 w 21600"/>
              <a:gd name="T7" fmla="*/ 352119 h 21600"/>
              <a:gd name="T8" fmla="*/ 221813 w 21600"/>
              <a:gd name="T9" fmla="*/ 349186 h 21600"/>
              <a:gd name="T10" fmla="*/ 151735 w 21600"/>
              <a:gd name="T11" fmla="*/ 382308 h 21600"/>
              <a:gd name="T12" fmla="*/ 99448 w 21600"/>
              <a:gd name="T13" fmla="*/ 340838 h 21600"/>
              <a:gd name="T14" fmla="*/ 40788 w 21600"/>
              <a:gd name="T15" fmla="*/ 320260 h 21600"/>
              <a:gd name="T16" fmla="*/ 62620 w 21600"/>
              <a:gd name="T17" fmla="*/ 272359 h 21600"/>
              <a:gd name="T18" fmla="*/ 0 w 21600"/>
              <a:gd name="T19" fmla="*/ 232399 h 21600"/>
              <a:gd name="T20" fmla="*/ 51311 w 21600"/>
              <a:gd name="T21" fmla="*/ 166199 h 21600"/>
              <a:gd name="T22" fmla="*/ 39514 w 21600"/>
              <a:gd name="T23" fmla="*/ 90455 h 21600"/>
              <a:gd name="T24" fmla="*/ 97035 w 21600"/>
              <a:gd name="T25" fmla="*/ 67847 h 21600"/>
              <a:gd name="T26" fmla="*/ 148156 w 21600"/>
              <a:gd name="T27" fmla="*/ 44404 h 21600"/>
              <a:gd name="T28" fmla="*/ 219074 w 21600"/>
              <a:gd name="T29" fmla="*/ 44404 h 21600"/>
              <a:gd name="T30" fmla="*/ 286602 w 21600"/>
              <a:gd name="T31" fmla="*/ 55866 h 21600"/>
              <a:gd name="T32" fmla="*/ 333655 w 21600"/>
              <a:gd name="T33" fmla="*/ 99435 h 21600"/>
              <a:gd name="T34" fmla="*/ 183899 w 21600"/>
              <a:gd name="T35" fmla="*/ 260490 h 21600"/>
              <a:gd name="T36" fmla="*/ 234641 w 21600"/>
              <a:gd name="T37" fmla="*/ 184115 h 21600"/>
              <a:gd name="T38" fmla="*/ 128304 w 21600"/>
              <a:gd name="T39" fmla="*/ 205572 h 21600"/>
              <a:gd name="T40" fmla="*/ 555848 w 21600"/>
              <a:gd name="T41" fmla="*/ 382489 h 21600"/>
              <a:gd name="T42" fmla="*/ 564987 w 21600"/>
              <a:gd name="T43" fmla="*/ 431879 h 21600"/>
              <a:gd name="T44" fmla="*/ 520673 w 21600"/>
              <a:gd name="T45" fmla="*/ 473102 h 21600"/>
              <a:gd name="T46" fmla="*/ 471153 w 21600"/>
              <a:gd name="T47" fmla="*/ 459339 h 21600"/>
              <a:gd name="T48" fmla="*/ 443707 w 21600"/>
              <a:gd name="T49" fmla="*/ 485061 h 21600"/>
              <a:gd name="T50" fmla="*/ 402404 w 21600"/>
              <a:gd name="T51" fmla="*/ 436708 h 21600"/>
              <a:gd name="T52" fmla="*/ 354917 w 21600"/>
              <a:gd name="T53" fmla="*/ 420598 h 21600"/>
              <a:gd name="T54" fmla="*/ 340408 w 21600"/>
              <a:gd name="T55" fmla="*/ 362949 h 21600"/>
              <a:gd name="T56" fmla="*/ 373874 w 21600"/>
              <a:gd name="T57" fmla="*/ 336686 h 21600"/>
              <a:gd name="T58" fmla="*/ 361805 w 21600"/>
              <a:gd name="T59" fmla="*/ 298035 h 21600"/>
              <a:gd name="T60" fmla="*/ 406092 w 21600"/>
              <a:gd name="T61" fmla="*/ 257444 h 21600"/>
              <a:gd name="T62" fmla="*/ 454989 w 21600"/>
              <a:gd name="T63" fmla="*/ 271140 h 21600"/>
              <a:gd name="T64" fmla="*/ 482814 w 21600"/>
              <a:gd name="T65" fmla="*/ 245283 h 21600"/>
              <a:gd name="T66" fmla="*/ 524307 w 21600"/>
              <a:gd name="T67" fmla="*/ 293703 h 21600"/>
              <a:gd name="T68" fmla="*/ 575076 w 21600"/>
              <a:gd name="T69" fmla="*/ 317959 h 21600"/>
              <a:gd name="T70" fmla="*/ 572635 w 21600"/>
              <a:gd name="T71" fmla="*/ 376013 h 21600"/>
              <a:gd name="T72" fmla="*/ 549339 w 21600"/>
              <a:gd name="T73" fmla="*/ 161168 h 21600"/>
              <a:gd name="T74" fmla="*/ 536647 w 21600"/>
              <a:gd name="T75" fmla="*/ 199976 h 21600"/>
              <a:gd name="T76" fmla="*/ 495859 w 21600"/>
              <a:gd name="T77" fmla="*/ 197810 h 21600"/>
              <a:gd name="T78" fmla="*/ 466244 w 21600"/>
              <a:gd name="T79" fmla="*/ 199976 h 21600"/>
              <a:gd name="T80" fmla="*/ 425429 w 21600"/>
              <a:gd name="T81" fmla="*/ 206926 h 21600"/>
              <a:gd name="T82" fmla="*/ 408452 w 21600"/>
              <a:gd name="T83" fmla="*/ 171005 h 21600"/>
              <a:gd name="T84" fmla="*/ 365385 w 21600"/>
              <a:gd name="T85" fmla="*/ 124413 h 21600"/>
              <a:gd name="T86" fmla="*/ 394105 w 21600"/>
              <a:gd name="T87" fmla="*/ 81430 h 21600"/>
              <a:gd name="T88" fmla="*/ 392315 w 21600"/>
              <a:gd name="T89" fmla="*/ 35740 h 21600"/>
              <a:gd name="T90" fmla="*/ 442107 w 21600"/>
              <a:gd name="T91" fmla="*/ 6679 h 21600"/>
              <a:gd name="T92" fmla="*/ 476305 w 21600"/>
              <a:gd name="T93" fmla="*/ 23195 h 21600"/>
              <a:gd name="T94" fmla="*/ 498598 w 21600"/>
              <a:gd name="T95" fmla="*/ 0 h 21600"/>
              <a:gd name="T96" fmla="*/ 546844 w 21600"/>
              <a:gd name="T97" fmla="*/ 30957 h 21600"/>
              <a:gd name="T98" fmla="*/ 574425 w 21600"/>
              <a:gd name="T99" fmla="*/ 72946 h 21600"/>
              <a:gd name="T100" fmla="*/ 573204 w 21600"/>
              <a:gd name="T101" fmla="*/ 133912 h 21600"/>
              <a:gd name="T102" fmla="*/ 463234 w 21600"/>
              <a:gd name="T103" fmla="*/ 401668 h 21600"/>
              <a:gd name="T104" fmla="*/ 437578 w 21600"/>
              <a:gd name="T105" fmla="*/ 339303 h 21600"/>
              <a:gd name="T106" fmla="*/ 498977 w 21600"/>
              <a:gd name="T107" fmla="*/ 132829 h 21600"/>
              <a:gd name="T108" fmla="*/ 441836 w 21600"/>
              <a:gd name="T109" fmla="*/ 108867 h 21600"/>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21600" h="21600" extrusionOk="0">
                <a:moveTo>
                  <a:pt x="11234" y="6152"/>
                </a:moveTo>
                <a:cubicBezTo>
                  <a:pt x="11406" y="6502"/>
                  <a:pt x="11552" y="6917"/>
                  <a:pt x="11672" y="7395"/>
                </a:cubicBezTo>
                <a:cubicBezTo>
                  <a:pt x="11747" y="7412"/>
                  <a:pt x="11886" y="7434"/>
                  <a:pt x="12089" y="7462"/>
                </a:cubicBezTo>
                <a:cubicBezTo>
                  <a:pt x="12291" y="7488"/>
                  <a:pt x="12501" y="7527"/>
                  <a:pt x="12715" y="7578"/>
                </a:cubicBezTo>
                <a:cubicBezTo>
                  <a:pt x="12929" y="7626"/>
                  <a:pt x="13120" y="7680"/>
                  <a:pt x="13289" y="7731"/>
                </a:cubicBezTo>
                <a:cubicBezTo>
                  <a:pt x="13459" y="7787"/>
                  <a:pt x="13543" y="7849"/>
                  <a:pt x="13543" y="7923"/>
                </a:cubicBezTo>
                <a:lnTo>
                  <a:pt x="13543" y="10328"/>
                </a:lnTo>
                <a:cubicBezTo>
                  <a:pt x="13543" y="10416"/>
                  <a:pt x="13459" y="10495"/>
                  <a:pt x="13289" y="10549"/>
                </a:cubicBezTo>
                <a:cubicBezTo>
                  <a:pt x="13120" y="10611"/>
                  <a:pt x="12929" y="10659"/>
                  <a:pt x="12715" y="10707"/>
                </a:cubicBezTo>
                <a:cubicBezTo>
                  <a:pt x="12501" y="10752"/>
                  <a:pt x="12289" y="10783"/>
                  <a:pt x="12077" y="10800"/>
                </a:cubicBezTo>
                <a:cubicBezTo>
                  <a:pt x="11867" y="10820"/>
                  <a:pt x="11731" y="10837"/>
                  <a:pt x="11672" y="10857"/>
                </a:cubicBezTo>
                <a:cubicBezTo>
                  <a:pt x="11566" y="11243"/>
                  <a:pt x="11430" y="11639"/>
                  <a:pt x="11255" y="12045"/>
                </a:cubicBezTo>
                <a:cubicBezTo>
                  <a:pt x="11430" y="12325"/>
                  <a:pt x="11594" y="12596"/>
                  <a:pt x="11757" y="12864"/>
                </a:cubicBezTo>
                <a:cubicBezTo>
                  <a:pt x="11919" y="13127"/>
                  <a:pt x="12100" y="13395"/>
                  <a:pt x="12303" y="13655"/>
                </a:cubicBezTo>
                <a:lnTo>
                  <a:pt x="12326" y="13787"/>
                </a:lnTo>
                <a:cubicBezTo>
                  <a:pt x="12326" y="13841"/>
                  <a:pt x="12249" y="13977"/>
                  <a:pt x="12096" y="14194"/>
                </a:cubicBezTo>
                <a:cubicBezTo>
                  <a:pt x="11940" y="14411"/>
                  <a:pt x="11762" y="14637"/>
                  <a:pt x="11559" y="14877"/>
                </a:cubicBezTo>
                <a:cubicBezTo>
                  <a:pt x="11357" y="15117"/>
                  <a:pt x="11166" y="15326"/>
                  <a:pt x="10992" y="15513"/>
                </a:cubicBezTo>
                <a:cubicBezTo>
                  <a:pt x="10813" y="15696"/>
                  <a:pt x="10702" y="15789"/>
                  <a:pt x="10658" y="15789"/>
                </a:cubicBezTo>
                <a:cubicBezTo>
                  <a:pt x="10643" y="15789"/>
                  <a:pt x="10566" y="15727"/>
                  <a:pt x="10427" y="15606"/>
                </a:cubicBezTo>
                <a:cubicBezTo>
                  <a:pt x="10288" y="15484"/>
                  <a:pt x="10135" y="15346"/>
                  <a:pt x="9966" y="15188"/>
                </a:cubicBezTo>
                <a:cubicBezTo>
                  <a:pt x="9796" y="15030"/>
                  <a:pt x="9638" y="14886"/>
                  <a:pt x="9493" y="14747"/>
                </a:cubicBezTo>
                <a:cubicBezTo>
                  <a:pt x="9344" y="14615"/>
                  <a:pt x="9250" y="14524"/>
                  <a:pt x="9205" y="14476"/>
                </a:cubicBezTo>
                <a:cubicBezTo>
                  <a:pt x="8866" y="14685"/>
                  <a:pt x="8537" y="14852"/>
                  <a:pt x="8212" y="14979"/>
                </a:cubicBezTo>
                <a:cubicBezTo>
                  <a:pt x="8212" y="15069"/>
                  <a:pt x="8200" y="15236"/>
                  <a:pt x="8179" y="15476"/>
                </a:cubicBezTo>
                <a:cubicBezTo>
                  <a:pt x="8156" y="15721"/>
                  <a:pt x="8127" y="15976"/>
                  <a:pt x="8090" y="16241"/>
                </a:cubicBezTo>
                <a:cubicBezTo>
                  <a:pt x="8052" y="16509"/>
                  <a:pt x="8005" y="16744"/>
                  <a:pt x="7948" y="16944"/>
                </a:cubicBezTo>
                <a:cubicBezTo>
                  <a:pt x="7892" y="17148"/>
                  <a:pt x="7833" y="17249"/>
                  <a:pt x="7774" y="17249"/>
                </a:cubicBezTo>
                <a:lnTo>
                  <a:pt x="5769" y="17249"/>
                </a:lnTo>
                <a:cubicBezTo>
                  <a:pt x="5708" y="17249"/>
                  <a:pt x="5651" y="17147"/>
                  <a:pt x="5595" y="16944"/>
                </a:cubicBezTo>
                <a:cubicBezTo>
                  <a:pt x="5538" y="16744"/>
                  <a:pt x="5494" y="16509"/>
                  <a:pt x="5463" y="16241"/>
                </a:cubicBezTo>
                <a:cubicBezTo>
                  <a:pt x="5435" y="15976"/>
                  <a:pt x="5406" y="15721"/>
                  <a:pt x="5385" y="15484"/>
                </a:cubicBezTo>
                <a:cubicBezTo>
                  <a:pt x="5362" y="15244"/>
                  <a:pt x="5352" y="15078"/>
                  <a:pt x="5352" y="14979"/>
                </a:cubicBezTo>
                <a:cubicBezTo>
                  <a:pt x="5013" y="14871"/>
                  <a:pt x="4682" y="14702"/>
                  <a:pt x="4359" y="14476"/>
                </a:cubicBezTo>
                <a:cubicBezTo>
                  <a:pt x="4126" y="14685"/>
                  <a:pt x="3895" y="14894"/>
                  <a:pt x="3667" y="15106"/>
                </a:cubicBezTo>
                <a:cubicBezTo>
                  <a:pt x="3439" y="15321"/>
                  <a:pt x="3213" y="15535"/>
                  <a:pt x="2996" y="15761"/>
                </a:cubicBezTo>
                <a:lnTo>
                  <a:pt x="2883" y="15789"/>
                </a:lnTo>
                <a:cubicBezTo>
                  <a:pt x="2855" y="15789"/>
                  <a:pt x="2751" y="15696"/>
                  <a:pt x="2573" y="15513"/>
                </a:cubicBezTo>
                <a:cubicBezTo>
                  <a:pt x="2396" y="15326"/>
                  <a:pt x="2212" y="15117"/>
                  <a:pt x="2022" y="14877"/>
                </a:cubicBezTo>
                <a:cubicBezTo>
                  <a:pt x="1829" y="14637"/>
                  <a:pt x="1657" y="14411"/>
                  <a:pt x="1504" y="14194"/>
                </a:cubicBezTo>
                <a:cubicBezTo>
                  <a:pt x="1349" y="13977"/>
                  <a:pt x="1273" y="13841"/>
                  <a:pt x="1273" y="13787"/>
                </a:cubicBezTo>
                <a:cubicBezTo>
                  <a:pt x="1273" y="13771"/>
                  <a:pt x="1320" y="13677"/>
                  <a:pt x="1419" y="13511"/>
                </a:cubicBezTo>
                <a:cubicBezTo>
                  <a:pt x="1516" y="13347"/>
                  <a:pt x="1629" y="13163"/>
                  <a:pt x="1751" y="12971"/>
                </a:cubicBezTo>
                <a:cubicBezTo>
                  <a:pt x="1876" y="12777"/>
                  <a:pt x="1991" y="12590"/>
                  <a:pt x="2100" y="12415"/>
                </a:cubicBezTo>
                <a:cubicBezTo>
                  <a:pt x="2210" y="12240"/>
                  <a:pt x="2278" y="12127"/>
                  <a:pt x="2309" y="12071"/>
                </a:cubicBezTo>
                <a:cubicBezTo>
                  <a:pt x="2135" y="11687"/>
                  <a:pt x="1989" y="11260"/>
                  <a:pt x="1869" y="10800"/>
                </a:cubicBezTo>
                <a:cubicBezTo>
                  <a:pt x="1794" y="10783"/>
                  <a:pt x="1655" y="10761"/>
                  <a:pt x="1452" y="10732"/>
                </a:cubicBezTo>
                <a:cubicBezTo>
                  <a:pt x="1250" y="10707"/>
                  <a:pt x="1043" y="10676"/>
                  <a:pt x="826" y="10639"/>
                </a:cubicBezTo>
                <a:cubicBezTo>
                  <a:pt x="612" y="10602"/>
                  <a:pt x="421" y="10554"/>
                  <a:pt x="252" y="10498"/>
                </a:cubicBezTo>
                <a:cubicBezTo>
                  <a:pt x="82" y="10439"/>
                  <a:pt x="0" y="10374"/>
                  <a:pt x="0" y="10300"/>
                </a:cubicBezTo>
                <a:lnTo>
                  <a:pt x="0" y="7869"/>
                </a:lnTo>
                <a:cubicBezTo>
                  <a:pt x="0" y="7798"/>
                  <a:pt x="82" y="7725"/>
                  <a:pt x="252" y="7660"/>
                </a:cubicBezTo>
                <a:cubicBezTo>
                  <a:pt x="421" y="7590"/>
                  <a:pt x="617" y="7539"/>
                  <a:pt x="838" y="7502"/>
                </a:cubicBezTo>
                <a:cubicBezTo>
                  <a:pt x="1059" y="7468"/>
                  <a:pt x="1273" y="7434"/>
                  <a:pt x="1476" y="7409"/>
                </a:cubicBezTo>
                <a:cubicBezTo>
                  <a:pt x="1678" y="7380"/>
                  <a:pt x="1817" y="7366"/>
                  <a:pt x="1892" y="7366"/>
                </a:cubicBezTo>
                <a:cubicBezTo>
                  <a:pt x="1982" y="6926"/>
                  <a:pt x="2121" y="6531"/>
                  <a:pt x="2309" y="6178"/>
                </a:cubicBezTo>
                <a:cubicBezTo>
                  <a:pt x="2135" y="5901"/>
                  <a:pt x="1965" y="5621"/>
                  <a:pt x="1796" y="5347"/>
                </a:cubicBezTo>
                <a:cubicBezTo>
                  <a:pt x="1629" y="5074"/>
                  <a:pt x="1452" y="4803"/>
                  <a:pt x="1273" y="4543"/>
                </a:cubicBezTo>
                <a:lnTo>
                  <a:pt x="1229" y="4407"/>
                </a:lnTo>
                <a:cubicBezTo>
                  <a:pt x="1229" y="4354"/>
                  <a:pt x="1304" y="4221"/>
                  <a:pt x="1457" y="4009"/>
                </a:cubicBezTo>
                <a:cubicBezTo>
                  <a:pt x="1612" y="3797"/>
                  <a:pt x="1789" y="3574"/>
                  <a:pt x="1987" y="3334"/>
                </a:cubicBezTo>
                <a:cubicBezTo>
                  <a:pt x="2187" y="3094"/>
                  <a:pt x="2375" y="2883"/>
                  <a:pt x="2551" y="2696"/>
                </a:cubicBezTo>
                <a:cubicBezTo>
                  <a:pt x="2728" y="2515"/>
                  <a:pt x="2839" y="2419"/>
                  <a:pt x="2883" y="2419"/>
                </a:cubicBezTo>
                <a:cubicBezTo>
                  <a:pt x="2900" y="2419"/>
                  <a:pt x="2975" y="2479"/>
                  <a:pt x="3114" y="2597"/>
                </a:cubicBezTo>
                <a:cubicBezTo>
                  <a:pt x="3253" y="2713"/>
                  <a:pt x="3408" y="2851"/>
                  <a:pt x="3578" y="3007"/>
                </a:cubicBezTo>
                <a:cubicBezTo>
                  <a:pt x="3745" y="3165"/>
                  <a:pt x="3907" y="3320"/>
                  <a:pt x="4060" y="3470"/>
                </a:cubicBezTo>
                <a:cubicBezTo>
                  <a:pt x="4215" y="3617"/>
                  <a:pt x="4307" y="3707"/>
                  <a:pt x="4336" y="3744"/>
                </a:cubicBezTo>
                <a:cubicBezTo>
                  <a:pt x="4660" y="3518"/>
                  <a:pt x="4999" y="3354"/>
                  <a:pt x="5352" y="3244"/>
                </a:cubicBezTo>
                <a:cubicBezTo>
                  <a:pt x="5352" y="3173"/>
                  <a:pt x="5362" y="3004"/>
                  <a:pt x="5385" y="2747"/>
                </a:cubicBezTo>
                <a:cubicBezTo>
                  <a:pt x="5406" y="2484"/>
                  <a:pt x="5435" y="2225"/>
                  <a:pt x="5463" y="1968"/>
                </a:cubicBezTo>
                <a:cubicBezTo>
                  <a:pt x="5494" y="1708"/>
                  <a:pt x="5534" y="1476"/>
                  <a:pt x="5583" y="1264"/>
                </a:cubicBezTo>
                <a:cubicBezTo>
                  <a:pt x="5630" y="1053"/>
                  <a:pt x="5694" y="948"/>
                  <a:pt x="5769" y="948"/>
                </a:cubicBezTo>
                <a:lnTo>
                  <a:pt x="7774" y="948"/>
                </a:lnTo>
                <a:cubicBezTo>
                  <a:pt x="7833" y="948"/>
                  <a:pt x="7892" y="1053"/>
                  <a:pt x="7948" y="1264"/>
                </a:cubicBezTo>
                <a:cubicBezTo>
                  <a:pt x="8005" y="1476"/>
                  <a:pt x="8047" y="1708"/>
                  <a:pt x="8078" y="1968"/>
                </a:cubicBezTo>
                <a:cubicBezTo>
                  <a:pt x="8109" y="2225"/>
                  <a:pt x="8134" y="2484"/>
                  <a:pt x="8156" y="2747"/>
                </a:cubicBezTo>
                <a:cubicBezTo>
                  <a:pt x="8179" y="3004"/>
                  <a:pt x="8198" y="3173"/>
                  <a:pt x="8212" y="3244"/>
                </a:cubicBezTo>
                <a:cubicBezTo>
                  <a:pt x="8551" y="3354"/>
                  <a:pt x="8873" y="3512"/>
                  <a:pt x="9182" y="3715"/>
                </a:cubicBezTo>
                <a:cubicBezTo>
                  <a:pt x="9415" y="3512"/>
                  <a:pt x="9650" y="3306"/>
                  <a:pt x="9886" y="3106"/>
                </a:cubicBezTo>
                <a:cubicBezTo>
                  <a:pt x="10123" y="2899"/>
                  <a:pt x="10352" y="2691"/>
                  <a:pt x="10568" y="2476"/>
                </a:cubicBezTo>
                <a:lnTo>
                  <a:pt x="10658" y="2419"/>
                </a:lnTo>
                <a:cubicBezTo>
                  <a:pt x="10688" y="2419"/>
                  <a:pt x="10792" y="2518"/>
                  <a:pt x="10968" y="2710"/>
                </a:cubicBezTo>
                <a:cubicBezTo>
                  <a:pt x="11145" y="2905"/>
                  <a:pt x="11331" y="3117"/>
                  <a:pt x="11526" y="3348"/>
                </a:cubicBezTo>
                <a:cubicBezTo>
                  <a:pt x="11721" y="3577"/>
                  <a:pt x="11900" y="3797"/>
                  <a:pt x="12060" y="4009"/>
                </a:cubicBezTo>
                <a:cubicBezTo>
                  <a:pt x="12223" y="4221"/>
                  <a:pt x="12303" y="4354"/>
                  <a:pt x="12303" y="4407"/>
                </a:cubicBezTo>
                <a:cubicBezTo>
                  <a:pt x="12303" y="4444"/>
                  <a:pt x="12253" y="4543"/>
                  <a:pt x="12152" y="4712"/>
                </a:cubicBezTo>
                <a:cubicBezTo>
                  <a:pt x="12049" y="4879"/>
                  <a:pt x="11936" y="5057"/>
                  <a:pt x="11813" y="5251"/>
                </a:cubicBezTo>
                <a:cubicBezTo>
                  <a:pt x="11689" y="5446"/>
                  <a:pt x="11568" y="5630"/>
                  <a:pt x="11453" y="5808"/>
                </a:cubicBezTo>
                <a:cubicBezTo>
                  <a:pt x="11335" y="5983"/>
                  <a:pt x="11260" y="6096"/>
                  <a:pt x="11234" y="6152"/>
                </a:cubicBezTo>
                <a:moveTo>
                  <a:pt x="6781" y="11545"/>
                </a:moveTo>
                <a:cubicBezTo>
                  <a:pt x="7061" y="11545"/>
                  <a:pt x="7322" y="11480"/>
                  <a:pt x="7570" y="11356"/>
                </a:cubicBezTo>
                <a:cubicBezTo>
                  <a:pt x="7819" y="11229"/>
                  <a:pt x="8036" y="11057"/>
                  <a:pt x="8219" y="10837"/>
                </a:cubicBezTo>
                <a:cubicBezTo>
                  <a:pt x="8403" y="10616"/>
                  <a:pt x="8546" y="10357"/>
                  <a:pt x="8652" y="10060"/>
                </a:cubicBezTo>
                <a:cubicBezTo>
                  <a:pt x="8758" y="9761"/>
                  <a:pt x="8810" y="9447"/>
                  <a:pt x="8810" y="9111"/>
                </a:cubicBezTo>
                <a:cubicBezTo>
                  <a:pt x="8810" y="8778"/>
                  <a:pt x="8758" y="8459"/>
                  <a:pt x="8652" y="8160"/>
                </a:cubicBezTo>
                <a:cubicBezTo>
                  <a:pt x="8546" y="7858"/>
                  <a:pt x="8403" y="7592"/>
                  <a:pt x="8219" y="7372"/>
                </a:cubicBezTo>
                <a:cubicBezTo>
                  <a:pt x="8036" y="7152"/>
                  <a:pt x="7819" y="6980"/>
                  <a:pt x="7570" y="6847"/>
                </a:cubicBezTo>
                <a:cubicBezTo>
                  <a:pt x="7322" y="6717"/>
                  <a:pt x="7061" y="6649"/>
                  <a:pt x="6781" y="6649"/>
                </a:cubicBezTo>
                <a:cubicBezTo>
                  <a:pt x="6211" y="6649"/>
                  <a:pt x="5727" y="6889"/>
                  <a:pt x="5329" y="7367"/>
                </a:cubicBezTo>
                <a:cubicBezTo>
                  <a:pt x="4931" y="7844"/>
                  <a:pt x="4731" y="8425"/>
                  <a:pt x="4731" y="9111"/>
                </a:cubicBezTo>
                <a:cubicBezTo>
                  <a:pt x="4731" y="9447"/>
                  <a:pt x="4785" y="9761"/>
                  <a:pt x="4896" y="10060"/>
                </a:cubicBezTo>
                <a:cubicBezTo>
                  <a:pt x="5004" y="10357"/>
                  <a:pt x="5150" y="10616"/>
                  <a:pt x="5334" y="10837"/>
                </a:cubicBezTo>
                <a:cubicBezTo>
                  <a:pt x="5517" y="11057"/>
                  <a:pt x="5736" y="11229"/>
                  <a:pt x="5988" y="11356"/>
                </a:cubicBezTo>
                <a:cubicBezTo>
                  <a:pt x="6240" y="11480"/>
                  <a:pt x="6501" y="11545"/>
                  <a:pt x="6781" y="11545"/>
                </a:cubicBezTo>
                <a:moveTo>
                  <a:pt x="20496" y="16952"/>
                </a:moveTo>
                <a:cubicBezTo>
                  <a:pt x="20428" y="17294"/>
                  <a:pt x="20341" y="17613"/>
                  <a:pt x="20235" y="17913"/>
                </a:cubicBezTo>
                <a:cubicBezTo>
                  <a:pt x="20251" y="17963"/>
                  <a:pt x="20294" y="18051"/>
                  <a:pt x="20364" y="18161"/>
                </a:cubicBezTo>
                <a:cubicBezTo>
                  <a:pt x="20437" y="18274"/>
                  <a:pt x="20508" y="18398"/>
                  <a:pt x="20574" y="18528"/>
                </a:cubicBezTo>
                <a:cubicBezTo>
                  <a:pt x="20642" y="18655"/>
                  <a:pt x="20701" y="18779"/>
                  <a:pt x="20755" y="18898"/>
                </a:cubicBezTo>
                <a:cubicBezTo>
                  <a:pt x="20807" y="19014"/>
                  <a:pt x="20833" y="19098"/>
                  <a:pt x="20833" y="19141"/>
                </a:cubicBezTo>
                <a:cubicBezTo>
                  <a:pt x="20833" y="19177"/>
                  <a:pt x="20762" y="19282"/>
                  <a:pt x="20626" y="19460"/>
                </a:cubicBezTo>
                <a:cubicBezTo>
                  <a:pt x="20487" y="19635"/>
                  <a:pt x="20324" y="19821"/>
                  <a:pt x="20141" y="20013"/>
                </a:cubicBezTo>
                <a:cubicBezTo>
                  <a:pt x="19957" y="20205"/>
                  <a:pt x="19778" y="20389"/>
                  <a:pt x="19611" y="20558"/>
                </a:cubicBezTo>
                <a:cubicBezTo>
                  <a:pt x="19442" y="20730"/>
                  <a:pt x="19333" y="20849"/>
                  <a:pt x="19289" y="20911"/>
                </a:cubicBezTo>
                <a:lnTo>
                  <a:pt x="19199" y="20968"/>
                </a:lnTo>
                <a:cubicBezTo>
                  <a:pt x="19169" y="20968"/>
                  <a:pt x="19107" y="20928"/>
                  <a:pt x="19013" y="20852"/>
                </a:cubicBezTo>
                <a:cubicBezTo>
                  <a:pt x="18919" y="20773"/>
                  <a:pt x="18823" y="20685"/>
                  <a:pt x="18726" y="20586"/>
                </a:cubicBezTo>
                <a:cubicBezTo>
                  <a:pt x="18630" y="20488"/>
                  <a:pt x="18533" y="20392"/>
                  <a:pt x="18439" y="20295"/>
                </a:cubicBezTo>
                <a:cubicBezTo>
                  <a:pt x="18345" y="20199"/>
                  <a:pt x="18284" y="20137"/>
                  <a:pt x="18253" y="20101"/>
                </a:cubicBezTo>
                <a:cubicBezTo>
                  <a:pt x="17975" y="20208"/>
                  <a:pt x="17681" y="20295"/>
                  <a:pt x="17373" y="20358"/>
                </a:cubicBezTo>
                <a:cubicBezTo>
                  <a:pt x="17359" y="20411"/>
                  <a:pt x="17323" y="20510"/>
                  <a:pt x="17274" y="20649"/>
                </a:cubicBezTo>
                <a:cubicBezTo>
                  <a:pt x="17220" y="20787"/>
                  <a:pt x="17161" y="20925"/>
                  <a:pt x="17097" y="21061"/>
                </a:cubicBezTo>
                <a:cubicBezTo>
                  <a:pt x="17034" y="21196"/>
                  <a:pt x="16973" y="21320"/>
                  <a:pt x="16911" y="21431"/>
                </a:cubicBezTo>
                <a:cubicBezTo>
                  <a:pt x="16853" y="21546"/>
                  <a:pt x="16798" y="21600"/>
                  <a:pt x="16754" y="21600"/>
                </a:cubicBezTo>
                <a:cubicBezTo>
                  <a:pt x="16709" y="21600"/>
                  <a:pt x="16577" y="21569"/>
                  <a:pt x="16361" y="21498"/>
                </a:cubicBezTo>
                <a:cubicBezTo>
                  <a:pt x="16142" y="21431"/>
                  <a:pt x="15906" y="21349"/>
                  <a:pt x="15655" y="21247"/>
                </a:cubicBezTo>
                <a:cubicBezTo>
                  <a:pt x="15405" y="21148"/>
                  <a:pt x="15179" y="21044"/>
                  <a:pt x="14979" y="20931"/>
                </a:cubicBezTo>
                <a:cubicBezTo>
                  <a:pt x="14779" y="20818"/>
                  <a:pt x="14680" y="20719"/>
                  <a:pt x="14680" y="20629"/>
                </a:cubicBezTo>
                <a:cubicBezTo>
                  <a:pt x="14680" y="20420"/>
                  <a:pt x="14699" y="20205"/>
                  <a:pt x="14737" y="19985"/>
                </a:cubicBezTo>
                <a:cubicBezTo>
                  <a:pt x="14774" y="19765"/>
                  <a:pt x="14810" y="19556"/>
                  <a:pt x="14838" y="19355"/>
                </a:cubicBezTo>
                <a:cubicBezTo>
                  <a:pt x="14718" y="19248"/>
                  <a:pt x="14612" y="19129"/>
                  <a:pt x="14518" y="18999"/>
                </a:cubicBezTo>
                <a:cubicBezTo>
                  <a:pt x="14424" y="18870"/>
                  <a:pt x="14339" y="18731"/>
                  <a:pt x="14264" y="18587"/>
                </a:cubicBezTo>
                <a:cubicBezTo>
                  <a:pt x="14092" y="18607"/>
                  <a:pt x="13920" y="18618"/>
                  <a:pt x="13750" y="18630"/>
                </a:cubicBezTo>
                <a:cubicBezTo>
                  <a:pt x="13583" y="18638"/>
                  <a:pt x="13414" y="18641"/>
                  <a:pt x="13251" y="18641"/>
                </a:cubicBezTo>
                <a:lnTo>
                  <a:pt x="13087" y="18641"/>
                </a:lnTo>
                <a:cubicBezTo>
                  <a:pt x="13037" y="18641"/>
                  <a:pt x="13007" y="18590"/>
                  <a:pt x="12990" y="18491"/>
                </a:cubicBezTo>
                <a:cubicBezTo>
                  <a:pt x="12976" y="18418"/>
                  <a:pt x="12945" y="18260"/>
                  <a:pt x="12901" y="18011"/>
                </a:cubicBezTo>
                <a:cubicBezTo>
                  <a:pt x="12856" y="17763"/>
                  <a:pt x="12804" y="17503"/>
                  <a:pt x="12748" y="17229"/>
                </a:cubicBezTo>
                <a:cubicBezTo>
                  <a:pt x="12691" y="16953"/>
                  <a:pt x="12644" y="16704"/>
                  <a:pt x="12609" y="16478"/>
                </a:cubicBezTo>
                <a:cubicBezTo>
                  <a:pt x="12569" y="16252"/>
                  <a:pt x="12552" y="16123"/>
                  <a:pt x="12552" y="16086"/>
                </a:cubicBezTo>
                <a:cubicBezTo>
                  <a:pt x="12552" y="16032"/>
                  <a:pt x="12602" y="15973"/>
                  <a:pt x="12703" y="15911"/>
                </a:cubicBezTo>
                <a:cubicBezTo>
                  <a:pt x="12804" y="15849"/>
                  <a:pt x="12922" y="15784"/>
                  <a:pt x="13054" y="15713"/>
                </a:cubicBezTo>
                <a:cubicBezTo>
                  <a:pt x="13183" y="15645"/>
                  <a:pt x="13310" y="15592"/>
                  <a:pt x="13430" y="15546"/>
                </a:cubicBezTo>
                <a:cubicBezTo>
                  <a:pt x="13550" y="15501"/>
                  <a:pt x="13633" y="15470"/>
                  <a:pt x="13677" y="15453"/>
                </a:cubicBezTo>
                <a:cubicBezTo>
                  <a:pt x="13708" y="15241"/>
                  <a:pt x="13743" y="15069"/>
                  <a:pt x="13786" y="14922"/>
                </a:cubicBezTo>
                <a:cubicBezTo>
                  <a:pt x="13826" y="14778"/>
                  <a:pt x="13885" y="14615"/>
                  <a:pt x="13960" y="14423"/>
                </a:cubicBezTo>
                <a:cubicBezTo>
                  <a:pt x="13929" y="14389"/>
                  <a:pt x="13882" y="14310"/>
                  <a:pt x="13814" y="14194"/>
                </a:cubicBezTo>
                <a:cubicBezTo>
                  <a:pt x="13746" y="14075"/>
                  <a:pt x="13677" y="13951"/>
                  <a:pt x="13604" y="13824"/>
                </a:cubicBezTo>
                <a:cubicBezTo>
                  <a:pt x="13534" y="13694"/>
                  <a:pt x="13470" y="13567"/>
                  <a:pt x="13419" y="13446"/>
                </a:cubicBezTo>
                <a:cubicBezTo>
                  <a:pt x="13367" y="13325"/>
                  <a:pt x="13341" y="13243"/>
                  <a:pt x="13341" y="13209"/>
                </a:cubicBezTo>
                <a:cubicBezTo>
                  <a:pt x="13341" y="13172"/>
                  <a:pt x="13409" y="13065"/>
                  <a:pt x="13548" y="12887"/>
                </a:cubicBezTo>
                <a:cubicBezTo>
                  <a:pt x="13687" y="12715"/>
                  <a:pt x="13849" y="12531"/>
                  <a:pt x="14033" y="12336"/>
                </a:cubicBezTo>
                <a:cubicBezTo>
                  <a:pt x="14216" y="12144"/>
                  <a:pt x="14393" y="11961"/>
                  <a:pt x="14562" y="11797"/>
                </a:cubicBezTo>
                <a:cubicBezTo>
                  <a:pt x="14732" y="11628"/>
                  <a:pt x="14838" y="11517"/>
                  <a:pt x="14883" y="11467"/>
                </a:cubicBezTo>
                <a:lnTo>
                  <a:pt x="14974" y="11410"/>
                </a:lnTo>
                <a:cubicBezTo>
                  <a:pt x="15005" y="11410"/>
                  <a:pt x="15066" y="11450"/>
                  <a:pt x="15160" y="11526"/>
                </a:cubicBezTo>
                <a:cubicBezTo>
                  <a:pt x="15254" y="11599"/>
                  <a:pt x="15349" y="11690"/>
                  <a:pt x="15447" y="11789"/>
                </a:cubicBezTo>
                <a:cubicBezTo>
                  <a:pt x="15544" y="11887"/>
                  <a:pt x="15640" y="11983"/>
                  <a:pt x="15735" y="12076"/>
                </a:cubicBezTo>
                <a:cubicBezTo>
                  <a:pt x="15829" y="12175"/>
                  <a:pt x="15890" y="12237"/>
                  <a:pt x="15920" y="12277"/>
                </a:cubicBezTo>
                <a:cubicBezTo>
                  <a:pt x="16184" y="12167"/>
                  <a:pt x="16469" y="12082"/>
                  <a:pt x="16777" y="12017"/>
                </a:cubicBezTo>
                <a:cubicBezTo>
                  <a:pt x="16791" y="11964"/>
                  <a:pt x="16827" y="11868"/>
                  <a:pt x="16878" y="11726"/>
                </a:cubicBezTo>
                <a:cubicBezTo>
                  <a:pt x="16930" y="11588"/>
                  <a:pt x="16991" y="11450"/>
                  <a:pt x="17064" y="11317"/>
                </a:cubicBezTo>
                <a:cubicBezTo>
                  <a:pt x="17135" y="11178"/>
                  <a:pt x="17201" y="11057"/>
                  <a:pt x="17262" y="10941"/>
                </a:cubicBezTo>
                <a:cubicBezTo>
                  <a:pt x="17321" y="10831"/>
                  <a:pt x="17373" y="10775"/>
                  <a:pt x="17420" y="10775"/>
                </a:cubicBezTo>
                <a:cubicBezTo>
                  <a:pt x="17448" y="10775"/>
                  <a:pt x="17575" y="10806"/>
                  <a:pt x="17803" y="10871"/>
                </a:cubicBezTo>
                <a:cubicBezTo>
                  <a:pt x="18027" y="10930"/>
                  <a:pt x="18265" y="11015"/>
                  <a:pt x="18517" y="11119"/>
                </a:cubicBezTo>
                <a:cubicBezTo>
                  <a:pt x="18768" y="11224"/>
                  <a:pt x="18997" y="11328"/>
                  <a:pt x="19199" y="11438"/>
                </a:cubicBezTo>
                <a:cubicBezTo>
                  <a:pt x="19402" y="11546"/>
                  <a:pt x="19503" y="11647"/>
                  <a:pt x="19503" y="11746"/>
                </a:cubicBezTo>
                <a:cubicBezTo>
                  <a:pt x="19503" y="11955"/>
                  <a:pt x="19482" y="12167"/>
                  <a:pt x="19442" y="12384"/>
                </a:cubicBezTo>
                <a:cubicBezTo>
                  <a:pt x="19399" y="12599"/>
                  <a:pt x="19364" y="12810"/>
                  <a:pt x="19333" y="13017"/>
                </a:cubicBezTo>
                <a:cubicBezTo>
                  <a:pt x="19453" y="13124"/>
                  <a:pt x="19562" y="13245"/>
                  <a:pt x="19656" y="13375"/>
                </a:cubicBezTo>
                <a:cubicBezTo>
                  <a:pt x="19750" y="13505"/>
                  <a:pt x="19835" y="13643"/>
                  <a:pt x="19910" y="13787"/>
                </a:cubicBezTo>
                <a:cubicBezTo>
                  <a:pt x="20096" y="13771"/>
                  <a:pt x="20282" y="13756"/>
                  <a:pt x="20466" y="13748"/>
                </a:cubicBezTo>
                <a:cubicBezTo>
                  <a:pt x="20651" y="13737"/>
                  <a:pt x="20830" y="13734"/>
                  <a:pt x="21002" y="13734"/>
                </a:cubicBezTo>
                <a:cubicBezTo>
                  <a:pt x="21061" y="13734"/>
                  <a:pt x="21129" y="13852"/>
                  <a:pt x="21205" y="14092"/>
                </a:cubicBezTo>
                <a:cubicBezTo>
                  <a:pt x="21280" y="14333"/>
                  <a:pt x="21346" y="14604"/>
                  <a:pt x="21402" y="14911"/>
                </a:cubicBezTo>
                <a:cubicBezTo>
                  <a:pt x="21459" y="15216"/>
                  <a:pt x="21506" y="15507"/>
                  <a:pt x="21544" y="15784"/>
                </a:cubicBezTo>
                <a:cubicBezTo>
                  <a:pt x="21581" y="16058"/>
                  <a:pt x="21600" y="16236"/>
                  <a:pt x="21600" y="16315"/>
                </a:cubicBezTo>
                <a:cubicBezTo>
                  <a:pt x="21600" y="16371"/>
                  <a:pt x="21548" y="16427"/>
                  <a:pt x="21447" y="16492"/>
                </a:cubicBezTo>
                <a:cubicBezTo>
                  <a:pt x="21346" y="16554"/>
                  <a:pt x="21235" y="16614"/>
                  <a:pt x="21115" y="16665"/>
                </a:cubicBezTo>
                <a:cubicBezTo>
                  <a:pt x="20995" y="16721"/>
                  <a:pt x="20873" y="16777"/>
                  <a:pt x="20748" y="16837"/>
                </a:cubicBezTo>
                <a:cubicBezTo>
                  <a:pt x="20623" y="16893"/>
                  <a:pt x="20541" y="16933"/>
                  <a:pt x="20496" y="16952"/>
                </a:cubicBezTo>
                <a:moveTo>
                  <a:pt x="20515" y="6070"/>
                </a:moveTo>
                <a:cubicBezTo>
                  <a:pt x="20416" y="6395"/>
                  <a:pt x="20301" y="6678"/>
                  <a:pt x="20164" y="6920"/>
                </a:cubicBezTo>
                <a:cubicBezTo>
                  <a:pt x="20181" y="6960"/>
                  <a:pt x="20211" y="7030"/>
                  <a:pt x="20256" y="7143"/>
                </a:cubicBezTo>
                <a:cubicBezTo>
                  <a:pt x="20301" y="7256"/>
                  <a:pt x="20353" y="7378"/>
                  <a:pt x="20409" y="7510"/>
                </a:cubicBezTo>
                <a:cubicBezTo>
                  <a:pt x="20463" y="7640"/>
                  <a:pt x="20510" y="7759"/>
                  <a:pt x="20550" y="7869"/>
                </a:cubicBezTo>
                <a:cubicBezTo>
                  <a:pt x="20586" y="7974"/>
                  <a:pt x="20604" y="8041"/>
                  <a:pt x="20604" y="8058"/>
                </a:cubicBezTo>
                <a:cubicBezTo>
                  <a:pt x="20604" y="8112"/>
                  <a:pt x="20520" y="8216"/>
                  <a:pt x="20353" y="8375"/>
                </a:cubicBezTo>
                <a:cubicBezTo>
                  <a:pt x="20183" y="8533"/>
                  <a:pt x="19995" y="8696"/>
                  <a:pt x="19788" y="8863"/>
                </a:cubicBezTo>
                <a:cubicBezTo>
                  <a:pt x="19581" y="9027"/>
                  <a:pt x="19388" y="9176"/>
                  <a:pt x="19209" y="9309"/>
                </a:cubicBezTo>
                <a:cubicBezTo>
                  <a:pt x="19027" y="9439"/>
                  <a:pt x="18931" y="9501"/>
                  <a:pt x="18914" y="9501"/>
                </a:cubicBezTo>
                <a:cubicBezTo>
                  <a:pt x="18886" y="9501"/>
                  <a:pt x="18832" y="9462"/>
                  <a:pt x="18757" y="9374"/>
                </a:cubicBezTo>
                <a:cubicBezTo>
                  <a:pt x="18684" y="9289"/>
                  <a:pt x="18601" y="9193"/>
                  <a:pt x="18514" y="9083"/>
                </a:cubicBezTo>
                <a:cubicBezTo>
                  <a:pt x="18430" y="8979"/>
                  <a:pt x="18352" y="8871"/>
                  <a:pt x="18284" y="8767"/>
                </a:cubicBezTo>
                <a:cubicBezTo>
                  <a:pt x="18215" y="8663"/>
                  <a:pt x="18168" y="8592"/>
                  <a:pt x="18138" y="8558"/>
                </a:cubicBezTo>
                <a:cubicBezTo>
                  <a:pt x="18032" y="8592"/>
                  <a:pt x="17926" y="8620"/>
                  <a:pt x="17815" y="8640"/>
                </a:cubicBezTo>
                <a:cubicBezTo>
                  <a:pt x="17707" y="8657"/>
                  <a:pt x="17596" y="8657"/>
                  <a:pt x="17483" y="8640"/>
                </a:cubicBezTo>
                <a:lnTo>
                  <a:pt x="17326" y="8640"/>
                </a:lnTo>
                <a:cubicBezTo>
                  <a:pt x="17297" y="8674"/>
                  <a:pt x="17250" y="8750"/>
                  <a:pt x="17192" y="8863"/>
                </a:cubicBezTo>
                <a:cubicBezTo>
                  <a:pt x="17130" y="8973"/>
                  <a:pt x="17067" y="9092"/>
                  <a:pt x="16994" y="9213"/>
                </a:cubicBezTo>
                <a:cubicBezTo>
                  <a:pt x="16923" y="9335"/>
                  <a:pt x="16853" y="9442"/>
                  <a:pt x="16784" y="9529"/>
                </a:cubicBezTo>
                <a:cubicBezTo>
                  <a:pt x="16718" y="9620"/>
                  <a:pt x="16669" y="9668"/>
                  <a:pt x="16638" y="9668"/>
                </a:cubicBezTo>
                <a:cubicBezTo>
                  <a:pt x="16610" y="9668"/>
                  <a:pt x="16495" y="9617"/>
                  <a:pt x="16302" y="9518"/>
                </a:cubicBezTo>
                <a:cubicBezTo>
                  <a:pt x="16106" y="9419"/>
                  <a:pt x="15902" y="9304"/>
                  <a:pt x="15687" y="9171"/>
                </a:cubicBezTo>
                <a:cubicBezTo>
                  <a:pt x="15473" y="9041"/>
                  <a:pt x="15278" y="8911"/>
                  <a:pt x="15101" y="8778"/>
                </a:cubicBezTo>
                <a:cubicBezTo>
                  <a:pt x="14925" y="8649"/>
                  <a:pt x="14835" y="8558"/>
                  <a:pt x="14835" y="8505"/>
                </a:cubicBezTo>
                <a:cubicBezTo>
                  <a:pt x="14835" y="8488"/>
                  <a:pt x="14847" y="8420"/>
                  <a:pt x="14868" y="8307"/>
                </a:cubicBezTo>
                <a:cubicBezTo>
                  <a:pt x="14892" y="8194"/>
                  <a:pt x="14923" y="8073"/>
                  <a:pt x="14960" y="7948"/>
                </a:cubicBezTo>
                <a:cubicBezTo>
                  <a:pt x="14998" y="7824"/>
                  <a:pt x="15031" y="7700"/>
                  <a:pt x="15061" y="7579"/>
                </a:cubicBezTo>
                <a:cubicBezTo>
                  <a:pt x="15092" y="7457"/>
                  <a:pt x="15113" y="7378"/>
                  <a:pt x="15130" y="7341"/>
                </a:cubicBezTo>
                <a:cubicBezTo>
                  <a:pt x="14958" y="7132"/>
                  <a:pt x="14814" y="6867"/>
                  <a:pt x="14701" y="6542"/>
                </a:cubicBezTo>
                <a:cubicBezTo>
                  <a:pt x="14303" y="6525"/>
                  <a:pt x="14021" y="6503"/>
                  <a:pt x="13856" y="6475"/>
                </a:cubicBezTo>
                <a:cubicBezTo>
                  <a:pt x="13692" y="6446"/>
                  <a:pt x="13581" y="6364"/>
                  <a:pt x="13529" y="6226"/>
                </a:cubicBezTo>
                <a:cubicBezTo>
                  <a:pt x="13477" y="6085"/>
                  <a:pt x="13459" y="5850"/>
                  <a:pt x="13473" y="5514"/>
                </a:cubicBezTo>
                <a:cubicBezTo>
                  <a:pt x="13489" y="5184"/>
                  <a:pt x="13473" y="4693"/>
                  <a:pt x="13428" y="4043"/>
                </a:cubicBezTo>
                <a:cubicBezTo>
                  <a:pt x="13428" y="3987"/>
                  <a:pt x="13475" y="3936"/>
                  <a:pt x="13569" y="3880"/>
                </a:cubicBezTo>
                <a:cubicBezTo>
                  <a:pt x="13663" y="3826"/>
                  <a:pt x="13774" y="3784"/>
                  <a:pt x="13901" y="3744"/>
                </a:cubicBezTo>
                <a:cubicBezTo>
                  <a:pt x="14028" y="3707"/>
                  <a:pt x="14155" y="3685"/>
                  <a:pt x="14280" y="3665"/>
                </a:cubicBezTo>
                <a:cubicBezTo>
                  <a:pt x="14402" y="3645"/>
                  <a:pt x="14487" y="3628"/>
                  <a:pt x="14532" y="3609"/>
                </a:cubicBezTo>
                <a:cubicBezTo>
                  <a:pt x="14607" y="3315"/>
                  <a:pt x="14722" y="3024"/>
                  <a:pt x="14880" y="2747"/>
                </a:cubicBezTo>
                <a:cubicBezTo>
                  <a:pt x="14866" y="2708"/>
                  <a:pt x="14835" y="2632"/>
                  <a:pt x="14791" y="2510"/>
                </a:cubicBezTo>
                <a:cubicBezTo>
                  <a:pt x="14746" y="2389"/>
                  <a:pt x="14699" y="2265"/>
                  <a:pt x="14650" y="2137"/>
                </a:cubicBezTo>
                <a:cubicBezTo>
                  <a:pt x="14602" y="2010"/>
                  <a:pt x="14558" y="1897"/>
                  <a:pt x="14522" y="1793"/>
                </a:cubicBezTo>
                <a:cubicBezTo>
                  <a:pt x="14482" y="1689"/>
                  <a:pt x="14466" y="1618"/>
                  <a:pt x="14466" y="1584"/>
                </a:cubicBezTo>
                <a:cubicBezTo>
                  <a:pt x="14466" y="1528"/>
                  <a:pt x="14546" y="1429"/>
                  <a:pt x="14706" y="1279"/>
                </a:cubicBezTo>
                <a:cubicBezTo>
                  <a:pt x="14868" y="1130"/>
                  <a:pt x="15052" y="971"/>
                  <a:pt x="15259" y="805"/>
                </a:cubicBezTo>
                <a:cubicBezTo>
                  <a:pt x="15464" y="641"/>
                  <a:pt x="15659" y="491"/>
                  <a:pt x="15840" y="367"/>
                </a:cubicBezTo>
                <a:cubicBezTo>
                  <a:pt x="16019" y="240"/>
                  <a:pt x="16125" y="178"/>
                  <a:pt x="16154" y="178"/>
                </a:cubicBezTo>
                <a:cubicBezTo>
                  <a:pt x="16184" y="178"/>
                  <a:pt x="16234" y="217"/>
                  <a:pt x="16302" y="296"/>
                </a:cubicBezTo>
                <a:cubicBezTo>
                  <a:pt x="16368" y="381"/>
                  <a:pt x="16445" y="477"/>
                  <a:pt x="16532" y="590"/>
                </a:cubicBezTo>
                <a:cubicBezTo>
                  <a:pt x="16620" y="700"/>
                  <a:pt x="16695" y="808"/>
                  <a:pt x="16763" y="906"/>
                </a:cubicBezTo>
                <a:cubicBezTo>
                  <a:pt x="16829" y="1005"/>
                  <a:pt x="16878" y="1073"/>
                  <a:pt x="16909" y="1110"/>
                </a:cubicBezTo>
                <a:cubicBezTo>
                  <a:pt x="17015" y="1073"/>
                  <a:pt x="17123" y="1048"/>
                  <a:pt x="17229" y="1028"/>
                </a:cubicBezTo>
                <a:cubicBezTo>
                  <a:pt x="17340" y="1008"/>
                  <a:pt x="17450" y="1008"/>
                  <a:pt x="17563" y="1028"/>
                </a:cubicBezTo>
                <a:lnTo>
                  <a:pt x="17721" y="1028"/>
                </a:lnTo>
                <a:cubicBezTo>
                  <a:pt x="17735" y="994"/>
                  <a:pt x="17778" y="918"/>
                  <a:pt x="17846" y="805"/>
                </a:cubicBezTo>
                <a:cubicBezTo>
                  <a:pt x="17912" y="692"/>
                  <a:pt x="17982" y="579"/>
                  <a:pt x="18053" y="460"/>
                </a:cubicBezTo>
                <a:cubicBezTo>
                  <a:pt x="18124" y="342"/>
                  <a:pt x="18189" y="237"/>
                  <a:pt x="18251" y="144"/>
                </a:cubicBezTo>
                <a:cubicBezTo>
                  <a:pt x="18310" y="51"/>
                  <a:pt x="18354" y="0"/>
                  <a:pt x="18385" y="0"/>
                </a:cubicBezTo>
                <a:cubicBezTo>
                  <a:pt x="18415" y="0"/>
                  <a:pt x="18528" y="54"/>
                  <a:pt x="18724" y="158"/>
                </a:cubicBezTo>
                <a:cubicBezTo>
                  <a:pt x="18919" y="260"/>
                  <a:pt x="19129" y="378"/>
                  <a:pt x="19350" y="508"/>
                </a:cubicBezTo>
                <a:cubicBezTo>
                  <a:pt x="19571" y="641"/>
                  <a:pt x="19771" y="765"/>
                  <a:pt x="19945" y="892"/>
                </a:cubicBezTo>
                <a:cubicBezTo>
                  <a:pt x="20122" y="1019"/>
                  <a:pt x="20211" y="1110"/>
                  <a:pt x="20211" y="1163"/>
                </a:cubicBezTo>
                <a:cubicBezTo>
                  <a:pt x="20211" y="1200"/>
                  <a:pt x="20197" y="1268"/>
                  <a:pt x="20164" y="1372"/>
                </a:cubicBezTo>
                <a:cubicBezTo>
                  <a:pt x="20136" y="1477"/>
                  <a:pt x="20105" y="1593"/>
                  <a:pt x="20075" y="1725"/>
                </a:cubicBezTo>
                <a:cubicBezTo>
                  <a:pt x="20047" y="1855"/>
                  <a:pt x="20014" y="1979"/>
                  <a:pt x="19981" y="2095"/>
                </a:cubicBezTo>
                <a:cubicBezTo>
                  <a:pt x="19945" y="2214"/>
                  <a:pt x="19922" y="2290"/>
                  <a:pt x="19908" y="2327"/>
                </a:cubicBezTo>
                <a:cubicBezTo>
                  <a:pt x="20058" y="2552"/>
                  <a:pt x="20204" y="2824"/>
                  <a:pt x="20345" y="3137"/>
                </a:cubicBezTo>
                <a:cubicBezTo>
                  <a:pt x="20729" y="3174"/>
                  <a:pt x="21007" y="3205"/>
                  <a:pt x="21181" y="3233"/>
                </a:cubicBezTo>
                <a:cubicBezTo>
                  <a:pt x="21353" y="3258"/>
                  <a:pt x="21461" y="3343"/>
                  <a:pt x="21506" y="3478"/>
                </a:cubicBezTo>
                <a:cubicBezTo>
                  <a:pt x="21551" y="3623"/>
                  <a:pt x="21572" y="3854"/>
                  <a:pt x="21562" y="4184"/>
                </a:cubicBezTo>
                <a:cubicBezTo>
                  <a:pt x="21555" y="4515"/>
                  <a:pt x="21567" y="4995"/>
                  <a:pt x="21598" y="5624"/>
                </a:cubicBezTo>
                <a:cubicBezTo>
                  <a:pt x="21598" y="5678"/>
                  <a:pt x="21551" y="5735"/>
                  <a:pt x="21456" y="5794"/>
                </a:cubicBezTo>
                <a:cubicBezTo>
                  <a:pt x="21362" y="5850"/>
                  <a:pt x="21254" y="5901"/>
                  <a:pt x="21136" y="5935"/>
                </a:cubicBezTo>
                <a:cubicBezTo>
                  <a:pt x="21014" y="5972"/>
                  <a:pt x="20894" y="6000"/>
                  <a:pt x="20769" y="6017"/>
                </a:cubicBezTo>
                <a:cubicBezTo>
                  <a:pt x="20647" y="6034"/>
                  <a:pt x="20560" y="6054"/>
                  <a:pt x="20515" y="6070"/>
                </a:cubicBezTo>
                <a:moveTo>
                  <a:pt x="15739" y="16167"/>
                </a:moveTo>
                <a:cubicBezTo>
                  <a:pt x="15739" y="16611"/>
                  <a:pt x="15869" y="16992"/>
                  <a:pt x="16130" y="17317"/>
                </a:cubicBezTo>
                <a:cubicBezTo>
                  <a:pt x="16389" y="17641"/>
                  <a:pt x="16704" y="17802"/>
                  <a:pt x="17081" y="17802"/>
                </a:cubicBezTo>
                <a:cubicBezTo>
                  <a:pt x="17448" y="17802"/>
                  <a:pt x="17766" y="17647"/>
                  <a:pt x="18034" y="17339"/>
                </a:cubicBezTo>
                <a:cubicBezTo>
                  <a:pt x="18300" y="17023"/>
                  <a:pt x="18434" y="16639"/>
                  <a:pt x="18434" y="16167"/>
                </a:cubicBezTo>
                <a:cubicBezTo>
                  <a:pt x="18434" y="15724"/>
                  <a:pt x="18302" y="15351"/>
                  <a:pt x="18044" y="15038"/>
                </a:cubicBezTo>
                <a:cubicBezTo>
                  <a:pt x="17785" y="14727"/>
                  <a:pt x="17465" y="14572"/>
                  <a:pt x="17081" y="14572"/>
                </a:cubicBezTo>
                <a:cubicBezTo>
                  <a:pt x="16714" y="14572"/>
                  <a:pt x="16396" y="14727"/>
                  <a:pt x="16135" y="15038"/>
                </a:cubicBezTo>
                <a:cubicBezTo>
                  <a:pt x="15869" y="15351"/>
                  <a:pt x="15739" y="15724"/>
                  <a:pt x="15739" y="16167"/>
                </a:cubicBezTo>
                <a:moveTo>
                  <a:pt x="16292" y="4825"/>
                </a:moveTo>
                <a:cubicBezTo>
                  <a:pt x="16292" y="5249"/>
                  <a:pt x="16410" y="5602"/>
                  <a:pt x="16648" y="5887"/>
                </a:cubicBezTo>
                <a:cubicBezTo>
                  <a:pt x="16883" y="6172"/>
                  <a:pt x="17173" y="6313"/>
                  <a:pt x="17509" y="6313"/>
                </a:cubicBezTo>
                <a:cubicBezTo>
                  <a:pt x="17862" y="6313"/>
                  <a:pt x="18159" y="6172"/>
                  <a:pt x="18399" y="5887"/>
                </a:cubicBezTo>
                <a:cubicBezTo>
                  <a:pt x="18639" y="5602"/>
                  <a:pt x="18759" y="5257"/>
                  <a:pt x="18759" y="4853"/>
                </a:cubicBezTo>
                <a:cubicBezTo>
                  <a:pt x="18759" y="4430"/>
                  <a:pt x="18641" y="4074"/>
                  <a:pt x="18404" y="3786"/>
                </a:cubicBezTo>
                <a:cubicBezTo>
                  <a:pt x="18168" y="3495"/>
                  <a:pt x="17876" y="3354"/>
                  <a:pt x="17530" y="3354"/>
                </a:cubicBezTo>
                <a:cubicBezTo>
                  <a:pt x="17177" y="3354"/>
                  <a:pt x="16883" y="3495"/>
                  <a:pt x="16648" y="3786"/>
                </a:cubicBezTo>
                <a:cubicBezTo>
                  <a:pt x="16408" y="4074"/>
                  <a:pt x="16292" y="4421"/>
                  <a:pt x="16292" y="4825"/>
                </a:cubicBezTo>
              </a:path>
            </a:pathLst>
          </a:custGeom>
          <a:solidFill>
            <a:schemeClr val="bg1"/>
          </a:solidFill>
          <a:ln>
            <a:noFill/>
          </a:ln>
        </p:spPr>
        <p:txBody>
          <a:bodyPr lIns="19050" tIns="19050" rIns="19050" bIns="19050" anchor="ctr"/>
          <a:lstStyle/>
          <a:p>
            <a:endParaRPr lang="zh-CN" altLang="en-US">
              <a:cs typeface="+mn-ea"/>
              <a:sym typeface="+mn-lt"/>
            </a:endParaRPr>
          </a:p>
        </p:txBody>
      </p:sp>
      <p:sp>
        <p:nvSpPr>
          <p:cNvPr id="11" name="Shape 549"/>
          <p:cNvSpPr/>
          <p:nvPr/>
        </p:nvSpPr>
        <p:spPr bwMode="auto">
          <a:xfrm>
            <a:off x="5932488" y="2493963"/>
            <a:ext cx="2527300" cy="1276350"/>
          </a:xfrm>
          <a:custGeom>
            <a:avLst/>
            <a:gdLst>
              <a:gd name="T0" fmla="*/ 5499 w 21600"/>
              <a:gd name="T1" fmla="*/ 0 h 21600"/>
              <a:gd name="T2" fmla="*/ 364703 w 21600"/>
              <a:gd name="T3" fmla="*/ 642134 h 21600"/>
              <a:gd name="T4" fmla="*/ 0 w 21600"/>
              <a:gd name="T5" fmla="*/ 1276350 h 21600"/>
              <a:gd name="T6" fmla="*/ 2169851 w 21600"/>
              <a:gd name="T7" fmla="*/ 1276350 h 21600"/>
              <a:gd name="T8" fmla="*/ 2527300 w 21600"/>
              <a:gd name="T9" fmla="*/ 647807 h 21600"/>
              <a:gd name="T10" fmla="*/ 2184593 w 21600"/>
              <a:gd name="T11" fmla="*/ 1064 h 21600"/>
              <a:gd name="T12" fmla="*/ 5499 w 21600"/>
              <a:gd name="T13" fmla="*/ 0 h 21600"/>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21600" h="21600" extrusionOk="0">
                <a:moveTo>
                  <a:pt x="47" y="0"/>
                </a:moveTo>
                <a:lnTo>
                  <a:pt x="3117" y="10867"/>
                </a:lnTo>
                <a:lnTo>
                  <a:pt x="0" y="21600"/>
                </a:lnTo>
                <a:lnTo>
                  <a:pt x="18545" y="21600"/>
                </a:lnTo>
                <a:lnTo>
                  <a:pt x="21600" y="10963"/>
                </a:lnTo>
                <a:lnTo>
                  <a:pt x="18671" y="18"/>
                </a:lnTo>
                <a:lnTo>
                  <a:pt x="47" y="0"/>
                </a:lnTo>
                <a:close/>
              </a:path>
            </a:pathLst>
          </a:custGeom>
          <a:solidFill>
            <a:schemeClr val="accent5">
              <a:lumMod val="60000"/>
              <a:lumOff val="40000"/>
            </a:schemeClr>
          </a:solidFill>
          <a:ln>
            <a:noFill/>
          </a:ln>
        </p:spPr>
        <p:txBody>
          <a:bodyPr lIns="0" tIns="0" rIns="0" bIns="0" anchor="ctr"/>
          <a:lstStyle/>
          <a:p>
            <a:endParaRPr lang="zh-CN" altLang="en-US">
              <a:cs typeface="+mn-ea"/>
              <a:sym typeface="+mn-lt"/>
            </a:endParaRPr>
          </a:p>
        </p:txBody>
      </p:sp>
      <p:sp>
        <p:nvSpPr>
          <p:cNvPr id="12" name="Shape 553"/>
          <p:cNvSpPr/>
          <p:nvPr/>
        </p:nvSpPr>
        <p:spPr bwMode="auto">
          <a:xfrm>
            <a:off x="6973888" y="2878138"/>
            <a:ext cx="584200" cy="488950"/>
          </a:xfrm>
          <a:custGeom>
            <a:avLst/>
            <a:gdLst>
              <a:gd name="T0" fmla="*/ 285501 w 21600"/>
              <a:gd name="T1" fmla="*/ 3509 h 21600"/>
              <a:gd name="T2" fmla="*/ 384571 w 21600"/>
              <a:gd name="T3" fmla="*/ 37645 h 21600"/>
              <a:gd name="T4" fmla="*/ 462167 w 21600"/>
              <a:gd name="T5" fmla="*/ 118367 h 21600"/>
              <a:gd name="T6" fmla="*/ 462167 w 21600"/>
              <a:gd name="T7" fmla="*/ 230033 h 21600"/>
              <a:gd name="T8" fmla="*/ 384571 w 21600"/>
              <a:gd name="T9" fmla="*/ 310551 h 21600"/>
              <a:gd name="T10" fmla="*/ 237061 w 21600"/>
              <a:gd name="T11" fmla="*/ 348535 h 21600"/>
              <a:gd name="T12" fmla="*/ 192894 w 21600"/>
              <a:gd name="T13" fmla="*/ 345389 h 21600"/>
              <a:gd name="T14" fmla="*/ 77407 w 21600"/>
              <a:gd name="T15" fmla="*/ 395755 h 21600"/>
              <a:gd name="T16" fmla="*/ 57095 w 21600"/>
              <a:gd name="T17" fmla="*/ 394601 h 21600"/>
              <a:gd name="T18" fmla="*/ 56527 w 21600"/>
              <a:gd name="T19" fmla="*/ 381947 h 21600"/>
              <a:gd name="T20" fmla="*/ 82762 w 21600"/>
              <a:gd name="T21" fmla="*/ 348535 h 21600"/>
              <a:gd name="T22" fmla="*/ 57419 w 21600"/>
              <a:gd name="T23" fmla="*/ 287620 h 21600"/>
              <a:gd name="T24" fmla="*/ 7438 w 21600"/>
              <a:gd name="T25" fmla="*/ 217832 h 21600"/>
              <a:gd name="T26" fmla="*/ 12171 w 21600"/>
              <a:gd name="T27" fmla="*/ 118570 h 21600"/>
              <a:gd name="T28" fmla="*/ 90524 w 21600"/>
              <a:gd name="T29" fmla="*/ 37645 h 21600"/>
              <a:gd name="T30" fmla="*/ 189378 w 21600"/>
              <a:gd name="T31" fmla="*/ 3395 h 21600"/>
              <a:gd name="T32" fmla="*/ 237061 w 21600"/>
              <a:gd name="T33" fmla="*/ 48895 h 21600"/>
              <a:gd name="T34" fmla="*/ 156598 w 21600"/>
              <a:gd name="T35" fmla="*/ 61549 h 21600"/>
              <a:gd name="T36" fmla="*/ 84222 w 21600"/>
              <a:gd name="T37" fmla="*/ 101887 h 21600"/>
              <a:gd name="T38" fmla="*/ 48764 w 21600"/>
              <a:gd name="T39" fmla="*/ 174370 h 21600"/>
              <a:gd name="T40" fmla="*/ 81599 w 21600"/>
              <a:gd name="T41" fmla="*/ 243524 h 21600"/>
              <a:gd name="T42" fmla="*/ 147808 w 21600"/>
              <a:gd name="T43" fmla="*/ 286986 h 21600"/>
              <a:gd name="T44" fmla="*/ 161061 w 21600"/>
              <a:gd name="T45" fmla="*/ 308084 h 21600"/>
              <a:gd name="T46" fmla="*/ 208094 w 21600"/>
              <a:gd name="T47" fmla="*/ 297716 h 21600"/>
              <a:gd name="T48" fmla="*/ 317524 w 21600"/>
              <a:gd name="T49" fmla="*/ 286986 h 21600"/>
              <a:gd name="T50" fmla="*/ 390035 w 21600"/>
              <a:gd name="T51" fmla="*/ 246286 h 21600"/>
              <a:gd name="T52" fmla="*/ 425682 w 21600"/>
              <a:gd name="T53" fmla="*/ 174370 h 21600"/>
              <a:gd name="T54" fmla="*/ 390035 w 21600"/>
              <a:gd name="T55" fmla="*/ 101887 h 21600"/>
              <a:gd name="T56" fmla="*/ 317524 w 21600"/>
              <a:gd name="T57" fmla="*/ 61571 h 21600"/>
              <a:gd name="T58" fmla="*/ 237061 w 21600"/>
              <a:gd name="T59" fmla="*/ 48895 h 21600"/>
              <a:gd name="T60" fmla="*/ 576681 w 21600"/>
              <a:gd name="T61" fmla="*/ 309487 h 21600"/>
              <a:gd name="T62" fmla="*/ 526727 w 21600"/>
              <a:gd name="T63" fmla="*/ 379095 h 21600"/>
              <a:gd name="T64" fmla="*/ 501438 w 21600"/>
              <a:gd name="T65" fmla="*/ 440055 h 21600"/>
              <a:gd name="T66" fmla="*/ 527673 w 21600"/>
              <a:gd name="T67" fmla="*/ 473806 h 21600"/>
              <a:gd name="T68" fmla="*/ 526727 w 21600"/>
              <a:gd name="T69" fmla="*/ 486641 h 21600"/>
              <a:gd name="T70" fmla="*/ 506144 w 21600"/>
              <a:gd name="T71" fmla="*/ 487298 h 21600"/>
              <a:gd name="T72" fmla="*/ 391306 w 21600"/>
              <a:gd name="T73" fmla="*/ 436931 h 21600"/>
              <a:gd name="T74" fmla="*/ 347058 w 21600"/>
              <a:gd name="T75" fmla="*/ 440055 h 21600"/>
              <a:gd name="T76" fmla="*/ 197790 w 21600"/>
              <a:gd name="T77" fmla="*/ 400486 h 21600"/>
              <a:gd name="T78" fmla="*/ 237061 w 21600"/>
              <a:gd name="T79" fmla="*/ 397476 h 21600"/>
              <a:gd name="T80" fmla="*/ 417487 w 21600"/>
              <a:gd name="T81" fmla="*/ 348015 h 21600"/>
              <a:gd name="T82" fmla="*/ 508903 w 21600"/>
              <a:gd name="T83" fmla="*/ 244792 h 21600"/>
              <a:gd name="T84" fmla="*/ 521101 w 21600"/>
              <a:gd name="T85" fmla="*/ 148677 h 21600"/>
              <a:gd name="T86" fmla="*/ 584200 w 21600"/>
              <a:gd name="T87" fmla="*/ 265889 h 21600"/>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21600" h="21600" extrusionOk="0">
                <a:moveTo>
                  <a:pt x="8765" y="0"/>
                </a:moveTo>
                <a:cubicBezTo>
                  <a:pt x="9365" y="0"/>
                  <a:pt x="9963" y="51"/>
                  <a:pt x="10556" y="155"/>
                </a:cubicBezTo>
                <a:cubicBezTo>
                  <a:pt x="11152" y="260"/>
                  <a:pt x="11733" y="418"/>
                  <a:pt x="12303" y="632"/>
                </a:cubicBezTo>
                <a:cubicBezTo>
                  <a:pt x="12950" y="898"/>
                  <a:pt x="13588" y="1240"/>
                  <a:pt x="14219" y="1663"/>
                </a:cubicBezTo>
                <a:cubicBezTo>
                  <a:pt x="14850" y="2087"/>
                  <a:pt x="15412" y="2598"/>
                  <a:pt x="15904" y="3199"/>
                </a:cubicBezTo>
                <a:cubicBezTo>
                  <a:pt x="16396" y="3798"/>
                  <a:pt x="16791" y="4475"/>
                  <a:pt x="17088" y="5229"/>
                </a:cubicBezTo>
                <a:cubicBezTo>
                  <a:pt x="17382" y="5989"/>
                  <a:pt x="17530" y="6813"/>
                  <a:pt x="17530" y="7703"/>
                </a:cubicBezTo>
                <a:cubicBezTo>
                  <a:pt x="17530" y="8586"/>
                  <a:pt x="17382" y="9408"/>
                  <a:pt x="17088" y="10162"/>
                </a:cubicBezTo>
                <a:cubicBezTo>
                  <a:pt x="16791" y="10921"/>
                  <a:pt x="16396" y="11596"/>
                  <a:pt x="15904" y="12186"/>
                </a:cubicBezTo>
                <a:cubicBezTo>
                  <a:pt x="15412" y="12776"/>
                  <a:pt x="14850" y="13287"/>
                  <a:pt x="14219" y="13719"/>
                </a:cubicBezTo>
                <a:cubicBezTo>
                  <a:pt x="13588" y="14152"/>
                  <a:pt x="12950" y="14499"/>
                  <a:pt x="12303" y="14758"/>
                </a:cubicBezTo>
                <a:cubicBezTo>
                  <a:pt x="11147" y="15185"/>
                  <a:pt x="9968" y="15397"/>
                  <a:pt x="8765" y="15397"/>
                </a:cubicBezTo>
                <a:cubicBezTo>
                  <a:pt x="8487" y="15397"/>
                  <a:pt x="8214" y="15382"/>
                  <a:pt x="7948" y="15354"/>
                </a:cubicBezTo>
                <a:cubicBezTo>
                  <a:pt x="7683" y="15329"/>
                  <a:pt x="7409" y="15298"/>
                  <a:pt x="7132" y="15258"/>
                </a:cubicBezTo>
                <a:cubicBezTo>
                  <a:pt x="6007" y="16294"/>
                  <a:pt x="4743" y="16995"/>
                  <a:pt x="3347" y="17353"/>
                </a:cubicBezTo>
                <a:cubicBezTo>
                  <a:pt x="3196" y="17393"/>
                  <a:pt x="3034" y="17435"/>
                  <a:pt x="2862" y="17483"/>
                </a:cubicBezTo>
                <a:cubicBezTo>
                  <a:pt x="2688" y="17534"/>
                  <a:pt x="2521" y="17559"/>
                  <a:pt x="2354" y="17559"/>
                </a:cubicBezTo>
                <a:cubicBezTo>
                  <a:pt x="2264" y="17559"/>
                  <a:pt x="2182" y="17514"/>
                  <a:pt x="2111" y="17432"/>
                </a:cubicBezTo>
                <a:cubicBezTo>
                  <a:pt x="2041" y="17342"/>
                  <a:pt x="2005" y="17238"/>
                  <a:pt x="2005" y="17110"/>
                </a:cubicBezTo>
                <a:cubicBezTo>
                  <a:pt x="2005" y="17023"/>
                  <a:pt x="2034" y="16944"/>
                  <a:pt x="2090" y="16873"/>
                </a:cubicBezTo>
                <a:cubicBezTo>
                  <a:pt x="2147" y="16808"/>
                  <a:pt x="2196" y="16746"/>
                  <a:pt x="2241" y="16693"/>
                </a:cubicBezTo>
                <a:cubicBezTo>
                  <a:pt x="2624" y="16235"/>
                  <a:pt x="2897" y="15803"/>
                  <a:pt x="3060" y="15397"/>
                </a:cubicBezTo>
                <a:cubicBezTo>
                  <a:pt x="3220" y="14987"/>
                  <a:pt x="3354" y="14465"/>
                  <a:pt x="3458" y="13813"/>
                </a:cubicBezTo>
                <a:cubicBezTo>
                  <a:pt x="2985" y="13499"/>
                  <a:pt x="2540" y="13129"/>
                  <a:pt x="2123" y="12706"/>
                </a:cubicBezTo>
                <a:cubicBezTo>
                  <a:pt x="1706" y="12279"/>
                  <a:pt x="1342" y="11811"/>
                  <a:pt x="1024" y="11300"/>
                </a:cubicBezTo>
                <a:cubicBezTo>
                  <a:pt x="711" y="10786"/>
                  <a:pt x="459" y="10229"/>
                  <a:pt x="275" y="9623"/>
                </a:cubicBezTo>
                <a:cubicBezTo>
                  <a:pt x="92" y="9021"/>
                  <a:pt x="0" y="8383"/>
                  <a:pt x="0" y="7703"/>
                </a:cubicBezTo>
                <a:cubicBezTo>
                  <a:pt x="0" y="6822"/>
                  <a:pt x="151" y="6000"/>
                  <a:pt x="450" y="5238"/>
                </a:cubicBezTo>
                <a:cubicBezTo>
                  <a:pt x="751" y="4478"/>
                  <a:pt x="1151" y="3798"/>
                  <a:pt x="1650" y="3199"/>
                </a:cubicBezTo>
                <a:cubicBezTo>
                  <a:pt x="2149" y="2598"/>
                  <a:pt x="2716" y="2087"/>
                  <a:pt x="3347" y="1663"/>
                </a:cubicBezTo>
                <a:cubicBezTo>
                  <a:pt x="3978" y="1239"/>
                  <a:pt x="4616" y="898"/>
                  <a:pt x="5261" y="632"/>
                </a:cubicBezTo>
                <a:cubicBezTo>
                  <a:pt x="5832" y="409"/>
                  <a:pt x="6412" y="249"/>
                  <a:pt x="7002" y="150"/>
                </a:cubicBezTo>
                <a:cubicBezTo>
                  <a:pt x="7591" y="48"/>
                  <a:pt x="8179" y="0"/>
                  <a:pt x="8765" y="0"/>
                </a:cubicBezTo>
                <a:moveTo>
                  <a:pt x="8765" y="2160"/>
                </a:moveTo>
                <a:cubicBezTo>
                  <a:pt x="8269" y="2160"/>
                  <a:pt x="7774" y="2202"/>
                  <a:pt x="7278" y="2282"/>
                </a:cubicBezTo>
                <a:cubicBezTo>
                  <a:pt x="6783" y="2366"/>
                  <a:pt x="6287" y="2510"/>
                  <a:pt x="5790" y="2719"/>
                </a:cubicBezTo>
                <a:cubicBezTo>
                  <a:pt x="5348" y="2877"/>
                  <a:pt x="4886" y="3112"/>
                  <a:pt x="4411" y="3419"/>
                </a:cubicBezTo>
                <a:cubicBezTo>
                  <a:pt x="3933" y="3727"/>
                  <a:pt x="3502" y="4086"/>
                  <a:pt x="3114" y="4501"/>
                </a:cubicBezTo>
                <a:cubicBezTo>
                  <a:pt x="2728" y="4916"/>
                  <a:pt x="2413" y="5390"/>
                  <a:pt x="2168" y="5927"/>
                </a:cubicBezTo>
                <a:cubicBezTo>
                  <a:pt x="1925" y="6463"/>
                  <a:pt x="1803" y="7056"/>
                  <a:pt x="1803" y="7703"/>
                </a:cubicBezTo>
                <a:cubicBezTo>
                  <a:pt x="1803" y="8355"/>
                  <a:pt x="1916" y="8925"/>
                  <a:pt x="2147" y="9422"/>
                </a:cubicBezTo>
                <a:cubicBezTo>
                  <a:pt x="2375" y="9919"/>
                  <a:pt x="2667" y="10363"/>
                  <a:pt x="3017" y="10758"/>
                </a:cubicBezTo>
                <a:cubicBezTo>
                  <a:pt x="3373" y="11156"/>
                  <a:pt x="3764" y="11509"/>
                  <a:pt x="4197" y="11811"/>
                </a:cubicBezTo>
                <a:cubicBezTo>
                  <a:pt x="4630" y="12122"/>
                  <a:pt x="5051" y="12407"/>
                  <a:pt x="5465" y="12678"/>
                </a:cubicBezTo>
                <a:lnTo>
                  <a:pt x="5239" y="14177"/>
                </a:lnTo>
                <a:cubicBezTo>
                  <a:pt x="5486" y="14019"/>
                  <a:pt x="5724" y="13827"/>
                  <a:pt x="5955" y="13610"/>
                </a:cubicBezTo>
                <a:cubicBezTo>
                  <a:pt x="6183" y="13395"/>
                  <a:pt x="6407" y="13189"/>
                  <a:pt x="6626" y="12989"/>
                </a:cubicBezTo>
                <a:cubicBezTo>
                  <a:pt x="6979" y="13042"/>
                  <a:pt x="7334" y="13099"/>
                  <a:pt x="7694" y="13152"/>
                </a:cubicBezTo>
                <a:cubicBezTo>
                  <a:pt x="8057" y="13209"/>
                  <a:pt x="8412" y="13232"/>
                  <a:pt x="8765" y="13232"/>
                </a:cubicBezTo>
                <a:cubicBezTo>
                  <a:pt x="9780" y="13232"/>
                  <a:pt x="10771" y="13048"/>
                  <a:pt x="11740" y="12678"/>
                </a:cubicBezTo>
                <a:cubicBezTo>
                  <a:pt x="12197" y="12517"/>
                  <a:pt x="12665" y="12280"/>
                  <a:pt x="13138" y="11978"/>
                </a:cubicBezTo>
                <a:cubicBezTo>
                  <a:pt x="13609" y="11670"/>
                  <a:pt x="14040" y="11306"/>
                  <a:pt x="14421" y="10880"/>
                </a:cubicBezTo>
                <a:cubicBezTo>
                  <a:pt x="14805" y="10459"/>
                  <a:pt x="15120" y="9982"/>
                  <a:pt x="15370" y="9454"/>
                </a:cubicBezTo>
                <a:cubicBezTo>
                  <a:pt x="15617" y="8929"/>
                  <a:pt x="15739" y="8344"/>
                  <a:pt x="15739" y="7703"/>
                </a:cubicBezTo>
                <a:cubicBezTo>
                  <a:pt x="15739" y="7057"/>
                  <a:pt x="15617" y="6464"/>
                  <a:pt x="15370" y="5927"/>
                </a:cubicBezTo>
                <a:cubicBezTo>
                  <a:pt x="15120" y="5391"/>
                  <a:pt x="14805" y="4916"/>
                  <a:pt x="14421" y="4501"/>
                </a:cubicBezTo>
                <a:cubicBezTo>
                  <a:pt x="14040" y="4086"/>
                  <a:pt x="13611" y="3728"/>
                  <a:pt x="13143" y="3420"/>
                </a:cubicBezTo>
                <a:cubicBezTo>
                  <a:pt x="12675" y="3112"/>
                  <a:pt x="12206" y="2878"/>
                  <a:pt x="11740" y="2720"/>
                </a:cubicBezTo>
                <a:cubicBezTo>
                  <a:pt x="11267" y="2511"/>
                  <a:pt x="10780" y="2367"/>
                  <a:pt x="10281" y="2282"/>
                </a:cubicBezTo>
                <a:cubicBezTo>
                  <a:pt x="9782" y="2202"/>
                  <a:pt x="9278" y="2160"/>
                  <a:pt x="8765" y="2160"/>
                </a:cubicBezTo>
                <a:moveTo>
                  <a:pt x="21600" y="11746"/>
                </a:moveTo>
                <a:cubicBezTo>
                  <a:pt x="21600" y="12429"/>
                  <a:pt x="21506" y="13076"/>
                  <a:pt x="21322" y="13672"/>
                </a:cubicBezTo>
                <a:cubicBezTo>
                  <a:pt x="21139" y="14273"/>
                  <a:pt x="20889" y="14829"/>
                  <a:pt x="20574" y="15340"/>
                </a:cubicBezTo>
                <a:cubicBezTo>
                  <a:pt x="20258" y="15854"/>
                  <a:pt x="19891" y="16323"/>
                  <a:pt x="19475" y="16747"/>
                </a:cubicBezTo>
                <a:cubicBezTo>
                  <a:pt x="19058" y="17173"/>
                  <a:pt x="18613" y="17543"/>
                  <a:pt x="18140" y="17856"/>
                </a:cubicBezTo>
                <a:cubicBezTo>
                  <a:pt x="18246" y="18506"/>
                  <a:pt x="18378" y="19031"/>
                  <a:pt x="18540" y="19440"/>
                </a:cubicBezTo>
                <a:cubicBezTo>
                  <a:pt x="18703" y="19841"/>
                  <a:pt x="18973" y="20276"/>
                  <a:pt x="19357" y="20736"/>
                </a:cubicBezTo>
                <a:cubicBezTo>
                  <a:pt x="19402" y="20790"/>
                  <a:pt x="19453" y="20858"/>
                  <a:pt x="19510" y="20931"/>
                </a:cubicBezTo>
                <a:cubicBezTo>
                  <a:pt x="19566" y="21007"/>
                  <a:pt x="19592" y="21092"/>
                  <a:pt x="19592" y="21182"/>
                </a:cubicBezTo>
                <a:cubicBezTo>
                  <a:pt x="19592" y="21326"/>
                  <a:pt x="19555" y="21431"/>
                  <a:pt x="19475" y="21498"/>
                </a:cubicBezTo>
                <a:cubicBezTo>
                  <a:pt x="19397" y="21569"/>
                  <a:pt x="19305" y="21600"/>
                  <a:pt x="19199" y="21600"/>
                </a:cubicBezTo>
                <a:cubicBezTo>
                  <a:pt x="19049" y="21600"/>
                  <a:pt x="18889" y="21572"/>
                  <a:pt x="18714" y="21527"/>
                </a:cubicBezTo>
                <a:cubicBezTo>
                  <a:pt x="18543" y="21473"/>
                  <a:pt x="18387" y="21433"/>
                  <a:pt x="18253" y="21397"/>
                </a:cubicBezTo>
                <a:cubicBezTo>
                  <a:pt x="16855" y="21027"/>
                  <a:pt x="15593" y="20329"/>
                  <a:pt x="14468" y="19302"/>
                </a:cubicBezTo>
                <a:cubicBezTo>
                  <a:pt x="14191" y="19338"/>
                  <a:pt x="13917" y="19369"/>
                  <a:pt x="13652" y="19395"/>
                </a:cubicBezTo>
                <a:cubicBezTo>
                  <a:pt x="13383" y="19423"/>
                  <a:pt x="13113" y="19440"/>
                  <a:pt x="12832" y="19440"/>
                </a:cubicBezTo>
                <a:cubicBezTo>
                  <a:pt x="11865" y="19440"/>
                  <a:pt x="10909" y="19293"/>
                  <a:pt x="9973" y="19002"/>
                </a:cubicBezTo>
                <a:cubicBezTo>
                  <a:pt x="9031" y="18717"/>
                  <a:pt x="8146" y="18279"/>
                  <a:pt x="7313" y="17692"/>
                </a:cubicBezTo>
                <a:lnTo>
                  <a:pt x="7617" y="17475"/>
                </a:lnTo>
                <a:cubicBezTo>
                  <a:pt x="8000" y="17531"/>
                  <a:pt x="8382" y="17559"/>
                  <a:pt x="8765" y="17559"/>
                </a:cubicBezTo>
                <a:cubicBezTo>
                  <a:pt x="10246" y="17559"/>
                  <a:pt x="11677" y="17280"/>
                  <a:pt x="13058" y="16721"/>
                </a:cubicBezTo>
                <a:cubicBezTo>
                  <a:pt x="13892" y="16388"/>
                  <a:pt x="14685" y="15936"/>
                  <a:pt x="15436" y="15374"/>
                </a:cubicBezTo>
                <a:cubicBezTo>
                  <a:pt x="16186" y="14812"/>
                  <a:pt x="16853" y="14149"/>
                  <a:pt x="17432" y="13381"/>
                </a:cubicBezTo>
                <a:cubicBezTo>
                  <a:pt x="18008" y="12618"/>
                  <a:pt x="18470" y="11760"/>
                  <a:pt x="18816" y="10814"/>
                </a:cubicBezTo>
                <a:cubicBezTo>
                  <a:pt x="19162" y="9865"/>
                  <a:pt x="19336" y="8832"/>
                  <a:pt x="19336" y="7703"/>
                </a:cubicBezTo>
                <a:cubicBezTo>
                  <a:pt x="19336" y="7333"/>
                  <a:pt x="19312" y="6957"/>
                  <a:pt x="19267" y="6568"/>
                </a:cubicBezTo>
                <a:cubicBezTo>
                  <a:pt x="19943" y="7217"/>
                  <a:pt x="20501" y="7979"/>
                  <a:pt x="20941" y="8855"/>
                </a:cubicBezTo>
                <a:cubicBezTo>
                  <a:pt x="21379" y="9727"/>
                  <a:pt x="21600" y="10693"/>
                  <a:pt x="21600" y="11746"/>
                </a:cubicBezTo>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lIns="19050" tIns="19050" rIns="19050" bIns="19050" anchor="ctr"/>
          <a:lstStyle/>
          <a:p>
            <a:endParaRPr lang="zh-CN" altLang="en-US">
              <a:cs typeface="+mn-ea"/>
              <a:sym typeface="+mn-lt"/>
            </a:endParaRPr>
          </a:p>
        </p:txBody>
      </p:sp>
      <p:sp>
        <p:nvSpPr>
          <p:cNvPr id="13" name="Shape 555"/>
          <p:cNvSpPr/>
          <p:nvPr/>
        </p:nvSpPr>
        <p:spPr bwMode="auto">
          <a:xfrm>
            <a:off x="8161338" y="2493963"/>
            <a:ext cx="2528887" cy="1276350"/>
          </a:xfrm>
          <a:custGeom>
            <a:avLst/>
            <a:gdLst>
              <a:gd name="T0" fmla="*/ 5503 w 21600"/>
              <a:gd name="T1" fmla="*/ 0 h 21600"/>
              <a:gd name="T2" fmla="*/ 364932 w 21600"/>
              <a:gd name="T3" fmla="*/ 642134 h 21600"/>
              <a:gd name="T4" fmla="*/ 0 w 21600"/>
              <a:gd name="T5" fmla="*/ 1276350 h 21600"/>
              <a:gd name="T6" fmla="*/ 2171213 w 21600"/>
              <a:gd name="T7" fmla="*/ 1276350 h 21600"/>
              <a:gd name="T8" fmla="*/ 2528887 w 21600"/>
              <a:gd name="T9" fmla="*/ 647807 h 21600"/>
              <a:gd name="T10" fmla="*/ 2185965 w 21600"/>
              <a:gd name="T11" fmla="*/ 1064 h 21600"/>
              <a:gd name="T12" fmla="*/ 5503 w 21600"/>
              <a:gd name="T13" fmla="*/ 0 h 21600"/>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21600" h="21600" extrusionOk="0">
                <a:moveTo>
                  <a:pt x="47" y="0"/>
                </a:moveTo>
                <a:lnTo>
                  <a:pt x="3117" y="10867"/>
                </a:lnTo>
                <a:lnTo>
                  <a:pt x="0" y="21600"/>
                </a:lnTo>
                <a:lnTo>
                  <a:pt x="18545" y="21600"/>
                </a:lnTo>
                <a:lnTo>
                  <a:pt x="21600" y="10963"/>
                </a:lnTo>
                <a:lnTo>
                  <a:pt x="18671" y="18"/>
                </a:lnTo>
                <a:lnTo>
                  <a:pt x="47" y="0"/>
                </a:lnTo>
                <a:close/>
              </a:path>
            </a:pathLst>
          </a:custGeom>
          <a:solidFill>
            <a:schemeClr val="accent5">
              <a:lumMod val="40000"/>
              <a:lumOff val="60000"/>
            </a:schemeClr>
          </a:solidFill>
          <a:ln>
            <a:noFill/>
          </a:ln>
        </p:spPr>
        <p:txBody>
          <a:bodyPr lIns="0" tIns="0" rIns="0" bIns="0" anchor="ctr"/>
          <a:lstStyle/>
          <a:p>
            <a:endParaRPr lang="zh-CN" altLang="en-US">
              <a:cs typeface="+mn-ea"/>
              <a:sym typeface="+mn-lt"/>
            </a:endParaRPr>
          </a:p>
        </p:txBody>
      </p:sp>
      <p:sp>
        <p:nvSpPr>
          <p:cNvPr id="14" name="Shape 559"/>
          <p:cNvSpPr/>
          <p:nvPr/>
        </p:nvSpPr>
        <p:spPr bwMode="auto">
          <a:xfrm>
            <a:off x="9190038" y="2878138"/>
            <a:ext cx="573087" cy="479425"/>
          </a:xfrm>
          <a:custGeom>
            <a:avLst/>
            <a:gdLst>
              <a:gd name="T0" fmla="*/ 398110 w 21600"/>
              <a:gd name="T1" fmla="*/ 22617 h 21600"/>
              <a:gd name="T2" fmla="*/ 550668 w 21600"/>
              <a:gd name="T3" fmla="*/ 175878 h 21600"/>
              <a:gd name="T4" fmla="*/ 568683 w 21600"/>
              <a:gd name="T5" fmla="*/ 336219 h 21600"/>
              <a:gd name="T6" fmla="*/ 534934 w 21600"/>
              <a:gd name="T7" fmla="*/ 430661 h 21600"/>
              <a:gd name="T8" fmla="*/ 488981 w 21600"/>
              <a:gd name="T9" fmla="*/ 479425 h 21600"/>
              <a:gd name="T10" fmla="*/ 66170 w 21600"/>
              <a:gd name="T11" fmla="*/ 470547 h 21600"/>
              <a:gd name="T12" fmla="*/ 17246 w 21600"/>
              <a:gd name="T13" fmla="*/ 384850 h 21600"/>
              <a:gd name="T14" fmla="*/ 0 w 21600"/>
              <a:gd name="T15" fmla="*/ 287588 h 21600"/>
              <a:gd name="T16" fmla="*/ 83787 w 21600"/>
              <a:gd name="T17" fmla="*/ 84476 h 21600"/>
              <a:gd name="T18" fmla="*/ 286544 w 21600"/>
              <a:gd name="T19" fmla="*/ 0 h 21600"/>
              <a:gd name="T20" fmla="*/ 108833 w 21600"/>
              <a:gd name="T21" fmla="*/ 312958 h 21600"/>
              <a:gd name="T22" fmla="*/ 108701 w 21600"/>
              <a:gd name="T23" fmla="*/ 262396 h 21600"/>
              <a:gd name="T24" fmla="*/ 58397 w 21600"/>
              <a:gd name="T25" fmla="*/ 262396 h 21600"/>
              <a:gd name="T26" fmla="*/ 58397 w 21600"/>
              <a:gd name="T27" fmla="*/ 312958 h 21600"/>
              <a:gd name="T28" fmla="*/ 142953 w 21600"/>
              <a:gd name="T29" fmla="*/ 179895 h 21600"/>
              <a:gd name="T30" fmla="*/ 179249 w 21600"/>
              <a:gd name="T31" fmla="*/ 143539 h 21600"/>
              <a:gd name="T32" fmla="*/ 142953 w 21600"/>
              <a:gd name="T33" fmla="*/ 108004 h 21600"/>
              <a:gd name="T34" fmla="*/ 107295 w 21600"/>
              <a:gd name="T35" fmla="*/ 143539 h 21600"/>
              <a:gd name="T36" fmla="*/ 142953 w 21600"/>
              <a:gd name="T37" fmla="*/ 179895 h 21600"/>
              <a:gd name="T38" fmla="*/ 322972 w 21600"/>
              <a:gd name="T39" fmla="*/ 317242 h 21600"/>
              <a:gd name="T40" fmla="*/ 341252 w 21600"/>
              <a:gd name="T41" fmla="*/ 253141 h 21600"/>
              <a:gd name="T42" fmla="*/ 357410 w 21600"/>
              <a:gd name="T43" fmla="*/ 192436 h 21600"/>
              <a:gd name="T44" fmla="*/ 354996 w 21600"/>
              <a:gd name="T45" fmla="*/ 167066 h 21600"/>
              <a:gd name="T46" fmla="*/ 331807 w 21600"/>
              <a:gd name="T47" fmla="*/ 165535 h 21600"/>
              <a:gd name="T48" fmla="*/ 284050 w 21600"/>
              <a:gd name="T49" fmla="*/ 324011 h 21600"/>
              <a:gd name="T50" fmla="*/ 243111 w 21600"/>
              <a:gd name="T51" fmla="*/ 342234 h 21600"/>
              <a:gd name="T52" fmla="*/ 226502 w 21600"/>
              <a:gd name="T53" fmla="*/ 383629 h 21600"/>
              <a:gd name="T54" fmla="*/ 286544 w 21600"/>
              <a:gd name="T55" fmla="*/ 443646 h 21600"/>
              <a:gd name="T56" fmla="*/ 346585 w 21600"/>
              <a:gd name="T57" fmla="*/ 383629 h 21600"/>
              <a:gd name="T58" fmla="*/ 318249 w 21600"/>
              <a:gd name="T59" fmla="*/ 334110 h 21600"/>
              <a:gd name="T60" fmla="*/ 261259 w 21600"/>
              <a:gd name="T61" fmla="*/ 58730 h 21600"/>
              <a:gd name="T62" fmla="*/ 261259 w 21600"/>
              <a:gd name="T63" fmla="*/ 109358 h 21600"/>
              <a:gd name="T64" fmla="*/ 311828 w 21600"/>
              <a:gd name="T65" fmla="*/ 109358 h 21600"/>
              <a:gd name="T66" fmla="*/ 311828 w 21600"/>
              <a:gd name="T67" fmla="*/ 58730 h 21600"/>
              <a:gd name="T68" fmla="*/ 393838 w 21600"/>
              <a:gd name="T69" fmla="*/ 143539 h 21600"/>
              <a:gd name="T70" fmla="*/ 430134 w 21600"/>
              <a:gd name="T71" fmla="*/ 179252 h 21600"/>
              <a:gd name="T72" fmla="*/ 465792 w 21600"/>
              <a:gd name="T73" fmla="*/ 143539 h 21600"/>
              <a:gd name="T74" fmla="*/ 430134 w 21600"/>
              <a:gd name="T75" fmla="*/ 108004 h 21600"/>
              <a:gd name="T76" fmla="*/ 393838 w 21600"/>
              <a:gd name="T77" fmla="*/ 143539 h 21600"/>
              <a:gd name="T78" fmla="*/ 514690 w 21600"/>
              <a:gd name="T79" fmla="*/ 312958 h 21600"/>
              <a:gd name="T80" fmla="*/ 514690 w 21600"/>
              <a:gd name="T81" fmla="*/ 262396 h 21600"/>
              <a:gd name="T82" fmla="*/ 464254 w 21600"/>
              <a:gd name="T83" fmla="*/ 262396 h 21600"/>
              <a:gd name="T84" fmla="*/ 464254 w 21600"/>
              <a:gd name="T85" fmla="*/ 312958 h 21600"/>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21600" h="21600" extrusionOk="0">
                <a:moveTo>
                  <a:pt x="10800" y="0"/>
                </a:moveTo>
                <a:cubicBezTo>
                  <a:pt x="12293" y="0"/>
                  <a:pt x="13697" y="343"/>
                  <a:pt x="15005" y="1019"/>
                </a:cubicBezTo>
                <a:cubicBezTo>
                  <a:pt x="16315" y="1699"/>
                  <a:pt x="17460" y="2629"/>
                  <a:pt x="18442" y="3806"/>
                </a:cubicBezTo>
                <a:cubicBezTo>
                  <a:pt x="19421" y="4981"/>
                  <a:pt x="20194" y="6355"/>
                  <a:pt x="20755" y="7924"/>
                </a:cubicBezTo>
                <a:cubicBezTo>
                  <a:pt x="21319" y="9499"/>
                  <a:pt x="21600" y="11174"/>
                  <a:pt x="21600" y="12957"/>
                </a:cubicBezTo>
                <a:cubicBezTo>
                  <a:pt x="21600" y="13674"/>
                  <a:pt x="21545" y="14402"/>
                  <a:pt x="21434" y="15148"/>
                </a:cubicBezTo>
                <a:cubicBezTo>
                  <a:pt x="21322" y="15893"/>
                  <a:pt x="21161" y="16625"/>
                  <a:pt x="20952" y="17339"/>
                </a:cubicBezTo>
                <a:cubicBezTo>
                  <a:pt x="20741" y="18059"/>
                  <a:pt x="20477" y="18744"/>
                  <a:pt x="20162" y="19403"/>
                </a:cubicBezTo>
                <a:cubicBezTo>
                  <a:pt x="19850" y="20057"/>
                  <a:pt x="19498" y="20656"/>
                  <a:pt x="19106" y="21200"/>
                </a:cubicBezTo>
                <a:cubicBezTo>
                  <a:pt x="18931" y="21468"/>
                  <a:pt x="18703" y="21600"/>
                  <a:pt x="18430" y="21600"/>
                </a:cubicBezTo>
                <a:lnTo>
                  <a:pt x="3170" y="21600"/>
                </a:lnTo>
                <a:cubicBezTo>
                  <a:pt x="2887" y="21600"/>
                  <a:pt x="2662" y="21467"/>
                  <a:pt x="2494" y="21200"/>
                </a:cubicBezTo>
                <a:cubicBezTo>
                  <a:pt x="2088" y="20656"/>
                  <a:pt x="1730" y="20057"/>
                  <a:pt x="1426" y="19403"/>
                </a:cubicBezTo>
                <a:cubicBezTo>
                  <a:pt x="1118" y="18744"/>
                  <a:pt x="859" y="18059"/>
                  <a:pt x="650" y="17339"/>
                </a:cubicBezTo>
                <a:cubicBezTo>
                  <a:pt x="439" y="16625"/>
                  <a:pt x="278" y="15893"/>
                  <a:pt x="166" y="15148"/>
                </a:cubicBezTo>
                <a:cubicBezTo>
                  <a:pt x="55" y="14402"/>
                  <a:pt x="0" y="13673"/>
                  <a:pt x="0" y="12957"/>
                </a:cubicBezTo>
                <a:cubicBezTo>
                  <a:pt x="0" y="11163"/>
                  <a:pt x="281" y="9487"/>
                  <a:pt x="845" y="7918"/>
                </a:cubicBezTo>
                <a:cubicBezTo>
                  <a:pt x="1406" y="6354"/>
                  <a:pt x="2179" y="4981"/>
                  <a:pt x="3158" y="3806"/>
                </a:cubicBezTo>
                <a:cubicBezTo>
                  <a:pt x="4140" y="2629"/>
                  <a:pt x="5285" y="1699"/>
                  <a:pt x="6595" y="1019"/>
                </a:cubicBezTo>
                <a:cubicBezTo>
                  <a:pt x="7903" y="343"/>
                  <a:pt x="9305" y="0"/>
                  <a:pt x="10800" y="0"/>
                </a:cubicBezTo>
                <a:moveTo>
                  <a:pt x="3149" y="14572"/>
                </a:moveTo>
                <a:cubicBezTo>
                  <a:pt x="3523" y="14572"/>
                  <a:pt x="3842" y="14414"/>
                  <a:pt x="4102" y="14100"/>
                </a:cubicBezTo>
                <a:cubicBezTo>
                  <a:pt x="4361" y="13792"/>
                  <a:pt x="4493" y="13409"/>
                  <a:pt x="4493" y="12957"/>
                </a:cubicBezTo>
                <a:cubicBezTo>
                  <a:pt x="4493" y="12508"/>
                  <a:pt x="4361" y="12128"/>
                  <a:pt x="4097" y="11822"/>
                </a:cubicBezTo>
                <a:cubicBezTo>
                  <a:pt x="3833" y="11512"/>
                  <a:pt x="3516" y="11359"/>
                  <a:pt x="3149" y="11359"/>
                </a:cubicBezTo>
                <a:cubicBezTo>
                  <a:pt x="2772" y="11359"/>
                  <a:pt x="2455" y="11511"/>
                  <a:pt x="2201" y="11822"/>
                </a:cubicBezTo>
                <a:cubicBezTo>
                  <a:pt x="1944" y="12128"/>
                  <a:pt x="1814" y="12508"/>
                  <a:pt x="1814" y="12957"/>
                </a:cubicBezTo>
                <a:cubicBezTo>
                  <a:pt x="1814" y="13409"/>
                  <a:pt x="1944" y="13792"/>
                  <a:pt x="2201" y="14100"/>
                </a:cubicBezTo>
                <a:cubicBezTo>
                  <a:pt x="2455" y="14414"/>
                  <a:pt x="2772" y="14572"/>
                  <a:pt x="3149" y="14572"/>
                </a:cubicBezTo>
                <a:moveTo>
                  <a:pt x="5388" y="8105"/>
                </a:moveTo>
                <a:cubicBezTo>
                  <a:pt x="5762" y="8105"/>
                  <a:pt x="6086" y="7944"/>
                  <a:pt x="6353" y="7621"/>
                </a:cubicBezTo>
                <a:cubicBezTo>
                  <a:pt x="6622" y="7302"/>
                  <a:pt x="6756" y="6916"/>
                  <a:pt x="6756" y="6467"/>
                </a:cubicBezTo>
                <a:cubicBezTo>
                  <a:pt x="6756" y="6015"/>
                  <a:pt x="6622" y="5635"/>
                  <a:pt x="6353" y="5327"/>
                </a:cubicBezTo>
                <a:cubicBezTo>
                  <a:pt x="6086" y="5021"/>
                  <a:pt x="5762" y="4866"/>
                  <a:pt x="5388" y="4866"/>
                </a:cubicBezTo>
                <a:cubicBezTo>
                  <a:pt x="5028" y="4866"/>
                  <a:pt x="4714" y="5021"/>
                  <a:pt x="4447" y="5327"/>
                </a:cubicBezTo>
                <a:cubicBezTo>
                  <a:pt x="4178" y="5635"/>
                  <a:pt x="4044" y="6015"/>
                  <a:pt x="4044" y="6467"/>
                </a:cubicBezTo>
                <a:cubicBezTo>
                  <a:pt x="4044" y="6916"/>
                  <a:pt x="4178" y="7302"/>
                  <a:pt x="4447" y="7621"/>
                </a:cubicBezTo>
                <a:cubicBezTo>
                  <a:pt x="4714" y="7944"/>
                  <a:pt x="5028" y="8105"/>
                  <a:pt x="5388" y="8105"/>
                </a:cubicBezTo>
                <a:moveTo>
                  <a:pt x="11995" y="15053"/>
                </a:moveTo>
                <a:cubicBezTo>
                  <a:pt x="12026" y="14923"/>
                  <a:pt x="12084" y="14673"/>
                  <a:pt x="12173" y="14293"/>
                </a:cubicBezTo>
                <a:cubicBezTo>
                  <a:pt x="12262" y="13918"/>
                  <a:pt x="12365" y="13478"/>
                  <a:pt x="12482" y="12977"/>
                </a:cubicBezTo>
                <a:cubicBezTo>
                  <a:pt x="12600" y="12476"/>
                  <a:pt x="12727" y="11955"/>
                  <a:pt x="12862" y="11405"/>
                </a:cubicBezTo>
                <a:cubicBezTo>
                  <a:pt x="12996" y="10861"/>
                  <a:pt x="13114" y="10351"/>
                  <a:pt x="13212" y="9882"/>
                </a:cubicBezTo>
                <a:cubicBezTo>
                  <a:pt x="13313" y="9415"/>
                  <a:pt x="13399" y="9009"/>
                  <a:pt x="13471" y="8670"/>
                </a:cubicBezTo>
                <a:cubicBezTo>
                  <a:pt x="13543" y="8330"/>
                  <a:pt x="13579" y="8131"/>
                  <a:pt x="13579" y="8076"/>
                </a:cubicBezTo>
                <a:cubicBezTo>
                  <a:pt x="13579" y="7869"/>
                  <a:pt x="13512" y="7682"/>
                  <a:pt x="13380" y="7527"/>
                </a:cubicBezTo>
                <a:cubicBezTo>
                  <a:pt x="13246" y="7371"/>
                  <a:pt x="13090" y="7293"/>
                  <a:pt x="12914" y="7293"/>
                </a:cubicBezTo>
                <a:cubicBezTo>
                  <a:pt x="12761" y="7293"/>
                  <a:pt x="12624" y="7345"/>
                  <a:pt x="12506" y="7458"/>
                </a:cubicBezTo>
                <a:cubicBezTo>
                  <a:pt x="12386" y="7567"/>
                  <a:pt x="12305" y="7711"/>
                  <a:pt x="12259" y="7886"/>
                </a:cubicBezTo>
                <a:lnTo>
                  <a:pt x="10706" y="14598"/>
                </a:lnTo>
                <a:cubicBezTo>
                  <a:pt x="10409" y="14618"/>
                  <a:pt x="10126" y="14696"/>
                  <a:pt x="9857" y="14840"/>
                </a:cubicBezTo>
                <a:cubicBezTo>
                  <a:pt x="9590" y="14984"/>
                  <a:pt x="9358" y="15174"/>
                  <a:pt x="9163" y="15419"/>
                </a:cubicBezTo>
                <a:cubicBezTo>
                  <a:pt x="8966" y="15663"/>
                  <a:pt x="8813" y="15945"/>
                  <a:pt x="8702" y="16265"/>
                </a:cubicBezTo>
                <a:cubicBezTo>
                  <a:pt x="8592" y="16588"/>
                  <a:pt x="8537" y="16927"/>
                  <a:pt x="8537" y="17284"/>
                </a:cubicBezTo>
                <a:cubicBezTo>
                  <a:pt x="8537" y="18039"/>
                  <a:pt x="8755" y="18678"/>
                  <a:pt x="9197" y="19199"/>
                </a:cubicBezTo>
                <a:cubicBezTo>
                  <a:pt x="9638" y="19726"/>
                  <a:pt x="10171" y="19988"/>
                  <a:pt x="10800" y="19988"/>
                </a:cubicBezTo>
                <a:cubicBezTo>
                  <a:pt x="11429" y="19988"/>
                  <a:pt x="11962" y="19726"/>
                  <a:pt x="12403" y="19199"/>
                </a:cubicBezTo>
                <a:cubicBezTo>
                  <a:pt x="12842" y="18678"/>
                  <a:pt x="13063" y="18039"/>
                  <a:pt x="13063" y="17284"/>
                </a:cubicBezTo>
                <a:cubicBezTo>
                  <a:pt x="13063" y="16835"/>
                  <a:pt x="12962" y="16418"/>
                  <a:pt x="12763" y="16032"/>
                </a:cubicBezTo>
                <a:cubicBezTo>
                  <a:pt x="12564" y="15646"/>
                  <a:pt x="12307" y="15321"/>
                  <a:pt x="11995" y="15053"/>
                </a:cubicBezTo>
                <a:moveTo>
                  <a:pt x="10800" y="2177"/>
                </a:moveTo>
                <a:cubicBezTo>
                  <a:pt x="10426" y="2177"/>
                  <a:pt x="10106" y="2335"/>
                  <a:pt x="9847" y="2646"/>
                </a:cubicBezTo>
                <a:cubicBezTo>
                  <a:pt x="9586" y="2960"/>
                  <a:pt x="9456" y="3343"/>
                  <a:pt x="9456" y="3792"/>
                </a:cubicBezTo>
                <a:cubicBezTo>
                  <a:pt x="9456" y="4241"/>
                  <a:pt x="9586" y="4621"/>
                  <a:pt x="9847" y="4927"/>
                </a:cubicBezTo>
                <a:cubicBezTo>
                  <a:pt x="10106" y="5237"/>
                  <a:pt x="10426" y="5390"/>
                  <a:pt x="10800" y="5390"/>
                </a:cubicBezTo>
                <a:cubicBezTo>
                  <a:pt x="11174" y="5390"/>
                  <a:pt x="11494" y="5238"/>
                  <a:pt x="11753" y="4927"/>
                </a:cubicBezTo>
                <a:cubicBezTo>
                  <a:pt x="12014" y="4621"/>
                  <a:pt x="12144" y="4241"/>
                  <a:pt x="12144" y="3792"/>
                </a:cubicBezTo>
                <a:cubicBezTo>
                  <a:pt x="12144" y="3343"/>
                  <a:pt x="12014" y="2960"/>
                  <a:pt x="11753" y="2646"/>
                </a:cubicBezTo>
                <a:cubicBezTo>
                  <a:pt x="11494" y="2335"/>
                  <a:pt x="11174" y="2177"/>
                  <a:pt x="10800" y="2177"/>
                </a:cubicBezTo>
                <a:moveTo>
                  <a:pt x="14844" y="6467"/>
                </a:moveTo>
                <a:cubicBezTo>
                  <a:pt x="14844" y="6916"/>
                  <a:pt x="14978" y="7299"/>
                  <a:pt x="15247" y="7610"/>
                </a:cubicBezTo>
                <a:cubicBezTo>
                  <a:pt x="15514" y="7921"/>
                  <a:pt x="15835" y="8076"/>
                  <a:pt x="16212" y="8076"/>
                </a:cubicBezTo>
                <a:cubicBezTo>
                  <a:pt x="16586" y="8076"/>
                  <a:pt x="16903" y="7921"/>
                  <a:pt x="17165" y="7610"/>
                </a:cubicBezTo>
                <a:cubicBezTo>
                  <a:pt x="17426" y="7299"/>
                  <a:pt x="17556" y="6916"/>
                  <a:pt x="17556" y="6467"/>
                </a:cubicBezTo>
                <a:cubicBezTo>
                  <a:pt x="17556" y="6015"/>
                  <a:pt x="17426" y="5635"/>
                  <a:pt x="17165" y="5327"/>
                </a:cubicBezTo>
                <a:cubicBezTo>
                  <a:pt x="16903" y="5021"/>
                  <a:pt x="16586" y="4866"/>
                  <a:pt x="16212" y="4866"/>
                </a:cubicBezTo>
                <a:cubicBezTo>
                  <a:pt x="15835" y="4866"/>
                  <a:pt x="15514" y="5022"/>
                  <a:pt x="15247" y="5327"/>
                </a:cubicBezTo>
                <a:cubicBezTo>
                  <a:pt x="14978" y="5635"/>
                  <a:pt x="14844" y="6015"/>
                  <a:pt x="14844" y="6467"/>
                </a:cubicBezTo>
                <a:moveTo>
                  <a:pt x="18451" y="14572"/>
                </a:moveTo>
                <a:cubicBezTo>
                  <a:pt x="18828" y="14572"/>
                  <a:pt x="19142" y="14414"/>
                  <a:pt x="19399" y="14100"/>
                </a:cubicBezTo>
                <a:cubicBezTo>
                  <a:pt x="19656" y="13792"/>
                  <a:pt x="19786" y="13409"/>
                  <a:pt x="19786" y="12957"/>
                </a:cubicBezTo>
                <a:cubicBezTo>
                  <a:pt x="19786" y="12508"/>
                  <a:pt x="19656" y="12128"/>
                  <a:pt x="19399" y="11822"/>
                </a:cubicBezTo>
                <a:cubicBezTo>
                  <a:pt x="19142" y="11512"/>
                  <a:pt x="18828" y="11359"/>
                  <a:pt x="18451" y="11359"/>
                </a:cubicBezTo>
                <a:cubicBezTo>
                  <a:pt x="18077" y="11359"/>
                  <a:pt x="17758" y="11511"/>
                  <a:pt x="17498" y="11822"/>
                </a:cubicBezTo>
                <a:cubicBezTo>
                  <a:pt x="17237" y="12128"/>
                  <a:pt x="17107" y="12508"/>
                  <a:pt x="17107" y="12957"/>
                </a:cubicBezTo>
                <a:cubicBezTo>
                  <a:pt x="17107" y="13409"/>
                  <a:pt x="17237" y="13792"/>
                  <a:pt x="17498" y="14100"/>
                </a:cubicBezTo>
                <a:cubicBezTo>
                  <a:pt x="17758" y="14414"/>
                  <a:pt x="18077" y="14572"/>
                  <a:pt x="18451" y="14572"/>
                </a:cubicBezTo>
              </a:path>
            </a:pathLst>
          </a:custGeom>
          <a:solidFill>
            <a:schemeClr val="bg1"/>
          </a:solidFill>
          <a:ln>
            <a:noFill/>
          </a:ln>
        </p:spPr>
        <p:txBody>
          <a:bodyPr lIns="19050" tIns="19050" rIns="19050" bIns="19050" anchor="ctr"/>
          <a:lstStyle/>
          <a:p>
            <a:endParaRPr lang="zh-CN" altLang="en-US">
              <a:cs typeface="+mn-ea"/>
              <a:sym typeface="+mn-lt"/>
            </a:endParaRPr>
          </a:p>
        </p:txBody>
      </p:sp>
      <p:grpSp>
        <p:nvGrpSpPr>
          <p:cNvPr id="24" name="组合 32"/>
          <p:cNvGrpSpPr/>
          <p:nvPr/>
        </p:nvGrpSpPr>
        <p:grpSpPr bwMode="auto">
          <a:xfrm>
            <a:off x="1853718" y="4149687"/>
            <a:ext cx="1772613" cy="1030050"/>
            <a:chOff x="0" y="-74417"/>
            <a:chExt cx="2682082" cy="870760"/>
          </a:xfrm>
        </p:grpSpPr>
        <p:sp>
          <p:nvSpPr>
            <p:cNvPr id="25" name="TextBox 76"/>
            <p:cNvSpPr txBox="1">
              <a:spLocks noChangeArrowheads="1"/>
            </p:cNvSpPr>
            <p:nvPr/>
          </p:nvSpPr>
          <p:spPr bwMode="auto">
            <a:xfrm>
              <a:off x="502804" y="-74417"/>
              <a:ext cx="1676472" cy="312217"/>
            </a:xfrm>
            <a:prstGeom prst="rect">
              <a:avLst/>
            </a:prstGeom>
            <a:noFill/>
            <a:ln w="9525">
              <a:noFill/>
              <a:miter lim="800000"/>
            </a:ln>
          </p:spPr>
          <p:txBody>
            <a:bodyPr wrap="none">
              <a:spAutoFit/>
            </a:bodyPr>
            <a:lstStyle/>
            <a:p>
              <a:pPr eaLnBrk="1" hangingPunct="1"/>
              <a:r>
                <a:rPr lang="zh-CN" altLang="en-US" b="1" dirty="0" smtClean="0">
                  <a:solidFill>
                    <a:schemeClr val="bg2">
                      <a:lumMod val="25000"/>
                    </a:schemeClr>
                  </a:solidFill>
                  <a:cs typeface="+mn-ea"/>
                  <a:sym typeface="+mn-lt"/>
                </a:rPr>
                <a:t>添加标题</a:t>
              </a:r>
              <a:endParaRPr lang="id-ID" altLang="en-US" b="1" dirty="0">
                <a:solidFill>
                  <a:schemeClr val="bg2">
                    <a:lumMod val="25000"/>
                  </a:schemeClr>
                </a:solidFill>
                <a:cs typeface="+mn-ea"/>
                <a:sym typeface="+mn-lt"/>
              </a:endParaRPr>
            </a:p>
          </p:txBody>
        </p:sp>
        <p:sp>
          <p:nvSpPr>
            <p:cNvPr id="26" name="Rectangle 77"/>
            <p:cNvSpPr>
              <a:spLocks noChangeArrowheads="1"/>
            </p:cNvSpPr>
            <p:nvPr/>
          </p:nvSpPr>
          <p:spPr bwMode="auto">
            <a:xfrm>
              <a:off x="0" y="249963"/>
              <a:ext cx="2682082" cy="546380"/>
            </a:xfrm>
            <a:prstGeom prst="rect">
              <a:avLst/>
            </a:prstGeom>
            <a:noFill/>
            <a:ln w="9525">
              <a:noFill/>
              <a:miter lim="800000"/>
            </a:ln>
          </p:spPr>
          <p:txBody>
            <a:bodyPr>
              <a:spAutoFit/>
            </a:bodyPr>
            <a:lstStyle/>
            <a:p>
              <a:pPr algn="ctr"/>
              <a:r>
                <a:rPr lang="zh-CN" altLang="en-US" sz="1200" dirty="0" smtClean="0">
                  <a:solidFill>
                    <a:schemeClr val="tx1">
                      <a:lumMod val="85000"/>
                      <a:lumOff val="15000"/>
                    </a:schemeClr>
                  </a:solidFill>
                  <a:cs typeface="+mn-ea"/>
                  <a:sym typeface="+mn-lt"/>
                </a:rPr>
                <a:t>点击编辑内容点击编辑内容点击编辑内容点击编辑内容</a:t>
              </a:r>
              <a:endParaRPr lang="id-ID" altLang="en-US" sz="1200" dirty="0">
                <a:solidFill>
                  <a:schemeClr val="tx1">
                    <a:lumMod val="95000"/>
                    <a:lumOff val="5000"/>
                  </a:schemeClr>
                </a:solidFill>
                <a:cs typeface="+mn-ea"/>
                <a:sym typeface="+mn-lt"/>
              </a:endParaRPr>
            </a:p>
          </p:txBody>
        </p:sp>
      </p:grpSp>
      <p:grpSp>
        <p:nvGrpSpPr>
          <p:cNvPr id="27" name="组合 32"/>
          <p:cNvGrpSpPr/>
          <p:nvPr/>
        </p:nvGrpSpPr>
        <p:grpSpPr bwMode="auto">
          <a:xfrm>
            <a:off x="8590274" y="4147295"/>
            <a:ext cx="1772613" cy="1030050"/>
            <a:chOff x="0" y="-74417"/>
            <a:chExt cx="2682082" cy="870760"/>
          </a:xfrm>
        </p:grpSpPr>
        <p:sp>
          <p:nvSpPr>
            <p:cNvPr id="28" name="TextBox 76"/>
            <p:cNvSpPr txBox="1">
              <a:spLocks noChangeArrowheads="1"/>
            </p:cNvSpPr>
            <p:nvPr/>
          </p:nvSpPr>
          <p:spPr bwMode="auto">
            <a:xfrm>
              <a:off x="502804" y="-74417"/>
              <a:ext cx="1676472" cy="312217"/>
            </a:xfrm>
            <a:prstGeom prst="rect">
              <a:avLst/>
            </a:prstGeom>
            <a:noFill/>
            <a:ln w="9525">
              <a:noFill/>
              <a:miter lim="800000"/>
            </a:ln>
          </p:spPr>
          <p:txBody>
            <a:bodyPr wrap="none">
              <a:spAutoFit/>
            </a:bodyPr>
            <a:lstStyle/>
            <a:p>
              <a:pPr eaLnBrk="1" hangingPunct="1"/>
              <a:r>
                <a:rPr lang="zh-CN" altLang="en-US" b="1" dirty="0" smtClean="0">
                  <a:solidFill>
                    <a:schemeClr val="bg2">
                      <a:lumMod val="25000"/>
                    </a:schemeClr>
                  </a:solidFill>
                  <a:cs typeface="+mn-ea"/>
                  <a:sym typeface="+mn-lt"/>
                </a:rPr>
                <a:t>添加标题</a:t>
              </a:r>
              <a:endParaRPr lang="id-ID" altLang="en-US" b="1" dirty="0">
                <a:solidFill>
                  <a:schemeClr val="bg2">
                    <a:lumMod val="25000"/>
                  </a:schemeClr>
                </a:solidFill>
                <a:cs typeface="+mn-ea"/>
                <a:sym typeface="+mn-lt"/>
              </a:endParaRPr>
            </a:p>
          </p:txBody>
        </p:sp>
        <p:sp>
          <p:nvSpPr>
            <p:cNvPr id="29" name="Rectangle 77"/>
            <p:cNvSpPr>
              <a:spLocks noChangeArrowheads="1"/>
            </p:cNvSpPr>
            <p:nvPr/>
          </p:nvSpPr>
          <p:spPr bwMode="auto">
            <a:xfrm>
              <a:off x="0" y="249963"/>
              <a:ext cx="2682082" cy="546380"/>
            </a:xfrm>
            <a:prstGeom prst="rect">
              <a:avLst/>
            </a:prstGeom>
            <a:noFill/>
            <a:ln w="9525">
              <a:noFill/>
              <a:miter lim="800000"/>
            </a:ln>
          </p:spPr>
          <p:txBody>
            <a:bodyPr>
              <a:spAutoFit/>
            </a:bodyPr>
            <a:lstStyle/>
            <a:p>
              <a:pPr algn="ctr"/>
              <a:r>
                <a:rPr lang="zh-CN" altLang="en-US" sz="1200" dirty="0" smtClean="0">
                  <a:solidFill>
                    <a:schemeClr val="tx1">
                      <a:lumMod val="85000"/>
                      <a:lumOff val="15000"/>
                    </a:schemeClr>
                  </a:solidFill>
                  <a:cs typeface="+mn-ea"/>
                  <a:sym typeface="+mn-lt"/>
                </a:rPr>
                <a:t>点击编辑内容点击编辑内容点击编辑内容点击编辑内容</a:t>
              </a:r>
              <a:endParaRPr lang="id-ID" altLang="en-US" sz="1200" dirty="0">
                <a:solidFill>
                  <a:schemeClr val="tx1">
                    <a:lumMod val="95000"/>
                    <a:lumOff val="5000"/>
                  </a:schemeClr>
                </a:solidFill>
                <a:cs typeface="+mn-ea"/>
                <a:sym typeface="+mn-lt"/>
              </a:endParaRPr>
            </a:p>
          </p:txBody>
        </p:sp>
      </p:grpSp>
      <p:grpSp>
        <p:nvGrpSpPr>
          <p:cNvPr id="30" name="组合 32"/>
          <p:cNvGrpSpPr/>
          <p:nvPr/>
        </p:nvGrpSpPr>
        <p:grpSpPr bwMode="auto">
          <a:xfrm>
            <a:off x="6309831" y="4147295"/>
            <a:ext cx="1772613" cy="1030050"/>
            <a:chOff x="0" y="-74417"/>
            <a:chExt cx="2682082" cy="870760"/>
          </a:xfrm>
        </p:grpSpPr>
        <p:sp>
          <p:nvSpPr>
            <p:cNvPr id="31" name="TextBox 76"/>
            <p:cNvSpPr txBox="1">
              <a:spLocks noChangeArrowheads="1"/>
            </p:cNvSpPr>
            <p:nvPr/>
          </p:nvSpPr>
          <p:spPr bwMode="auto">
            <a:xfrm>
              <a:off x="502804" y="-74417"/>
              <a:ext cx="1676472" cy="312217"/>
            </a:xfrm>
            <a:prstGeom prst="rect">
              <a:avLst/>
            </a:prstGeom>
            <a:noFill/>
            <a:ln w="9525">
              <a:noFill/>
              <a:miter lim="800000"/>
            </a:ln>
          </p:spPr>
          <p:txBody>
            <a:bodyPr wrap="none">
              <a:spAutoFit/>
            </a:bodyPr>
            <a:lstStyle/>
            <a:p>
              <a:pPr eaLnBrk="1" hangingPunct="1"/>
              <a:r>
                <a:rPr lang="zh-CN" altLang="en-US" b="1" dirty="0" smtClean="0">
                  <a:solidFill>
                    <a:schemeClr val="bg2">
                      <a:lumMod val="25000"/>
                    </a:schemeClr>
                  </a:solidFill>
                  <a:cs typeface="+mn-ea"/>
                  <a:sym typeface="+mn-lt"/>
                </a:rPr>
                <a:t>添加标题</a:t>
              </a:r>
              <a:endParaRPr lang="id-ID" altLang="en-US" b="1" dirty="0">
                <a:solidFill>
                  <a:schemeClr val="bg2">
                    <a:lumMod val="25000"/>
                  </a:schemeClr>
                </a:solidFill>
                <a:cs typeface="+mn-ea"/>
                <a:sym typeface="+mn-lt"/>
              </a:endParaRPr>
            </a:p>
          </p:txBody>
        </p:sp>
        <p:sp>
          <p:nvSpPr>
            <p:cNvPr id="32" name="Rectangle 77"/>
            <p:cNvSpPr>
              <a:spLocks noChangeArrowheads="1"/>
            </p:cNvSpPr>
            <p:nvPr/>
          </p:nvSpPr>
          <p:spPr bwMode="auto">
            <a:xfrm>
              <a:off x="0" y="249963"/>
              <a:ext cx="2682082" cy="546380"/>
            </a:xfrm>
            <a:prstGeom prst="rect">
              <a:avLst/>
            </a:prstGeom>
            <a:noFill/>
            <a:ln w="9525">
              <a:noFill/>
              <a:miter lim="800000"/>
            </a:ln>
          </p:spPr>
          <p:txBody>
            <a:bodyPr>
              <a:spAutoFit/>
            </a:bodyPr>
            <a:lstStyle/>
            <a:p>
              <a:pPr algn="ctr"/>
              <a:r>
                <a:rPr lang="zh-CN" altLang="en-US" sz="1200" dirty="0" smtClean="0">
                  <a:solidFill>
                    <a:schemeClr val="tx1">
                      <a:lumMod val="85000"/>
                      <a:lumOff val="15000"/>
                    </a:schemeClr>
                  </a:solidFill>
                  <a:cs typeface="+mn-ea"/>
                  <a:sym typeface="+mn-lt"/>
                </a:rPr>
                <a:t>点击编辑内容点击编辑内容点击编辑内容点击编辑内容</a:t>
              </a:r>
              <a:endParaRPr lang="id-ID" altLang="en-US" sz="1200" dirty="0">
                <a:solidFill>
                  <a:schemeClr val="tx1">
                    <a:lumMod val="95000"/>
                    <a:lumOff val="5000"/>
                  </a:schemeClr>
                </a:solidFill>
                <a:cs typeface="+mn-ea"/>
                <a:sym typeface="+mn-lt"/>
              </a:endParaRPr>
            </a:p>
          </p:txBody>
        </p:sp>
      </p:grpSp>
      <p:grpSp>
        <p:nvGrpSpPr>
          <p:cNvPr id="33" name="组合 32"/>
          <p:cNvGrpSpPr/>
          <p:nvPr/>
        </p:nvGrpSpPr>
        <p:grpSpPr bwMode="auto">
          <a:xfrm>
            <a:off x="4102412" y="4152706"/>
            <a:ext cx="1772613" cy="1030050"/>
            <a:chOff x="0" y="-74417"/>
            <a:chExt cx="2682082" cy="870760"/>
          </a:xfrm>
        </p:grpSpPr>
        <p:sp>
          <p:nvSpPr>
            <p:cNvPr id="34" name="TextBox 76"/>
            <p:cNvSpPr txBox="1">
              <a:spLocks noChangeArrowheads="1"/>
            </p:cNvSpPr>
            <p:nvPr/>
          </p:nvSpPr>
          <p:spPr bwMode="auto">
            <a:xfrm>
              <a:off x="502804" y="-74417"/>
              <a:ext cx="1676472" cy="312217"/>
            </a:xfrm>
            <a:prstGeom prst="rect">
              <a:avLst/>
            </a:prstGeom>
            <a:noFill/>
            <a:ln w="9525">
              <a:noFill/>
              <a:miter lim="800000"/>
            </a:ln>
          </p:spPr>
          <p:txBody>
            <a:bodyPr wrap="none">
              <a:spAutoFit/>
            </a:bodyPr>
            <a:lstStyle/>
            <a:p>
              <a:pPr eaLnBrk="1" hangingPunct="1"/>
              <a:r>
                <a:rPr lang="zh-CN" altLang="en-US" b="1" dirty="0" smtClean="0">
                  <a:solidFill>
                    <a:schemeClr val="bg2">
                      <a:lumMod val="25000"/>
                    </a:schemeClr>
                  </a:solidFill>
                  <a:cs typeface="+mn-ea"/>
                  <a:sym typeface="+mn-lt"/>
                </a:rPr>
                <a:t>添加标题</a:t>
              </a:r>
              <a:endParaRPr lang="id-ID" altLang="en-US" b="1" dirty="0">
                <a:solidFill>
                  <a:schemeClr val="bg2">
                    <a:lumMod val="25000"/>
                  </a:schemeClr>
                </a:solidFill>
                <a:cs typeface="+mn-ea"/>
                <a:sym typeface="+mn-lt"/>
              </a:endParaRPr>
            </a:p>
          </p:txBody>
        </p:sp>
        <p:sp>
          <p:nvSpPr>
            <p:cNvPr id="35" name="Rectangle 77"/>
            <p:cNvSpPr>
              <a:spLocks noChangeArrowheads="1"/>
            </p:cNvSpPr>
            <p:nvPr/>
          </p:nvSpPr>
          <p:spPr bwMode="auto">
            <a:xfrm>
              <a:off x="0" y="249963"/>
              <a:ext cx="2682082" cy="546380"/>
            </a:xfrm>
            <a:prstGeom prst="rect">
              <a:avLst/>
            </a:prstGeom>
            <a:noFill/>
            <a:ln w="9525">
              <a:noFill/>
              <a:miter lim="800000"/>
            </a:ln>
          </p:spPr>
          <p:txBody>
            <a:bodyPr>
              <a:spAutoFit/>
            </a:bodyPr>
            <a:lstStyle/>
            <a:p>
              <a:pPr algn="ctr"/>
              <a:r>
                <a:rPr lang="zh-CN" altLang="en-US" sz="1200" dirty="0" smtClean="0">
                  <a:solidFill>
                    <a:schemeClr val="tx1">
                      <a:lumMod val="85000"/>
                      <a:lumOff val="15000"/>
                    </a:schemeClr>
                  </a:solidFill>
                  <a:cs typeface="+mn-ea"/>
                  <a:sym typeface="+mn-lt"/>
                </a:rPr>
                <a:t>点击编辑内容点击编辑内容点击编辑内容点击编辑内容</a:t>
              </a:r>
              <a:endParaRPr lang="id-ID" altLang="en-US" sz="1200" dirty="0">
                <a:solidFill>
                  <a:schemeClr val="tx1">
                    <a:lumMod val="95000"/>
                    <a:lumOff val="5000"/>
                  </a:schemeClr>
                </a:solidFill>
                <a:cs typeface="+mn-ea"/>
                <a:sym typeface="+mn-lt"/>
              </a:endParaRPr>
            </a:p>
          </p:txBody>
        </p:sp>
      </p:gr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圆角矩形 1"/>
          <p:cNvSpPr/>
          <p:nvPr/>
        </p:nvSpPr>
        <p:spPr>
          <a:xfrm>
            <a:off x="3355097" y="1657167"/>
            <a:ext cx="5481806" cy="3543666"/>
          </a:xfrm>
          <a:prstGeom prst="roundRect">
            <a:avLst>
              <a:gd name="adj" fmla="val 13682"/>
            </a:avLst>
          </a:prstGeom>
          <a:solidFill>
            <a:schemeClr val="accent5">
              <a:lumMod val="60000"/>
              <a:lumOff val="40000"/>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9600" dirty="0" smtClean="0">
                <a:solidFill>
                  <a:schemeClr val="tx1">
                    <a:lumMod val="75000"/>
                    <a:lumOff val="25000"/>
                  </a:schemeClr>
                </a:solidFill>
                <a:latin typeface="微软雅黑" panose="020B0503020204020204" pitchFamily="34" charset="-122"/>
                <a:ea typeface="微软雅黑" panose="020B0503020204020204" pitchFamily="34" charset="-122"/>
              </a:rPr>
              <a:t>谢  谢</a:t>
            </a:r>
            <a:endParaRPr lang="zh-CN" altLang="en-US" sz="9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Tree>
  </p:cSld>
  <p:clrMapOvr>
    <a:masterClrMapping/>
  </p:clrMapOvr>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TotalTime>
  <Words>1530</Words>
  <Application>Microsoft Office PowerPoint</Application>
  <PresentationFormat>自定义</PresentationFormat>
  <Paragraphs>212</Paragraphs>
  <Slides>27</Slides>
  <Notes>0</Notes>
  <HiddenSlides>0</HiddenSlides>
  <MMClips>0</MMClips>
  <ScaleCrop>false</ScaleCrop>
  <HeadingPairs>
    <vt:vector size="4" baseType="variant">
      <vt:variant>
        <vt:lpstr>主题</vt:lpstr>
      </vt:variant>
      <vt:variant>
        <vt:i4>1</vt:i4>
      </vt:variant>
      <vt:variant>
        <vt:lpstr>幻灯片标题</vt:lpstr>
      </vt:variant>
      <vt:variant>
        <vt:i4>27</vt:i4>
      </vt:variant>
    </vt:vector>
  </HeadingPairs>
  <TitlesOfParts>
    <vt:vector size="28" baseType="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肖燕惠</dc:creator>
  <cp:lastModifiedBy>Sky123.Org</cp:lastModifiedBy>
  <cp:revision>15</cp:revision>
  <dcterms:created xsi:type="dcterms:W3CDTF">2017-02-02T14:25:00Z</dcterms:created>
  <dcterms:modified xsi:type="dcterms:W3CDTF">2018-01-20T01:27:09Z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2052-10.1.0.6260</vt:lpwstr>
  </property>
</Properties>
</file>