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6" d="100"/>
          <a:sy n="116" d="100"/>
        </p:scale>
        <p:origin x="390"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1">
                <a:lumMod val="75000"/>
                <a:lumOff val="25000"/>
              </a:schemeClr>
            </a:solidFill>
            <a:ln>
              <a:noFill/>
            </a:ln>
            <a:effectLst/>
          </c:spPr>
          <c:invertIfNegative val="0"/>
          <c:dLbls>
            <c:delete val="1"/>
          </c:dLbls>
          <c:cat>
            <c:strRef>
              <c:f>Sheet1!$A$2:$A$4</c:f>
              <c:strCache>
                <c:ptCount val="3"/>
                <c:pt idx="0">
                  <c:v>系列1</c:v>
                </c:pt>
                <c:pt idx="1">
                  <c:v>系列2</c:v>
                </c:pt>
                <c:pt idx="2">
                  <c:v>系列3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Series 2</c:v>
                </c:pt>
              </c:strCache>
            </c:strRef>
          </c:tx>
          <c:spPr>
            <a:solidFill>
              <a:schemeClr val="tx1">
                <a:lumMod val="65000"/>
                <a:lumOff val="35000"/>
              </a:schemeClr>
            </a:solidFill>
            <a:ln>
              <a:noFill/>
            </a:ln>
            <a:effectLst/>
          </c:spPr>
          <c:invertIfNegative val="0"/>
          <c:dLbls>
            <c:delete val="1"/>
          </c:dLbls>
          <c:cat>
            <c:strRef>
              <c:f>Sheet1!$A$2:$A$4</c:f>
              <c:strCache>
                <c:ptCount val="3"/>
                <c:pt idx="0">
                  <c:v>系列1</c:v>
                </c:pt>
                <c:pt idx="1">
                  <c:v>系列2</c:v>
                </c:pt>
                <c:pt idx="2">
                  <c:v>系列3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Series 3</c:v>
                </c:pt>
              </c:strCache>
            </c:strRef>
          </c:tx>
          <c:spPr>
            <a:solidFill>
              <a:schemeClr val="tx1">
                <a:lumMod val="50000"/>
                <a:lumOff val="50000"/>
              </a:schemeClr>
            </a:solidFill>
            <a:ln>
              <a:noFill/>
            </a:ln>
            <a:effectLst/>
          </c:spPr>
          <c:invertIfNegative val="0"/>
          <c:dLbls>
            <c:delete val="1"/>
          </c:dLbls>
          <c:cat>
            <c:strRef>
              <c:f>Sheet1!$A$2:$A$4</c:f>
              <c:strCache>
                <c:ptCount val="3"/>
                <c:pt idx="0">
                  <c:v>系列1</c:v>
                </c:pt>
                <c:pt idx="1">
                  <c:v>系列2</c:v>
                </c:pt>
                <c:pt idx="2">
                  <c:v>系列3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00"/>
        <c:axId val="484045328"/>
        <c:axId val="674571680"/>
      </c:barChart>
      <c:catAx>
        <c:axId val="484045328"/>
        <c:scaling>
          <c:orientation val="minMax"/>
        </c:scaling>
        <c:delete val="0"/>
        <c:axPos val="l"/>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674571680"/>
        <c:crosses val="autoZero"/>
        <c:auto val="1"/>
        <c:lblAlgn val="ctr"/>
        <c:lblOffset val="100"/>
        <c:noMultiLvlLbl val="0"/>
      </c:catAx>
      <c:valAx>
        <c:axId val="674571680"/>
        <c:scaling>
          <c:orientation val="minMax"/>
        </c:scaling>
        <c:delete val="0"/>
        <c:axPos val="b"/>
        <c:majorGridlines>
          <c:spPr>
            <a:ln w="9525" cap="flat" cmpd="sng" algn="ctr">
              <a:solidFill>
                <a:schemeClr val="tx1">
                  <a:lumMod val="50000"/>
                  <a:lumOff val="50000"/>
                </a:schemeClr>
              </a:solidFill>
              <a:round/>
            </a:ln>
            <a:effectLst/>
          </c:spPr>
        </c:majorGridlines>
        <c:numFmt formatCode="General" sourceLinked="1"/>
        <c:majorTickMark val="none"/>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cs"/>
              </a:defRPr>
            </a:pPr>
          </a:p>
        </c:txPr>
        <c:crossAx val="4840453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AF6CB2-41F2-4C4B-8915-C75F2C9C0CDB}"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052D8239-9B64-4772-9B6F-3732CA1B03D9}">
      <dgm:prSet/>
      <dgm:spPr>
        <a:solidFill>
          <a:schemeClr val="tx1">
            <a:lumMod val="75000"/>
            <a:lumOff val="25000"/>
          </a:schemeClr>
        </a:solidFill>
        <a:ln>
          <a:noFill/>
        </a:ln>
      </dgm:spPr>
      <dgm:t>
        <a:bodyPr/>
        <a:lstStyle/>
        <a:p>
          <a:endParaRPr lang="en-US" dirty="0"/>
        </a:p>
      </dgm:t>
    </dgm:pt>
    <dgm:pt modelId="{C6F4E458-D1AD-40FF-A7CC-558364968401}" cxnId="{C7C29C0C-6CD4-4DA9-A68F-A8C464E8F903}" type="parTrans">
      <dgm:prSet/>
      <dgm:spPr/>
      <dgm:t>
        <a:bodyPr/>
        <a:lstStyle/>
        <a:p>
          <a:endParaRPr lang="en-US"/>
        </a:p>
      </dgm:t>
    </dgm:pt>
    <dgm:pt modelId="{27111143-BEAB-4643-8BAA-A6AF307C5915}" cxnId="{C7C29C0C-6CD4-4DA9-A68F-A8C464E8F903}" type="sibTrans">
      <dgm:prSet/>
      <dgm:spPr>
        <a:solidFill>
          <a:schemeClr val="tx1">
            <a:lumMod val="75000"/>
            <a:lumOff val="25000"/>
          </a:schemeClr>
        </a:solidFill>
        <a:ln>
          <a:noFill/>
        </a:ln>
      </dgm:spPr>
      <dgm:t>
        <a:bodyPr/>
        <a:lstStyle/>
        <a:p>
          <a:endParaRPr lang="en-US"/>
        </a:p>
      </dgm:t>
    </dgm:pt>
    <dgm:pt modelId="{FA529D35-F1D8-4FF9-B725-C265BBF13231}">
      <dgm:prSet/>
      <dgm:spPr>
        <a:solidFill>
          <a:schemeClr val="tx1">
            <a:lumMod val="75000"/>
            <a:lumOff val="25000"/>
          </a:schemeClr>
        </a:solidFill>
        <a:ln>
          <a:noFill/>
        </a:ln>
      </dgm:spPr>
      <dgm:t>
        <a:bodyPr/>
        <a:lstStyle/>
        <a:p>
          <a:endParaRPr lang="en-US" dirty="0"/>
        </a:p>
      </dgm:t>
    </dgm:pt>
    <dgm:pt modelId="{5436E99F-F642-4975-B7B2-1005CD6547CD}" cxnId="{1B1918B5-FF42-4C9E-855A-AB12AA2E591B}" type="parTrans">
      <dgm:prSet/>
      <dgm:spPr/>
      <dgm:t>
        <a:bodyPr/>
        <a:lstStyle/>
        <a:p>
          <a:endParaRPr lang="en-US"/>
        </a:p>
      </dgm:t>
    </dgm:pt>
    <dgm:pt modelId="{73A0A998-7E62-4F9A-A9C0-A291CF078C09}" cxnId="{1B1918B5-FF42-4C9E-855A-AB12AA2E591B}" type="sibTrans">
      <dgm:prSet/>
      <dgm:spPr>
        <a:solidFill>
          <a:schemeClr val="tx1">
            <a:lumMod val="75000"/>
            <a:lumOff val="25000"/>
          </a:schemeClr>
        </a:solidFill>
        <a:ln>
          <a:solidFill>
            <a:schemeClr val="bg1"/>
          </a:solidFill>
        </a:ln>
      </dgm:spPr>
      <dgm:t>
        <a:bodyPr/>
        <a:lstStyle/>
        <a:p>
          <a:endParaRPr lang="en-US"/>
        </a:p>
      </dgm:t>
    </dgm:pt>
    <dgm:pt modelId="{A3FD17B7-5BF9-4603-ADF3-3813E209AE68}">
      <dgm:prSet/>
      <dgm:spPr>
        <a:solidFill>
          <a:schemeClr val="tx1">
            <a:lumMod val="75000"/>
            <a:lumOff val="25000"/>
          </a:schemeClr>
        </a:solidFill>
        <a:ln>
          <a:noFill/>
        </a:ln>
      </dgm:spPr>
      <dgm:t>
        <a:bodyPr/>
        <a:lstStyle/>
        <a:p>
          <a:endParaRPr lang="en-US" dirty="0"/>
        </a:p>
      </dgm:t>
    </dgm:pt>
    <dgm:pt modelId="{C8E5C988-145D-4696-81B2-219E9E0CD7A9}" cxnId="{5C41DF86-DD25-40FE-B9DA-4AF386E770C9}" type="parTrans">
      <dgm:prSet/>
      <dgm:spPr/>
      <dgm:t>
        <a:bodyPr/>
        <a:lstStyle/>
        <a:p>
          <a:endParaRPr lang="en-US"/>
        </a:p>
      </dgm:t>
    </dgm:pt>
    <dgm:pt modelId="{C7493CE6-0C0D-461E-8C03-470EEA2867A1}" cxnId="{5C41DF86-DD25-40FE-B9DA-4AF386E770C9}" type="sibTrans">
      <dgm:prSet/>
      <dgm:spPr>
        <a:solidFill>
          <a:schemeClr val="tx1">
            <a:lumMod val="75000"/>
            <a:lumOff val="25000"/>
          </a:schemeClr>
        </a:solidFill>
        <a:ln>
          <a:solidFill>
            <a:schemeClr val="bg1"/>
          </a:solidFill>
        </a:ln>
      </dgm:spPr>
      <dgm:t>
        <a:bodyPr/>
        <a:lstStyle/>
        <a:p>
          <a:endParaRPr lang="en-US"/>
        </a:p>
      </dgm:t>
    </dgm:pt>
    <dgm:pt modelId="{D3F9C27F-7099-4D20-B917-2CBB32F3B341}">
      <dgm:prSet/>
      <dgm:spPr>
        <a:solidFill>
          <a:schemeClr val="tx1">
            <a:lumMod val="75000"/>
            <a:lumOff val="25000"/>
          </a:schemeClr>
        </a:solidFill>
        <a:ln>
          <a:noFill/>
        </a:ln>
      </dgm:spPr>
      <dgm:t>
        <a:bodyPr/>
        <a:lstStyle/>
        <a:p>
          <a:endParaRPr lang="en-US" dirty="0"/>
        </a:p>
      </dgm:t>
    </dgm:pt>
    <dgm:pt modelId="{B3DD242A-1CF0-4351-A8FA-95D9CF3CB70C}" cxnId="{FD95C4A9-1D06-4BBE-9637-B2628BC0E369}" type="parTrans">
      <dgm:prSet/>
      <dgm:spPr/>
      <dgm:t>
        <a:bodyPr/>
        <a:lstStyle/>
        <a:p>
          <a:endParaRPr lang="en-US"/>
        </a:p>
      </dgm:t>
    </dgm:pt>
    <dgm:pt modelId="{F07DDCA5-DCA0-4EBD-99AD-AE06F6E9F682}" cxnId="{FD95C4A9-1D06-4BBE-9637-B2628BC0E369}" type="sibTrans">
      <dgm:prSet/>
      <dgm:spPr>
        <a:solidFill>
          <a:schemeClr val="tx1">
            <a:lumMod val="75000"/>
            <a:lumOff val="25000"/>
          </a:schemeClr>
        </a:solidFill>
        <a:ln>
          <a:solidFill>
            <a:schemeClr val="bg1"/>
          </a:solidFill>
        </a:ln>
      </dgm:spPr>
      <dgm:t>
        <a:bodyPr/>
        <a:lstStyle/>
        <a:p>
          <a:endParaRPr lang="en-US"/>
        </a:p>
      </dgm:t>
    </dgm:pt>
    <dgm:pt modelId="{B6AB4D18-F3A5-4B7A-BC1D-5B86A8CEF993}">
      <dgm:prSet phldrT="[Text]"/>
      <dgm:spPr>
        <a:noFill/>
        <a:ln w="38100">
          <a:solidFill>
            <a:schemeClr val="tx1">
              <a:lumMod val="75000"/>
              <a:lumOff val="25000"/>
            </a:schemeClr>
          </a:solidFill>
        </a:ln>
      </dgm:spPr>
      <dgm:t>
        <a:bodyPr/>
        <a:lstStyle/>
        <a:p>
          <a:endParaRPr lang="en-US" dirty="0"/>
        </a:p>
      </dgm:t>
    </dgm:pt>
    <dgm:pt modelId="{55F79216-1B5E-46BF-917D-38FF85274EFA}" cxnId="{4D003820-88F4-4EEB-9E4E-E3CF950C6BD5}" type="sibTrans">
      <dgm:prSet/>
      <dgm:spPr/>
      <dgm:t>
        <a:bodyPr/>
        <a:lstStyle/>
        <a:p>
          <a:endParaRPr lang="en-US"/>
        </a:p>
      </dgm:t>
    </dgm:pt>
    <dgm:pt modelId="{BB5F9F7B-60D0-43A0-89F6-2FC9D3A5153D}" cxnId="{4D003820-88F4-4EEB-9E4E-E3CF950C6BD5}" type="parTrans">
      <dgm:prSet/>
      <dgm:spPr/>
      <dgm:t>
        <a:bodyPr/>
        <a:lstStyle/>
        <a:p>
          <a:endParaRPr lang="en-US"/>
        </a:p>
      </dgm:t>
    </dgm:pt>
    <dgm:pt modelId="{3FA401A8-A19C-4263-87F5-ACE980DB036F}" type="pres">
      <dgm:prSet presAssocID="{66AF6CB2-41F2-4C4B-8915-C75F2C9C0CDB}" presName="Name0" presStyleCnt="0">
        <dgm:presLayoutVars>
          <dgm:chMax val="1"/>
          <dgm:dir/>
          <dgm:animLvl val="ctr"/>
          <dgm:resizeHandles val="exact"/>
        </dgm:presLayoutVars>
      </dgm:prSet>
      <dgm:spPr/>
      <dgm:t>
        <a:bodyPr/>
        <a:lstStyle/>
        <a:p>
          <a:endParaRPr lang="en-US"/>
        </a:p>
      </dgm:t>
    </dgm:pt>
    <dgm:pt modelId="{F3DC054D-DAEC-44EA-98F4-B5C10E422822}" type="pres">
      <dgm:prSet presAssocID="{B6AB4D18-F3A5-4B7A-BC1D-5B86A8CEF993}" presName="centerShape" presStyleLbl="node0" presStyleIdx="0" presStyleCnt="1"/>
      <dgm:spPr/>
      <dgm:t>
        <a:bodyPr/>
        <a:lstStyle/>
        <a:p>
          <a:endParaRPr lang="en-US"/>
        </a:p>
      </dgm:t>
    </dgm:pt>
    <dgm:pt modelId="{D6A8D1A4-6AEC-4115-94FA-280C0606ECD8}" type="pres">
      <dgm:prSet presAssocID="{052D8239-9B64-4772-9B6F-3732CA1B03D9}" presName="node" presStyleLbl="node1" presStyleIdx="0" presStyleCnt="4">
        <dgm:presLayoutVars>
          <dgm:bulletEnabled val="1"/>
        </dgm:presLayoutVars>
      </dgm:prSet>
      <dgm:spPr/>
      <dgm:t>
        <a:bodyPr/>
        <a:lstStyle/>
        <a:p>
          <a:endParaRPr lang="en-US"/>
        </a:p>
      </dgm:t>
    </dgm:pt>
    <dgm:pt modelId="{EC4718A2-BE82-4709-B1D4-75F18693D572}" type="pres">
      <dgm:prSet presAssocID="{052D8239-9B64-4772-9B6F-3732CA1B03D9}" presName="dummy" presStyleCnt="0"/>
      <dgm:spPr/>
    </dgm:pt>
    <dgm:pt modelId="{45708AF6-E353-4ABC-AC51-6175CAFDFDDF}" type="pres">
      <dgm:prSet presAssocID="{27111143-BEAB-4643-8BAA-A6AF307C5915}" presName="sibTrans" presStyleLbl="sibTrans2D1" presStyleIdx="0" presStyleCnt="4" custLinFactNeighborY="467"/>
      <dgm:spPr/>
      <dgm:t>
        <a:bodyPr/>
        <a:lstStyle/>
        <a:p>
          <a:endParaRPr lang="en-US"/>
        </a:p>
      </dgm:t>
    </dgm:pt>
    <dgm:pt modelId="{AD9364AA-C618-4228-864F-CAF3973B9D0B}" type="pres">
      <dgm:prSet presAssocID="{FA529D35-F1D8-4FF9-B725-C265BBF13231}" presName="node" presStyleLbl="node1" presStyleIdx="1" presStyleCnt="4">
        <dgm:presLayoutVars>
          <dgm:bulletEnabled val="1"/>
        </dgm:presLayoutVars>
      </dgm:prSet>
      <dgm:spPr/>
      <dgm:t>
        <a:bodyPr/>
        <a:lstStyle/>
        <a:p>
          <a:endParaRPr lang="en-US"/>
        </a:p>
      </dgm:t>
    </dgm:pt>
    <dgm:pt modelId="{54D87930-DE43-4C06-9198-5EB5B2EC1A8E}" type="pres">
      <dgm:prSet presAssocID="{FA529D35-F1D8-4FF9-B725-C265BBF13231}" presName="dummy" presStyleCnt="0"/>
      <dgm:spPr/>
    </dgm:pt>
    <dgm:pt modelId="{F04BB536-D2F5-4CF4-9627-C6462F7BD7B6}" type="pres">
      <dgm:prSet presAssocID="{73A0A998-7E62-4F9A-A9C0-A291CF078C09}" presName="sibTrans" presStyleLbl="sibTrans2D1" presStyleIdx="1" presStyleCnt="4"/>
      <dgm:spPr/>
      <dgm:t>
        <a:bodyPr/>
        <a:lstStyle/>
        <a:p>
          <a:endParaRPr lang="en-US"/>
        </a:p>
      </dgm:t>
    </dgm:pt>
    <dgm:pt modelId="{48A1C1F3-F5D8-437D-80F8-E4B787FAAE09}" type="pres">
      <dgm:prSet presAssocID="{A3FD17B7-5BF9-4603-ADF3-3813E209AE68}" presName="node" presStyleLbl="node1" presStyleIdx="2" presStyleCnt="4">
        <dgm:presLayoutVars>
          <dgm:bulletEnabled val="1"/>
        </dgm:presLayoutVars>
      </dgm:prSet>
      <dgm:spPr/>
      <dgm:t>
        <a:bodyPr/>
        <a:lstStyle/>
        <a:p>
          <a:endParaRPr lang="en-US"/>
        </a:p>
      </dgm:t>
    </dgm:pt>
    <dgm:pt modelId="{0E4A81FB-02E0-4DD9-8859-167A600F2B4C}" type="pres">
      <dgm:prSet presAssocID="{A3FD17B7-5BF9-4603-ADF3-3813E209AE68}" presName="dummy" presStyleCnt="0"/>
      <dgm:spPr/>
    </dgm:pt>
    <dgm:pt modelId="{F1DB86DD-B288-4FA1-9B06-56307E0B1711}" type="pres">
      <dgm:prSet presAssocID="{C7493CE6-0C0D-461E-8C03-470EEA2867A1}" presName="sibTrans" presStyleLbl="sibTrans2D1" presStyleIdx="2" presStyleCnt="4" custLinFactNeighborX="467"/>
      <dgm:spPr/>
      <dgm:t>
        <a:bodyPr/>
        <a:lstStyle/>
        <a:p>
          <a:endParaRPr lang="en-US"/>
        </a:p>
      </dgm:t>
    </dgm:pt>
    <dgm:pt modelId="{4C491EE1-4A6C-4FE9-BB6D-61676053D44E}" type="pres">
      <dgm:prSet presAssocID="{D3F9C27F-7099-4D20-B917-2CBB32F3B341}" presName="node" presStyleLbl="node1" presStyleIdx="3" presStyleCnt="4">
        <dgm:presLayoutVars>
          <dgm:bulletEnabled val="1"/>
        </dgm:presLayoutVars>
      </dgm:prSet>
      <dgm:spPr/>
      <dgm:t>
        <a:bodyPr/>
        <a:lstStyle/>
        <a:p>
          <a:endParaRPr lang="en-US"/>
        </a:p>
      </dgm:t>
    </dgm:pt>
    <dgm:pt modelId="{58EAC14E-AA14-437B-8D25-DF9193E9A01A}" type="pres">
      <dgm:prSet presAssocID="{D3F9C27F-7099-4D20-B917-2CBB32F3B341}" presName="dummy" presStyleCnt="0"/>
      <dgm:spPr/>
    </dgm:pt>
    <dgm:pt modelId="{B3A76D89-73DC-4B3A-B3B5-6B9B8E82268C}" type="pres">
      <dgm:prSet presAssocID="{F07DDCA5-DCA0-4EBD-99AD-AE06F6E9F682}" presName="sibTrans" presStyleLbl="sibTrans2D1" presStyleIdx="3" presStyleCnt="4" custLinFactNeighborX="747" custLinFactNeighborY="520"/>
      <dgm:spPr/>
      <dgm:t>
        <a:bodyPr/>
        <a:lstStyle/>
        <a:p>
          <a:endParaRPr lang="en-US"/>
        </a:p>
      </dgm:t>
    </dgm:pt>
  </dgm:ptLst>
  <dgm:cxnLst>
    <dgm:cxn modelId="{1645AC1E-067B-469F-92C7-56EA3BED0128}" type="presOf" srcId="{FA529D35-F1D8-4FF9-B725-C265BBF13231}" destId="{AD9364AA-C618-4228-864F-CAF3973B9D0B}" srcOrd="0" destOrd="0" presId="urn:microsoft.com/office/officeart/2005/8/layout/radial6"/>
    <dgm:cxn modelId="{1136D7DE-BE35-480C-BEDC-7BF811430E84}" type="presOf" srcId="{C7493CE6-0C0D-461E-8C03-470EEA2867A1}" destId="{F1DB86DD-B288-4FA1-9B06-56307E0B1711}" srcOrd="0" destOrd="0" presId="urn:microsoft.com/office/officeart/2005/8/layout/radial6"/>
    <dgm:cxn modelId="{C7C29C0C-6CD4-4DA9-A68F-A8C464E8F903}" srcId="{B6AB4D18-F3A5-4B7A-BC1D-5B86A8CEF993}" destId="{052D8239-9B64-4772-9B6F-3732CA1B03D9}" srcOrd="0" destOrd="0" parTransId="{C6F4E458-D1AD-40FF-A7CC-558364968401}" sibTransId="{27111143-BEAB-4643-8BAA-A6AF307C5915}"/>
    <dgm:cxn modelId="{19AEBAB3-725E-4ABE-BE6E-C414B044822D}" type="presOf" srcId="{B6AB4D18-F3A5-4B7A-BC1D-5B86A8CEF993}" destId="{F3DC054D-DAEC-44EA-98F4-B5C10E422822}" srcOrd="0" destOrd="0" presId="urn:microsoft.com/office/officeart/2005/8/layout/radial6"/>
    <dgm:cxn modelId="{49C593BA-BF9B-4866-AE95-31A1FF1E63C4}" type="presOf" srcId="{D3F9C27F-7099-4D20-B917-2CBB32F3B341}" destId="{4C491EE1-4A6C-4FE9-BB6D-61676053D44E}" srcOrd="0" destOrd="0" presId="urn:microsoft.com/office/officeart/2005/8/layout/radial6"/>
    <dgm:cxn modelId="{1B1918B5-FF42-4C9E-855A-AB12AA2E591B}" srcId="{B6AB4D18-F3A5-4B7A-BC1D-5B86A8CEF993}" destId="{FA529D35-F1D8-4FF9-B725-C265BBF13231}" srcOrd="1" destOrd="0" parTransId="{5436E99F-F642-4975-B7B2-1005CD6547CD}" sibTransId="{73A0A998-7E62-4F9A-A9C0-A291CF078C09}"/>
    <dgm:cxn modelId="{7A750CFA-B4E8-4644-932E-D633481F9882}" type="presOf" srcId="{66AF6CB2-41F2-4C4B-8915-C75F2C9C0CDB}" destId="{3FA401A8-A19C-4263-87F5-ACE980DB036F}" srcOrd="0" destOrd="0" presId="urn:microsoft.com/office/officeart/2005/8/layout/radial6"/>
    <dgm:cxn modelId="{8E6BD075-69B7-441A-A2F2-36F6BACA85E7}" type="presOf" srcId="{27111143-BEAB-4643-8BAA-A6AF307C5915}" destId="{45708AF6-E353-4ABC-AC51-6175CAFDFDDF}" srcOrd="0" destOrd="0" presId="urn:microsoft.com/office/officeart/2005/8/layout/radial6"/>
    <dgm:cxn modelId="{FD95C4A9-1D06-4BBE-9637-B2628BC0E369}" srcId="{B6AB4D18-F3A5-4B7A-BC1D-5B86A8CEF993}" destId="{D3F9C27F-7099-4D20-B917-2CBB32F3B341}" srcOrd="3" destOrd="0" parTransId="{B3DD242A-1CF0-4351-A8FA-95D9CF3CB70C}" sibTransId="{F07DDCA5-DCA0-4EBD-99AD-AE06F6E9F682}"/>
    <dgm:cxn modelId="{5C41DF86-DD25-40FE-B9DA-4AF386E770C9}" srcId="{B6AB4D18-F3A5-4B7A-BC1D-5B86A8CEF993}" destId="{A3FD17B7-5BF9-4603-ADF3-3813E209AE68}" srcOrd="2" destOrd="0" parTransId="{C8E5C988-145D-4696-81B2-219E9E0CD7A9}" sibTransId="{C7493CE6-0C0D-461E-8C03-470EEA2867A1}"/>
    <dgm:cxn modelId="{7213E11D-0FB8-433C-ABB4-ABEEF1BBE086}" type="presOf" srcId="{A3FD17B7-5BF9-4603-ADF3-3813E209AE68}" destId="{48A1C1F3-F5D8-437D-80F8-E4B787FAAE09}" srcOrd="0" destOrd="0" presId="urn:microsoft.com/office/officeart/2005/8/layout/radial6"/>
    <dgm:cxn modelId="{4D003820-88F4-4EEB-9E4E-E3CF950C6BD5}" srcId="{66AF6CB2-41F2-4C4B-8915-C75F2C9C0CDB}" destId="{B6AB4D18-F3A5-4B7A-BC1D-5B86A8CEF993}" srcOrd="0" destOrd="0" parTransId="{BB5F9F7B-60D0-43A0-89F6-2FC9D3A5153D}" sibTransId="{55F79216-1B5E-46BF-917D-38FF85274EFA}"/>
    <dgm:cxn modelId="{731496BC-ADBD-479C-9828-EDB80F2D0607}" type="presOf" srcId="{73A0A998-7E62-4F9A-A9C0-A291CF078C09}" destId="{F04BB536-D2F5-4CF4-9627-C6462F7BD7B6}" srcOrd="0" destOrd="0" presId="urn:microsoft.com/office/officeart/2005/8/layout/radial6"/>
    <dgm:cxn modelId="{A326CEB8-48FC-47CA-A7FE-956D02212484}" type="presOf" srcId="{F07DDCA5-DCA0-4EBD-99AD-AE06F6E9F682}" destId="{B3A76D89-73DC-4B3A-B3B5-6B9B8E82268C}" srcOrd="0" destOrd="0" presId="urn:microsoft.com/office/officeart/2005/8/layout/radial6"/>
    <dgm:cxn modelId="{D41A00D5-079B-4125-81ED-69838D783831}" type="presOf" srcId="{052D8239-9B64-4772-9B6F-3732CA1B03D9}" destId="{D6A8D1A4-6AEC-4115-94FA-280C0606ECD8}" srcOrd="0" destOrd="0" presId="urn:microsoft.com/office/officeart/2005/8/layout/radial6"/>
    <dgm:cxn modelId="{031B9F23-5DF8-4294-A292-C631AA269261}" type="presParOf" srcId="{3FA401A8-A19C-4263-87F5-ACE980DB036F}" destId="{F3DC054D-DAEC-44EA-98F4-B5C10E422822}" srcOrd="0" destOrd="0" presId="urn:microsoft.com/office/officeart/2005/8/layout/radial6"/>
    <dgm:cxn modelId="{7636027D-7894-48CD-8345-63DFE46EAA81}" type="presParOf" srcId="{3FA401A8-A19C-4263-87F5-ACE980DB036F}" destId="{D6A8D1A4-6AEC-4115-94FA-280C0606ECD8}" srcOrd="1" destOrd="0" presId="urn:microsoft.com/office/officeart/2005/8/layout/radial6"/>
    <dgm:cxn modelId="{5EC1CA2F-0E32-407B-A9EB-1D80D511EAFB}" type="presParOf" srcId="{3FA401A8-A19C-4263-87F5-ACE980DB036F}" destId="{EC4718A2-BE82-4709-B1D4-75F18693D572}" srcOrd="2" destOrd="0" presId="urn:microsoft.com/office/officeart/2005/8/layout/radial6"/>
    <dgm:cxn modelId="{D937ED77-4E5D-4E16-9D26-7C4CED608AAA}" type="presParOf" srcId="{3FA401A8-A19C-4263-87F5-ACE980DB036F}" destId="{45708AF6-E353-4ABC-AC51-6175CAFDFDDF}" srcOrd="3" destOrd="0" presId="urn:microsoft.com/office/officeart/2005/8/layout/radial6"/>
    <dgm:cxn modelId="{591ACC1B-DF3E-448D-A5A1-3E66B2EBD214}" type="presParOf" srcId="{3FA401A8-A19C-4263-87F5-ACE980DB036F}" destId="{AD9364AA-C618-4228-864F-CAF3973B9D0B}" srcOrd="4" destOrd="0" presId="urn:microsoft.com/office/officeart/2005/8/layout/radial6"/>
    <dgm:cxn modelId="{448E105E-9B91-4CA2-90D4-C8BDAA4E0BE4}" type="presParOf" srcId="{3FA401A8-A19C-4263-87F5-ACE980DB036F}" destId="{54D87930-DE43-4C06-9198-5EB5B2EC1A8E}" srcOrd="5" destOrd="0" presId="urn:microsoft.com/office/officeart/2005/8/layout/radial6"/>
    <dgm:cxn modelId="{7B616CEE-5004-4C1F-939B-F020033A88D9}" type="presParOf" srcId="{3FA401A8-A19C-4263-87F5-ACE980DB036F}" destId="{F04BB536-D2F5-4CF4-9627-C6462F7BD7B6}" srcOrd="6" destOrd="0" presId="urn:microsoft.com/office/officeart/2005/8/layout/radial6"/>
    <dgm:cxn modelId="{6BDC5299-9095-4812-9B78-FEEDEB54B011}" type="presParOf" srcId="{3FA401A8-A19C-4263-87F5-ACE980DB036F}" destId="{48A1C1F3-F5D8-437D-80F8-E4B787FAAE09}" srcOrd="7" destOrd="0" presId="urn:microsoft.com/office/officeart/2005/8/layout/radial6"/>
    <dgm:cxn modelId="{581BE770-1CC0-4F71-916F-7CAD9BE67510}" type="presParOf" srcId="{3FA401A8-A19C-4263-87F5-ACE980DB036F}" destId="{0E4A81FB-02E0-4DD9-8859-167A600F2B4C}" srcOrd="8" destOrd="0" presId="urn:microsoft.com/office/officeart/2005/8/layout/radial6"/>
    <dgm:cxn modelId="{AF177E14-EFE4-417C-817C-0854FB96DD15}" type="presParOf" srcId="{3FA401A8-A19C-4263-87F5-ACE980DB036F}" destId="{F1DB86DD-B288-4FA1-9B06-56307E0B1711}" srcOrd="9" destOrd="0" presId="urn:microsoft.com/office/officeart/2005/8/layout/radial6"/>
    <dgm:cxn modelId="{0E7F9C70-104F-4004-9648-1FFD5C949C6C}" type="presParOf" srcId="{3FA401A8-A19C-4263-87F5-ACE980DB036F}" destId="{4C491EE1-4A6C-4FE9-BB6D-61676053D44E}" srcOrd="10" destOrd="0" presId="urn:microsoft.com/office/officeart/2005/8/layout/radial6"/>
    <dgm:cxn modelId="{D3CDE268-B220-4134-BA02-AB750E97A838}" type="presParOf" srcId="{3FA401A8-A19C-4263-87F5-ACE980DB036F}" destId="{58EAC14E-AA14-437B-8D25-DF9193E9A01A}" srcOrd="11" destOrd="0" presId="urn:microsoft.com/office/officeart/2005/8/layout/radial6"/>
    <dgm:cxn modelId="{8C3D5A56-62E0-4CDA-865B-644EAAFC264F}" type="presParOf" srcId="{3FA401A8-A19C-4263-87F5-ACE980DB036F}" destId="{B3A76D89-73DC-4B3A-B3B5-6B9B8E82268C}"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76D89-73DC-4B3A-B3B5-6B9B8E82268C}">
      <dsp:nvSpPr>
        <dsp:cNvPr id="0" name=""/>
        <dsp:cNvSpPr/>
      </dsp:nvSpPr>
      <dsp:spPr>
        <a:xfrm>
          <a:off x="1195392" y="414365"/>
          <a:ext cx="2678475" cy="2678475"/>
        </a:xfrm>
        <a:prstGeom prst="blockArc">
          <a:avLst>
            <a:gd name="adj1" fmla="val 10800000"/>
            <a:gd name="adj2" fmla="val 16200000"/>
            <a:gd name="adj3" fmla="val 4639"/>
          </a:avLst>
        </a:prstGeom>
        <a:solidFill>
          <a:schemeClr val="tx1">
            <a:lumMod val="75000"/>
            <a:lumOff val="2500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sp>
    <dsp:sp modelId="{F1DB86DD-B288-4FA1-9B06-56307E0B1711}">
      <dsp:nvSpPr>
        <dsp:cNvPr id="0" name=""/>
        <dsp:cNvSpPr/>
      </dsp:nvSpPr>
      <dsp:spPr>
        <a:xfrm>
          <a:off x="1187892" y="400437"/>
          <a:ext cx="2678475" cy="2678475"/>
        </a:xfrm>
        <a:prstGeom prst="blockArc">
          <a:avLst>
            <a:gd name="adj1" fmla="val 5400000"/>
            <a:gd name="adj2" fmla="val 10800000"/>
            <a:gd name="adj3" fmla="val 4639"/>
          </a:avLst>
        </a:prstGeom>
        <a:solidFill>
          <a:schemeClr val="tx1">
            <a:lumMod val="75000"/>
            <a:lumOff val="2500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sp>
    <dsp:sp modelId="{F04BB536-D2F5-4CF4-9627-C6462F7BD7B6}">
      <dsp:nvSpPr>
        <dsp:cNvPr id="0" name=""/>
        <dsp:cNvSpPr/>
      </dsp:nvSpPr>
      <dsp:spPr>
        <a:xfrm>
          <a:off x="1175384" y="400437"/>
          <a:ext cx="2678475" cy="2678475"/>
        </a:xfrm>
        <a:prstGeom prst="blockArc">
          <a:avLst>
            <a:gd name="adj1" fmla="val 0"/>
            <a:gd name="adj2" fmla="val 5400000"/>
            <a:gd name="adj3" fmla="val 4639"/>
          </a:avLst>
        </a:prstGeom>
        <a:solidFill>
          <a:schemeClr val="tx1">
            <a:lumMod val="75000"/>
            <a:lumOff val="2500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sp>
    <dsp:sp modelId="{45708AF6-E353-4ABC-AC51-6175CAFDFDDF}">
      <dsp:nvSpPr>
        <dsp:cNvPr id="0" name=""/>
        <dsp:cNvSpPr/>
      </dsp:nvSpPr>
      <dsp:spPr>
        <a:xfrm>
          <a:off x="1175384" y="412946"/>
          <a:ext cx="2678475" cy="2678475"/>
        </a:xfrm>
        <a:prstGeom prst="blockArc">
          <a:avLst>
            <a:gd name="adj1" fmla="val 16200000"/>
            <a:gd name="adj2" fmla="val 0"/>
            <a:gd name="adj3" fmla="val 4639"/>
          </a:avLst>
        </a:prstGeom>
        <a:solidFill>
          <a:schemeClr val="tx1">
            <a:lumMod val="75000"/>
            <a:lumOff val="25000"/>
          </a:schemeClr>
        </a:solidFill>
        <a:ln>
          <a:noFill/>
        </a:ln>
        <a:effectLst/>
      </dsp:spPr>
      <dsp:style>
        <a:lnRef idx="0">
          <a:scrgbClr r="0" g="0" b="0"/>
        </a:lnRef>
        <a:fillRef idx="1">
          <a:scrgbClr r="0" g="0" b="0"/>
        </a:fillRef>
        <a:effectRef idx="0">
          <a:scrgbClr r="0" g="0" b="0"/>
        </a:effectRef>
        <a:fontRef idx="minor">
          <a:schemeClr val="lt1"/>
        </a:fontRef>
      </dsp:style>
    </dsp:sp>
    <dsp:sp modelId="{F3DC054D-DAEC-44EA-98F4-B5C10E422822}">
      <dsp:nvSpPr>
        <dsp:cNvPr id="0" name=""/>
        <dsp:cNvSpPr/>
      </dsp:nvSpPr>
      <dsp:spPr>
        <a:xfrm>
          <a:off x="1898244" y="1123298"/>
          <a:ext cx="1232754" cy="1232754"/>
        </a:xfrm>
        <a:prstGeom prst="ellipse">
          <a:avLst/>
        </a:prstGeom>
        <a:noFill/>
        <a:ln w="381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lvl="0" algn="ctr" defTabSz="2311400">
            <a:lnSpc>
              <a:spcPct val="90000"/>
            </a:lnSpc>
            <a:spcBef>
              <a:spcPct val="0"/>
            </a:spcBef>
            <a:spcAft>
              <a:spcPct val="35000"/>
            </a:spcAft>
          </a:pPr>
          <a:endParaRPr lang="en-US" sz="5200" kern="1200" dirty="0"/>
        </a:p>
      </dsp:txBody>
      <dsp:txXfrm>
        <a:off x="2078777" y="1303831"/>
        <a:ext cx="871688" cy="871688"/>
      </dsp:txXfrm>
    </dsp:sp>
    <dsp:sp modelId="{D6A8D1A4-6AEC-4115-94FA-280C0606ECD8}">
      <dsp:nvSpPr>
        <dsp:cNvPr id="0" name=""/>
        <dsp:cNvSpPr/>
      </dsp:nvSpPr>
      <dsp:spPr>
        <a:xfrm>
          <a:off x="2083158" y="38"/>
          <a:ext cx="862927" cy="862927"/>
        </a:xfrm>
        <a:prstGeom prst="ellipse">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2209531" y="126411"/>
        <a:ext cx="610181" cy="610181"/>
      </dsp:txXfrm>
    </dsp:sp>
    <dsp:sp modelId="{AD9364AA-C618-4228-864F-CAF3973B9D0B}">
      <dsp:nvSpPr>
        <dsp:cNvPr id="0" name=""/>
        <dsp:cNvSpPr/>
      </dsp:nvSpPr>
      <dsp:spPr>
        <a:xfrm>
          <a:off x="3391330" y="1308211"/>
          <a:ext cx="862927" cy="862927"/>
        </a:xfrm>
        <a:prstGeom prst="ellipse">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3517703" y="1434584"/>
        <a:ext cx="610181" cy="610181"/>
      </dsp:txXfrm>
    </dsp:sp>
    <dsp:sp modelId="{48A1C1F3-F5D8-437D-80F8-E4B787FAAE09}">
      <dsp:nvSpPr>
        <dsp:cNvPr id="0" name=""/>
        <dsp:cNvSpPr/>
      </dsp:nvSpPr>
      <dsp:spPr>
        <a:xfrm>
          <a:off x="2083158" y="2616384"/>
          <a:ext cx="862927" cy="862927"/>
        </a:xfrm>
        <a:prstGeom prst="ellipse">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2209531" y="2742757"/>
        <a:ext cx="610181" cy="610181"/>
      </dsp:txXfrm>
    </dsp:sp>
    <dsp:sp modelId="{4C491EE1-4A6C-4FE9-BB6D-61676053D44E}">
      <dsp:nvSpPr>
        <dsp:cNvPr id="0" name=""/>
        <dsp:cNvSpPr/>
      </dsp:nvSpPr>
      <dsp:spPr>
        <a:xfrm>
          <a:off x="774985" y="1308211"/>
          <a:ext cx="862927" cy="862927"/>
        </a:xfrm>
        <a:prstGeom prst="ellipse">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901358" y="1434584"/>
        <a:ext cx="610181" cy="61018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C0781-EE4F-4656-9334-A831DC2A871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4DE1D-B101-45BC-9FD8-73715EA41FC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D4DE1D-B101-45BC-9FD8-73715EA41FC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6A4C2BD-E1E9-4B58-B9AD-C38A119159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A93FB3-3A15-4A4A-8807-1212B7B1F0DE}"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A4C2BD-E1E9-4B58-B9AD-C38A119159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A93FB3-3A15-4A4A-8807-1212B7B1F0D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4C2BD-E1E9-4B58-B9AD-C38A1191595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93FB3-3A15-4A4A-8807-1212B7B1F0D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microsoft.com/office/2007/relationships/hdphoto" Target="../media/hdphoto2.wdp"/><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microsoft.com/office/2007/relationships/hdphoto" Target="../media/hdphoto2.wdp"/><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18"/>
          <p:cNvSpPr txBox="1"/>
          <p:nvPr/>
        </p:nvSpPr>
        <p:spPr>
          <a:xfrm>
            <a:off x="1851726" y="2546216"/>
            <a:ext cx="8488549"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中国风答辩</a:t>
            </a:r>
            <a:r>
              <a:rPr lang="zh-CN" altLang="en-US" sz="7200" dirty="0">
                <a:solidFill>
                  <a:schemeClr val="tx1">
                    <a:lumMod val="75000"/>
                    <a:lumOff val="25000"/>
                  </a:schemeClr>
                </a:solidFill>
                <a:latin typeface="禹卫书法行书简体" panose="02000603000000000000" pitchFamily="2" charset="-122"/>
                <a:ea typeface="禹卫书法行书简体" panose="02000603000000000000" pitchFamily="2" charset="-122"/>
              </a:rPr>
              <a:t>汇报</a:t>
            </a:r>
            <a:r>
              <a:rPr lang="zh-CN" altLang="en-US" sz="72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模板</a:t>
            </a:r>
            <a:endParaRPr lang="zh-CN" altLang="en-US" sz="72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grpSp>
        <p:nvGrpSpPr>
          <p:cNvPr id="9" name="组合 8"/>
          <p:cNvGrpSpPr/>
          <p:nvPr/>
        </p:nvGrpSpPr>
        <p:grpSpPr>
          <a:xfrm>
            <a:off x="2186192" y="4058752"/>
            <a:ext cx="7682735" cy="369332"/>
            <a:chOff x="2957979" y="6517260"/>
            <a:chExt cx="5987578" cy="369332"/>
          </a:xfrm>
          <a:noFill/>
        </p:grpSpPr>
        <p:sp>
          <p:nvSpPr>
            <p:cNvPr id="10" name="文本框 6"/>
            <p:cNvSpPr txBox="1"/>
            <p:nvPr/>
          </p:nvSpPr>
          <p:spPr>
            <a:xfrm>
              <a:off x="2957979" y="6517260"/>
              <a:ext cx="1621278" cy="368300"/>
            </a:xfrm>
            <a:prstGeom prst="rect">
              <a:avLst/>
            </a:prstGeom>
            <a:grp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答辩人</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7"/>
            <p:cNvSpPr txBox="1"/>
            <p:nvPr/>
          </p:nvSpPr>
          <p:spPr>
            <a:xfrm>
              <a:off x="4908114" y="6517260"/>
              <a:ext cx="4037443" cy="369332"/>
            </a:xfrm>
            <a:prstGeom prst="rect">
              <a:avLst/>
            </a:prstGeom>
            <a:grp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指导老师</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XXX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答辩时间：</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12" name="Picture 2" descr="C:\Users\Soloman\Desktop\荷叶.png"/>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l="83331" t="36375" r="2292" b="40009"/>
          <a:stretch>
            <a:fillRect/>
          </a:stretch>
        </p:blipFill>
        <p:spPr>
          <a:xfrm>
            <a:off x="10304898" y="4624984"/>
            <a:ext cx="1515608" cy="1867024"/>
          </a:xfrm>
          <a:prstGeom prst="rect">
            <a:avLst/>
          </a:prstGeom>
          <a:noFill/>
          <a:ln w="9525">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6" name="矩形 5"/>
          <p:cNvSpPr/>
          <p:nvPr/>
        </p:nvSpPr>
        <p:spPr>
          <a:xfrm>
            <a:off x="2287889" y="3045438"/>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 name="文本框 8"/>
          <p:cNvSpPr txBox="1"/>
          <p:nvPr/>
        </p:nvSpPr>
        <p:spPr>
          <a:xfrm>
            <a:off x="3158326" y="1980877"/>
            <a:ext cx="1612937" cy="923330"/>
          </a:xfrm>
          <a:prstGeom prst="rect">
            <a:avLst/>
          </a:prstGeom>
          <a:noFill/>
        </p:spPr>
        <p:txBody>
          <a:bodyPr wrap="square" rtlCol="0">
            <a:spAutoFit/>
          </a:bodyPr>
          <a:lstStyle/>
          <a:p>
            <a:pPr algn="ctr"/>
            <a:r>
              <a:rPr lang="zh-CN" altLang="en-US" sz="54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目录</a:t>
            </a:r>
            <a:endParaRPr lang="zh-CN" altLang="en-US" sz="5400" dirty="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10" name="文本框 9"/>
          <p:cNvSpPr txBox="1"/>
          <p:nvPr/>
        </p:nvSpPr>
        <p:spPr>
          <a:xfrm>
            <a:off x="4196873" y="2725558"/>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Contents</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 name="直接连接符 10"/>
          <p:cNvCxnSpPr>
            <a:stCxn id="9" idx="0"/>
          </p:cNvCxnSpPr>
          <p:nvPr/>
        </p:nvCxnSpPr>
        <p:spPr>
          <a:xfrm flipV="1">
            <a:off x="3964795" y="1631603"/>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64794" y="1643205"/>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974332" y="1631601"/>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74332" y="3045438"/>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3964794" y="338833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9" idx="2"/>
          </p:cNvCxnSpPr>
          <p:nvPr/>
        </p:nvCxnSpPr>
        <p:spPr>
          <a:xfrm flipV="1">
            <a:off x="3964794" y="2904207"/>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629639" y="2131054"/>
            <a:ext cx="4198585" cy="817724"/>
          </a:xfrm>
          <a:prstGeom prst="rect">
            <a:avLst/>
          </a:prstGeom>
        </p:spPr>
        <p:txBody>
          <a:bodyPr wrap="none">
            <a:spAutoFit/>
          </a:bodyPr>
          <a:lstStyle/>
          <a:p>
            <a:pPr>
              <a:lnSpc>
                <a:spcPct val="200000"/>
              </a:lnSpc>
            </a:pPr>
            <a:r>
              <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02.</a:t>
            </a:r>
            <a:r>
              <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课题研究的思路与方法</a:t>
            </a:r>
            <a:endPar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19" name="矩形 18"/>
          <p:cNvSpPr/>
          <p:nvPr/>
        </p:nvSpPr>
        <p:spPr>
          <a:xfrm>
            <a:off x="5634540" y="3635562"/>
            <a:ext cx="3939576" cy="817724"/>
          </a:xfrm>
          <a:prstGeom prst="rect">
            <a:avLst/>
          </a:prstGeom>
        </p:spPr>
        <p:txBody>
          <a:bodyPr wrap="square">
            <a:spAutoFit/>
          </a:bodyPr>
          <a:lstStyle/>
          <a:p>
            <a:pPr>
              <a:lnSpc>
                <a:spcPct val="200000"/>
              </a:lnSpc>
            </a:pPr>
            <a:r>
              <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04.</a:t>
            </a:r>
            <a:r>
              <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课题实践的可行性</a:t>
            </a:r>
            <a:endPar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20" name="矩形 19"/>
          <p:cNvSpPr/>
          <p:nvPr/>
        </p:nvSpPr>
        <p:spPr>
          <a:xfrm>
            <a:off x="5629639" y="4387815"/>
            <a:ext cx="3675726" cy="817724"/>
          </a:xfrm>
          <a:prstGeom prst="rect">
            <a:avLst/>
          </a:prstGeom>
        </p:spPr>
        <p:txBody>
          <a:bodyPr wrap="square">
            <a:spAutoFit/>
          </a:bodyPr>
          <a:lstStyle/>
          <a:p>
            <a:pPr>
              <a:lnSpc>
                <a:spcPct val="200000"/>
              </a:lnSpc>
            </a:pPr>
            <a:r>
              <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05.</a:t>
            </a:r>
            <a:r>
              <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课题研究的结论</a:t>
            </a:r>
            <a:endPar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21" name="矩形 20"/>
          <p:cNvSpPr/>
          <p:nvPr/>
        </p:nvSpPr>
        <p:spPr>
          <a:xfrm>
            <a:off x="5616815" y="1378800"/>
            <a:ext cx="3422732" cy="817724"/>
          </a:xfrm>
          <a:prstGeom prst="rect">
            <a:avLst/>
          </a:prstGeom>
        </p:spPr>
        <p:txBody>
          <a:bodyPr wrap="none">
            <a:spAutoFit/>
          </a:bodyPr>
          <a:lstStyle/>
          <a:p>
            <a:pPr>
              <a:lnSpc>
                <a:spcPct val="200000"/>
              </a:lnSpc>
            </a:pPr>
            <a:r>
              <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01.</a:t>
            </a:r>
            <a:r>
              <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选题的背景与意义</a:t>
            </a:r>
            <a:endPar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
        <p:nvSpPr>
          <p:cNvPr id="22" name="矩形 21"/>
          <p:cNvSpPr/>
          <p:nvPr/>
        </p:nvSpPr>
        <p:spPr>
          <a:xfrm>
            <a:off x="5629639" y="2883308"/>
            <a:ext cx="3086101" cy="817724"/>
          </a:xfrm>
          <a:prstGeom prst="rect">
            <a:avLst/>
          </a:prstGeom>
        </p:spPr>
        <p:txBody>
          <a:bodyPr wrap="none">
            <a:spAutoFit/>
          </a:bodyPr>
          <a:lstStyle/>
          <a:p>
            <a:pPr>
              <a:lnSpc>
                <a:spcPct val="200000"/>
              </a:lnSpc>
            </a:pPr>
            <a:r>
              <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03.</a:t>
            </a:r>
            <a:r>
              <a:rPr lang="zh-CN" altLang="en-US"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rPr>
              <a:t>课题研究的进展</a:t>
            </a:r>
            <a:endParaRPr lang="en-US" altLang="zh-CN" sz="2800" dirty="0" smtClean="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4" name="文本框 23"/>
          <p:cNvSpPr txBox="1"/>
          <p:nvPr/>
        </p:nvSpPr>
        <p:spPr>
          <a:xfrm>
            <a:off x="3979372" y="3051064"/>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reply</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070388" y="3429000"/>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940825" y="2364439"/>
            <a:ext cx="1612937" cy="92333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rPr>
              <a:t>壹</a:t>
            </a:r>
            <a:endPar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cxnSp>
        <p:nvCxnSpPr>
          <p:cNvPr id="28" name="直接连接符 27"/>
          <p:cNvCxnSpPr>
            <a:stCxn id="27" idx="0"/>
          </p:cNvCxnSpPr>
          <p:nvPr/>
        </p:nvCxnSpPr>
        <p:spPr>
          <a:xfrm flipV="1">
            <a:off x="3747294" y="2015165"/>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747293" y="202676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756831" y="2015163"/>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756831" y="3429000"/>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747293" y="3771899"/>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7" idx="2"/>
          </p:cNvCxnSpPr>
          <p:nvPr/>
        </p:nvCxnSpPr>
        <p:spPr>
          <a:xfrm flipV="1">
            <a:off x="3747293" y="3287769"/>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4851309" y="2887532"/>
            <a:ext cx="5022106" cy="1082936"/>
            <a:chOff x="4274520" y="2862372"/>
            <a:chExt cx="5022106" cy="1082936"/>
          </a:xfrm>
        </p:grpSpPr>
        <p:sp>
          <p:nvSpPr>
            <p:cNvPr id="35" name="文本框 34"/>
            <p:cNvSpPr txBox="1"/>
            <p:nvPr/>
          </p:nvSpPr>
          <p:spPr>
            <a:xfrm>
              <a:off x="4305609" y="2862372"/>
              <a:ext cx="4959929" cy="646331"/>
            </a:xfrm>
            <a:prstGeom prst="rect">
              <a:avLst/>
            </a:prstGeom>
            <a:noFill/>
          </p:spPr>
          <p:txBody>
            <a:bodyPr wrap="square" rtlCol="0">
              <a:spAutoFit/>
            </a:bodyPr>
            <a:lstStyle/>
            <a:p>
              <a:pPr algn="ctr"/>
              <a:r>
                <a:rPr lang="zh-CN" altLang="en-US" sz="36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选题的背景与意义</a:t>
              </a:r>
              <a:endParaRPr lang="en-US" altLang="zh-CN" sz="36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4274520" y="3483643"/>
              <a:ext cx="5022106" cy="461665"/>
            </a:xfrm>
            <a:prstGeom prst="snip1Rect">
              <a:avLst>
                <a:gd name="adj" fmla="val 0"/>
              </a:avLst>
            </a:prstGeom>
            <a:noFill/>
            <a:ln w="28575">
              <a:noFill/>
            </a:ln>
          </p:spPr>
          <p:txBody>
            <a:bodyPr wrap="square" rtlCol="0">
              <a:spAutoFit/>
            </a:bodyPr>
            <a:lstStyle/>
            <a:p>
              <a:pPr algn="ctr"/>
              <a:r>
                <a:rPr lang="en-US" altLang="zh-CN" sz="2400" dirty="0" smtClean="0">
                  <a:solidFill>
                    <a:schemeClr val="tx1">
                      <a:lumMod val="75000"/>
                      <a:lumOff val="25000"/>
                    </a:schemeClr>
                  </a:solidFill>
                  <a:latin typeface="Arial" panose="020B0604020202020204" pitchFamily="34" charset="0"/>
                  <a:ea typeface="叶根友刀锋黑草" panose="02010601030101010101" pitchFamily="2" charset="-122"/>
                  <a:cs typeface="Arial" panose="020B0604020202020204" pitchFamily="34" charset="0"/>
                </a:rPr>
                <a:t> Background And Significance</a:t>
              </a:r>
              <a:endParaRPr lang="zh-CN" altLang="en-US" sz="2400" dirty="0">
                <a:ln>
                  <a:solidFill>
                    <a:srgbClr val="00762F"/>
                  </a:solidFill>
                </a:ln>
                <a:solidFill>
                  <a:schemeClr val="tx1">
                    <a:lumMod val="75000"/>
                    <a:lumOff val="25000"/>
                  </a:schemeClr>
                </a:solidFill>
                <a:latin typeface="Arial" panose="020B0604020202020204" pitchFamily="34" charset="0"/>
                <a:ea typeface="叶根友刀锋黑草" panose="02010601030101010101" pitchFamily="2"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9740" y="2464309"/>
            <a:ext cx="2769108" cy="3221687"/>
          </a:xfrm>
          <a:prstGeom prst="rect">
            <a:avLst/>
          </a:prstGeom>
        </p:spPr>
      </p:pic>
      <p:pic>
        <p:nvPicPr>
          <p:cNvPr id="9" name="图片 8"/>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182611" y="2464309"/>
            <a:ext cx="2680975" cy="3221687"/>
          </a:xfrm>
          <a:prstGeom prst="rect">
            <a:avLst/>
          </a:prstGeom>
        </p:spPr>
      </p:pic>
      <p:sp>
        <p:nvSpPr>
          <p:cNvPr id="5" name="文本框 4"/>
          <p:cNvSpPr txBox="1"/>
          <p:nvPr/>
        </p:nvSpPr>
        <p:spPr>
          <a:xfrm>
            <a:off x="1239440" y="434579"/>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一</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选题的背景与意义</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6" name="文本框 5"/>
          <p:cNvSpPr txBox="1"/>
          <p:nvPr/>
        </p:nvSpPr>
        <p:spPr>
          <a:xfrm>
            <a:off x="4754924" y="55309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 Background And Significance</a:t>
            </a:r>
            <a:endParaRPr lang="zh-CN" altLang="en-US" sz="2000" dirty="0">
              <a:ln>
                <a:solidFill>
                  <a:srgbClr val="00762F"/>
                </a:solidFill>
              </a:ln>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7" name="TextBox 38"/>
          <p:cNvSpPr txBox="1"/>
          <p:nvPr/>
        </p:nvSpPr>
        <p:spPr>
          <a:xfrm>
            <a:off x="1239440" y="1056700"/>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34" name="Group 12"/>
          <p:cNvGrpSpPr/>
          <p:nvPr/>
        </p:nvGrpSpPr>
        <p:grpSpPr>
          <a:xfrm>
            <a:off x="5573964" y="2202954"/>
            <a:ext cx="1560572" cy="1628422"/>
            <a:chOff x="4685505" y="3511025"/>
            <a:chExt cx="1656184" cy="1728192"/>
          </a:xfrm>
          <a:solidFill>
            <a:schemeClr val="tx1">
              <a:lumMod val="75000"/>
              <a:lumOff val="25000"/>
            </a:schemeClr>
          </a:solidFill>
        </p:grpSpPr>
        <p:sp>
          <p:nvSpPr>
            <p:cNvPr id="35" name="矩形 5"/>
            <p:cNvSpPr/>
            <p:nvPr/>
          </p:nvSpPr>
          <p:spPr>
            <a:xfrm>
              <a:off x="6233677" y="3583033"/>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矩形 6"/>
            <p:cNvSpPr/>
            <p:nvPr/>
          </p:nvSpPr>
          <p:spPr>
            <a:xfrm rot="5400000">
              <a:off x="5459591" y="2736939"/>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37" name="Group 12"/>
          <p:cNvGrpSpPr/>
          <p:nvPr/>
        </p:nvGrpSpPr>
        <p:grpSpPr>
          <a:xfrm flipH="1" flipV="1">
            <a:off x="931094" y="4268286"/>
            <a:ext cx="1560572" cy="1628422"/>
            <a:chOff x="4685505" y="3511025"/>
            <a:chExt cx="1656184" cy="1728192"/>
          </a:xfrm>
          <a:solidFill>
            <a:schemeClr val="tx1">
              <a:lumMod val="75000"/>
              <a:lumOff val="25000"/>
            </a:schemeClr>
          </a:solidFill>
        </p:grpSpPr>
        <p:sp>
          <p:nvSpPr>
            <p:cNvPr id="38" name="矩形 5"/>
            <p:cNvSpPr/>
            <p:nvPr/>
          </p:nvSpPr>
          <p:spPr>
            <a:xfrm>
              <a:off x="6233677" y="3583033"/>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9" name="矩形 6"/>
            <p:cNvSpPr/>
            <p:nvPr/>
          </p:nvSpPr>
          <p:spPr>
            <a:xfrm rot="5400000">
              <a:off x="5459591" y="2736939"/>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0" name="文本框 39"/>
          <p:cNvSpPr txBox="1"/>
          <p:nvPr/>
        </p:nvSpPr>
        <p:spPr>
          <a:xfrm>
            <a:off x="7822182" y="2582204"/>
            <a:ext cx="3366383" cy="101566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7849371" y="2273506"/>
            <a:ext cx="1359748"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38"/>
          <p:cNvSpPr txBox="1"/>
          <p:nvPr/>
        </p:nvSpPr>
        <p:spPr>
          <a:xfrm>
            <a:off x="7908972" y="3753361"/>
            <a:ext cx="3231585" cy="738664"/>
          </a:xfrm>
          <a:prstGeom prst="rect">
            <a:avLst/>
          </a:prstGeom>
          <a:noFill/>
        </p:spPr>
        <p:txBody>
          <a:bodyPr wrap="square" lIns="0" tIns="0" rIns="0" bIns="0" rtlCol="0">
            <a:spAutoFit/>
          </a:bodyPr>
          <a:lstStyle/>
          <a:p>
            <a:pPr algn="just"/>
            <a:r>
              <a:rPr lang="en-US" sz="1200" dirty="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3" name="文本框 42"/>
          <p:cNvSpPr txBox="1"/>
          <p:nvPr/>
        </p:nvSpPr>
        <p:spPr>
          <a:xfrm>
            <a:off x="7822182" y="4707648"/>
            <a:ext cx="3366383" cy="1015663"/>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0654" y="3940727"/>
            <a:ext cx="4704474" cy="2401270"/>
          </a:xfrm>
          <a:prstGeom prst="rect">
            <a:avLst/>
          </a:prstGeom>
        </p:spPr>
      </p:pic>
      <p:pic>
        <p:nvPicPr>
          <p:cNvPr id="19" name="图片 18"/>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7704252" y="1712279"/>
            <a:ext cx="2889074" cy="3412319"/>
          </a:xfrm>
          <a:prstGeom prst="rect">
            <a:avLst/>
          </a:prstGeom>
        </p:spPr>
      </p:pic>
      <p:sp>
        <p:nvSpPr>
          <p:cNvPr id="5" name="文本框 4"/>
          <p:cNvSpPr txBox="1"/>
          <p:nvPr/>
        </p:nvSpPr>
        <p:spPr>
          <a:xfrm>
            <a:off x="1239440" y="434579"/>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一</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选题的背景与意义</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6" name="文本框 5"/>
          <p:cNvSpPr txBox="1"/>
          <p:nvPr/>
        </p:nvSpPr>
        <p:spPr>
          <a:xfrm>
            <a:off x="4754924" y="55309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 Background And Significance</a:t>
            </a:r>
            <a:endParaRPr lang="zh-CN" altLang="en-US" sz="2000" dirty="0">
              <a:ln>
                <a:solidFill>
                  <a:srgbClr val="00762F"/>
                </a:solidFill>
              </a:ln>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7" name="TextBox 38"/>
          <p:cNvSpPr txBox="1"/>
          <p:nvPr/>
        </p:nvSpPr>
        <p:spPr>
          <a:xfrm>
            <a:off x="1239440" y="1056700"/>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0" name="Group 8"/>
          <p:cNvGrpSpPr/>
          <p:nvPr/>
        </p:nvGrpSpPr>
        <p:grpSpPr>
          <a:xfrm>
            <a:off x="7308689" y="2653752"/>
            <a:ext cx="2412268" cy="2808312"/>
            <a:chOff x="7224523" y="1973170"/>
            <a:chExt cx="2412268" cy="2808312"/>
          </a:xfrm>
          <a:solidFill>
            <a:schemeClr val="tx1">
              <a:lumMod val="75000"/>
              <a:lumOff val="25000"/>
            </a:schemeClr>
          </a:solidFill>
        </p:grpSpPr>
        <p:sp>
          <p:nvSpPr>
            <p:cNvPr id="21" name="矩形 2"/>
            <p:cNvSpPr/>
            <p:nvPr/>
          </p:nvSpPr>
          <p:spPr>
            <a:xfrm>
              <a:off x="7224523" y="1973170"/>
              <a:ext cx="108012" cy="28083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3"/>
            <p:cNvSpPr/>
            <p:nvPr/>
          </p:nvSpPr>
          <p:spPr>
            <a:xfrm rot="5400000">
              <a:off x="8394653" y="3539344"/>
              <a:ext cx="108012" cy="23762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Group 12"/>
          <p:cNvGrpSpPr/>
          <p:nvPr/>
        </p:nvGrpSpPr>
        <p:grpSpPr>
          <a:xfrm>
            <a:off x="4769671" y="3569081"/>
            <a:ext cx="1656184" cy="1728192"/>
            <a:chOff x="4685505" y="3511025"/>
            <a:chExt cx="1656184" cy="1728192"/>
          </a:xfrm>
          <a:solidFill>
            <a:schemeClr val="tx1">
              <a:lumMod val="75000"/>
              <a:lumOff val="25000"/>
            </a:schemeClr>
          </a:solidFill>
        </p:grpSpPr>
        <p:sp>
          <p:nvSpPr>
            <p:cNvPr id="24" name="矩形 5"/>
            <p:cNvSpPr/>
            <p:nvPr/>
          </p:nvSpPr>
          <p:spPr>
            <a:xfrm>
              <a:off x="6233677" y="3583033"/>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6"/>
            <p:cNvSpPr/>
            <p:nvPr/>
          </p:nvSpPr>
          <p:spPr>
            <a:xfrm rot="5400000">
              <a:off x="5459591" y="2736939"/>
              <a:ext cx="10801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9"/>
          <p:cNvSpPr txBox="1"/>
          <p:nvPr/>
        </p:nvSpPr>
        <p:spPr>
          <a:xfrm>
            <a:off x="1307472" y="1712279"/>
            <a:ext cx="5118383"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8"/>
          <p:cNvSpPr txBox="1"/>
          <p:nvPr/>
        </p:nvSpPr>
        <p:spPr>
          <a:xfrm>
            <a:off x="1385985" y="2609176"/>
            <a:ext cx="4972552" cy="369332"/>
          </a:xfrm>
          <a:prstGeom prst="rect">
            <a:avLst/>
          </a:prstGeom>
          <a:noFill/>
        </p:spPr>
        <p:txBody>
          <a:bodyPr wrap="square" lIns="0" tIns="0" rIns="0" bIns="0" rtlCol="0">
            <a:spAutoFit/>
          </a:bodyPr>
          <a:lstStyle/>
          <a:p>
            <a:pPr algn="just"/>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p:spPr>
      </p:pic>
      <p:sp>
        <p:nvSpPr>
          <p:cNvPr id="5" name="文本框 4"/>
          <p:cNvSpPr txBox="1"/>
          <p:nvPr/>
        </p:nvSpPr>
        <p:spPr>
          <a:xfrm>
            <a:off x="1239440" y="434579"/>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一</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选题的背景与意义</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6" name="文本框 5"/>
          <p:cNvSpPr txBox="1"/>
          <p:nvPr/>
        </p:nvSpPr>
        <p:spPr>
          <a:xfrm>
            <a:off x="4754924" y="55309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 Background And Significance</a:t>
            </a:r>
            <a:endParaRPr lang="zh-CN" altLang="en-US" sz="2000" dirty="0">
              <a:ln>
                <a:solidFill>
                  <a:srgbClr val="00762F"/>
                </a:solidFill>
              </a:ln>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7" name="TextBox 38"/>
          <p:cNvSpPr txBox="1"/>
          <p:nvPr/>
        </p:nvSpPr>
        <p:spPr>
          <a:xfrm>
            <a:off x="1239440" y="1056700"/>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Freeform 7"/>
          <p:cNvSpPr/>
          <p:nvPr/>
        </p:nvSpPr>
        <p:spPr bwMode="auto">
          <a:xfrm>
            <a:off x="10507950" y="6136733"/>
            <a:ext cx="712448" cy="370386"/>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grpSp>
        <p:nvGrpSpPr>
          <p:cNvPr id="17" name="Group 114"/>
          <p:cNvGrpSpPr/>
          <p:nvPr/>
        </p:nvGrpSpPr>
        <p:grpSpPr>
          <a:xfrm>
            <a:off x="1712648" y="2010198"/>
            <a:ext cx="1777853" cy="2614489"/>
            <a:chOff x="4992688" y="0"/>
            <a:chExt cx="615950" cy="865188"/>
          </a:xfrm>
          <a:solidFill>
            <a:schemeClr val="tx1">
              <a:lumMod val="75000"/>
              <a:lumOff val="25000"/>
            </a:schemeClr>
          </a:solidFill>
        </p:grpSpPr>
        <p:sp>
          <p:nvSpPr>
            <p:cNvPr id="18"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26"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grpSp>
        <p:nvGrpSpPr>
          <p:cNvPr id="27" name="Group 117"/>
          <p:cNvGrpSpPr/>
          <p:nvPr/>
        </p:nvGrpSpPr>
        <p:grpSpPr>
          <a:xfrm>
            <a:off x="4013399" y="2010198"/>
            <a:ext cx="1777853" cy="2614489"/>
            <a:chOff x="4992688" y="0"/>
            <a:chExt cx="615950" cy="865188"/>
          </a:xfrm>
          <a:solidFill>
            <a:schemeClr val="tx1">
              <a:lumMod val="75000"/>
              <a:lumOff val="25000"/>
            </a:schemeClr>
          </a:solidFill>
        </p:grpSpPr>
        <p:sp>
          <p:nvSpPr>
            <p:cNvPr id="28"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29"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grpSp>
        <p:nvGrpSpPr>
          <p:cNvPr id="32" name="Group 120"/>
          <p:cNvGrpSpPr/>
          <p:nvPr/>
        </p:nvGrpSpPr>
        <p:grpSpPr>
          <a:xfrm>
            <a:off x="6209569" y="2010198"/>
            <a:ext cx="1777853" cy="2614489"/>
            <a:chOff x="4992688" y="0"/>
            <a:chExt cx="615950" cy="865188"/>
          </a:xfrm>
          <a:solidFill>
            <a:schemeClr val="tx1">
              <a:lumMod val="75000"/>
              <a:lumOff val="25000"/>
            </a:schemeClr>
          </a:solidFill>
        </p:grpSpPr>
        <p:sp>
          <p:nvSpPr>
            <p:cNvPr id="33"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34"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grpSp>
        <p:nvGrpSpPr>
          <p:cNvPr id="35" name="Group 123"/>
          <p:cNvGrpSpPr/>
          <p:nvPr/>
        </p:nvGrpSpPr>
        <p:grpSpPr>
          <a:xfrm>
            <a:off x="8510320" y="2010198"/>
            <a:ext cx="1777853" cy="2614489"/>
            <a:chOff x="4992688" y="0"/>
            <a:chExt cx="615950" cy="865188"/>
          </a:xfrm>
          <a:solidFill>
            <a:schemeClr val="tx1">
              <a:lumMod val="75000"/>
              <a:lumOff val="25000"/>
            </a:schemeClr>
          </a:solidFill>
        </p:grpSpPr>
        <p:sp>
          <p:nvSpPr>
            <p:cNvPr id="36" name="Freeform 100"/>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37" name="Freeform 101"/>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42" name="文本框 41"/>
          <p:cNvSpPr txBox="1"/>
          <p:nvPr/>
        </p:nvSpPr>
        <p:spPr>
          <a:xfrm>
            <a:off x="1641656" y="4998331"/>
            <a:ext cx="1670146"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747995" y="4779474"/>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4017223" y="4998331"/>
            <a:ext cx="1670146"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4123562" y="4779474"/>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270397" y="4998331"/>
            <a:ext cx="1670146"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376736" y="4779474"/>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591979" y="4998331"/>
            <a:ext cx="1670146" cy="1246495"/>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698318" y="4779474"/>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0" name="文本框 19"/>
          <p:cNvSpPr txBox="1"/>
          <p:nvPr/>
        </p:nvSpPr>
        <p:spPr>
          <a:xfrm>
            <a:off x="3979372" y="3051064"/>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reply</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070388" y="3429000"/>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2940825" y="2364439"/>
            <a:ext cx="1612937" cy="923330"/>
          </a:xfrm>
          <a:prstGeom prst="rect">
            <a:avLst/>
          </a:prstGeom>
          <a:noFill/>
        </p:spPr>
        <p:txBody>
          <a:bodyPr wrap="square" rtlCol="0">
            <a:spAutoFit/>
          </a:bodyPr>
          <a:lstStyle/>
          <a:p>
            <a:pPr algn="ctr"/>
            <a:r>
              <a:rPr lang="zh-CN" altLang="en-US" sz="54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贰</a:t>
            </a:r>
            <a:endPar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cxnSp>
        <p:nvCxnSpPr>
          <p:cNvPr id="38" name="直接连接符 37"/>
          <p:cNvCxnSpPr>
            <a:stCxn id="37" idx="0"/>
          </p:cNvCxnSpPr>
          <p:nvPr/>
        </p:nvCxnSpPr>
        <p:spPr>
          <a:xfrm flipV="1">
            <a:off x="3747294" y="2015165"/>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747293" y="202676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756831" y="2015163"/>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756831" y="3429000"/>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3747293" y="3771899"/>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endCxn id="37" idx="2"/>
          </p:cNvCxnSpPr>
          <p:nvPr/>
        </p:nvCxnSpPr>
        <p:spPr>
          <a:xfrm flipV="1">
            <a:off x="3747293" y="3287769"/>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4811269" y="2875002"/>
            <a:ext cx="5022106" cy="1107996"/>
            <a:chOff x="3584947" y="3668107"/>
            <a:chExt cx="5022106" cy="1107996"/>
          </a:xfrm>
        </p:grpSpPr>
        <p:sp>
          <p:nvSpPr>
            <p:cNvPr id="45" name="文本框 44"/>
            <p:cNvSpPr txBox="1"/>
            <p:nvPr/>
          </p:nvSpPr>
          <p:spPr>
            <a:xfrm>
              <a:off x="3616036" y="3668107"/>
              <a:ext cx="4959929" cy="646331"/>
            </a:xfrm>
            <a:prstGeom prst="rect">
              <a:avLst/>
            </a:prstGeom>
            <a:noFill/>
          </p:spPr>
          <p:txBody>
            <a:bodyPr wrap="square" rtlCol="0">
              <a:spAutoFit/>
            </a:bodyPr>
            <a:lstStyle>
              <a:defPPr>
                <a:defRPr lang="zh-CN"/>
              </a:defPPr>
              <a:lvl1pPr algn="ctr">
                <a:defRPr sz="3600" b="1">
                  <a:solidFill>
                    <a:schemeClr val="tx1">
                      <a:lumMod val="75000"/>
                      <a:lumOff val="25000"/>
                    </a:schemeClr>
                  </a:solidFill>
                  <a:latin typeface="叶根友刀锋黑草" panose="02010601030101010101" pitchFamily="2" charset="-122"/>
                  <a:ea typeface="叶根友刀锋黑草" panose="02010601030101010101" pitchFamily="2" charset="-122"/>
                </a:defRPr>
              </a:lvl1pPr>
            </a:lstStyle>
            <a:p>
              <a:r>
                <a:rPr lang="zh-CN" altLang="en-US" dirty="0">
                  <a:latin typeface="禹卫书法行书简体" panose="02000603000000000000" pitchFamily="2" charset="-122"/>
                  <a:ea typeface="禹卫书法行书简体" panose="02000603000000000000" pitchFamily="2" charset="-122"/>
                </a:rPr>
                <a:t>选题的思路与方法</a:t>
              </a:r>
              <a:endParaRPr lang="en-US" altLang="zh-CN" dirty="0">
                <a:latin typeface="禹卫书法行书简体" panose="02000603000000000000" pitchFamily="2" charset="-122"/>
                <a:ea typeface="禹卫书法行书简体" panose="02000603000000000000" pitchFamily="2" charset="-122"/>
              </a:endParaRPr>
            </a:p>
          </p:txBody>
        </p:sp>
        <p:sp>
          <p:nvSpPr>
            <p:cNvPr id="46" name="文本框 45"/>
            <p:cNvSpPr txBox="1"/>
            <p:nvPr/>
          </p:nvSpPr>
          <p:spPr>
            <a:xfrm>
              <a:off x="3584947" y="4314438"/>
              <a:ext cx="5022106" cy="461665"/>
            </a:xfrm>
            <a:prstGeom prst="snip1Rect">
              <a:avLst>
                <a:gd name="adj" fmla="val 0"/>
              </a:avLst>
            </a:prstGeom>
            <a:noFill/>
            <a:ln w="28575">
              <a:noFill/>
            </a:ln>
          </p:spPr>
          <p:txBody>
            <a:bodyPr wrap="square" rtlCol="0">
              <a:spAutoFit/>
            </a:bodyPr>
            <a:lstStyle/>
            <a:p>
              <a:pPr algn="ctr"/>
              <a:r>
                <a:rPr lang="en-US" altLang="zh-CN"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rPr>
                <a:t>Ideas And Methods</a:t>
              </a:r>
              <a:endParaRPr lang="zh-CN" altLang="en-US"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1"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8" name="文本框 37"/>
          <p:cNvSpPr txBox="1"/>
          <p:nvPr/>
        </p:nvSpPr>
        <p:spPr>
          <a:xfrm>
            <a:off x="1239440" y="437552"/>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二</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选题的思路与方法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9" name="文本框 38"/>
          <p:cNvSpPr txBox="1"/>
          <p:nvPr/>
        </p:nvSpPr>
        <p:spPr>
          <a:xfrm>
            <a:off x="4809959" y="56446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Ideas And Methods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75" name="Freeform 7"/>
          <p:cNvSpPr/>
          <p:nvPr/>
        </p:nvSpPr>
        <p:spPr bwMode="auto">
          <a:xfrm>
            <a:off x="9983600" y="5966200"/>
            <a:ext cx="627775" cy="326366"/>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sp>
        <p:nvSpPr>
          <p:cNvPr id="93" name="Freeform 263"/>
          <p:cNvSpPr/>
          <p:nvPr/>
        </p:nvSpPr>
        <p:spPr bwMode="auto">
          <a:xfrm>
            <a:off x="2409978" y="2193973"/>
            <a:ext cx="1854529" cy="1783497"/>
          </a:xfrm>
          <a:custGeom>
            <a:avLst/>
            <a:gdLst/>
            <a:ahLst/>
            <a:cxnLst>
              <a:cxn ang="0">
                <a:pos x="10" y="124"/>
              </a:cxn>
              <a:cxn ang="0">
                <a:pos x="119" y="124"/>
              </a:cxn>
              <a:cxn ang="0">
                <a:pos x="126" y="113"/>
              </a:cxn>
              <a:cxn ang="0">
                <a:pos x="70" y="6"/>
              </a:cxn>
              <a:cxn ang="0">
                <a:pos x="59" y="6"/>
              </a:cxn>
              <a:cxn ang="0">
                <a:pos x="3" y="113"/>
              </a:cxn>
              <a:cxn ang="0">
                <a:pos x="10" y="124"/>
              </a:cxn>
            </a:cxnLst>
            <a:rect l="0" t="0" r="r" b="b"/>
            <a:pathLst>
              <a:path w="129" h="124">
                <a:moveTo>
                  <a:pt x="10" y="124"/>
                </a:moveTo>
                <a:cubicBezTo>
                  <a:pt x="119" y="124"/>
                  <a:pt x="119" y="124"/>
                  <a:pt x="119" y="124"/>
                </a:cubicBezTo>
                <a:cubicBezTo>
                  <a:pt x="126" y="124"/>
                  <a:pt x="129" y="119"/>
                  <a:pt x="126" y="113"/>
                </a:cubicBezTo>
                <a:cubicBezTo>
                  <a:pt x="70" y="6"/>
                  <a:pt x="70" y="6"/>
                  <a:pt x="70" y="6"/>
                </a:cubicBezTo>
                <a:cubicBezTo>
                  <a:pt x="67" y="0"/>
                  <a:pt x="62" y="0"/>
                  <a:pt x="59" y="6"/>
                </a:cubicBezTo>
                <a:cubicBezTo>
                  <a:pt x="3" y="113"/>
                  <a:pt x="3" y="113"/>
                  <a:pt x="3" y="113"/>
                </a:cubicBezTo>
                <a:cubicBezTo>
                  <a:pt x="0" y="119"/>
                  <a:pt x="3" y="124"/>
                  <a:pt x="10" y="124"/>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sp>
        <p:nvSpPr>
          <p:cNvPr id="94" name="Freeform 264"/>
          <p:cNvSpPr/>
          <p:nvPr/>
        </p:nvSpPr>
        <p:spPr bwMode="auto">
          <a:xfrm>
            <a:off x="1212023" y="4159851"/>
            <a:ext cx="1852610" cy="1783497"/>
          </a:xfrm>
          <a:custGeom>
            <a:avLst/>
            <a:gdLst/>
            <a:ahLst/>
            <a:cxnLst>
              <a:cxn ang="0">
                <a:pos x="11" y="124"/>
              </a:cxn>
              <a:cxn ang="0">
                <a:pos x="118" y="124"/>
              </a:cxn>
              <a:cxn ang="0">
                <a:pos x="125" y="113"/>
              </a:cxn>
              <a:cxn ang="0">
                <a:pos x="70" y="6"/>
              </a:cxn>
              <a:cxn ang="0">
                <a:pos x="59" y="6"/>
              </a:cxn>
              <a:cxn ang="0">
                <a:pos x="3" y="113"/>
              </a:cxn>
              <a:cxn ang="0">
                <a:pos x="11" y="124"/>
              </a:cxn>
            </a:cxnLst>
            <a:rect l="0" t="0" r="r" b="b"/>
            <a:pathLst>
              <a:path w="129" h="124">
                <a:moveTo>
                  <a:pt x="11" y="124"/>
                </a:moveTo>
                <a:cubicBezTo>
                  <a:pt x="118" y="124"/>
                  <a:pt x="118" y="124"/>
                  <a:pt x="118" y="124"/>
                </a:cubicBezTo>
                <a:cubicBezTo>
                  <a:pt x="125" y="124"/>
                  <a:pt x="129" y="119"/>
                  <a:pt x="125" y="113"/>
                </a:cubicBezTo>
                <a:cubicBezTo>
                  <a:pt x="70" y="6"/>
                  <a:pt x="70" y="6"/>
                  <a:pt x="70" y="6"/>
                </a:cubicBezTo>
                <a:cubicBezTo>
                  <a:pt x="67" y="0"/>
                  <a:pt x="62" y="0"/>
                  <a:pt x="59" y="6"/>
                </a:cubicBezTo>
                <a:cubicBezTo>
                  <a:pt x="3" y="113"/>
                  <a:pt x="3" y="113"/>
                  <a:pt x="3" y="113"/>
                </a:cubicBezTo>
                <a:cubicBezTo>
                  <a:pt x="0" y="119"/>
                  <a:pt x="3" y="124"/>
                  <a:pt x="11" y="124"/>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sp>
        <p:nvSpPr>
          <p:cNvPr id="95" name="Freeform 265"/>
          <p:cNvSpPr/>
          <p:nvPr/>
        </p:nvSpPr>
        <p:spPr bwMode="auto">
          <a:xfrm>
            <a:off x="3467790" y="4159851"/>
            <a:ext cx="1852610" cy="1783497"/>
          </a:xfrm>
          <a:custGeom>
            <a:avLst/>
            <a:gdLst/>
            <a:ahLst/>
            <a:cxnLst>
              <a:cxn ang="0">
                <a:pos x="10" y="124"/>
              </a:cxn>
              <a:cxn ang="0">
                <a:pos x="118" y="124"/>
              </a:cxn>
              <a:cxn ang="0">
                <a:pos x="125" y="113"/>
              </a:cxn>
              <a:cxn ang="0">
                <a:pos x="70" y="6"/>
              </a:cxn>
              <a:cxn ang="0">
                <a:pos x="58" y="6"/>
              </a:cxn>
              <a:cxn ang="0">
                <a:pos x="3" y="113"/>
              </a:cxn>
              <a:cxn ang="0">
                <a:pos x="10" y="124"/>
              </a:cxn>
            </a:cxnLst>
            <a:rect l="0" t="0" r="r" b="b"/>
            <a:pathLst>
              <a:path w="129" h="124">
                <a:moveTo>
                  <a:pt x="10" y="124"/>
                </a:moveTo>
                <a:cubicBezTo>
                  <a:pt x="118" y="124"/>
                  <a:pt x="118" y="124"/>
                  <a:pt x="118" y="124"/>
                </a:cubicBezTo>
                <a:cubicBezTo>
                  <a:pt x="126" y="124"/>
                  <a:pt x="129" y="119"/>
                  <a:pt x="125" y="113"/>
                </a:cubicBezTo>
                <a:cubicBezTo>
                  <a:pt x="70" y="6"/>
                  <a:pt x="70" y="6"/>
                  <a:pt x="70" y="6"/>
                </a:cubicBezTo>
                <a:cubicBezTo>
                  <a:pt x="67" y="0"/>
                  <a:pt x="62" y="0"/>
                  <a:pt x="58" y="6"/>
                </a:cubicBezTo>
                <a:cubicBezTo>
                  <a:pt x="3" y="113"/>
                  <a:pt x="3" y="113"/>
                  <a:pt x="3" y="113"/>
                </a:cubicBezTo>
                <a:cubicBezTo>
                  <a:pt x="0" y="119"/>
                  <a:pt x="3" y="124"/>
                  <a:pt x="10" y="124"/>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sp>
        <p:nvSpPr>
          <p:cNvPr id="96" name="Freeform 266"/>
          <p:cNvSpPr/>
          <p:nvPr/>
        </p:nvSpPr>
        <p:spPr bwMode="auto">
          <a:xfrm>
            <a:off x="2331267" y="4131054"/>
            <a:ext cx="1854529" cy="1796935"/>
          </a:xfrm>
          <a:custGeom>
            <a:avLst/>
            <a:gdLst/>
            <a:ahLst/>
            <a:cxnLst>
              <a:cxn ang="0">
                <a:pos x="119" y="0"/>
              </a:cxn>
              <a:cxn ang="0">
                <a:pos x="11" y="0"/>
              </a:cxn>
              <a:cxn ang="0">
                <a:pos x="4" y="11"/>
              </a:cxn>
              <a:cxn ang="0">
                <a:pos x="59" y="118"/>
              </a:cxn>
              <a:cxn ang="0">
                <a:pos x="71" y="118"/>
              </a:cxn>
              <a:cxn ang="0">
                <a:pos x="126" y="11"/>
              </a:cxn>
              <a:cxn ang="0">
                <a:pos x="119" y="0"/>
              </a:cxn>
            </a:cxnLst>
            <a:rect l="0" t="0" r="r" b="b"/>
            <a:pathLst>
              <a:path w="129" h="125">
                <a:moveTo>
                  <a:pt x="119" y="0"/>
                </a:moveTo>
                <a:cubicBezTo>
                  <a:pt x="11" y="0"/>
                  <a:pt x="11" y="0"/>
                  <a:pt x="11" y="0"/>
                </a:cubicBezTo>
                <a:cubicBezTo>
                  <a:pt x="4" y="0"/>
                  <a:pt x="0" y="5"/>
                  <a:pt x="4" y="11"/>
                </a:cubicBezTo>
                <a:cubicBezTo>
                  <a:pt x="59" y="118"/>
                  <a:pt x="59" y="118"/>
                  <a:pt x="59" y="118"/>
                </a:cubicBezTo>
                <a:cubicBezTo>
                  <a:pt x="62" y="125"/>
                  <a:pt x="67" y="125"/>
                  <a:pt x="71" y="118"/>
                </a:cubicBezTo>
                <a:cubicBezTo>
                  <a:pt x="126" y="11"/>
                  <a:pt x="126" y="11"/>
                  <a:pt x="126" y="11"/>
                </a:cubicBezTo>
                <a:cubicBezTo>
                  <a:pt x="129" y="5"/>
                  <a:pt x="126" y="0"/>
                  <a:pt x="119" y="0"/>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grpSp>
        <p:nvGrpSpPr>
          <p:cNvPr id="78" name="Group 311"/>
          <p:cNvGrpSpPr/>
          <p:nvPr/>
        </p:nvGrpSpPr>
        <p:grpSpPr>
          <a:xfrm>
            <a:off x="2962883" y="3023328"/>
            <a:ext cx="742964" cy="497229"/>
            <a:chOff x="4992329" y="515938"/>
            <a:chExt cx="614363" cy="411163"/>
          </a:xfrm>
          <a:solidFill>
            <a:schemeClr val="bg1"/>
          </a:solidFill>
        </p:grpSpPr>
        <p:sp>
          <p:nvSpPr>
            <p:cNvPr id="91" name="Freeform 59"/>
            <p:cNvSpPr/>
            <p:nvPr/>
          </p:nvSpPr>
          <p:spPr bwMode="auto">
            <a:xfrm>
              <a:off x="4992329" y="51593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92" name="Freeform 60"/>
            <p:cNvSpPr/>
            <p:nvPr/>
          </p:nvSpPr>
          <p:spPr bwMode="auto">
            <a:xfrm>
              <a:off x="5330467" y="700088"/>
              <a:ext cx="276225" cy="227013"/>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grpSp>
        <p:nvGrpSpPr>
          <p:cNvPr id="79" name="Group 315"/>
          <p:cNvGrpSpPr/>
          <p:nvPr/>
        </p:nvGrpSpPr>
        <p:grpSpPr>
          <a:xfrm>
            <a:off x="2962883" y="4682037"/>
            <a:ext cx="597059" cy="533705"/>
            <a:chOff x="6652854" y="2162175"/>
            <a:chExt cx="493713" cy="441325"/>
          </a:xfrm>
          <a:solidFill>
            <a:schemeClr val="bg1"/>
          </a:solidFill>
        </p:grpSpPr>
        <p:sp>
          <p:nvSpPr>
            <p:cNvPr id="88" name="Freeform 44"/>
            <p:cNvSpPr>
              <a:spLocks noEditPoints="1"/>
            </p:cNvSpPr>
            <p:nvPr/>
          </p:nvSpPr>
          <p:spPr bwMode="auto">
            <a:xfrm>
              <a:off x="6652854" y="2279650"/>
              <a:ext cx="285750" cy="28575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89" name="Freeform 45"/>
            <p:cNvSpPr>
              <a:spLocks noEditPoints="1"/>
            </p:cNvSpPr>
            <p:nvPr/>
          </p:nvSpPr>
          <p:spPr bwMode="auto">
            <a:xfrm>
              <a:off x="6914792" y="2162175"/>
              <a:ext cx="231775" cy="233363"/>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90" name="Freeform 46"/>
            <p:cNvSpPr>
              <a:spLocks noEditPoints="1"/>
            </p:cNvSpPr>
            <p:nvPr/>
          </p:nvSpPr>
          <p:spPr bwMode="auto">
            <a:xfrm>
              <a:off x="6938604" y="2422525"/>
              <a:ext cx="182563" cy="180975"/>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80" name="Freeform 63"/>
          <p:cNvSpPr>
            <a:spLocks noEditPoints="1"/>
          </p:cNvSpPr>
          <p:nvPr/>
        </p:nvSpPr>
        <p:spPr bwMode="auto">
          <a:xfrm>
            <a:off x="1857077" y="4774188"/>
            <a:ext cx="527946" cy="526026"/>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en-US"/>
          </a:p>
        </p:txBody>
      </p:sp>
      <p:grpSp>
        <p:nvGrpSpPr>
          <p:cNvPr id="81" name="Group 319"/>
          <p:cNvGrpSpPr/>
          <p:nvPr/>
        </p:nvGrpSpPr>
        <p:grpSpPr>
          <a:xfrm>
            <a:off x="4003185" y="4866338"/>
            <a:ext cx="727606" cy="529866"/>
            <a:chOff x="4930417" y="3856038"/>
            <a:chExt cx="601663" cy="438150"/>
          </a:xfrm>
          <a:solidFill>
            <a:schemeClr val="bg1"/>
          </a:solidFill>
        </p:grpSpPr>
        <p:sp>
          <p:nvSpPr>
            <p:cNvPr id="86" name="Freeform 68"/>
            <p:cNvSpPr>
              <a:spLocks noEditPoints="1"/>
            </p:cNvSpPr>
            <p:nvPr/>
          </p:nvSpPr>
          <p:spPr bwMode="auto">
            <a:xfrm>
              <a:off x="4955817" y="3856038"/>
              <a:ext cx="539750" cy="387350"/>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87" name="Freeform 69"/>
            <p:cNvSpPr/>
            <p:nvPr/>
          </p:nvSpPr>
          <p:spPr bwMode="auto">
            <a:xfrm>
              <a:off x="4930417" y="4251325"/>
              <a:ext cx="601663" cy="42863"/>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82" name="Content Placeholder 2"/>
          <p:cNvSpPr txBox="1"/>
          <p:nvPr/>
        </p:nvSpPr>
        <p:spPr>
          <a:xfrm>
            <a:off x="2502130" y="3576231"/>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bg1"/>
                </a:solidFill>
              </a:rPr>
              <a:t>文本</a:t>
            </a:r>
            <a:endParaRPr lang="en-US" sz="1000" dirty="0">
              <a:solidFill>
                <a:schemeClr val="bg1"/>
              </a:solidFill>
            </a:endParaRPr>
          </a:p>
        </p:txBody>
      </p:sp>
      <p:sp>
        <p:nvSpPr>
          <p:cNvPr id="83" name="Content Placeholder 2"/>
          <p:cNvSpPr txBox="1"/>
          <p:nvPr/>
        </p:nvSpPr>
        <p:spPr>
          <a:xfrm>
            <a:off x="2409980" y="4221285"/>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smtClean="0">
                <a:solidFill>
                  <a:schemeClr val="bg1"/>
                </a:solidFill>
              </a:rPr>
              <a:t>文本</a:t>
            </a:r>
            <a:endParaRPr lang="en-US" altLang="zh-CN" sz="900" dirty="0">
              <a:solidFill>
                <a:schemeClr val="bg1"/>
              </a:solidFill>
            </a:endParaRPr>
          </a:p>
        </p:txBody>
      </p:sp>
      <p:sp>
        <p:nvSpPr>
          <p:cNvPr id="84" name="Content Placeholder 2"/>
          <p:cNvSpPr txBox="1"/>
          <p:nvPr/>
        </p:nvSpPr>
        <p:spPr>
          <a:xfrm>
            <a:off x="1304174" y="5419241"/>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smtClean="0">
                <a:solidFill>
                  <a:schemeClr val="bg1"/>
                </a:solidFill>
              </a:rPr>
              <a:t>文本</a:t>
            </a:r>
            <a:endParaRPr lang="en-US" altLang="zh-CN" sz="900" dirty="0">
              <a:solidFill>
                <a:schemeClr val="bg1"/>
              </a:solidFill>
            </a:endParaRPr>
          </a:p>
        </p:txBody>
      </p:sp>
      <p:sp>
        <p:nvSpPr>
          <p:cNvPr id="85" name="Content Placeholder 2"/>
          <p:cNvSpPr txBox="1"/>
          <p:nvPr/>
        </p:nvSpPr>
        <p:spPr>
          <a:xfrm>
            <a:off x="3515786" y="5419241"/>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smtClean="0">
                <a:solidFill>
                  <a:schemeClr val="bg1"/>
                </a:solidFill>
              </a:rPr>
              <a:t>文本</a:t>
            </a:r>
            <a:endParaRPr lang="en-US" altLang="zh-CN" sz="900" dirty="0">
              <a:solidFill>
                <a:schemeClr val="bg1"/>
              </a:solidFill>
            </a:endParaRPr>
          </a:p>
        </p:txBody>
      </p:sp>
      <p:sp>
        <p:nvSpPr>
          <p:cNvPr id="98" name="Rounded Rectangle 28"/>
          <p:cNvSpPr/>
          <p:nvPr/>
        </p:nvSpPr>
        <p:spPr>
          <a:xfrm>
            <a:off x="6096000" y="2193973"/>
            <a:ext cx="1382258" cy="1382258"/>
          </a:xfrm>
          <a:prstGeom prst="roundRect">
            <a:avLst>
              <a:gd name="adj" fmla="val 866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60"/>
          <p:cNvGrpSpPr/>
          <p:nvPr/>
        </p:nvGrpSpPr>
        <p:grpSpPr>
          <a:xfrm>
            <a:off x="6372449" y="2470425"/>
            <a:ext cx="829355" cy="829355"/>
            <a:chOff x="4381500" y="2925763"/>
            <a:chExt cx="363538" cy="293688"/>
          </a:xfrm>
          <a:solidFill>
            <a:schemeClr val="bg1"/>
          </a:solidFill>
        </p:grpSpPr>
        <p:sp>
          <p:nvSpPr>
            <p:cNvPr id="100"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01"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02"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03"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105" name="Rounded Rectangle 35"/>
          <p:cNvSpPr/>
          <p:nvPr/>
        </p:nvSpPr>
        <p:spPr>
          <a:xfrm>
            <a:off x="7662559" y="2193973"/>
            <a:ext cx="1382258" cy="1382258"/>
          </a:xfrm>
          <a:prstGeom prst="roundRect">
            <a:avLst>
              <a:gd name="adj" fmla="val 866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65"/>
          <p:cNvGrpSpPr/>
          <p:nvPr/>
        </p:nvGrpSpPr>
        <p:grpSpPr>
          <a:xfrm>
            <a:off x="7860183" y="2364951"/>
            <a:ext cx="1013656" cy="921505"/>
            <a:chOff x="6051550" y="2911475"/>
            <a:chExt cx="382588" cy="322263"/>
          </a:xfrm>
          <a:solidFill>
            <a:schemeClr val="bg1"/>
          </a:solidFill>
        </p:grpSpPr>
        <p:sp>
          <p:nvSpPr>
            <p:cNvPr id="107"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08"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110" name="Rounded Rectangle 40"/>
          <p:cNvSpPr/>
          <p:nvPr/>
        </p:nvSpPr>
        <p:spPr>
          <a:xfrm>
            <a:off x="9229117" y="2193973"/>
            <a:ext cx="1382258" cy="1382258"/>
          </a:xfrm>
          <a:prstGeom prst="roundRect">
            <a:avLst>
              <a:gd name="adj" fmla="val 866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 name="Group 68"/>
          <p:cNvGrpSpPr/>
          <p:nvPr/>
        </p:nvGrpSpPr>
        <p:grpSpPr>
          <a:xfrm>
            <a:off x="9373451" y="2378274"/>
            <a:ext cx="1105806" cy="921505"/>
            <a:chOff x="7700963" y="2874963"/>
            <a:chExt cx="434975" cy="369888"/>
          </a:xfrm>
          <a:solidFill>
            <a:schemeClr val="bg1"/>
          </a:solidFill>
        </p:grpSpPr>
        <p:sp>
          <p:nvSpPr>
            <p:cNvPr id="112"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13"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14"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15"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sp>
          <p:nvSpPr>
            <p:cNvPr id="116"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chemeClr val="bg1"/>
              </a:solidFill>
              <a:round/>
            </a:ln>
          </p:spPr>
          <p:txBody>
            <a:bodyPr vert="horz" wrap="square" lIns="91440" tIns="45720" rIns="91440" bIns="45720" numCol="1" anchor="t" anchorCtr="0" compatLnSpc="1"/>
            <a:lstStyle/>
            <a:p>
              <a:endParaRPr lang="en-US"/>
            </a:p>
          </p:txBody>
        </p:sp>
      </p:grpSp>
      <p:sp>
        <p:nvSpPr>
          <p:cNvPr id="120" name="文本框 119"/>
          <p:cNvSpPr txBox="1"/>
          <p:nvPr/>
        </p:nvSpPr>
        <p:spPr>
          <a:xfrm>
            <a:off x="6098754" y="4058789"/>
            <a:ext cx="1457464" cy="147732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文本框 120"/>
          <p:cNvSpPr txBox="1"/>
          <p:nvPr/>
        </p:nvSpPr>
        <p:spPr>
          <a:xfrm>
            <a:off x="6098752" y="3760532"/>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2" name="文本框 121"/>
          <p:cNvSpPr txBox="1"/>
          <p:nvPr/>
        </p:nvSpPr>
        <p:spPr>
          <a:xfrm>
            <a:off x="7623913" y="4058789"/>
            <a:ext cx="1457464" cy="147732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文本框 122"/>
          <p:cNvSpPr txBox="1"/>
          <p:nvPr/>
        </p:nvSpPr>
        <p:spPr>
          <a:xfrm>
            <a:off x="7623911" y="3760532"/>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4" name="文本框 123"/>
          <p:cNvSpPr txBox="1"/>
          <p:nvPr/>
        </p:nvSpPr>
        <p:spPr>
          <a:xfrm>
            <a:off x="9179487" y="4058789"/>
            <a:ext cx="1457464" cy="147732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9179485" y="3760532"/>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1"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8" name="文本框 37"/>
          <p:cNvSpPr txBox="1"/>
          <p:nvPr/>
        </p:nvSpPr>
        <p:spPr>
          <a:xfrm>
            <a:off x="1239440" y="437552"/>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二</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选题的思路与方法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9" name="文本框 38"/>
          <p:cNvSpPr txBox="1"/>
          <p:nvPr/>
        </p:nvSpPr>
        <p:spPr>
          <a:xfrm>
            <a:off x="4809959" y="56446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Ideas And Methods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49" name="Freeform 7"/>
          <p:cNvSpPr/>
          <p:nvPr/>
        </p:nvSpPr>
        <p:spPr bwMode="auto">
          <a:xfrm>
            <a:off x="10236518" y="6208411"/>
            <a:ext cx="646447" cy="336074"/>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aphicFrame>
        <p:nvGraphicFramePr>
          <p:cNvPr id="50" name="Diagram 6"/>
          <p:cNvGraphicFramePr/>
          <p:nvPr/>
        </p:nvGraphicFramePr>
        <p:xfrm>
          <a:off x="3532153" y="1908540"/>
          <a:ext cx="5029244" cy="3479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5" name="Group 11"/>
          <p:cNvGrpSpPr/>
          <p:nvPr/>
        </p:nvGrpSpPr>
        <p:grpSpPr>
          <a:xfrm>
            <a:off x="7125513" y="2382997"/>
            <a:ext cx="1151938" cy="284674"/>
            <a:chOff x="5257800" y="1733550"/>
            <a:chExt cx="925033" cy="228600"/>
          </a:xfrm>
        </p:grpSpPr>
        <p:cxnSp>
          <p:nvCxnSpPr>
            <p:cNvPr id="56" name="Straight Connector 12"/>
            <p:cNvCxnSpPr/>
            <p:nvPr/>
          </p:nvCxnSpPr>
          <p:spPr>
            <a:xfrm flipV="1">
              <a:off x="5257800" y="1733550"/>
              <a:ext cx="304800" cy="228600"/>
            </a:xfrm>
            <a:prstGeom prst="line">
              <a:avLst/>
            </a:prstGeom>
            <a:ln>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13"/>
            <p:cNvCxnSpPr/>
            <p:nvPr/>
          </p:nvCxnSpPr>
          <p:spPr>
            <a:xfrm>
              <a:off x="5573233" y="1733550"/>
              <a:ext cx="609600" cy="1588"/>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58" name="Group 14"/>
          <p:cNvGrpSpPr/>
          <p:nvPr/>
        </p:nvGrpSpPr>
        <p:grpSpPr>
          <a:xfrm>
            <a:off x="7030622" y="4755282"/>
            <a:ext cx="1138697" cy="286652"/>
            <a:chOff x="5181600" y="3638550"/>
            <a:chExt cx="914400" cy="230188"/>
          </a:xfrm>
        </p:grpSpPr>
        <p:cxnSp>
          <p:nvCxnSpPr>
            <p:cNvPr id="59" name="Straight Connector 15"/>
            <p:cNvCxnSpPr/>
            <p:nvPr/>
          </p:nvCxnSpPr>
          <p:spPr>
            <a:xfrm rot="16200000" flipH="1">
              <a:off x="5181600" y="3638550"/>
              <a:ext cx="228600" cy="22860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16"/>
            <p:cNvCxnSpPr/>
            <p:nvPr/>
          </p:nvCxnSpPr>
          <p:spPr>
            <a:xfrm>
              <a:off x="5410200" y="3867150"/>
              <a:ext cx="685800" cy="1588"/>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61" name="Group 17"/>
          <p:cNvGrpSpPr/>
          <p:nvPr/>
        </p:nvGrpSpPr>
        <p:grpSpPr>
          <a:xfrm rot="10800000">
            <a:off x="3709423" y="2382997"/>
            <a:ext cx="1138697" cy="286652"/>
            <a:chOff x="5181600" y="3638550"/>
            <a:chExt cx="914400" cy="230188"/>
          </a:xfrm>
        </p:grpSpPr>
        <p:cxnSp>
          <p:nvCxnSpPr>
            <p:cNvPr id="62" name="Straight Connector 18"/>
            <p:cNvCxnSpPr/>
            <p:nvPr/>
          </p:nvCxnSpPr>
          <p:spPr>
            <a:xfrm rot="16200000" flipH="1">
              <a:off x="5181600" y="3638550"/>
              <a:ext cx="228600" cy="228600"/>
            </a:xfrm>
            <a:prstGeom prst="line">
              <a:avLst/>
            </a:prstGeom>
            <a:ln>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19"/>
            <p:cNvCxnSpPr/>
            <p:nvPr/>
          </p:nvCxnSpPr>
          <p:spPr>
            <a:xfrm>
              <a:off x="5410200" y="3867150"/>
              <a:ext cx="685800" cy="1588"/>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64" name="Group 20"/>
          <p:cNvGrpSpPr/>
          <p:nvPr/>
        </p:nvGrpSpPr>
        <p:grpSpPr>
          <a:xfrm rot="10800000">
            <a:off x="3791073" y="4850172"/>
            <a:ext cx="1151938" cy="284674"/>
            <a:chOff x="5257800" y="1733550"/>
            <a:chExt cx="925033" cy="228600"/>
          </a:xfrm>
        </p:grpSpPr>
        <p:cxnSp>
          <p:nvCxnSpPr>
            <p:cNvPr id="65" name="Straight Connector 21"/>
            <p:cNvCxnSpPr/>
            <p:nvPr/>
          </p:nvCxnSpPr>
          <p:spPr>
            <a:xfrm flipV="1">
              <a:off x="5257800" y="1733550"/>
              <a:ext cx="304800" cy="228600"/>
            </a:xfrm>
            <a:prstGeom prst="line">
              <a:avLst/>
            </a:prstGeom>
            <a:ln>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22"/>
            <p:cNvCxnSpPr/>
            <p:nvPr/>
          </p:nvCxnSpPr>
          <p:spPr>
            <a:xfrm>
              <a:off x="5573233" y="1733550"/>
              <a:ext cx="609600" cy="1588"/>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74" name="Content Placeholder 2"/>
          <p:cNvSpPr txBox="1"/>
          <p:nvPr/>
        </p:nvSpPr>
        <p:spPr>
          <a:xfrm>
            <a:off x="5241569" y="2120094"/>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76" name="Content Placeholder 2"/>
          <p:cNvSpPr txBox="1"/>
          <p:nvPr/>
        </p:nvSpPr>
        <p:spPr>
          <a:xfrm>
            <a:off x="5241569" y="48089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77" name="Content Placeholder 2"/>
          <p:cNvSpPr txBox="1"/>
          <p:nvPr/>
        </p:nvSpPr>
        <p:spPr>
          <a:xfrm>
            <a:off x="3876428" y="3464108"/>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97" name="Content Placeholder 2"/>
          <p:cNvSpPr txBox="1"/>
          <p:nvPr/>
        </p:nvSpPr>
        <p:spPr>
          <a:xfrm>
            <a:off x="6510610" y="3464108"/>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104" name="Content Placeholder 2"/>
          <p:cNvSpPr txBox="1"/>
          <p:nvPr/>
        </p:nvSpPr>
        <p:spPr>
          <a:xfrm>
            <a:off x="5241569" y="3482950"/>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tx1">
                    <a:lumMod val="75000"/>
                    <a:lumOff val="25000"/>
                  </a:schemeClr>
                </a:solidFill>
              </a:rPr>
              <a:t>标题</a:t>
            </a:r>
            <a:endParaRPr lang="en-US" sz="1050" dirty="0">
              <a:solidFill>
                <a:schemeClr val="tx1">
                  <a:lumMod val="75000"/>
                  <a:lumOff val="25000"/>
                </a:schemeClr>
              </a:solidFill>
            </a:endParaRPr>
          </a:p>
        </p:txBody>
      </p:sp>
      <p:sp>
        <p:nvSpPr>
          <p:cNvPr id="109" name="文本框 108"/>
          <p:cNvSpPr txBox="1"/>
          <p:nvPr/>
        </p:nvSpPr>
        <p:spPr>
          <a:xfrm>
            <a:off x="8325005" y="2448399"/>
            <a:ext cx="2121707"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文本框 116"/>
          <p:cNvSpPr txBox="1"/>
          <p:nvPr/>
        </p:nvSpPr>
        <p:spPr>
          <a:xfrm>
            <a:off x="8325006" y="2150142"/>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8325005" y="5126856"/>
            <a:ext cx="2121707"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文本框 118"/>
          <p:cNvSpPr txBox="1"/>
          <p:nvPr/>
        </p:nvSpPr>
        <p:spPr>
          <a:xfrm>
            <a:off x="8325006" y="4828599"/>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6" name="文本框 125"/>
          <p:cNvSpPr txBox="1"/>
          <p:nvPr/>
        </p:nvSpPr>
        <p:spPr>
          <a:xfrm>
            <a:off x="1498549" y="2448399"/>
            <a:ext cx="2121707" cy="1015663"/>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7" name="文本框 126"/>
          <p:cNvSpPr txBox="1"/>
          <p:nvPr/>
        </p:nvSpPr>
        <p:spPr>
          <a:xfrm>
            <a:off x="2162790" y="2150142"/>
            <a:ext cx="1457466"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文本框 127"/>
          <p:cNvSpPr txBox="1"/>
          <p:nvPr/>
        </p:nvSpPr>
        <p:spPr>
          <a:xfrm>
            <a:off x="1498549" y="5195830"/>
            <a:ext cx="2121707" cy="1015663"/>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9" name="文本框 128"/>
          <p:cNvSpPr txBox="1"/>
          <p:nvPr/>
        </p:nvSpPr>
        <p:spPr>
          <a:xfrm>
            <a:off x="2162790" y="4897573"/>
            <a:ext cx="1457466"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1"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8" name="文本框 37"/>
          <p:cNvSpPr txBox="1"/>
          <p:nvPr/>
        </p:nvSpPr>
        <p:spPr>
          <a:xfrm>
            <a:off x="1239440" y="437552"/>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二</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选题的思路与方法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9" name="文本框 38"/>
          <p:cNvSpPr txBox="1"/>
          <p:nvPr/>
        </p:nvSpPr>
        <p:spPr>
          <a:xfrm>
            <a:off x="4809959" y="56446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Ideas And Methods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33" name="Freeform 7"/>
          <p:cNvSpPr/>
          <p:nvPr/>
        </p:nvSpPr>
        <p:spPr bwMode="auto">
          <a:xfrm>
            <a:off x="10045702" y="6042033"/>
            <a:ext cx="625564" cy="325217"/>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2" name="Freeform 5"/>
          <p:cNvSpPr/>
          <p:nvPr/>
        </p:nvSpPr>
        <p:spPr bwMode="auto">
          <a:xfrm>
            <a:off x="6954228" y="2824637"/>
            <a:ext cx="1199477" cy="1197564"/>
          </a:xfrm>
          <a:custGeom>
            <a:avLst/>
            <a:gdLst/>
            <a:ahLst/>
            <a:cxnLst>
              <a:cxn ang="0">
                <a:pos x="110" y="114"/>
              </a:cxn>
              <a:cxn ang="0">
                <a:pos x="518" y="114"/>
              </a:cxn>
              <a:cxn ang="0">
                <a:pos x="518" y="515"/>
              </a:cxn>
              <a:cxn ang="0">
                <a:pos x="146" y="546"/>
              </a:cxn>
              <a:cxn ang="0">
                <a:pos x="42" y="578"/>
              </a:cxn>
              <a:cxn ang="0">
                <a:pos x="76" y="478"/>
              </a:cxn>
              <a:cxn ang="0">
                <a:pos x="110" y="114"/>
              </a:cxn>
            </a:cxnLst>
            <a:rect l="0" t="0" r="r" b="b"/>
            <a:pathLst>
              <a:path w="629" h="627">
                <a:moveTo>
                  <a:pt x="110" y="114"/>
                </a:moveTo>
                <a:cubicBezTo>
                  <a:pt x="224" y="0"/>
                  <a:pt x="404" y="0"/>
                  <a:pt x="518" y="114"/>
                </a:cubicBezTo>
                <a:cubicBezTo>
                  <a:pt x="629" y="224"/>
                  <a:pt x="629" y="405"/>
                  <a:pt x="518" y="515"/>
                </a:cubicBezTo>
                <a:cubicBezTo>
                  <a:pt x="417" y="618"/>
                  <a:pt x="257" y="627"/>
                  <a:pt x="146" y="546"/>
                </a:cubicBezTo>
                <a:cubicBezTo>
                  <a:pt x="42" y="578"/>
                  <a:pt x="42" y="578"/>
                  <a:pt x="42" y="578"/>
                </a:cubicBezTo>
                <a:cubicBezTo>
                  <a:pt x="76" y="478"/>
                  <a:pt x="76" y="478"/>
                  <a:pt x="76" y="478"/>
                </a:cubicBezTo>
                <a:cubicBezTo>
                  <a:pt x="0" y="366"/>
                  <a:pt x="12" y="212"/>
                  <a:pt x="110" y="114"/>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3" name="Freeform 6"/>
          <p:cNvSpPr/>
          <p:nvPr/>
        </p:nvSpPr>
        <p:spPr bwMode="auto">
          <a:xfrm>
            <a:off x="3461013" y="3168984"/>
            <a:ext cx="1054086" cy="1044521"/>
          </a:xfrm>
          <a:custGeom>
            <a:avLst/>
            <a:gdLst/>
            <a:ahLst/>
            <a:cxnLst>
              <a:cxn ang="0">
                <a:pos x="98" y="452"/>
              </a:cxn>
              <a:cxn ang="0">
                <a:pos x="98" y="97"/>
              </a:cxn>
              <a:cxn ang="0">
                <a:pos x="455" y="97"/>
              </a:cxn>
              <a:cxn ang="0">
                <a:pos x="480" y="422"/>
              </a:cxn>
              <a:cxn ang="0">
                <a:pos x="510" y="514"/>
              </a:cxn>
              <a:cxn ang="0">
                <a:pos x="420" y="483"/>
              </a:cxn>
              <a:cxn ang="0">
                <a:pos x="98" y="452"/>
              </a:cxn>
            </a:cxnLst>
            <a:rect l="0" t="0" r="r" b="b"/>
            <a:pathLst>
              <a:path w="552" h="548">
                <a:moveTo>
                  <a:pt x="98" y="452"/>
                </a:moveTo>
                <a:cubicBezTo>
                  <a:pt x="0" y="355"/>
                  <a:pt x="0" y="198"/>
                  <a:pt x="98" y="97"/>
                </a:cubicBezTo>
                <a:cubicBezTo>
                  <a:pt x="195" y="0"/>
                  <a:pt x="358" y="0"/>
                  <a:pt x="455" y="97"/>
                </a:cubicBezTo>
                <a:cubicBezTo>
                  <a:pt x="543" y="186"/>
                  <a:pt x="552" y="324"/>
                  <a:pt x="480" y="422"/>
                </a:cubicBezTo>
                <a:cubicBezTo>
                  <a:pt x="510" y="514"/>
                  <a:pt x="510" y="514"/>
                  <a:pt x="510" y="514"/>
                </a:cubicBezTo>
                <a:cubicBezTo>
                  <a:pt x="420" y="483"/>
                  <a:pt x="420" y="483"/>
                  <a:pt x="420" y="483"/>
                </a:cubicBezTo>
                <a:cubicBezTo>
                  <a:pt x="321" y="548"/>
                  <a:pt x="188" y="540"/>
                  <a:pt x="98" y="452"/>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4" name="Freeform 7"/>
          <p:cNvSpPr/>
          <p:nvPr/>
        </p:nvSpPr>
        <p:spPr bwMode="auto">
          <a:xfrm>
            <a:off x="5069881" y="2185681"/>
            <a:ext cx="1287477" cy="1484520"/>
          </a:xfrm>
          <a:custGeom>
            <a:avLst/>
            <a:gdLst/>
            <a:ahLst/>
            <a:cxnLst>
              <a:cxn ang="0">
                <a:pos x="0" y="335"/>
              </a:cxn>
              <a:cxn ang="0">
                <a:pos x="338" y="0"/>
              </a:cxn>
              <a:cxn ang="0">
                <a:pos x="675" y="335"/>
              </a:cxn>
              <a:cxn ang="0">
                <a:pos x="391" y="665"/>
              </a:cxn>
              <a:cxn ang="0">
                <a:pos x="332" y="778"/>
              </a:cxn>
              <a:cxn ang="0">
                <a:pos x="277" y="665"/>
              </a:cxn>
              <a:cxn ang="0">
                <a:pos x="0" y="335"/>
              </a:cxn>
            </a:cxnLst>
            <a:rect l="0" t="0" r="r" b="b"/>
            <a:pathLst>
              <a:path w="675" h="778">
                <a:moveTo>
                  <a:pt x="0" y="335"/>
                </a:moveTo>
                <a:cubicBezTo>
                  <a:pt x="0" y="150"/>
                  <a:pt x="150" y="0"/>
                  <a:pt x="338" y="0"/>
                </a:cubicBezTo>
                <a:cubicBezTo>
                  <a:pt x="524" y="0"/>
                  <a:pt x="675" y="150"/>
                  <a:pt x="675" y="335"/>
                </a:cubicBezTo>
                <a:cubicBezTo>
                  <a:pt x="675" y="502"/>
                  <a:pt x="553" y="641"/>
                  <a:pt x="391" y="665"/>
                </a:cubicBezTo>
                <a:cubicBezTo>
                  <a:pt x="332" y="778"/>
                  <a:pt x="332" y="778"/>
                  <a:pt x="332" y="778"/>
                </a:cubicBezTo>
                <a:cubicBezTo>
                  <a:pt x="277" y="665"/>
                  <a:pt x="277" y="665"/>
                  <a:pt x="277" y="665"/>
                </a:cubicBezTo>
                <a:cubicBezTo>
                  <a:pt x="121" y="635"/>
                  <a:pt x="0" y="499"/>
                  <a:pt x="0" y="335"/>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5" name="Freeform 8"/>
          <p:cNvSpPr/>
          <p:nvPr/>
        </p:nvSpPr>
        <p:spPr bwMode="auto">
          <a:xfrm>
            <a:off x="4893881" y="4890722"/>
            <a:ext cx="1488347" cy="1166955"/>
          </a:xfrm>
          <a:custGeom>
            <a:avLst/>
            <a:gdLst/>
            <a:ahLst/>
            <a:cxnLst>
              <a:cxn ang="0">
                <a:pos x="645" y="153"/>
              </a:cxn>
              <a:cxn ang="0">
                <a:pos x="503" y="28"/>
              </a:cxn>
              <a:cxn ang="0">
                <a:pos x="502" y="0"/>
              </a:cxn>
              <a:cxn ang="0">
                <a:pos x="390" y="41"/>
              </a:cxn>
              <a:cxn ang="0">
                <a:pos x="279" y="0"/>
              </a:cxn>
              <a:cxn ang="0">
                <a:pos x="276" y="28"/>
              </a:cxn>
              <a:cxn ang="0">
                <a:pos x="137" y="153"/>
              </a:cxn>
              <a:cxn ang="0">
                <a:pos x="0" y="361"/>
              </a:cxn>
              <a:cxn ang="0">
                <a:pos x="0" y="499"/>
              </a:cxn>
              <a:cxn ang="0">
                <a:pos x="390" y="603"/>
              </a:cxn>
              <a:cxn ang="0">
                <a:pos x="780" y="499"/>
              </a:cxn>
              <a:cxn ang="0">
                <a:pos x="780" y="361"/>
              </a:cxn>
              <a:cxn ang="0">
                <a:pos x="645" y="153"/>
              </a:cxn>
            </a:cxnLst>
            <a:rect l="0" t="0" r="r" b="b"/>
            <a:pathLst>
              <a:path w="780" h="611">
                <a:moveTo>
                  <a:pt x="645" y="153"/>
                </a:moveTo>
                <a:cubicBezTo>
                  <a:pt x="569" y="153"/>
                  <a:pt x="503" y="96"/>
                  <a:pt x="503" y="28"/>
                </a:cubicBezTo>
                <a:cubicBezTo>
                  <a:pt x="503" y="16"/>
                  <a:pt x="503" y="9"/>
                  <a:pt x="502" y="0"/>
                </a:cubicBezTo>
                <a:cubicBezTo>
                  <a:pt x="469" y="28"/>
                  <a:pt x="433" y="41"/>
                  <a:pt x="390" y="41"/>
                </a:cubicBezTo>
                <a:cubicBezTo>
                  <a:pt x="349" y="41"/>
                  <a:pt x="312" y="28"/>
                  <a:pt x="279" y="0"/>
                </a:cubicBezTo>
                <a:cubicBezTo>
                  <a:pt x="276" y="9"/>
                  <a:pt x="276" y="16"/>
                  <a:pt x="276" y="28"/>
                </a:cubicBezTo>
                <a:cubicBezTo>
                  <a:pt x="276" y="96"/>
                  <a:pt x="216" y="153"/>
                  <a:pt x="137" y="153"/>
                </a:cubicBezTo>
                <a:cubicBezTo>
                  <a:pt x="62" y="153"/>
                  <a:pt x="0" y="244"/>
                  <a:pt x="0" y="361"/>
                </a:cubicBezTo>
                <a:cubicBezTo>
                  <a:pt x="0" y="499"/>
                  <a:pt x="0" y="499"/>
                  <a:pt x="0" y="499"/>
                </a:cubicBezTo>
                <a:cubicBezTo>
                  <a:pt x="0" y="611"/>
                  <a:pt x="276" y="603"/>
                  <a:pt x="390" y="603"/>
                </a:cubicBezTo>
                <a:cubicBezTo>
                  <a:pt x="503" y="603"/>
                  <a:pt x="780" y="611"/>
                  <a:pt x="780" y="499"/>
                </a:cubicBezTo>
                <a:cubicBezTo>
                  <a:pt x="780" y="361"/>
                  <a:pt x="780" y="361"/>
                  <a:pt x="780" y="361"/>
                </a:cubicBezTo>
                <a:cubicBezTo>
                  <a:pt x="780" y="244"/>
                  <a:pt x="720" y="153"/>
                  <a:pt x="645" y="153"/>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6" name="Freeform 9"/>
          <p:cNvSpPr/>
          <p:nvPr/>
        </p:nvSpPr>
        <p:spPr bwMode="auto">
          <a:xfrm>
            <a:off x="5192316" y="3926549"/>
            <a:ext cx="895304" cy="989042"/>
          </a:xfrm>
          <a:custGeom>
            <a:avLst/>
            <a:gdLst/>
            <a:ahLst/>
            <a:cxnLst>
              <a:cxn ang="0">
                <a:pos x="444" y="143"/>
              </a:cxn>
              <a:cxn ang="0">
                <a:pos x="431" y="143"/>
              </a:cxn>
              <a:cxn ang="0">
                <a:pos x="424" y="111"/>
              </a:cxn>
              <a:cxn ang="0">
                <a:pos x="421" y="111"/>
              </a:cxn>
              <a:cxn ang="0">
                <a:pos x="203" y="0"/>
              </a:cxn>
              <a:cxn ang="0">
                <a:pos x="150" y="38"/>
              </a:cxn>
              <a:cxn ang="0">
                <a:pos x="44" y="149"/>
              </a:cxn>
              <a:cxn ang="0">
                <a:pos x="24" y="183"/>
              </a:cxn>
              <a:cxn ang="0">
                <a:pos x="24" y="143"/>
              </a:cxn>
              <a:cxn ang="0">
                <a:pos x="24" y="143"/>
              </a:cxn>
              <a:cxn ang="0">
                <a:pos x="0" y="167"/>
              </a:cxn>
              <a:cxn ang="0">
                <a:pos x="0" y="294"/>
              </a:cxn>
              <a:cxn ang="0">
                <a:pos x="24" y="316"/>
              </a:cxn>
              <a:cxn ang="0">
                <a:pos x="33" y="316"/>
              </a:cxn>
              <a:cxn ang="0">
                <a:pos x="234" y="519"/>
              </a:cxn>
              <a:cxn ang="0">
                <a:pos x="431" y="316"/>
              </a:cxn>
              <a:cxn ang="0">
                <a:pos x="444" y="316"/>
              </a:cxn>
              <a:cxn ang="0">
                <a:pos x="469" y="294"/>
              </a:cxn>
              <a:cxn ang="0">
                <a:pos x="469" y="167"/>
              </a:cxn>
              <a:cxn ang="0">
                <a:pos x="444" y="143"/>
              </a:cxn>
            </a:cxnLst>
            <a:rect l="0" t="0" r="r" b="b"/>
            <a:pathLst>
              <a:path w="469" h="519">
                <a:moveTo>
                  <a:pt x="444" y="143"/>
                </a:moveTo>
                <a:cubicBezTo>
                  <a:pt x="441" y="143"/>
                  <a:pt x="438" y="143"/>
                  <a:pt x="431" y="143"/>
                </a:cubicBezTo>
                <a:cubicBezTo>
                  <a:pt x="431" y="131"/>
                  <a:pt x="427" y="121"/>
                  <a:pt x="424" y="111"/>
                </a:cubicBezTo>
                <a:cubicBezTo>
                  <a:pt x="421" y="111"/>
                  <a:pt x="421" y="111"/>
                  <a:pt x="421" y="111"/>
                </a:cubicBezTo>
                <a:cubicBezTo>
                  <a:pt x="310" y="111"/>
                  <a:pt x="234" y="35"/>
                  <a:pt x="203" y="0"/>
                </a:cubicBezTo>
                <a:cubicBezTo>
                  <a:pt x="198" y="11"/>
                  <a:pt x="181" y="25"/>
                  <a:pt x="150" y="38"/>
                </a:cubicBezTo>
                <a:cubicBezTo>
                  <a:pt x="96" y="58"/>
                  <a:pt x="44" y="149"/>
                  <a:pt x="44" y="149"/>
                </a:cubicBezTo>
                <a:cubicBezTo>
                  <a:pt x="24" y="183"/>
                  <a:pt x="24" y="183"/>
                  <a:pt x="24" y="183"/>
                </a:cubicBezTo>
                <a:cubicBezTo>
                  <a:pt x="24" y="143"/>
                  <a:pt x="24" y="143"/>
                  <a:pt x="24" y="143"/>
                </a:cubicBezTo>
                <a:cubicBezTo>
                  <a:pt x="24" y="143"/>
                  <a:pt x="24" y="143"/>
                  <a:pt x="24" y="143"/>
                </a:cubicBezTo>
                <a:cubicBezTo>
                  <a:pt x="11" y="143"/>
                  <a:pt x="0" y="155"/>
                  <a:pt x="0" y="167"/>
                </a:cubicBezTo>
                <a:cubicBezTo>
                  <a:pt x="0" y="294"/>
                  <a:pt x="0" y="294"/>
                  <a:pt x="0" y="294"/>
                </a:cubicBezTo>
                <a:cubicBezTo>
                  <a:pt x="0" y="306"/>
                  <a:pt x="11" y="316"/>
                  <a:pt x="24" y="316"/>
                </a:cubicBezTo>
                <a:cubicBezTo>
                  <a:pt x="27" y="316"/>
                  <a:pt x="30" y="316"/>
                  <a:pt x="33" y="316"/>
                </a:cubicBezTo>
                <a:cubicBezTo>
                  <a:pt x="60" y="433"/>
                  <a:pt x="141" y="519"/>
                  <a:pt x="234" y="519"/>
                </a:cubicBezTo>
                <a:cubicBezTo>
                  <a:pt x="329" y="519"/>
                  <a:pt x="407" y="433"/>
                  <a:pt x="431" y="316"/>
                </a:cubicBezTo>
                <a:cubicBezTo>
                  <a:pt x="438" y="316"/>
                  <a:pt x="441" y="316"/>
                  <a:pt x="444" y="316"/>
                </a:cubicBezTo>
                <a:cubicBezTo>
                  <a:pt x="457" y="316"/>
                  <a:pt x="469" y="306"/>
                  <a:pt x="469" y="294"/>
                </a:cubicBezTo>
                <a:cubicBezTo>
                  <a:pt x="469" y="167"/>
                  <a:pt x="469" y="167"/>
                  <a:pt x="469" y="167"/>
                </a:cubicBezTo>
                <a:cubicBezTo>
                  <a:pt x="469" y="155"/>
                  <a:pt x="457" y="143"/>
                  <a:pt x="444" y="143"/>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7" name="Freeform 10"/>
          <p:cNvSpPr/>
          <p:nvPr/>
        </p:nvSpPr>
        <p:spPr bwMode="auto">
          <a:xfrm>
            <a:off x="5238229" y="3792636"/>
            <a:ext cx="776695" cy="390260"/>
          </a:xfrm>
          <a:custGeom>
            <a:avLst/>
            <a:gdLst/>
            <a:ahLst/>
            <a:cxnLst>
              <a:cxn ang="0">
                <a:pos x="407" y="161"/>
              </a:cxn>
              <a:cxn ang="0">
                <a:pos x="407" y="161"/>
              </a:cxn>
              <a:cxn ang="0">
                <a:pos x="407" y="161"/>
              </a:cxn>
              <a:cxn ang="0">
                <a:pos x="407" y="161"/>
              </a:cxn>
              <a:cxn ang="0">
                <a:pos x="360" y="54"/>
              </a:cxn>
              <a:cxn ang="0">
                <a:pos x="217" y="0"/>
              </a:cxn>
              <a:cxn ang="0">
                <a:pos x="193" y="0"/>
              </a:cxn>
              <a:cxn ang="0">
                <a:pos x="50" y="60"/>
              </a:cxn>
              <a:cxn ang="0">
                <a:pos x="0" y="201"/>
              </a:cxn>
              <a:cxn ang="0">
                <a:pos x="3" y="205"/>
              </a:cxn>
              <a:cxn ang="0">
                <a:pos x="20" y="177"/>
              </a:cxn>
              <a:cxn ang="0">
                <a:pos x="24" y="173"/>
              </a:cxn>
              <a:cxn ang="0">
                <a:pos x="24" y="177"/>
              </a:cxn>
              <a:cxn ang="0">
                <a:pos x="117" y="89"/>
              </a:cxn>
              <a:cxn ang="0">
                <a:pos x="178" y="42"/>
              </a:cxn>
              <a:cxn ang="0">
                <a:pos x="178" y="42"/>
              </a:cxn>
              <a:cxn ang="0">
                <a:pos x="386" y="161"/>
              </a:cxn>
              <a:cxn ang="0">
                <a:pos x="394" y="161"/>
              </a:cxn>
              <a:cxn ang="0">
                <a:pos x="394" y="161"/>
              </a:cxn>
              <a:cxn ang="0">
                <a:pos x="407" y="161"/>
              </a:cxn>
            </a:cxnLst>
            <a:rect l="0" t="0" r="r" b="b"/>
            <a:pathLst>
              <a:path w="407" h="205">
                <a:moveTo>
                  <a:pt x="407" y="161"/>
                </a:moveTo>
                <a:cubicBezTo>
                  <a:pt x="407" y="161"/>
                  <a:pt x="407" y="161"/>
                  <a:pt x="407" y="161"/>
                </a:cubicBezTo>
                <a:cubicBezTo>
                  <a:pt x="407" y="161"/>
                  <a:pt x="407" y="161"/>
                  <a:pt x="407" y="161"/>
                </a:cubicBezTo>
                <a:cubicBezTo>
                  <a:pt x="407" y="161"/>
                  <a:pt x="407" y="161"/>
                  <a:pt x="407" y="161"/>
                </a:cubicBezTo>
                <a:cubicBezTo>
                  <a:pt x="404" y="138"/>
                  <a:pt x="400" y="91"/>
                  <a:pt x="360" y="54"/>
                </a:cubicBezTo>
                <a:cubicBezTo>
                  <a:pt x="327" y="18"/>
                  <a:pt x="279" y="0"/>
                  <a:pt x="217" y="0"/>
                </a:cubicBezTo>
                <a:cubicBezTo>
                  <a:pt x="210" y="0"/>
                  <a:pt x="202" y="0"/>
                  <a:pt x="193" y="0"/>
                </a:cubicBezTo>
                <a:cubicBezTo>
                  <a:pt x="190" y="0"/>
                  <a:pt x="108" y="4"/>
                  <a:pt x="50" y="60"/>
                </a:cubicBezTo>
                <a:cubicBezTo>
                  <a:pt x="17" y="95"/>
                  <a:pt x="0" y="145"/>
                  <a:pt x="0" y="201"/>
                </a:cubicBezTo>
                <a:cubicBezTo>
                  <a:pt x="0" y="201"/>
                  <a:pt x="3" y="201"/>
                  <a:pt x="3" y="205"/>
                </a:cubicBezTo>
                <a:cubicBezTo>
                  <a:pt x="20" y="177"/>
                  <a:pt x="20" y="177"/>
                  <a:pt x="20" y="177"/>
                </a:cubicBezTo>
                <a:cubicBezTo>
                  <a:pt x="20" y="177"/>
                  <a:pt x="24" y="174"/>
                  <a:pt x="24" y="173"/>
                </a:cubicBezTo>
                <a:cubicBezTo>
                  <a:pt x="24" y="174"/>
                  <a:pt x="24" y="174"/>
                  <a:pt x="24" y="177"/>
                </a:cubicBezTo>
                <a:cubicBezTo>
                  <a:pt x="43" y="147"/>
                  <a:pt x="79" y="103"/>
                  <a:pt x="117" y="89"/>
                </a:cubicBezTo>
                <a:cubicBezTo>
                  <a:pt x="169" y="71"/>
                  <a:pt x="178" y="42"/>
                  <a:pt x="178" y="42"/>
                </a:cubicBezTo>
                <a:cubicBezTo>
                  <a:pt x="178" y="42"/>
                  <a:pt x="178" y="42"/>
                  <a:pt x="178" y="42"/>
                </a:cubicBezTo>
                <a:cubicBezTo>
                  <a:pt x="178" y="42"/>
                  <a:pt x="260" y="154"/>
                  <a:pt x="386" y="161"/>
                </a:cubicBezTo>
                <a:cubicBezTo>
                  <a:pt x="394" y="161"/>
                  <a:pt x="394" y="161"/>
                  <a:pt x="394" y="161"/>
                </a:cubicBezTo>
                <a:cubicBezTo>
                  <a:pt x="394" y="161"/>
                  <a:pt x="394" y="161"/>
                  <a:pt x="394" y="161"/>
                </a:cubicBezTo>
                <a:cubicBezTo>
                  <a:pt x="397" y="161"/>
                  <a:pt x="403" y="161"/>
                  <a:pt x="407" y="161"/>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8" name="Freeform 11"/>
          <p:cNvSpPr/>
          <p:nvPr/>
        </p:nvSpPr>
        <p:spPr bwMode="auto">
          <a:xfrm>
            <a:off x="6081881" y="4781678"/>
            <a:ext cx="1159303" cy="969912"/>
          </a:xfrm>
          <a:custGeom>
            <a:avLst/>
            <a:gdLst/>
            <a:ahLst/>
            <a:cxnLst>
              <a:cxn ang="0">
                <a:pos x="490" y="129"/>
              </a:cxn>
              <a:cxn ang="0">
                <a:pos x="376" y="22"/>
              </a:cxn>
              <a:cxn ang="0">
                <a:pos x="375" y="0"/>
              </a:cxn>
              <a:cxn ang="0">
                <a:pos x="279" y="34"/>
              </a:cxn>
              <a:cxn ang="0">
                <a:pos x="186" y="0"/>
              </a:cxn>
              <a:cxn ang="0">
                <a:pos x="183" y="22"/>
              </a:cxn>
              <a:cxn ang="0">
                <a:pos x="69" y="129"/>
              </a:cxn>
              <a:cxn ang="0">
                <a:pos x="0" y="161"/>
              </a:cxn>
              <a:cxn ang="0">
                <a:pos x="23" y="163"/>
              </a:cxn>
              <a:cxn ang="0">
                <a:pos x="158" y="240"/>
              </a:cxn>
              <a:cxn ang="0">
                <a:pos x="209" y="419"/>
              </a:cxn>
              <a:cxn ang="0">
                <a:pos x="209" y="502"/>
              </a:cxn>
              <a:cxn ang="0">
                <a:pos x="279" y="502"/>
              </a:cxn>
              <a:cxn ang="0">
                <a:pos x="608" y="415"/>
              </a:cxn>
              <a:cxn ang="0">
                <a:pos x="608" y="299"/>
              </a:cxn>
              <a:cxn ang="0">
                <a:pos x="490" y="129"/>
              </a:cxn>
            </a:cxnLst>
            <a:rect l="0" t="0" r="r" b="b"/>
            <a:pathLst>
              <a:path w="608" h="509">
                <a:moveTo>
                  <a:pt x="490" y="129"/>
                </a:moveTo>
                <a:cubicBezTo>
                  <a:pt x="426" y="129"/>
                  <a:pt x="376" y="80"/>
                  <a:pt x="376" y="22"/>
                </a:cubicBezTo>
                <a:cubicBezTo>
                  <a:pt x="376" y="14"/>
                  <a:pt x="375" y="8"/>
                  <a:pt x="375" y="0"/>
                </a:cubicBezTo>
                <a:cubicBezTo>
                  <a:pt x="346" y="22"/>
                  <a:pt x="312" y="34"/>
                  <a:pt x="279" y="34"/>
                </a:cubicBezTo>
                <a:cubicBezTo>
                  <a:pt x="245" y="34"/>
                  <a:pt x="215" y="22"/>
                  <a:pt x="186" y="0"/>
                </a:cubicBezTo>
                <a:cubicBezTo>
                  <a:pt x="183" y="8"/>
                  <a:pt x="183" y="14"/>
                  <a:pt x="183" y="22"/>
                </a:cubicBezTo>
                <a:cubicBezTo>
                  <a:pt x="183" y="80"/>
                  <a:pt x="129" y="129"/>
                  <a:pt x="69" y="129"/>
                </a:cubicBezTo>
                <a:cubicBezTo>
                  <a:pt x="42" y="129"/>
                  <a:pt x="21" y="138"/>
                  <a:pt x="0" y="161"/>
                </a:cubicBezTo>
                <a:cubicBezTo>
                  <a:pt x="9" y="161"/>
                  <a:pt x="14" y="163"/>
                  <a:pt x="23" y="163"/>
                </a:cubicBezTo>
                <a:cubicBezTo>
                  <a:pt x="76" y="163"/>
                  <a:pt x="122" y="192"/>
                  <a:pt x="158" y="240"/>
                </a:cubicBezTo>
                <a:cubicBezTo>
                  <a:pt x="193" y="290"/>
                  <a:pt x="209" y="353"/>
                  <a:pt x="209" y="419"/>
                </a:cubicBezTo>
                <a:cubicBezTo>
                  <a:pt x="209" y="502"/>
                  <a:pt x="209" y="502"/>
                  <a:pt x="209" y="502"/>
                </a:cubicBezTo>
                <a:cubicBezTo>
                  <a:pt x="236" y="502"/>
                  <a:pt x="260" y="502"/>
                  <a:pt x="279" y="502"/>
                </a:cubicBezTo>
                <a:cubicBezTo>
                  <a:pt x="376" y="502"/>
                  <a:pt x="608" y="509"/>
                  <a:pt x="608" y="415"/>
                </a:cubicBezTo>
                <a:cubicBezTo>
                  <a:pt x="608" y="299"/>
                  <a:pt x="608" y="299"/>
                  <a:pt x="608" y="299"/>
                </a:cubicBezTo>
                <a:cubicBezTo>
                  <a:pt x="608" y="205"/>
                  <a:pt x="556" y="129"/>
                  <a:pt x="490" y="129"/>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1" name="Freeform 12"/>
          <p:cNvSpPr/>
          <p:nvPr/>
        </p:nvSpPr>
        <p:spPr bwMode="auto">
          <a:xfrm>
            <a:off x="6240663" y="3974375"/>
            <a:ext cx="751826" cy="834086"/>
          </a:xfrm>
          <a:custGeom>
            <a:avLst/>
            <a:gdLst/>
            <a:ahLst/>
            <a:cxnLst>
              <a:cxn ang="0">
                <a:pos x="21" y="269"/>
              </a:cxn>
              <a:cxn ang="0">
                <a:pos x="30" y="265"/>
              </a:cxn>
              <a:cxn ang="0">
                <a:pos x="195" y="437"/>
              </a:cxn>
              <a:cxn ang="0">
                <a:pos x="363" y="265"/>
              </a:cxn>
              <a:cxn ang="0">
                <a:pos x="369" y="269"/>
              </a:cxn>
              <a:cxn ang="0">
                <a:pos x="394" y="247"/>
              </a:cxn>
              <a:cxn ang="0">
                <a:pos x="394" y="139"/>
              </a:cxn>
              <a:cxn ang="0">
                <a:pos x="369" y="118"/>
              </a:cxn>
              <a:cxn ang="0">
                <a:pos x="363" y="122"/>
              </a:cxn>
              <a:cxn ang="0">
                <a:pos x="355" y="93"/>
              </a:cxn>
              <a:cxn ang="0">
                <a:pos x="352" y="93"/>
              </a:cxn>
              <a:cxn ang="0">
                <a:pos x="169" y="0"/>
              </a:cxn>
              <a:cxn ang="0">
                <a:pos x="125" y="33"/>
              </a:cxn>
              <a:cxn ang="0">
                <a:pos x="35" y="124"/>
              </a:cxn>
              <a:cxn ang="0">
                <a:pos x="21" y="155"/>
              </a:cxn>
              <a:cxn ang="0">
                <a:pos x="19" y="122"/>
              </a:cxn>
              <a:cxn ang="0">
                <a:pos x="19" y="118"/>
              </a:cxn>
              <a:cxn ang="0">
                <a:pos x="0" y="139"/>
              </a:cxn>
              <a:cxn ang="0">
                <a:pos x="0" y="247"/>
              </a:cxn>
              <a:cxn ang="0">
                <a:pos x="21" y="269"/>
              </a:cxn>
            </a:cxnLst>
            <a:rect l="0" t="0" r="r" b="b"/>
            <a:pathLst>
              <a:path w="394" h="437">
                <a:moveTo>
                  <a:pt x="21" y="269"/>
                </a:moveTo>
                <a:cubicBezTo>
                  <a:pt x="24" y="269"/>
                  <a:pt x="27" y="265"/>
                  <a:pt x="30" y="265"/>
                </a:cubicBezTo>
                <a:cubicBezTo>
                  <a:pt x="53" y="365"/>
                  <a:pt x="116" y="437"/>
                  <a:pt x="195" y="437"/>
                </a:cubicBezTo>
                <a:cubicBezTo>
                  <a:pt x="272" y="437"/>
                  <a:pt x="340" y="365"/>
                  <a:pt x="363" y="265"/>
                </a:cubicBezTo>
                <a:cubicBezTo>
                  <a:pt x="366" y="265"/>
                  <a:pt x="368" y="269"/>
                  <a:pt x="369" y="269"/>
                </a:cubicBezTo>
                <a:cubicBezTo>
                  <a:pt x="382" y="269"/>
                  <a:pt x="394" y="257"/>
                  <a:pt x="394" y="247"/>
                </a:cubicBezTo>
                <a:cubicBezTo>
                  <a:pt x="394" y="139"/>
                  <a:pt x="394" y="139"/>
                  <a:pt x="394" y="139"/>
                </a:cubicBezTo>
                <a:cubicBezTo>
                  <a:pt x="394" y="130"/>
                  <a:pt x="382" y="118"/>
                  <a:pt x="369" y="118"/>
                </a:cubicBezTo>
                <a:cubicBezTo>
                  <a:pt x="368" y="118"/>
                  <a:pt x="366" y="122"/>
                  <a:pt x="363" y="122"/>
                </a:cubicBezTo>
                <a:cubicBezTo>
                  <a:pt x="361" y="112"/>
                  <a:pt x="357" y="103"/>
                  <a:pt x="355" y="93"/>
                </a:cubicBezTo>
                <a:cubicBezTo>
                  <a:pt x="352" y="93"/>
                  <a:pt x="352" y="93"/>
                  <a:pt x="352" y="93"/>
                </a:cubicBezTo>
                <a:cubicBezTo>
                  <a:pt x="258" y="92"/>
                  <a:pt x="195" y="30"/>
                  <a:pt x="169" y="0"/>
                </a:cubicBezTo>
                <a:cubicBezTo>
                  <a:pt x="164" y="10"/>
                  <a:pt x="152" y="25"/>
                  <a:pt x="125" y="33"/>
                </a:cubicBezTo>
                <a:cubicBezTo>
                  <a:pt x="78" y="50"/>
                  <a:pt x="38" y="124"/>
                  <a:pt x="35" y="124"/>
                </a:cubicBezTo>
                <a:cubicBezTo>
                  <a:pt x="21" y="155"/>
                  <a:pt x="21" y="155"/>
                  <a:pt x="21" y="155"/>
                </a:cubicBezTo>
                <a:cubicBezTo>
                  <a:pt x="19" y="122"/>
                  <a:pt x="19" y="122"/>
                  <a:pt x="19" y="122"/>
                </a:cubicBezTo>
                <a:cubicBezTo>
                  <a:pt x="19" y="122"/>
                  <a:pt x="19" y="122"/>
                  <a:pt x="19" y="118"/>
                </a:cubicBezTo>
                <a:cubicBezTo>
                  <a:pt x="8" y="122"/>
                  <a:pt x="0" y="130"/>
                  <a:pt x="0" y="139"/>
                </a:cubicBezTo>
                <a:cubicBezTo>
                  <a:pt x="0" y="247"/>
                  <a:pt x="0" y="247"/>
                  <a:pt x="0" y="247"/>
                </a:cubicBezTo>
                <a:cubicBezTo>
                  <a:pt x="0" y="257"/>
                  <a:pt x="11" y="269"/>
                  <a:pt x="21" y="269"/>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2" name="Freeform 13"/>
          <p:cNvSpPr/>
          <p:nvPr/>
        </p:nvSpPr>
        <p:spPr bwMode="auto">
          <a:xfrm>
            <a:off x="6280837" y="3859592"/>
            <a:ext cx="650434" cy="327130"/>
          </a:xfrm>
          <a:custGeom>
            <a:avLst/>
            <a:gdLst/>
            <a:ahLst/>
            <a:cxnLst>
              <a:cxn ang="0">
                <a:pos x="17" y="152"/>
              </a:cxn>
              <a:cxn ang="0">
                <a:pos x="17" y="146"/>
              </a:cxn>
              <a:cxn ang="0">
                <a:pos x="17" y="148"/>
              </a:cxn>
              <a:cxn ang="0">
                <a:pos x="98" y="76"/>
              </a:cxn>
              <a:cxn ang="0">
                <a:pos x="146" y="36"/>
              </a:cxn>
              <a:cxn ang="0">
                <a:pos x="321" y="138"/>
              </a:cxn>
              <a:cxn ang="0">
                <a:pos x="327" y="138"/>
              </a:cxn>
              <a:cxn ang="0">
                <a:pos x="327" y="138"/>
              </a:cxn>
              <a:cxn ang="0">
                <a:pos x="340" y="138"/>
              </a:cxn>
              <a:cxn ang="0">
                <a:pos x="340" y="138"/>
              </a:cxn>
              <a:cxn ang="0">
                <a:pos x="340" y="138"/>
              </a:cxn>
              <a:cxn ang="0">
                <a:pos x="340" y="138"/>
              </a:cxn>
              <a:cxn ang="0">
                <a:pos x="303" y="46"/>
              </a:cxn>
              <a:cxn ang="0">
                <a:pos x="180" y="0"/>
              </a:cxn>
              <a:cxn ang="0">
                <a:pos x="160" y="4"/>
              </a:cxn>
              <a:cxn ang="0">
                <a:pos x="42" y="54"/>
              </a:cxn>
              <a:cxn ang="0">
                <a:pos x="0" y="170"/>
              </a:cxn>
              <a:cxn ang="0">
                <a:pos x="3" y="172"/>
              </a:cxn>
              <a:cxn ang="0">
                <a:pos x="17" y="152"/>
              </a:cxn>
            </a:cxnLst>
            <a:rect l="0" t="0" r="r" b="b"/>
            <a:pathLst>
              <a:path w="340" h="172">
                <a:moveTo>
                  <a:pt x="17" y="152"/>
                </a:moveTo>
                <a:cubicBezTo>
                  <a:pt x="17" y="148"/>
                  <a:pt x="17" y="148"/>
                  <a:pt x="17" y="146"/>
                </a:cubicBezTo>
                <a:cubicBezTo>
                  <a:pt x="17" y="148"/>
                  <a:pt x="17" y="148"/>
                  <a:pt x="17" y="148"/>
                </a:cubicBezTo>
                <a:cubicBezTo>
                  <a:pt x="34" y="123"/>
                  <a:pt x="65" y="88"/>
                  <a:pt x="98" y="76"/>
                </a:cubicBezTo>
                <a:cubicBezTo>
                  <a:pt x="140" y="60"/>
                  <a:pt x="146" y="36"/>
                  <a:pt x="146" y="36"/>
                </a:cubicBezTo>
                <a:cubicBezTo>
                  <a:pt x="146" y="36"/>
                  <a:pt x="216" y="128"/>
                  <a:pt x="321" y="138"/>
                </a:cubicBezTo>
                <a:cubicBezTo>
                  <a:pt x="327" y="138"/>
                  <a:pt x="327" y="138"/>
                  <a:pt x="327" y="138"/>
                </a:cubicBezTo>
                <a:cubicBezTo>
                  <a:pt x="327" y="138"/>
                  <a:pt x="327" y="138"/>
                  <a:pt x="327" y="138"/>
                </a:cubicBezTo>
                <a:cubicBezTo>
                  <a:pt x="331" y="138"/>
                  <a:pt x="336" y="138"/>
                  <a:pt x="340" y="138"/>
                </a:cubicBezTo>
                <a:cubicBezTo>
                  <a:pt x="340" y="138"/>
                  <a:pt x="340" y="138"/>
                  <a:pt x="340" y="138"/>
                </a:cubicBezTo>
                <a:cubicBezTo>
                  <a:pt x="340" y="138"/>
                  <a:pt x="340" y="138"/>
                  <a:pt x="340" y="138"/>
                </a:cubicBezTo>
                <a:cubicBezTo>
                  <a:pt x="340" y="138"/>
                  <a:pt x="340" y="138"/>
                  <a:pt x="340" y="138"/>
                </a:cubicBezTo>
                <a:cubicBezTo>
                  <a:pt x="340" y="119"/>
                  <a:pt x="334" y="78"/>
                  <a:pt x="303" y="46"/>
                </a:cubicBezTo>
                <a:cubicBezTo>
                  <a:pt x="273" y="19"/>
                  <a:pt x="233" y="0"/>
                  <a:pt x="180" y="0"/>
                </a:cubicBezTo>
                <a:cubicBezTo>
                  <a:pt x="174" y="0"/>
                  <a:pt x="167" y="0"/>
                  <a:pt x="160" y="4"/>
                </a:cubicBezTo>
                <a:cubicBezTo>
                  <a:pt x="157" y="4"/>
                  <a:pt x="88" y="4"/>
                  <a:pt x="42" y="54"/>
                </a:cubicBezTo>
                <a:cubicBezTo>
                  <a:pt x="14" y="82"/>
                  <a:pt x="0" y="121"/>
                  <a:pt x="0" y="170"/>
                </a:cubicBezTo>
                <a:cubicBezTo>
                  <a:pt x="3" y="172"/>
                  <a:pt x="3" y="172"/>
                  <a:pt x="3" y="172"/>
                </a:cubicBezTo>
                <a:lnTo>
                  <a:pt x="17" y="152"/>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3" name="Freeform 14"/>
          <p:cNvSpPr/>
          <p:nvPr/>
        </p:nvSpPr>
        <p:spPr bwMode="auto">
          <a:xfrm>
            <a:off x="4237708" y="4839070"/>
            <a:ext cx="954608" cy="803477"/>
          </a:xfrm>
          <a:custGeom>
            <a:avLst/>
            <a:gdLst/>
            <a:ahLst/>
            <a:cxnLst>
              <a:cxn ang="0">
                <a:pos x="344" y="210"/>
              </a:cxn>
              <a:cxn ang="0">
                <a:pos x="481" y="133"/>
              </a:cxn>
              <a:cxn ang="0">
                <a:pos x="500" y="131"/>
              </a:cxn>
              <a:cxn ang="0">
                <a:pos x="446" y="106"/>
              </a:cxn>
              <a:cxn ang="0">
                <a:pos x="351" y="20"/>
              </a:cxn>
              <a:cxn ang="0">
                <a:pos x="350" y="0"/>
              </a:cxn>
              <a:cxn ang="0">
                <a:pos x="272" y="28"/>
              </a:cxn>
              <a:cxn ang="0">
                <a:pos x="192" y="0"/>
              </a:cxn>
              <a:cxn ang="0">
                <a:pos x="192" y="20"/>
              </a:cxn>
              <a:cxn ang="0">
                <a:pos x="99" y="106"/>
              </a:cxn>
              <a:cxn ang="0">
                <a:pos x="0" y="249"/>
              </a:cxn>
              <a:cxn ang="0">
                <a:pos x="0" y="344"/>
              </a:cxn>
              <a:cxn ang="0">
                <a:pos x="272" y="419"/>
              </a:cxn>
              <a:cxn ang="0">
                <a:pos x="293" y="419"/>
              </a:cxn>
              <a:cxn ang="0">
                <a:pos x="293" y="389"/>
              </a:cxn>
              <a:cxn ang="0">
                <a:pos x="344" y="210"/>
              </a:cxn>
            </a:cxnLst>
            <a:rect l="0" t="0" r="r" b="b"/>
            <a:pathLst>
              <a:path w="500" h="421">
                <a:moveTo>
                  <a:pt x="344" y="210"/>
                </a:moveTo>
                <a:cubicBezTo>
                  <a:pt x="380" y="162"/>
                  <a:pt x="427" y="133"/>
                  <a:pt x="481" y="133"/>
                </a:cubicBezTo>
                <a:cubicBezTo>
                  <a:pt x="489" y="133"/>
                  <a:pt x="493" y="131"/>
                  <a:pt x="500" y="131"/>
                </a:cubicBezTo>
                <a:cubicBezTo>
                  <a:pt x="485" y="114"/>
                  <a:pt x="466" y="106"/>
                  <a:pt x="446" y="106"/>
                </a:cubicBezTo>
                <a:cubicBezTo>
                  <a:pt x="393" y="106"/>
                  <a:pt x="351" y="67"/>
                  <a:pt x="351" y="20"/>
                </a:cubicBezTo>
                <a:cubicBezTo>
                  <a:pt x="351" y="14"/>
                  <a:pt x="350" y="4"/>
                  <a:pt x="350" y="0"/>
                </a:cubicBezTo>
                <a:cubicBezTo>
                  <a:pt x="327" y="20"/>
                  <a:pt x="299" y="28"/>
                  <a:pt x="272" y="28"/>
                </a:cubicBezTo>
                <a:cubicBezTo>
                  <a:pt x="243" y="28"/>
                  <a:pt x="218" y="20"/>
                  <a:pt x="192" y="0"/>
                </a:cubicBezTo>
                <a:cubicBezTo>
                  <a:pt x="192" y="4"/>
                  <a:pt x="192" y="14"/>
                  <a:pt x="192" y="20"/>
                </a:cubicBezTo>
                <a:cubicBezTo>
                  <a:pt x="192" y="67"/>
                  <a:pt x="148" y="106"/>
                  <a:pt x="99" y="106"/>
                </a:cubicBezTo>
                <a:cubicBezTo>
                  <a:pt x="45" y="106"/>
                  <a:pt x="0" y="170"/>
                  <a:pt x="0" y="249"/>
                </a:cubicBezTo>
                <a:cubicBezTo>
                  <a:pt x="0" y="344"/>
                  <a:pt x="0" y="344"/>
                  <a:pt x="0" y="344"/>
                </a:cubicBezTo>
                <a:cubicBezTo>
                  <a:pt x="0" y="421"/>
                  <a:pt x="192" y="419"/>
                  <a:pt x="272" y="419"/>
                </a:cubicBezTo>
                <a:cubicBezTo>
                  <a:pt x="279" y="419"/>
                  <a:pt x="285" y="419"/>
                  <a:pt x="293" y="419"/>
                </a:cubicBezTo>
                <a:cubicBezTo>
                  <a:pt x="293" y="389"/>
                  <a:pt x="293" y="389"/>
                  <a:pt x="293" y="389"/>
                </a:cubicBezTo>
                <a:cubicBezTo>
                  <a:pt x="293" y="323"/>
                  <a:pt x="310" y="260"/>
                  <a:pt x="344" y="210"/>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4" name="Freeform 15"/>
          <p:cNvSpPr/>
          <p:nvPr/>
        </p:nvSpPr>
        <p:spPr bwMode="auto">
          <a:xfrm>
            <a:off x="4446230" y="4171418"/>
            <a:ext cx="617913" cy="686782"/>
          </a:xfrm>
          <a:custGeom>
            <a:avLst/>
            <a:gdLst/>
            <a:ahLst/>
            <a:cxnLst>
              <a:cxn ang="0">
                <a:pos x="16" y="220"/>
              </a:cxn>
              <a:cxn ang="0">
                <a:pos x="26" y="220"/>
              </a:cxn>
              <a:cxn ang="0">
                <a:pos x="163" y="359"/>
              </a:cxn>
              <a:cxn ang="0">
                <a:pos x="301" y="220"/>
              </a:cxn>
              <a:cxn ang="0">
                <a:pos x="308" y="220"/>
              </a:cxn>
              <a:cxn ang="0">
                <a:pos x="324" y="203"/>
              </a:cxn>
              <a:cxn ang="0">
                <a:pos x="324" y="117"/>
              </a:cxn>
              <a:cxn ang="0">
                <a:pos x="308" y="98"/>
              </a:cxn>
              <a:cxn ang="0">
                <a:pos x="301" y="101"/>
              </a:cxn>
              <a:cxn ang="0">
                <a:pos x="293" y="78"/>
              </a:cxn>
              <a:cxn ang="0">
                <a:pos x="290" y="78"/>
              </a:cxn>
              <a:cxn ang="0">
                <a:pos x="142" y="0"/>
              </a:cxn>
              <a:cxn ang="0">
                <a:pos x="103" y="28"/>
              </a:cxn>
              <a:cxn ang="0">
                <a:pos x="30" y="104"/>
              </a:cxn>
              <a:cxn ang="0">
                <a:pos x="20" y="128"/>
              </a:cxn>
              <a:cxn ang="0">
                <a:pos x="16" y="101"/>
              </a:cxn>
              <a:cxn ang="0">
                <a:pos x="16" y="101"/>
              </a:cxn>
              <a:cxn ang="0">
                <a:pos x="0" y="117"/>
              </a:cxn>
              <a:cxn ang="0">
                <a:pos x="0" y="203"/>
              </a:cxn>
              <a:cxn ang="0">
                <a:pos x="16" y="220"/>
              </a:cxn>
            </a:cxnLst>
            <a:rect l="0" t="0" r="r" b="b"/>
            <a:pathLst>
              <a:path w="324" h="359">
                <a:moveTo>
                  <a:pt x="16" y="220"/>
                </a:moveTo>
                <a:cubicBezTo>
                  <a:pt x="20" y="220"/>
                  <a:pt x="23" y="220"/>
                  <a:pt x="26" y="220"/>
                </a:cubicBezTo>
                <a:cubicBezTo>
                  <a:pt x="42" y="300"/>
                  <a:pt x="99" y="359"/>
                  <a:pt x="163" y="359"/>
                </a:cubicBezTo>
                <a:cubicBezTo>
                  <a:pt x="226" y="359"/>
                  <a:pt x="281" y="300"/>
                  <a:pt x="301" y="220"/>
                </a:cubicBezTo>
                <a:cubicBezTo>
                  <a:pt x="301" y="220"/>
                  <a:pt x="306" y="220"/>
                  <a:pt x="308" y="220"/>
                </a:cubicBezTo>
                <a:cubicBezTo>
                  <a:pt x="314" y="220"/>
                  <a:pt x="324" y="214"/>
                  <a:pt x="324" y="203"/>
                </a:cubicBezTo>
                <a:cubicBezTo>
                  <a:pt x="324" y="117"/>
                  <a:pt x="324" y="117"/>
                  <a:pt x="324" y="117"/>
                </a:cubicBezTo>
                <a:cubicBezTo>
                  <a:pt x="324" y="108"/>
                  <a:pt x="314" y="98"/>
                  <a:pt x="308" y="98"/>
                </a:cubicBezTo>
                <a:cubicBezTo>
                  <a:pt x="306" y="98"/>
                  <a:pt x="301" y="101"/>
                  <a:pt x="301" y="101"/>
                </a:cubicBezTo>
                <a:cubicBezTo>
                  <a:pt x="299" y="91"/>
                  <a:pt x="297" y="83"/>
                  <a:pt x="293" y="78"/>
                </a:cubicBezTo>
                <a:cubicBezTo>
                  <a:pt x="290" y="78"/>
                  <a:pt x="290" y="78"/>
                  <a:pt x="290" y="78"/>
                </a:cubicBezTo>
                <a:cubicBezTo>
                  <a:pt x="213" y="74"/>
                  <a:pt x="163" y="26"/>
                  <a:pt x="142" y="0"/>
                </a:cubicBezTo>
                <a:cubicBezTo>
                  <a:pt x="137" y="8"/>
                  <a:pt x="127" y="20"/>
                  <a:pt x="103" y="28"/>
                </a:cubicBezTo>
                <a:cubicBezTo>
                  <a:pt x="64" y="38"/>
                  <a:pt x="30" y="104"/>
                  <a:pt x="30" y="104"/>
                </a:cubicBezTo>
                <a:cubicBezTo>
                  <a:pt x="20" y="128"/>
                  <a:pt x="20" y="128"/>
                  <a:pt x="20" y="128"/>
                </a:cubicBezTo>
                <a:cubicBezTo>
                  <a:pt x="16" y="101"/>
                  <a:pt x="16" y="101"/>
                  <a:pt x="16" y="101"/>
                </a:cubicBezTo>
                <a:cubicBezTo>
                  <a:pt x="16" y="101"/>
                  <a:pt x="16" y="101"/>
                  <a:pt x="16" y="101"/>
                </a:cubicBezTo>
                <a:cubicBezTo>
                  <a:pt x="9" y="101"/>
                  <a:pt x="0" y="108"/>
                  <a:pt x="0" y="117"/>
                </a:cubicBezTo>
                <a:cubicBezTo>
                  <a:pt x="0" y="203"/>
                  <a:pt x="0" y="203"/>
                  <a:pt x="0" y="203"/>
                </a:cubicBezTo>
                <a:cubicBezTo>
                  <a:pt x="0" y="214"/>
                  <a:pt x="9" y="220"/>
                  <a:pt x="16" y="220"/>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7" name="Freeform 16"/>
          <p:cNvSpPr/>
          <p:nvPr/>
        </p:nvSpPr>
        <p:spPr bwMode="auto">
          <a:xfrm>
            <a:off x="4476838" y="4087244"/>
            <a:ext cx="539478" cy="265913"/>
          </a:xfrm>
          <a:custGeom>
            <a:avLst/>
            <a:gdLst/>
            <a:ahLst/>
            <a:cxnLst>
              <a:cxn ang="0">
                <a:pos x="14" y="119"/>
              </a:cxn>
              <a:cxn ang="0">
                <a:pos x="17" y="115"/>
              </a:cxn>
              <a:cxn ang="0">
                <a:pos x="17" y="119"/>
              </a:cxn>
              <a:cxn ang="0">
                <a:pos x="83" y="59"/>
              </a:cxn>
              <a:cxn ang="0">
                <a:pos x="124" y="27"/>
              </a:cxn>
              <a:cxn ang="0">
                <a:pos x="268" y="107"/>
              </a:cxn>
              <a:cxn ang="0">
                <a:pos x="272" y="107"/>
              </a:cxn>
              <a:cxn ang="0">
                <a:pos x="272" y="109"/>
              </a:cxn>
              <a:cxn ang="0">
                <a:pos x="283" y="109"/>
              </a:cxn>
              <a:cxn ang="0">
                <a:pos x="283" y="107"/>
              </a:cxn>
              <a:cxn ang="0">
                <a:pos x="283" y="107"/>
              </a:cxn>
              <a:cxn ang="0">
                <a:pos x="283" y="107"/>
              </a:cxn>
              <a:cxn ang="0">
                <a:pos x="253" y="34"/>
              </a:cxn>
              <a:cxn ang="0">
                <a:pos x="153" y="0"/>
              </a:cxn>
              <a:cxn ang="0">
                <a:pos x="134" y="0"/>
              </a:cxn>
              <a:cxn ang="0">
                <a:pos x="37" y="40"/>
              </a:cxn>
              <a:cxn ang="0">
                <a:pos x="0" y="136"/>
              </a:cxn>
              <a:cxn ang="0">
                <a:pos x="4" y="140"/>
              </a:cxn>
              <a:cxn ang="0">
                <a:pos x="14" y="119"/>
              </a:cxn>
            </a:cxnLst>
            <a:rect l="0" t="0" r="r" b="b"/>
            <a:pathLst>
              <a:path w="283" h="140">
                <a:moveTo>
                  <a:pt x="14" y="119"/>
                </a:moveTo>
                <a:cubicBezTo>
                  <a:pt x="14" y="119"/>
                  <a:pt x="17" y="117"/>
                  <a:pt x="17" y="115"/>
                </a:cubicBezTo>
                <a:cubicBezTo>
                  <a:pt x="17" y="117"/>
                  <a:pt x="17" y="117"/>
                  <a:pt x="17" y="119"/>
                </a:cubicBezTo>
                <a:cubicBezTo>
                  <a:pt x="31" y="99"/>
                  <a:pt x="56" y="67"/>
                  <a:pt x="83" y="59"/>
                </a:cubicBezTo>
                <a:cubicBezTo>
                  <a:pt x="118" y="45"/>
                  <a:pt x="124" y="27"/>
                  <a:pt x="124" y="27"/>
                </a:cubicBezTo>
                <a:cubicBezTo>
                  <a:pt x="124" y="27"/>
                  <a:pt x="180" y="101"/>
                  <a:pt x="268" y="107"/>
                </a:cubicBezTo>
                <a:cubicBezTo>
                  <a:pt x="272" y="107"/>
                  <a:pt x="272" y="107"/>
                  <a:pt x="272" y="107"/>
                </a:cubicBezTo>
                <a:cubicBezTo>
                  <a:pt x="272" y="109"/>
                  <a:pt x="272" y="109"/>
                  <a:pt x="272" y="109"/>
                </a:cubicBezTo>
                <a:cubicBezTo>
                  <a:pt x="274" y="109"/>
                  <a:pt x="281" y="109"/>
                  <a:pt x="283" y="109"/>
                </a:cubicBezTo>
                <a:cubicBezTo>
                  <a:pt x="283" y="109"/>
                  <a:pt x="283" y="109"/>
                  <a:pt x="283" y="107"/>
                </a:cubicBezTo>
                <a:cubicBezTo>
                  <a:pt x="283" y="107"/>
                  <a:pt x="283" y="107"/>
                  <a:pt x="283" y="107"/>
                </a:cubicBezTo>
                <a:cubicBezTo>
                  <a:pt x="283" y="107"/>
                  <a:pt x="283" y="107"/>
                  <a:pt x="283" y="107"/>
                </a:cubicBezTo>
                <a:cubicBezTo>
                  <a:pt x="283" y="93"/>
                  <a:pt x="277" y="59"/>
                  <a:pt x="253" y="34"/>
                </a:cubicBezTo>
                <a:cubicBezTo>
                  <a:pt x="226" y="9"/>
                  <a:pt x="194" y="0"/>
                  <a:pt x="153" y="0"/>
                </a:cubicBezTo>
                <a:cubicBezTo>
                  <a:pt x="147" y="0"/>
                  <a:pt x="141" y="0"/>
                  <a:pt x="134" y="0"/>
                </a:cubicBezTo>
                <a:cubicBezTo>
                  <a:pt x="131" y="0"/>
                  <a:pt x="77" y="0"/>
                  <a:pt x="37" y="40"/>
                </a:cubicBezTo>
                <a:cubicBezTo>
                  <a:pt x="14" y="65"/>
                  <a:pt x="0" y="96"/>
                  <a:pt x="0" y="136"/>
                </a:cubicBezTo>
                <a:cubicBezTo>
                  <a:pt x="4" y="136"/>
                  <a:pt x="4" y="136"/>
                  <a:pt x="4" y="140"/>
                </a:cubicBezTo>
                <a:lnTo>
                  <a:pt x="14" y="119"/>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9" name="Rounded Rectangle 25"/>
          <p:cNvSpPr/>
          <p:nvPr/>
        </p:nvSpPr>
        <p:spPr>
          <a:xfrm>
            <a:off x="8467442" y="3010201"/>
            <a:ext cx="2210780" cy="1050756"/>
          </a:xfrm>
          <a:prstGeom prst="roundRect">
            <a:avLst>
              <a:gd name="adj" fmla="val 5186"/>
            </a:avLst>
          </a:pr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72" name="Rounded Rectangle 28"/>
          <p:cNvSpPr/>
          <p:nvPr/>
        </p:nvSpPr>
        <p:spPr>
          <a:xfrm>
            <a:off x="1121363" y="3193853"/>
            <a:ext cx="2210780" cy="1050756"/>
          </a:xfrm>
          <a:prstGeom prst="roundRect">
            <a:avLst>
              <a:gd name="adj" fmla="val 5186"/>
            </a:avLst>
          </a:pr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cxnSp>
        <p:nvCxnSpPr>
          <p:cNvPr id="78" name="Straight Connector 31"/>
          <p:cNvCxnSpPr/>
          <p:nvPr/>
        </p:nvCxnSpPr>
        <p:spPr>
          <a:xfrm flipV="1">
            <a:off x="6355444" y="2183767"/>
            <a:ext cx="367304" cy="275478"/>
          </a:xfrm>
          <a:prstGeom prst="line">
            <a:avLst/>
          </a:prstGeom>
          <a:ln>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79" name="Straight Connector 32"/>
          <p:cNvCxnSpPr/>
          <p:nvPr/>
        </p:nvCxnSpPr>
        <p:spPr>
          <a:xfrm>
            <a:off x="6735561" y="2183767"/>
            <a:ext cx="734608" cy="1914"/>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82" name="Rounded Rectangle 35"/>
          <p:cNvSpPr/>
          <p:nvPr/>
        </p:nvSpPr>
        <p:spPr>
          <a:xfrm>
            <a:off x="7470021" y="1724637"/>
            <a:ext cx="2210780" cy="1050756"/>
          </a:xfrm>
          <a:prstGeom prst="roundRect">
            <a:avLst>
              <a:gd name="adj" fmla="val 5186"/>
            </a:avLst>
          </a:pr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85" name="文本框 84"/>
          <p:cNvSpPr txBox="1"/>
          <p:nvPr/>
        </p:nvSpPr>
        <p:spPr>
          <a:xfrm>
            <a:off x="7619981" y="1953125"/>
            <a:ext cx="2121707"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7619982" y="1735550"/>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8588235" y="3245198"/>
            <a:ext cx="2121707"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文本框 87"/>
          <p:cNvSpPr txBox="1"/>
          <p:nvPr/>
        </p:nvSpPr>
        <p:spPr>
          <a:xfrm>
            <a:off x="8588236" y="3027623"/>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1231886" y="3467230"/>
            <a:ext cx="2121707"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1231887" y="3249655"/>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7739126" y="4890722"/>
            <a:ext cx="2970816" cy="101566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7739127" y="4592465"/>
            <a:ext cx="1457466"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886771" y="4964842"/>
            <a:ext cx="2970816" cy="1015663"/>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2400121" y="4666585"/>
            <a:ext cx="1457466"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4" name="文本框 23"/>
          <p:cNvSpPr txBox="1"/>
          <p:nvPr/>
        </p:nvSpPr>
        <p:spPr>
          <a:xfrm>
            <a:off x="3979372" y="3051064"/>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reply</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070388" y="3429000"/>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940825" y="2364439"/>
            <a:ext cx="1612937" cy="92333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rPr>
              <a:t>叁</a:t>
            </a:r>
            <a:endPar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cxnSp>
        <p:nvCxnSpPr>
          <p:cNvPr id="28" name="直接连接符 27"/>
          <p:cNvCxnSpPr>
            <a:stCxn id="27" idx="0"/>
          </p:cNvCxnSpPr>
          <p:nvPr/>
        </p:nvCxnSpPr>
        <p:spPr>
          <a:xfrm flipV="1">
            <a:off x="3747294" y="2015165"/>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747293" y="202676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756831" y="2015163"/>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756831" y="3429000"/>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747293" y="3771899"/>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7" idx="2"/>
          </p:cNvCxnSpPr>
          <p:nvPr/>
        </p:nvCxnSpPr>
        <p:spPr>
          <a:xfrm flipV="1">
            <a:off x="3747293" y="3287769"/>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4599636" y="2875002"/>
            <a:ext cx="5022106" cy="1107996"/>
            <a:chOff x="3548623" y="3664126"/>
            <a:chExt cx="5022106" cy="1107996"/>
          </a:xfrm>
        </p:grpSpPr>
        <p:sp>
          <p:nvSpPr>
            <p:cNvPr id="35" name="文本框 34"/>
            <p:cNvSpPr txBox="1"/>
            <p:nvPr/>
          </p:nvSpPr>
          <p:spPr>
            <a:xfrm>
              <a:off x="3579712" y="3664126"/>
              <a:ext cx="4959929"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课题研究的进展</a:t>
              </a:r>
              <a:endParaRPr lang="en-US" altLang="zh-CN"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3548623" y="4310457"/>
              <a:ext cx="5022106" cy="461665"/>
            </a:xfrm>
            <a:prstGeom prst="snip1Rect">
              <a:avLst>
                <a:gd name="adj" fmla="val 0"/>
              </a:avLst>
            </a:prstGeom>
            <a:noFill/>
            <a:ln w="28575">
              <a:noFill/>
            </a:ln>
          </p:spPr>
          <p:txBody>
            <a:bodyPr wrap="square" rtlCol="0">
              <a:spAutoFit/>
            </a:bodyPr>
            <a:lstStyle/>
            <a:p>
              <a:pPr algn="ctr"/>
              <a:r>
                <a:rPr lang="en-US" altLang="zh-CN"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rPr>
                <a:t>The Research Progress</a:t>
              </a:r>
              <a:endParaRPr lang="zh-CN" altLang="en-US"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4"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5" name="文本框 34"/>
          <p:cNvSpPr txBox="1"/>
          <p:nvPr/>
        </p:nvSpPr>
        <p:spPr>
          <a:xfrm>
            <a:off x="1239440" y="446060"/>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三</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课题研究的进展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4360273" y="55582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Research Progress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37" name="Freeform 7"/>
          <p:cNvSpPr/>
          <p:nvPr/>
        </p:nvSpPr>
        <p:spPr bwMode="auto">
          <a:xfrm>
            <a:off x="10751333" y="6032682"/>
            <a:ext cx="657279" cy="341705"/>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3" name="组合 2"/>
          <p:cNvGrpSpPr/>
          <p:nvPr/>
        </p:nvGrpSpPr>
        <p:grpSpPr>
          <a:xfrm>
            <a:off x="1205778" y="1882331"/>
            <a:ext cx="9955282" cy="4293968"/>
            <a:chOff x="892018" y="1746998"/>
            <a:chExt cx="10582801" cy="4564633"/>
          </a:xfrm>
        </p:grpSpPr>
        <p:sp>
          <p:nvSpPr>
            <p:cNvPr id="50" name="Freeform 790"/>
            <p:cNvSpPr/>
            <p:nvPr/>
          </p:nvSpPr>
          <p:spPr bwMode="auto">
            <a:xfrm>
              <a:off x="892018" y="3204886"/>
              <a:ext cx="2092441" cy="219094"/>
            </a:xfrm>
            <a:custGeom>
              <a:avLst/>
              <a:gdLst/>
              <a:ahLst/>
              <a:cxnLst>
                <a:cxn ang="0">
                  <a:pos x="996" y="109"/>
                </a:cxn>
                <a:cxn ang="0">
                  <a:pos x="499" y="109"/>
                </a:cxn>
                <a:cxn ang="0">
                  <a:pos x="0" y="109"/>
                </a:cxn>
                <a:cxn ang="0">
                  <a:pos x="45" y="54"/>
                </a:cxn>
                <a:cxn ang="0">
                  <a:pos x="0" y="0"/>
                </a:cxn>
                <a:cxn ang="0">
                  <a:pos x="499" y="0"/>
                </a:cxn>
                <a:cxn ang="0">
                  <a:pos x="996" y="0"/>
                </a:cxn>
                <a:cxn ang="0">
                  <a:pos x="1041" y="54"/>
                </a:cxn>
                <a:cxn ang="0">
                  <a:pos x="996" y="109"/>
                </a:cxn>
              </a:cxnLst>
              <a:rect l="0" t="0" r="r" b="b"/>
              <a:pathLst>
                <a:path w="1041" h="109">
                  <a:moveTo>
                    <a:pt x="996" y="109"/>
                  </a:moveTo>
                  <a:lnTo>
                    <a:pt x="499" y="109"/>
                  </a:lnTo>
                  <a:lnTo>
                    <a:pt x="0" y="109"/>
                  </a:lnTo>
                  <a:lnTo>
                    <a:pt x="45" y="54"/>
                  </a:lnTo>
                  <a:lnTo>
                    <a:pt x="0" y="0"/>
                  </a:lnTo>
                  <a:lnTo>
                    <a:pt x="499" y="0"/>
                  </a:lnTo>
                  <a:lnTo>
                    <a:pt x="996" y="0"/>
                  </a:lnTo>
                  <a:lnTo>
                    <a:pt x="1041" y="54"/>
                  </a:lnTo>
                  <a:lnTo>
                    <a:pt x="996" y="109"/>
                  </a:lnTo>
                  <a:close/>
                </a:path>
              </a:pathLst>
            </a:custGeom>
            <a:solidFill>
              <a:schemeClr val="tx1">
                <a:lumMod val="75000"/>
                <a:lumOff val="25000"/>
              </a:schemeClr>
            </a:solidFill>
            <a:ln w="9525">
              <a:solidFill>
                <a:schemeClr val="tx1">
                  <a:lumMod val="75000"/>
                  <a:lumOff val="25000"/>
                </a:schemeClr>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5" name="Rectangle 795"/>
            <p:cNvSpPr>
              <a:spLocks noChangeArrowheads="1"/>
            </p:cNvSpPr>
            <p:nvPr/>
          </p:nvSpPr>
          <p:spPr bwMode="auto">
            <a:xfrm>
              <a:off x="1927184" y="3313426"/>
              <a:ext cx="22111" cy="751750"/>
            </a:xfrm>
            <a:prstGeom prst="rect">
              <a:avLst/>
            </a:prstGeom>
            <a:solidFill>
              <a:schemeClr val="tx1">
                <a:lumMod val="75000"/>
                <a:lumOff val="25000"/>
              </a:schemeClr>
            </a:solidFill>
            <a:ln w="9525">
              <a:solidFill>
                <a:schemeClr val="tx1">
                  <a:lumMod val="75000"/>
                  <a:lumOff val="25000"/>
                </a:schemeClr>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6" name="Freeform 825"/>
            <p:cNvSpPr>
              <a:spLocks noEditPoints="1"/>
            </p:cNvSpPr>
            <p:nvPr/>
          </p:nvSpPr>
          <p:spPr bwMode="auto">
            <a:xfrm>
              <a:off x="1484977" y="4051108"/>
              <a:ext cx="908533" cy="918584"/>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7" name="Freeform 826"/>
            <p:cNvSpPr>
              <a:spLocks noEditPoints="1"/>
            </p:cNvSpPr>
            <p:nvPr/>
          </p:nvSpPr>
          <p:spPr bwMode="auto">
            <a:xfrm>
              <a:off x="1746280" y="4313832"/>
              <a:ext cx="383916" cy="385926"/>
            </a:xfrm>
            <a:custGeom>
              <a:avLst/>
              <a:gdLst/>
              <a:ahLst/>
              <a:cxnLst>
                <a:cxn ang="0">
                  <a:pos x="73" y="64"/>
                </a:cxn>
                <a:cxn ang="0">
                  <a:pos x="71" y="62"/>
                </a:cxn>
                <a:cxn ang="0">
                  <a:pos x="69" y="51"/>
                </a:cxn>
                <a:cxn ang="0">
                  <a:pos x="69" y="51"/>
                </a:cxn>
                <a:cxn ang="0">
                  <a:pos x="77" y="44"/>
                </a:cxn>
                <a:cxn ang="0">
                  <a:pos x="80" y="43"/>
                </a:cxn>
                <a:cxn ang="0">
                  <a:pos x="85" y="37"/>
                </a:cxn>
                <a:cxn ang="0">
                  <a:pos x="84" y="31"/>
                </a:cxn>
                <a:cxn ang="0">
                  <a:pos x="77" y="27"/>
                </a:cxn>
                <a:cxn ang="0">
                  <a:pos x="74" y="27"/>
                </a:cxn>
                <a:cxn ang="0">
                  <a:pos x="64" y="24"/>
                </a:cxn>
                <a:cxn ang="0">
                  <a:pos x="64" y="24"/>
                </a:cxn>
                <a:cxn ang="0">
                  <a:pos x="61" y="13"/>
                </a:cxn>
                <a:cxn ang="0">
                  <a:pos x="62" y="10"/>
                </a:cxn>
                <a:cxn ang="0">
                  <a:pos x="59" y="3"/>
                </a:cxn>
                <a:cxn ang="0">
                  <a:pos x="56" y="2"/>
                </a:cxn>
                <a:cxn ang="0">
                  <a:pos x="53" y="1"/>
                </a:cxn>
                <a:cxn ang="0">
                  <a:pos x="46" y="5"/>
                </a:cxn>
                <a:cxn ang="0">
                  <a:pos x="45" y="7"/>
                </a:cxn>
                <a:cxn ang="0">
                  <a:pos x="37" y="15"/>
                </a:cxn>
                <a:cxn ang="0">
                  <a:pos x="37" y="15"/>
                </a:cxn>
                <a:cxn ang="0">
                  <a:pos x="26" y="11"/>
                </a:cxn>
                <a:cxn ang="0">
                  <a:pos x="25" y="9"/>
                </a:cxn>
                <a:cxn ang="0">
                  <a:pos x="16" y="8"/>
                </a:cxn>
                <a:cxn ang="0">
                  <a:pos x="12" y="12"/>
                </a:cxn>
                <a:cxn ang="0">
                  <a:pos x="12" y="20"/>
                </a:cxn>
                <a:cxn ang="0">
                  <a:pos x="14" y="22"/>
                </a:cxn>
                <a:cxn ang="0">
                  <a:pos x="16" y="33"/>
                </a:cxn>
                <a:cxn ang="0">
                  <a:pos x="7" y="41"/>
                </a:cxn>
                <a:cxn ang="0">
                  <a:pos x="5" y="41"/>
                </a:cxn>
                <a:cxn ang="0">
                  <a:pos x="0" y="48"/>
                </a:cxn>
                <a:cxn ang="0">
                  <a:pos x="1" y="54"/>
                </a:cxn>
                <a:cxn ang="0">
                  <a:pos x="8" y="58"/>
                </a:cxn>
                <a:cxn ang="0">
                  <a:pos x="11" y="57"/>
                </a:cxn>
                <a:cxn ang="0">
                  <a:pos x="21" y="61"/>
                </a:cxn>
                <a:cxn ang="0">
                  <a:pos x="21" y="61"/>
                </a:cxn>
                <a:cxn ang="0">
                  <a:pos x="24" y="72"/>
                </a:cxn>
                <a:cxn ang="0">
                  <a:pos x="23" y="74"/>
                </a:cxn>
                <a:cxn ang="0">
                  <a:pos x="26" y="82"/>
                </a:cxn>
                <a:cxn ang="0">
                  <a:pos x="29" y="83"/>
                </a:cxn>
                <a:cxn ang="0">
                  <a:pos x="32" y="84"/>
                </a:cxn>
                <a:cxn ang="0">
                  <a:pos x="39" y="80"/>
                </a:cxn>
                <a:cxn ang="0">
                  <a:pos x="40" y="77"/>
                </a:cxn>
                <a:cxn ang="0">
                  <a:pos x="48" y="70"/>
                </a:cxn>
                <a:cxn ang="0">
                  <a:pos x="48" y="70"/>
                </a:cxn>
                <a:cxn ang="0">
                  <a:pos x="59" y="73"/>
                </a:cxn>
                <a:cxn ang="0">
                  <a:pos x="60" y="75"/>
                </a:cxn>
                <a:cxn ang="0">
                  <a:pos x="69" y="76"/>
                </a:cxn>
                <a:cxn ang="0">
                  <a:pos x="73" y="72"/>
                </a:cxn>
                <a:cxn ang="0">
                  <a:pos x="73" y="64"/>
                </a:cxn>
                <a:cxn ang="0">
                  <a:pos x="38" y="56"/>
                </a:cxn>
                <a:cxn ang="0">
                  <a:pos x="29" y="38"/>
                </a:cxn>
                <a:cxn ang="0">
                  <a:pos x="47" y="29"/>
                </a:cxn>
                <a:cxn ang="0">
                  <a:pos x="56" y="47"/>
                </a:cxn>
                <a:cxn ang="0">
                  <a:pos x="38" y="56"/>
                </a:cxn>
              </a:cxnLst>
              <a:rect l="0" t="0" r="r" b="b"/>
              <a:pathLst>
                <a:path w="85" h="85">
                  <a:moveTo>
                    <a:pt x="73" y="64"/>
                  </a:moveTo>
                  <a:cubicBezTo>
                    <a:pt x="71" y="62"/>
                    <a:pt x="71" y="62"/>
                    <a:pt x="71" y="62"/>
                  </a:cubicBezTo>
                  <a:cubicBezTo>
                    <a:pt x="69" y="59"/>
                    <a:pt x="68" y="55"/>
                    <a:pt x="69" y="51"/>
                  </a:cubicBezTo>
                  <a:cubicBezTo>
                    <a:pt x="69" y="51"/>
                    <a:pt x="69" y="51"/>
                    <a:pt x="69" y="51"/>
                  </a:cubicBezTo>
                  <a:cubicBezTo>
                    <a:pt x="70" y="48"/>
                    <a:pt x="74" y="45"/>
                    <a:pt x="77" y="44"/>
                  </a:cubicBezTo>
                  <a:cubicBezTo>
                    <a:pt x="80" y="43"/>
                    <a:pt x="80" y="43"/>
                    <a:pt x="80" y="43"/>
                  </a:cubicBezTo>
                  <a:cubicBezTo>
                    <a:pt x="83" y="43"/>
                    <a:pt x="85" y="40"/>
                    <a:pt x="85" y="37"/>
                  </a:cubicBezTo>
                  <a:cubicBezTo>
                    <a:pt x="85" y="35"/>
                    <a:pt x="84" y="33"/>
                    <a:pt x="84" y="31"/>
                  </a:cubicBezTo>
                  <a:cubicBezTo>
                    <a:pt x="83" y="28"/>
                    <a:pt x="80" y="26"/>
                    <a:pt x="77" y="27"/>
                  </a:cubicBezTo>
                  <a:cubicBezTo>
                    <a:pt x="74" y="27"/>
                    <a:pt x="74" y="27"/>
                    <a:pt x="74" y="27"/>
                  </a:cubicBezTo>
                  <a:cubicBezTo>
                    <a:pt x="70" y="28"/>
                    <a:pt x="66" y="27"/>
                    <a:pt x="64" y="24"/>
                  </a:cubicBezTo>
                  <a:cubicBezTo>
                    <a:pt x="64" y="24"/>
                    <a:pt x="64" y="24"/>
                    <a:pt x="64" y="24"/>
                  </a:cubicBezTo>
                  <a:cubicBezTo>
                    <a:pt x="61" y="21"/>
                    <a:pt x="60" y="17"/>
                    <a:pt x="61" y="13"/>
                  </a:cubicBezTo>
                  <a:cubicBezTo>
                    <a:pt x="62" y="10"/>
                    <a:pt x="62" y="10"/>
                    <a:pt x="62" y="10"/>
                  </a:cubicBezTo>
                  <a:cubicBezTo>
                    <a:pt x="63" y="7"/>
                    <a:pt x="62" y="4"/>
                    <a:pt x="59" y="3"/>
                  </a:cubicBezTo>
                  <a:cubicBezTo>
                    <a:pt x="58" y="2"/>
                    <a:pt x="57" y="2"/>
                    <a:pt x="56" y="2"/>
                  </a:cubicBezTo>
                  <a:cubicBezTo>
                    <a:pt x="55" y="1"/>
                    <a:pt x="54" y="1"/>
                    <a:pt x="53" y="1"/>
                  </a:cubicBezTo>
                  <a:cubicBezTo>
                    <a:pt x="50" y="0"/>
                    <a:pt x="47" y="2"/>
                    <a:pt x="46" y="5"/>
                  </a:cubicBezTo>
                  <a:cubicBezTo>
                    <a:pt x="45" y="7"/>
                    <a:pt x="45" y="7"/>
                    <a:pt x="45" y="7"/>
                  </a:cubicBezTo>
                  <a:cubicBezTo>
                    <a:pt x="44" y="11"/>
                    <a:pt x="41" y="14"/>
                    <a:pt x="37" y="15"/>
                  </a:cubicBezTo>
                  <a:cubicBezTo>
                    <a:pt x="37" y="15"/>
                    <a:pt x="37" y="15"/>
                    <a:pt x="37" y="15"/>
                  </a:cubicBezTo>
                  <a:cubicBezTo>
                    <a:pt x="33" y="16"/>
                    <a:pt x="29" y="14"/>
                    <a:pt x="26" y="11"/>
                  </a:cubicBezTo>
                  <a:cubicBezTo>
                    <a:pt x="25" y="9"/>
                    <a:pt x="25" y="9"/>
                    <a:pt x="25" y="9"/>
                  </a:cubicBezTo>
                  <a:cubicBezTo>
                    <a:pt x="22" y="7"/>
                    <a:pt x="19" y="6"/>
                    <a:pt x="16" y="8"/>
                  </a:cubicBezTo>
                  <a:cubicBezTo>
                    <a:pt x="15" y="10"/>
                    <a:pt x="13" y="11"/>
                    <a:pt x="12" y="12"/>
                  </a:cubicBezTo>
                  <a:cubicBezTo>
                    <a:pt x="10" y="14"/>
                    <a:pt x="10" y="18"/>
                    <a:pt x="12" y="20"/>
                  </a:cubicBezTo>
                  <a:cubicBezTo>
                    <a:pt x="14" y="22"/>
                    <a:pt x="14" y="22"/>
                    <a:pt x="14" y="22"/>
                  </a:cubicBezTo>
                  <a:cubicBezTo>
                    <a:pt x="16" y="25"/>
                    <a:pt x="17" y="30"/>
                    <a:pt x="16" y="33"/>
                  </a:cubicBezTo>
                  <a:cubicBezTo>
                    <a:pt x="15" y="37"/>
                    <a:pt x="11" y="40"/>
                    <a:pt x="7" y="41"/>
                  </a:cubicBezTo>
                  <a:cubicBezTo>
                    <a:pt x="5" y="41"/>
                    <a:pt x="5" y="41"/>
                    <a:pt x="5" y="41"/>
                  </a:cubicBezTo>
                  <a:cubicBezTo>
                    <a:pt x="2" y="42"/>
                    <a:pt x="0" y="45"/>
                    <a:pt x="0" y="48"/>
                  </a:cubicBezTo>
                  <a:cubicBezTo>
                    <a:pt x="0" y="50"/>
                    <a:pt x="1" y="52"/>
                    <a:pt x="1" y="54"/>
                  </a:cubicBezTo>
                  <a:cubicBezTo>
                    <a:pt x="2" y="57"/>
                    <a:pt x="5" y="59"/>
                    <a:pt x="8" y="58"/>
                  </a:cubicBezTo>
                  <a:cubicBezTo>
                    <a:pt x="11" y="57"/>
                    <a:pt x="11" y="57"/>
                    <a:pt x="11" y="57"/>
                  </a:cubicBezTo>
                  <a:cubicBezTo>
                    <a:pt x="15" y="57"/>
                    <a:pt x="19" y="58"/>
                    <a:pt x="21" y="61"/>
                  </a:cubicBezTo>
                  <a:cubicBezTo>
                    <a:pt x="21" y="61"/>
                    <a:pt x="21" y="61"/>
                    <a:pt x="21" y="61"/>
                  </a:cubicBezTo>
                  <a:cubicBezTo>
                    <a:pt x="24" y="64"/>
                    <a:pt x="25" y="68"/>
                    <a:pt x="24" y="72"/>
                  </a:cubicBezTo>
                  <a:cubicBezTo>
                    <a:pt x="23" y="74"/>
                    <a:pt x="23" y="74"/>
                    <a:pt x="23" y="74"/>
                  </a:cubicBezTo>
                  <a:cubicBezTo>
                    <a:pt x="22" y="77"/>
                    <a:pt x="23" y="81"/>
                    <a:pt x="26" y="82"/>
                  </a:cubicBezTo>
                  <a:cubicBezTo>
                    <a:pt x="27" y="82"/>
                    <a:pt x="28" y="83"/>
                    <a:pt x="29" y="83"/>
                  </a:cubicBezTo>
                  <a:cubicBezTo>
                    <a:pt x="30" y="83"/>
                    <a:pt x="31" y="84"/>
                    <a:pt x="32" y="84"/>
                  </a:cubicBezTo>
                  <a:cubicBezTo>
                    <a:pt x="35" y="85"/>
                    <a:pt x="38" y="83"/>
                    <a:pt x="39" y="80"/>
                  </a:cubicBezTo>
                  <a:cubicBezTo>
                    <a:pt x="40" y="77"/>
                    <a:pt x="40" y="77"/>
                    <a:pt x="40" y="77"/>
                  </a:cubicBezTo>
                  <a:cubicBezTo>
                    <a:pt x="41" y="73"/>
                    <a:pt x="44" y="71"/>
                    <a:pt x="48" y="70"/>
                  </a:cubicBezTo>
                  <a:cubicBezTo>
                    <a:pt x="48" y="70"/>
                    <a:pt x="48" y="70"/>
                    <a:pt x="48" y="70"/>
                  </a:cubicBezTo>
                  <a:cubicBezTo>
                    <a:pt x="52" y="69"/>
                    <a:pt x="56" y="70"/>
                    <a:pt x="59" y="73"/>
                  </a:cubicBezTo>
                  <a:cubicBezTo>
                    <a:pt x="60" y="75"/>
                    <a:pt x="60" y="75"/>
                    <a:pt x="60" y="75"/>
                  </a:cubicBezTo>
                  <a:cubicBezTo>
                    <a:pt x="63" y="78"/>
                    <a:pt x="66" y="78"/>
                    <a:pt x="69" y="76"/>
                  </a:cubicBezTo>
                  <a:cubicBezTo>
                    <a:pt x="70" y="75"/>
                    <a:pt x="72" y="74"/>
                    <a:pt x="73" y="72"/>
                  </a:cubicBezTo>
                  <a:cubicBezTo>
                    <a:pt x="75" y="70"/>
                    <a:pt x="75" y="67"/>
                    <a:pt x="73" y="64"/>
                  </a:cubicBezTo>
                  <a:close/>
                  <a:moveTo>
                    <a:pt x="38" y="56"/>
                  </a:moveTo>
                  <a:cubicBezTo>
                    <a:pt x="30" y="53"/>
                    <a:pt x="26" y="45"/>
                    <a:pt x="29" y="38"/>
                  </a:cubicBezTo>
                  <a:cubicBezTo>
                    <a:pt x="31" y="30"/>
                    <a:pt x="40" y="26"/>
                    <a:pt x="47" y="29"/>
                  </a:cubicBezTo>
                  <a:cubicBezTo>
                    <a:pt x="55" y="31"/>
                    <a:pt x="59" y="39"/>
                    <a:pt x="56" y="47"/>
                  </a:cubicBezTo>
                  <a:cubicBezTo>
                    <a:pt x="54" y="54"/>
                    <a:pt x="45" y="59"/>
                    <a:pt x="38" y="5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9" name="Oval 834"/>
            <p:cNvSpPr>
              <a:spLocks noChangeArrowheads="1"/>
            </p:cNvSpPr>
            <p:nvPr/>
          </p:nvSpPr>
          <p:spPr bwMode="auto">
            <a:xfrm>
              <a:off x="1886983" y="3259157"/>
              <a:ext cx="108542" cy="110552"/>
            </a:xfrm>
            <a:prstGeom prst="ellipse">
              <a:avLst/>
            </a:prstGeom>
            <a:solidFill>
              <a:schemeClr val="bg1"/>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59" name="Freeform 791"/>
            <p:cNvSpPr/>
            <p:nvPr/>
          </p:nvSpPr>
          <p:spPr bwMode="auto">
            <a:xfrm>
              <a:off x="3016619" y="3204886"/>
              <a:ext cx="2092440" cy="219094"/>
            </a:xfrm>
            <a:custGeom>
              <a:avLst/>
              <a:gdLst/>
              <a:ahLst/>
              <a:cxnLst>
                <a:cxn ang="0">
                  <a:pos x="996" y="109"/>
                </a:cxn>
                <a:cxn ang="0">
                  <a:pos x="499" y="109"/>
                </a:cxn>
                <a:cxn ang="0">
                  <a:pos x="0" y="109"/>
                </a:cxn>
                <a:cxn ang="0">
                  <a:pos x="45" y="54"/>
                </a:cxn>
                <a:cxn ang="0">
                  <a:pos x="0" y="0"/>
                </a:cxn>
                <a:cxn ang="0">
                  <a:pos x="499" y="0"/>
                </a:cxn>
                <a:cxn ang="0">
                  <a:pos x="996" y="0"/>
                </a:cxn>
                <a:cxn ang="0">
                  <a:pos x="1041" y="54"/>
                </a:cxn>
                <a:cxn ang="0">
                  <a:pos x="996" y="109"/>
                </a:cxn>
              </a:cxnLst>
              <a:rect l="0" t="0" r="r" b="b"/>
              <a:pathLst>
                <a:path w="1041" h="109">
                  <a:moveTo>
                    <a:pt x="996" y="109"/>
                  </a:moveTo>
                  <a:lnTo>
                    <a:pt x="499" y="109"/>
                  </a:lnTo>
                  <a:lnTo>
                    <a:pt x="0" y="109"/>
                  </a:lnTo>
                  <a:lnTo>
                    <a:pt x="45" y="54"/>
                  </a:lnTo>
                  <a:lnTo>
                    <a:pt x="0" y="0"/>
                  </a:lnTo>
                  <a:lnTo>
                    <a:pt x="499" y="0"/>
                  </a:lnTo>
                  <a:lnTo>
                    <a:pt x="996" y="0"/>
                  </a:lnTo>
                  <a:lnTo>
                    <a:pt x="1041" y="54"/>
                  </a:lnTo>
                  <a:lnTo>
                    <a:pt x="996" y="109"/>
                  </a:lnTo>
                  <a:close/>
                </a:path>
              </a:pathLst>
            </a:custGeom>
            <a:solidFill>
              <a:schemeClr val="tx1">
                <a:lumMod val="75000"/>
                <a:lumOff val="25000"/>
              </a:schemeClr>
            </a:solidFill>
            <a:ln w="9525">
              <a:solidFill>
                <a:schemeClr val="tx1">
                  <a:lumMod val="75000"/>
                  <a:lumOff val="25000"/>
                </a:schemeClr>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0" name="Freeform 800"/>
            <p:cNvSpPr>
              <a:spLocks noEditPoints="1"/>
            </p:cNvSpPr>
            <p:nvPr/>
          </p:nvSpPr>
          <p:spPr bwMode="auto">
            <a:xfrm>
              <a:off x="3589476" y="4069198"/>
              <a:ext cx="908533" cy="918584"/>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1" name="Oval 835"/>
            <p:cNvSpPr>
              <a:spLocks noChangeArrowheads="1"/>
            </p:cNvSpPr>
            <p:nvPr/>
          </p:nvSpPr>
          <p:spPr bwMode="auto">
            <a:xfrm>
              <a:off x="4009573" y="3259157"/>
              <a:ext cx="104521" cy="110552"/>
            </a:xfrm>
            <a:prstGeom prst="ellipse">
              <a:avLst/>
            </a:prstGeom>
            <a:solidFill>
              <a:schemeClr val="bg1"/>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3" name="Freeform 792"/>
            <p:cNvSpPr/>
            <p:nvPr/>
          </p:nvSpPr>
          <p:spPr bwMode="auto">
            <a:xfrm>
              <a:off x="5139209" y="3204886"/>
              <a:ext cx="2092440" cy="219094"/>
            </a:xfrm>
            <a:custGeom>
              <a:avLst/>
              <a:gdLst/>
              <a:ahLst/>
              <a:cxnLst>
                <a:cxn ang="0">
                  <a:pos x="996" y="109"/>
                </a:cxn>
                <a:cxn ang="0">
                  <a:pos x="497" y="109"/>
                </a:cxn>
                <a:cxn ang="0">
                  <a:pos x="0" y="109"/>
                </a:cxn>
                <a:cxn ang="0">
                  <a:pos x="45" y="54"/>
                </a:cxn>
                <a:cxn ang="0">
                  <a:pos x="0" y="0"/>
                </a:cxn>
                <a:cxn ang="0">
                  <a:pos x="497" y="0"/>
                </a:cxn>
                <a:cxn ang="0">
                  <a:pos x="996" y="0"/>
                </a:cxn>
                <a:cxn ang="0">
                  <a:pos x="1041" y="54"/>
                </a:cxn>
                <a:cxn ang="0">
                  <a:pos x="996" y="109"/>
                </a:cxn>
              </a:cxnLst>
              <a:rect l="0" t="0" r="r" b="b"/>
              <a:pathLst>
                <a:path w="1041" h="109">
                  <a:moveTo>
                    <a:pt x="996" y="109"/>
                  </a:moveTo>
                  <a:lnTo>
                    <a:pt x="497" y="109"/>
                  </a:lnTo>
                  <a:lnTo>
                    <a:pt x="0" y="109"/>
                  </a:lnTo>
                  <a:lnTo>
                    <a:pt x="45" y="54"/>
                  </a:lnTo>
                  <a:lnTo>
                    <a:pt x="0" y="0"/>
                  </a:lnTo>
                  <a:lnTo>
                    <a:pt x="497" y="0"/>
                  </a:lnTo>
                  <a:lnTo>
                    <a:pt x="996" y="0"/>
                  </a:lnTo>
                  <a:lnTo>
                    <a:pt x="1041" y="54"/>
                  </a:lnTo>
                  <a:lnTo>
                    <a:pt x="996" y="109"/>
                  </a:lnTo>
                  <a:close/>
                </a:path>
              </a:pathLst>
            </a:custGeom>
            <a:solidFill>
              <a:schemeClr val="tx1">
                <a:lumMod val="75000"/>
                <a:lumOff val="25000"/>
              </a:schemeClr>
            </a:solidFill>
            <a:ln w="9525">
              <a:solidFill>
                <a:schemeClr val="tx1">
                  <a:lumMod val="75000"/>
                  <a:lumOff val="25000"/>
                </a:schemeClr>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4" name="Rectangle 797"/>
            <p:cNvSpPr>
              <a:spLocks noChangeArrowheads="1"/>
            </p:cNvSpPr>
            <p:nvPr/>
          </p:nvSpPr>
          <p:spPr bwMode="auto">
            <a:xfrm>
              <a:off x="6174373" y="3313428"/>
              <a:ext cx="22111" cy="751751"/>
            </a:xfrm>
            <a:prstGeom prst="rect">
              <a:avLst/>
            </a:prstGeom>
            <a:solidFill>
              <a:schemeClr val="tx1">
                <a:lumMod val="75000"/>
                <a:lumOff val="25000"/>
              </a:schemeClr>
            </a:solidFill>
            <a:ln w="9525">
              <a:solidFill>
                <a:schemeClr val="tx1">
                  <a:lumMod val="75000"/>
                  <a:lumOff val="25000"/>
                </a:schemeClr>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5" name="Freeform 817"/>
            <p:cNvSpPr>
              <a:spLocks noEditPoints="1"/>
            </p:cNvSpPr>
            <p:nvPr/>
          </p:nvSpPr>
          <p:spPr bwMode="auto">
            <a:xfrm>
              <a:off x="5732167" y="4051109"/>
              <a:ext cx="908533" cy="918584"/>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66" name="Group 79"/>
            <p:cNvGrpSpPr/>
            <p:nvPr/>
          </p:nvGrpSpPr>
          <p:grpSpPr>
            <a:xfrm>
              <a:off x="5953237" y="4324470"/>
              <a:ext cx="460331" cy="371864"/>
              <a:chOff x="4381500" y="2925757"/>
              <a:chExt cx="363567" cy="293694"/>
            </a:xfrm>
            <a:solidFill>
              <a:schemeClr val="bg1"/>
            </a:solidFill>
          </p:grpSpPr>
          <p:sp>
            <p:nvSpPr>
              <p:cNvPr id="70" name="Freeform 818"/>
              <p:cNvSpPr/>
              <p:nvPr/>
            </p:nvSpPr>
            <p:spPr bwMode="auto">
              <a:xfrm>
                <a:off x="4570440" y="3076571"/>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1" name="Freeform 819"/>
              <p:cNvSpPr/>
              <p:nvPr/>
            </p:nvSpPr>
            <p:spPr bwMode="auto">
              <a:xfrm>
                <a:off x="4667279" y="2925757"/>
                <a:ext cx="77788" cy="293687"/>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3" name="Freeform 820"/>
              <p:cNvSpPr/>
              <p:nvPr/>
            </p:nvSpPr>
            <p:spPr bwMode="auto">
              <a:xfrm>
                <a:off x="4478357"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4"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68" name="Oval 836"/>
            <p:cNvSpPr>
              <a:spLocks noChangeArrowheads="1"/>
            </p:cNvSpPr>
            <p:nvPr/>
          </p:nvSpPr>
          <p:spPr bwMode="auto">
            <a:xfrm>
              <a:off x="6130152" y="3259157"/>
              <a:ext cx="108542" cy="110552"/>
            </a:xfrm>
            <a:prstGeom prst="ellipse">
              <a:avLst/>
            </a:prstGeom>
            <a:solidFill>
              <a:srgbClr val="F8F1E7"/>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6" name="Freeform 793"/>
            <p:cNvSpPr/>
            <p:nvPr/>
          </p:nvSpPr>
          <p:spPr bwMode="auto">
            <a:xfrm>
              <a:off x="7263809" y="3204886"/>
              <a:ext cx="2086410" cy="219094"/>
            </a:xfrm>
            <a:custGeom>
              <a:avLst/>
              <a:gdLst/>
              <a:ahLst/>
              <a:cxnLst>
                <a:cxn ang="0">
                  <a:pos x="993" y="109"/>
                </a:cxn>
                <a:cxn ang="0">
                  <a:pos x="497" y="109"/>
                </a:cxn>
                <a:cxn ang="0">
                  <a:pos x="0" y="109"/>
                </a:cxn>
                <a:cxn ang="0">
                  <a:pos x="45" y="54"/>
                </a:cxn>
                <a:cxn ang="0">
                  <a:pos x="0" y="0"/>
                </a:cxn>
                <a:cxn ang="0">
                  <a:pos x="497" y="0"/>
                </a:cxn>
                <a:cxn ang="0">
                  <a:pos x="993" y="0"/>
                </a:cxn>
                <a:cxn ang="0">
                  <a:pos x="1038" y="54"/>
                </a:cxn>
                <a:cxn ang="0">
                  <a:pos x="993" y="109"/>
                </a:cxn>
              </a:cxnLst>
              <a:rect l="0" t="0" r="r" b="b"/>
              <a:pathLst>
                <a:path w="1038" h="109">
                  <a:moveTo>
                    <a:pt x="993" y="109"/>
                  </a:moveTo>
                  <a:lnTo>
                    <a:pt x="497" y="109"/>
                  </a:lnTo>
                  <a:lnTo>
                    <a:pt x="0" y="109"/>
                  </a:lnTo>
                  <a:lnTo>
                    <a:pt x="45" y="54"/>
                  </a:lnTo>
                  <a:lnTo>
                    <a:pt x="0" y="0"/>
                  </a:lnTo>
                  <a:lnTo>
                    <a:pt x="497" y="0"/>
                  </a:lnTo>
                  <a:lnTo>
                    <a:pt x="993" y="0"/>
                  </a:lnTo>
                  <a:lnTo>
                    <a:pt x="1038" y="54"/>
                  </a:lnTo>
                  <a:lnTo>
                    <a:pt x="993" y="109"/>
                  </a:lnTo>
                  <a:close/>
                </a:path>
              </a:pathLst>
            </a:custGeom>
            <a:solidFill>
              <a:schemeClr val="tx1">
                <a:lumMod val="75000"/>
                <a:lumOff val="25000"/>
              </a:schemeClr>
            </a:solidFill>
            <a:ln w="9525">
              <a:solidFill>
                <a:schemeClr val="tx1">
                  <a:lumMod val="75000"/>
                  <a:lumOff val="25000"/>
                </a:schemeClr>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7" name="Rectangle 798"/>
            <p:cNvSpPr>
              <a:spLocks noChangeArrowheads="1"/>
            </p:cNvSpPr>
            <p:nvPr/>
          </p:nvSpPr>
          <p:spPr bwMode="auto">
            <a:xfrm>
              <a:off x="8298975" y="3313428"/>
              <a:ext cx="18091" cy="751751"/>
            </a:xfrm>
            <a:prstGeom prst="rect">
              <a:avLst/>
            </a:prstGeom>
            <a:solidFill>
              <a:schemeClr val="tx1">
                <a:lumMod val="75000"/>
                <a:lumOff val="25000"/>
              </a:schemeClr>
            </a:solidFill>
            <a:ln w="9525">
              <a:solidFill>
                <a:schemeClr val="tx1">
                  <a:lumMod val="75000"/>
                  <a:lumOff val="25000"/>
                </a:schemeClr>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0" name="Freeform 822"/>
            <p:cNvSpPr>
              <a:spLocks noEditPoints="1"/>
            </p:cNvSpPr>
            <p:nvPr/>
          </p:nvSpPr>
          <p:spPr bwMode="auto">
            <a:xfrm>
              <a:off x="7854757" y="4051109"/>
              <a:ext cx="908533" cy="918584"/>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81" name="Group 80"/>
            <p:cNvGrpSpPr/>
            <p:nvPr/>
          </p:nvGrpSpPr>
          <p:grpSpPr>
            <a:xfrm>
              <a:off x="8067821" y="4306386"/>
              <a:ext cx="484418" cy="408036"/>
              <a:chOff x="6051550" y="2911476"/>
              <a:chExt cx="382588" cy="322262"/>
            </a:xfrm>
            <a:solidFill>
              <a:schemeClr val="bg1"/>
            </a:solidFill>
          </p:grpSpPr>
          <p:sp>
            <p:nvSpPr>
              <p:cNvPr id="84" name="Freeform 823"/>
              <p:cNvSpPr>
                <a:spLocks noEditPoints="1"/>
              </p:cNvSpPr>
              <p:nvPr/>
            </p:nvSpPr>
            <p:spPr bwMode="auto">
              <a:xfrm>
                <a:off x="6080125" y="2911476"/>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95"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83" name="Oval 837"/>
            <p:cNvSpPr>
              <a:spLocks noChangeArrowheads="1"/>
            </p:cNvSpPr>
            <p:nvPr/>
          </p:nvSpPr>
          <p:spPr bwMode="auto">
            <a:xfrm>
              <a:off x="8252743" y="3259157"/>
              <a:ext cx="108542" cy="110552"/>
            </a:xfrm>
            <a:prstGeom prst="ellipse">
              <a:avLst/>
            </a:prstGeom>
            <a:solidFill>
              <a:srgbClr val="F8F1E7"/>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97" name="Freeform 794"/>
            <p:cNvSpPr/>
            <p:nvPr/>
          </p:nvSpPr>
          <p:spPr bwMode="auto">
            <a:xfrm>
              <a:off x="9382379" y="3204886"/>
              <a:ext cx="2092440" cy="219094"/>
            </a:xfrm>
            <a:custGeom>
              <a:avLst/>
              <a:gdLst/>
              <a:ahLst/>
              <a:cxnLst>
                <a:cxn ang="0">
                  <a:pos x="996" y="109"/>
                </a:cxn>
                <a:cxn ang="0">
                  <a:pos x="499" y="109"/>
                </a:cxn>
                <a:cxn ang="0">
                  <a:pos x="0" y="109"/>
                </a:cxn>
                <a:cxn ang="0">
                  <a:pos x="45" y="54"/>
                </a:cxn>
                <a:cxn ang="0">
                  <a:pos x="0" y="0"/>
                </a:cxn>
                <a:cxn ang="0">
                  <a:pos x="499" y="0"/>
                </a:cxn>
                <a:cxn ang="0">
                  <a:pos x="996" y="0"/>
                </a:cxn>
                <a:cxn ang="0">
                  <a:pos x="1041" y="54"/>
                </a:cxn>
                <a:cxn ang="0">
                  <a:pos x="996" y="109"/>
                </a:cxn>
              </a:cxnLst>
              <a:rect l="0" t="0" r="r" b="b"/>
              <a:pathLst>
                <a:path w="1041" h="109">
                  <a:moveTo>
                    <a:pt x="996" y="109"/>
                  </a:moveTo>
                  <a:lnTo>
                    <a:pt x="499" y="109"/>
                  </a:lnTo>
                  <a:lnTo>
                    <a:pt x="0" y="109"/>
                  </a:lnTo>
                  <a:lnTo>
                    <a:pt x="45" y="54"/>
                  </a:lnTo>
                  <a:lnTo>
                    <a:pt x="0" y="0"/>
                  </a:lnTo>
                  <a:lnTo>
                    <a:pt x="499" y="0"/>
                  </a:lnTo>
                  <a:lnTo>
                    <a:pt x="996" y="0"/>
                  </a:lnTo>
                  <a:lnTo>
                    <a:pt x="1041" y="54"/>
                  </a:lnTo>
                  <a:lnTo>
                    <a:pt x="996" y="109"/>
                  </a:lnTo>
                  <a:close/>
                </a:path>
              </a:pathLst>
            </a:custGeom>
            <a:solidFill>
              <a:schemeClr val="tx1">
                <a:lumMod val="75000"/>
                <a:lumOff val="2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98" name="Freeform 828"/>
            <p:cNvSpPr>
              <a:spLocks noEditPoints="1"/>
            </p:cNvSpPr>
            <p:nvPr/>
          </p:nvSpPr>
          <p:spPr bwMode="auto">
            <a:xfrm>
              <a:off x="9981609" y="4083147"/>
              <a:ext cx="912553" cy="914564"/>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99" name="Group 81"/>
            <p:cNvGrpSpPr/>
            <p:nvPr/>
          </p:nvGrpSpPr>
          <p:grpSpPr>
            <a:xfrm>
              <a:off x="10156246" y="4260154"/>
              <a:ext cx="550751" cy="468344"/>
              <a:chOff x="7700961" y="2874968"/>
              <a:chExt cx="434977" cy="369894"/>
            </a:xfrm>
            <a:solidFill>
              <a:schemeClr val="bg1"/>
            </a:solidFill>
          </p:grpSpPr>
          <p:sp>
            <p:nvSpPr>
              <p:cNvPr id="101" name="Freeform 829"/>
              <p:cNvSpPr/>
              <p:nvPr/>
            </p:nvSpPr>
            <p:spPr bwMode="auto">
              <a:xfrm>
                <a:off x="7743818" y="3017841"/>
                <a:ext cx="346074"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02" name="Freeform 830"/>
              <p:cNvSpPr/>
              <p:nvPr/>
            </p:nvSpPr>
            <p:spPr bwMode="auto">
              <a:xfrm>
                <a:off x="7847006" y="2874968"/>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03" name="Freeform 831"/>
              <p:cNvSpPr/>
              <p:nvPr/>
            </p:nvSpPr>
            <p:spPr bwMode="auto">
              <a:xfrm>
                <a:off x="7700961" y="3148024"/>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04" name="Freeform 832"/>
              <p:cNvSpPr/>
              <p:nvPr/>
            </p:nvSpPr>
            <p:spPr bwMode="auto">
              <a:xfrm>
                <a:off x="7864474" y="3148021"/>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05"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100" name="Oval 838"/>
            <p:cNvSpPr>
              <a:spLocks noChangeArrowheads="1"/>
            </p:cNvSpPr>
            <p:nvPr/>
          </p:nvSpPr>
          <p:spPr bwMode="auto">
            <a:xfrm>
              <a:off x="10377344" y="3259157"/>
              <a:ext cx="108542" cy="110552"/>
            </a:xfrm>
            <a:prstGeom prst="ellipse">
              <a:avLst/>
            </a:prstGeom>
            <a:solidFill>
              <a:srgbClr val="F8F1E7"/>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11" name="Freeform 5"/>
            <p:cNvSpPr/>
            <p:nvPr/>
          </p:nvSpPr>
          <p:spPr bwMode="auto">
            <a:xfrm rot="10800000">
              <a:off x="1011215" y="1753645"/>
              <a:ext cx="1842794" cy="1350739"/>
            </a:xfrm>
            <a:custGeom>
              <a:avLst/>
              <a:gdLst>
                <a:gd name="T0" fmla="*/ 640 w 1130"/>
                <a:gd name="T1" fmla="*/ 163 h 820"/>
                <a:gd name="T2" fmla="*/ 562 w 1130"/>
                <a:gd name="T3" fmla="*/ 0 h 820"/>
                <a:gd name="T4" fmla="*/ 490 w 1130"/>
                <a:gd name="T5" fmla="*/ 163 h 820"/>
                <a:gd name="T6" fmla="*/ 50 w 1130"/>
                <a:gd name="T7" fmla="*/ 163 h 820"/>
                <a:gd name="T8" fmla="*/ 0 w 1130"/>
                <a:gd name="T9" fmla="*/ 213 h 820"/>
                <a:gd name="T10" fmla="*/ 0 w 1130"/>
                <a:gd name="T11" fmla="*/ 770 h 820"/>
                <a:gd name="T12" fmla="*/ 50 w 1130"/>
                <a:gd name="T13" fmla="*/ 820 h 820"/>
                <a:gd name="T14" fmla="*/ 1080 w 1130"/>
                <a:gd name="T15" fmla="*/ 820 h 820"/>
                <a:gd name="T16" fmla="*/ 1130 w 1130"/>
                <a:gd name="T17" fmla="*/ 770 h 820"/>
                <a:gd name="T18" fmla="*/ 1130 w 1130"/>
                <a:gd name="T19" fmla="*/ 213 h 820"/>
                <a:gd name="T20" fmla="*/ 1080 w 1130"/>
                <a:gd name="T21" fmla="*/ 163 h 820"/>
                <a:gd name="T22" fmla="*/ 640 w 1130"/>
                <a:gd name="T23" fmla="*/ 163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noFill/>
            <a:ln>
              <a:solidFill>
                <a:schemeClr val="tx1">
                  <a:lumMod val="75000"/>
                  <a:lumOff val="25000"/>
                </a:schemeClr>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12" name="Freeform 5"/>
            <p:cNvSpPr/>
            <p:nvPr/>
          </p:nvSpPr>
          <p:spPr bwMode="auto">
            <a:xfrm rot="10800000">
              <a:off x="3134970" y="1748162"/>
              <a:ext cx="1842794" cy="1350739"/>
            </a:xfrm>
            <a:custGeom>
              <a:avLst/>
              <a:gdLst>
                <a:gd name="T0" fmla="*/ 640 w 1130"/>
                <a:gd name="T1" fmla="*/ 163 h 820"/>
                <a:gd name="T2" fmla="*/ 562 w 1130"/>
                <a:gd name="T3" fmla="*/ 0 h 820"/>
                <a:gd name="T4" fmla="*/ 490 w 1130"/>
                <a:gd name="T5" fmla="*/ 163 h 820"/>
                <a:gd name="T6" fmla="*/ 50 w 1130"/>
                <a:gd name="T7" fmla="*/ 163 h 820"/>
                <a:gd name="T8" fmla="*/ 0 w 1130"/>
                <a:gd name="T9" fmla="*/ 213 h 820"/>
                <a:gd name="T10" fmla="*/ 0 w 1130"/>
                <a:gd name="T11" fmla="*/ 770 h 820"/>
                <a:gd name="T12" fmla="*/ 50 w 1130"/>
                <a:gd name="T13" fmla="*/ 820 h 820"/>
                <a:gd name="T14" fmla="*/ 1080 w 1130"/>
                <a:gd name="T15" fmla="*/ 820 h 820"/>
                <a:gd name="T16" fmla="*/ 1130 w 1130"/>
                <a:gd name="T17" fmla="*/ 770 h 820"/>
                <a:gd name="T18" fmla="*/ 1130 w 1130"/>
                <a:gd name="T19" fmla="*/ 213 h 820"/>
                <a:gd name="T20" fmla="*/ 1080 w 1130"/>
                <a:gd name="T21" fmla="*/ 163 h 820"/>
                <a:gd name="T22" fmla="*/ 640 w 1130"/>
                <a:gd name="T23" fmla="*/ 163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noFill/>
            <a:ln>
              <a:solidFill>
                <a:schemeClr val="tx1">
                  <a:lumMod val="75000"/>
                  <a:lumOff val="25000"/>
                </a:schemeClr>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13" name="Freeform 5"/>
            <p:cNvSpPr/>
            <p:nvPr/>
          </p:nvSpPr>
          <p:spPr bwMode="auto">
            <a:xfrm rot="10800000">
              <a:off x="5257559" y="1748162"/>
              <a:ext cx="1842794" cy="1350739"/>
            </a:xfrm>
            <a:custGeom>
              <a:avLst/>
              <a:gdLst>
                <a:gd name="T0" fmla="*/ 640 w 1130"/>
                <a:gd name="T1" fmla="*/ 163 h 820"/>
                <a:gd name="T2" fmla="*/ 562 w 1130"/>
                <a:gd name="T3" fmla="*/ 0 h 820"/>
                <a:gd name="T4" fmla="*/ 490 w 1130"/>
                <a:gd name="T5" fmla="*/ 163 h 820"/>
                <a:gd name="T6" fmla="*/ 50 w 1130"/>
                <a:gd name="T7" fmla="*/ 163 h 820"/>
                <a:gd name="T8" fmla="*/ 0 w 1130"/>
                <a:gd name="T9" fmla="*/ 213 h 820"/>
                <a:gd name="T10" fmla="*/ 0 w 1130"/>
                <a:gd name="T11" fmla="*/ 770 h 820"/>
                <a:gd name="T12" fmla="*/ 50 w 1130"/>
                <a:gd name="T13" fmla="*/ 820 h 820"/>
                <a:gd name="T14" fmla="*/ 1080 w 1130"/>
                <a:gd name="T15" fmla="*/ 820 h 820"/>
                <a:gd name="T16" fmla="*/ 1130 w 1130"/>
                <a:gd name="T17" fmla="*/ 770 h 820"/>
                <a:gd name="T18" fmla="*/ 1130 w 1130"/>
                <a:gd name="T19" fmla="*/ 213 h 820"/>
                <a:gd name="T20" fmla="*/ 1080 w 1130"/>
                <a:gd name="T21" fmla="*/ 163 h 820"/>
                <a:gd name="T22" fmla="*/ 640 w 1130"/>
                <a:gd name="T23" fmla="*/ 163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noFill/>
            <a:ln>
              <a:solidFill>
                <a:schemeClr val="tx1">
                  <a:lumMod val="75000"/>
                  <a:lumOff val="25000"/>
                </a:schemeClr>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14" name="Freeform 5"/>
            <p:cNvSpPr/>
            <p:nvPr/>
          </p:nvSpPr>
          <p:spPr bwMode="auto">
            <a:xfrm rot="10800000">
              <a:off x="7385613" y="1762111"/>
              <a:ext cx="1842794" cy="1350739"/>
            </a:xfrm>
            <a:custGeom>
              <a:avLst/>
              <a:gdLst>
                <a:gd name="T0" fmla="*/ 640 w 1130"/>
                <a:gd name="T1" fmla="*/ 163 h 820"/>
                <a:gd name="T2" fmla="*/ 562 w 1130"/>
                <a:gd name="T3" fmla="*/ 0 h 820"/>
                <a:gd name="T4" fmla="*/ 490 w 1130"/>
                <a:gd name="T5" fmla="*/ 163 h 820"/>
                <a:gd name="T6" fmla="*/ 50 w 1130"/>
                <a:gd name="T7" fmla="*/ 163 h 820"/>
                <a:gd name="T8" fmla="*/ 0 w 1130"/>
                <a:gd name="T9" fmla="*/ 213 h 820"/>
                <a:gd name="T10" fmla="*/ 0 w 1130"/>
                <a:gd name="T11" fmla="*/ 770 h 820"/>
                <a:gd name="T12" fmla="*/ 50 w 1130"/>
                <a:gd name="T13" fmla="*/ 820 h 820"/>
                <a:gd name="T14" fmla="*/ 1080 w 1130"/>
                <a:gd name="T15" fmla="*/ 820 h 820"/>
                <a:gd name="T16" fmla="*/ 1130 w 1130"/>
                <a:gd name="T17" fmla="*/ 770 h 820"/>
                <a:gd name="T18" fmla="*/ 1130 w 1130"/>
                <a:gd name="T19" fmla="*/ 213 h 820"/>
                <a:gd name="T20" fmla="*/ 1080 w 1130"/>
                <a:gd name="T21" fmla="*/ 163 h 820"/>
                <a:gd name="T22" fmla="*/ 640 w 1130"/>
                <a:gd name="T23" fmla="*/ 163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noFill/>
            <a:ln>
              <a:solidFill>
                <a:schemeClr val="tx1">
                  <a:lumMod val="75000"/>
                  <a:lumOff val="25000"/>
                </a:schemeClr>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15" name="Freeform 5"/>
            <p:cNvSpPr/>
            <p:nvPr/>
          </p:nvSpPr>
          <p:spPr bwMode="auto">
            <a:xfrm rot="10800000">
              <a:off x="9508204" y="1746998"/>
              <a:ext cx="1842794" cy="1350739"/>
            </a:xfrm>
            <a:custGeom>
              <a:avLst/>
              <a:gdLst>
                <a:gd name="T0" fmla="*/ 640 w 1130"/>
                <a:gd name="T1" fmla="*/ 163 h 820"/>
                <a:gd name="T2" fmla="*/ 562 w 1130"/>
                <a:gd name="T3" fmla="*/ 0 h 820"/>
                <a:gd name="T4" fmla="*/ 490 w 1130"/>
                <a:gd name="T5" fmla="*/ 163 h 820"/>
                <a:gd name="T6" fmla="*/ 50 w 1130"/>
                <a:gd name="T7" fmla="*/ 163 h 820"/>
                <a:gd name="T8" fmla="*/ 0 w 1130"/>
                <a:gd name="T9" fmla="*/ 213 h 820"/>
                <a:gd name="T10" fmla="*/ 0 w 1130"/>
                <a:gd name="T11" fmla="*/ 770 h 820"/>
                <a:gd name="T12" fmla="*/ 50 w 1130"/>
                <a:gd name="T13" fmla="*/ 820 h 820"/>
                <a:gd name="T14" fmla="*/ 1080 w 1130"/>
                <a:gd name="T15" fmla="*/ 820 h 820"/>
                <a:gd name="T16" fmla="*/ 1130 w 1130"/>
                <a:gd name="T17" fmla="*/ 770 h 820"/>
                <a:gd name="T18" fmla="*/ 1130 w 1130"/>
                <a:gd name="T19" fmla="*/ 213 h 820"/>
                <a:gd name="T20" fmla="*/ 1080 w 1130"/>
                <a:gd name="T21" fmla="*/ 163 h 820"/>
                <a:gd name="T22" fmla="*/ 640 w 1130"/>
                <a:gd name="T23" fmla="*/ 163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noFill/>
            <a:ln>
              <a:solidFill>
                <a:schemeClr val="tx1">
                  <a:lumMod val="75000"/>
                  <a:lumOff val="25000"/>
                </a:schemeClr>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1" name="Rectangle 796"/>
            <p:cNvSpPr>
              <a:spLocks noChangeArrowheads="1"/>
            </p:cNvSpPr>
            <p:nvPr/>
          </p:nvSpPr>
          <p:spPr bwMode="auto">
            <a:xfrm>
              <a:off x="4051783" y="3376633"/>
              <a:ext cx="22111" cy="751751"/>
            </a:xfrm>
            <a:prstGeom prst="rect">
              <a:avLst/>
            </a:prstGeom>
            <a:solidFill>
              <a:schemeClr val="tx1">
                <a:lumMod val="75000"/>
                <a:lumOff val="25000"/>
              </a:schemeClr>
            </a:solidFill>
            <a:ln w="9525">
              <a:solidFill>
                <a:schemeClr val="tx1">
                  <a:lumMod val="75000"/>
                  <a:lumOff val="25000"/>
                </a:schemeClr>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2" name="Rectangle 798"/>
            <p:cNvSpPr>
              <a:spLocks noChangeArrowheads="1"/>
            </p:cNvSpPr>
            <p:nvPr/>
          </p:nvSpPr>
          <p:spPr bwMode="auto">
            <a:xfrm flipH="1">
              <a:off x="10402738" y="3428620"/>
              <a:ext cx="45719" cy="651274"/>
            </a:xfrm>
            <a:prstGeom prst="rect">
              <a:avLst/>
            </a:prstGeom>
            <a:solidFill>
              <a:schemeClr val="tx1">
                <a:lumMod val="75000"/>
                <a:lumOff val="25000"/>
              </a:schemeClr>
            </a:solidFill>
            <a:ln w="9525">
              <a:solidFill>
                <a:schemeClr val="tx1">
                  <a:lumMod val="75000"/>
                  <a:lumOff val="25000"/>
                </a:schemeClr>
              </a:solid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3" name="Freeform 39"/>
            <p:cNvSpPr>
              <a:spLocks noEditPoints="1"/>
            </p:cNvSpPr>
            <p:nvPr/>
          </p:nvSpPr>
          <p:spPr bwMode="auto">
            <a:xfrm>
              <a:off x="3780546" y="4246337"/>
              <a:ext cx="542473" cy="54247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4" name="Freeform 40"/>
            <p:cNvSpPr>
              <a:spLocks noEditPoints="1"/>
            </p:cNvSpPr>
            <p:nvPr/>
          </p:nvSpPr>
          <p:spPr bwMode="auto">
            <a:xfrm>
              <a:off x="4001502" y="4379460"/>
              <a:ext cx="159746" cy="236292"/>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5" name="Oval 41"/>
            <p:cNvSpPr>
              <a:spLocks noChangeArrowheads="1"/>
            </p:cNvSpPr>
            <p:nvPr/>
          </p:nvSpPr>
          <p:spPr bwMode="auto">
            <a:xfrm>
              <a:off x="4061406" y="4509255"/>
              <a:ext cx="13312" cy="13312"/>
            </a:xfrm>
            <a:prstGeom prst="ellipse">
              <a:avLst/>
            </a:pr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126" name="文本框 125"/>
            <p:cNvSpPr txBox="1"/>
            <p:nvPr/>
          </p:nvSpPr>
          <p:spPr>
            <a:xfrm>
              <a:off x="1017562" y="1787291"/>
              <a:ext cx="1832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7" name="文本框 126"/>
            <p:cNvSpPr txBox="1"/>
            <p:nvPr/>
          </p:nvSpPr>
          <p:spPr>
            <a:xfrm>
              <a:off x="3127669" y="1787291"/>
              <a:ext cx="1832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1" name="文本框 130"/>
            <p:cNvSpPr txBox="1"/>
            <p:nvPr/>
          </p:nvSpPr>
          <p:spPr>
            <a:xfrm>
              <a:off x="5265034" y="1787291"/>
              <a:ext cx="1832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2" name="文本框 131"/>
            <p:cNvSpPr txBox="1"/>
            <p:nvPr/>
          </p:nvSpPr>
          <p:spPr>
            <a:xfrm>
              <a:off x="7388952" y="1787291"/>
              <a:ext cx="1832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3" name="文本框 132"/>
            <p:cNvSpPr txBox="1"/>
            <p:nvPr/>
          </p:nvSpPr>
          <p:spPr>
            <a:xfrm>
              <a:off x="9526317" y="1787291"/>
              <a:ext cx="1832146" cy="99456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4" name="文本框 133"/>
            <p:cNvSpPr txBox="1"/>
            <p:nvPr/>
          </p:nvSpPr>
          <p:spPr>
            <a:xfrm>
              <a:off x="1004662" y="5295968"/>
              <a:ext cx="1845046"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5" name="文本框 134"/>
            <p:cNvSpPr txBox="1"/>
            <p:nvPr/>
          </p:nvSpPr>
          <p:spPr>
            <a:xfrm>
              <a:off x="1198451" y="4997711"/>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文本框 135"/>
            <p:cNvSpPr txBox="1"/>
            <p:nvPr/>
          </p:nvSpPr>
          <p:spPr>
            <a:xfrm>
              <a:off x="3078522" y="5295968"/>
              <a:ext cx="1845046"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7" name="文本框 136"/>
            <p:cNvSpPr txBox="1"/>
            <p:nvPr/>
          </p:nvSpPr>
          <p:spPr>
            <a:xfrm>
              <a:off x="3272311" y="4997711"/>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文本框 137"/>
            <p:cNvSpPr txBox="1"/>
            <p:nvPr/>
          </p:nvSpPr>
          <p:spPr>
            <a:xfrm>
              <a:off x="5152382" y="5295968"/>
              <a:ext cx="1845046"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9" name="文本框 138"/>
            <p:cNvSpPr txBox="1"/>
            <p:nvPr/>
          </p:nvSpPr>
          <p:spPr>
            <a:xfrm>
              <a:off x="5346171" y="4997711"/>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文本框 139"/>
            <p:cNvSpPr txBox="1"/>
            <p:nvPr/>
          </p:nvSpPr>
          <p:spPr>
            <a:xfrm>
              <a:off x="7226242" y="5295968"/>
              <a:ext cx="1845046"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1" name="文本框 140"/>
            <p:cNvSpPr txBox="1"/>
            <p:nvPr/>
          </p:nvSpPr>
          <p:spPr>
            <a:xfrm>
              <a:off x="7420031" y="4997711"/>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文本框 141"/>
            <p:cNvSpPr txBox="1"/>
            <p:nvPr/>
          </p:nvSpPr>
          <p:spPr>
            <a:xfrm>
              <a:off x="9300102" y="5295968"/>
              <a:ext cx="1845046"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3" name="文本框 142"/>
            <p:cNvSpPr txBox="1"/>
            <p:nvPr/>
          </p:nvSpPr>
          <p:spPr>
            <a:xfrm>
              <a:off x="9493891" y="4997711"/>
              <a:ext cx="1457466"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4"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5" name="文本框 34"/>
          <p:cNvSpPr txBox="1"/>
          <p:nvPr/>
        </p:nvSpPr>
        <p:spPr>
          <a:xfrm>
            <a:off x="1239440" y="446060"/>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三</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课题研究的进展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4360273" y="55582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Research Progress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67" name="Freeform 7"/>
          <p:cNvSpPr/>
          <p:nvPr/>
        </p:nvSpPr>
        <p:spPr bwMode="auto">
          <a:xfrm>
            <a:off x="10410353" y="5886107"/>
            <a:ext cx="734821" cy="382018"/>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grpSp>
        <p:nvGrpSpPr>
          <p:cNvPr id="145" name="Group 79"/>
          <p:cNvGrpSpPr/>
          <p:nvPr/>
        </p:nvGrpSpPr>
        <p:grpSpPr>
          <a:xfrm>
            <a:off x="1274190" y="2030827"/>
            <a:ext cx="9474156" cy="2120995"/>
            <a:chOff x="743442" y="1962150"/>
            <a:chExt cx="6692985" cy="1498369"/>
          </a:xfrm>
          <a:noFill/>
        </p:grpSpPr>
        <p:sp>
          <p:nvSpPr>
            <p:cNvPr id="160" name="Freeform 7"/>
            <p:cNvSpPr/>
            <p:nvPr/>
          </p:nvSpPr>
          <p:spPr bwMode="auto">
            <a:xfrm>
              <a:off x="4637466" y="1962150"/>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dirty="0"/>
            </a:p>
          </p:txBody>
        </p:sp>
        <p:sp>
          <p:nvSpPr>
            <p:cNvPr id="161" name="Freeform 7"/>
            <p:cNvSpPr/>
            <p:nvPr/>
          </p:nvSpPr>
          <p:spPr bwMode="auto">
            <a:xfrm flipV="1">
              <a:off x="3343783" y="2713759"/>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dirty="0"/>
            </a:p>
          </p:txBody>
        </p:sp>
        <p:sp>
          <p:nvSpPr>
            <p:cNvPr id="162" name="Freeform 7"/>
            <p:cNvSpPr/>
            <p:nvPr/>
          </p:nvSpPr>
          <p:spPr bwMode="auto">
            <a:xfrm>
              <a:off x="2036275" y="1962150"/>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dirty="0"/>
            </a:p>
          </p:txBody>
        </p:sp>
        <p:sp>
          <p:nvSpPr>
            <p:cNvPr id="163" name="Freeform 7"/>
            <p:cNvSpPr/>
            <p:nvPr/>
          </p:nvSpPr>
          <p:spPr bwMode="auto">
            <a:xfrm>
              <a:off x="743442" y="1972198"/>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164" name="Freeform 7"/>
            <p:cNvSpPr/>
            <p:nvPr/>
          </p:nvSpPr>
          <p:spPr bwMode="auto">
            <a:xfrm flipV="1">
              <a:off x="743442" y="2713759"/>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dirty="0"/>
            </a:p>
          </p:txBody>
        </p:sp>
        <p:sp>
          <p:nvSpPr>
            <p:cNvPr id="165" name="Freeform 7"/>
            <p:cNvSpPr/>
            <p:nvPr/>
          </p:nvSpPr>
          <p:spPr bwMode="auto">
            <a:xfrm flipV="1">
              <a:off x="2042858" y="2713759"/>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166" name="Freeform 7"/>
            <p:cNvSpPr/>
            <p:nvPr/>
          </p:nvSpPr>
          <p:spPr bwMode="auto">
            <a:xfrm>
              <a:off x="3342066" y="1972198"/>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167" name="Freeform 7"/>
            <p:cNvSpPr/>
            <p:nvPr/>
          </p:nvSpPr>
          <p:spPr bwMode="auto">
            <a:xfrm flipV="1">
              <a:off x="5938389" y="2713759"/>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en-US" dirty="0"/>
            </a:p>
          </p:txBody>
        </p:sp>
        <p:sp>
          <p:nvSpPr>
            <p:cNvPr id="168" name="Freeform 7"/>
            <p:cNvSpPr/>
            <p:nvPr/>
          </p:nvSpPr>
          <p:spPr bwMode="auto">
            <a:xfrm>
              <a:off x="5936672" y="1962150"/>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169" name="Freeform 7"/>
            <p:cNvSpPr/>
            <p:nvPr/>
          </p:nvSpPr>
          <p:spPr bwMode="auto">
            <a:xfrm flipV="1">
              <a:off x="4637809" y="2703711"/>
              <a:ext cx="1498038" cy="74676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grpSp>
      <p:sp>
        <p:nvSpPr>
          <p:cNvPr id="158" name="Oval 51"/>
          <p:cNvSpPr/>
          <p:nvPr/>
        </p:nvSpPr>
        <p:spPr>
          <a:xfrm>
            <a:off x="1932933" y="2680953"/>
            <a:ext cx="824875" cy="824875"/>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49"/>
          <p:cNvSpPr/>
          <p:nvPr/>
        </p:nvSpPr>
        <p:spPr>
          <a:xfrm>
            <a:off x="3766618" y="2680953"/>
            <a:ext cx="824875" cy="824875"/>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47"/>
          <p:cNvSpPr/>
          <p:nvPr/>
        </p:nvSpPr>
        <p:spPr>
          <a:xfrm>
            <a:off x="5600302" y="2680953"/>
            <a:ext cx="824875" cy="824875"/>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45"/>
          <p:cNvSpPr/>
          <p:nvPr/>
        </p:nvSpPr>
        <p:spPr>
          <a:xfrm>
            <a:off x="7433986" y="2680953"/>
            <a:ext cx="824875" cy="824875"/>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Oval 43"/>
          <p:cNvSpPr/>
          <p:nvPr/>
        </p:nvSpPr>
        <p:spPr>
          <a:xfrm>
            <a:off x="9267671" y="2680953"/>
            <a:ext cx="824875" cy="824875"/>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文本框 169"/>
          <p:cNvSpPr txBox="1"/>
          <p:nvPr/>
        </p:nvSpPr>
        <p:spPr>
          <a:xfrm>
            <a:off x="1311743" y="4676866"/>
            <a:ext cx="1735642" cy="95543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1" name="文本框 170"/>
          <p:cNvSpPr txBox="1"/>
          <p:nvPr/>
        </p:nvSpPr>
        <p:spPr>
          <a:xfrm>
            <a:off x="1494041" y="4396294"/>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4" name="文本框 173"/>
          <p:cNvSpPr txBox="1"/>
          <p:nvPr/>
        </p:nvSpPr>
        <p:spPr>
          <a:xfrm>
            <a:off x="3229683" y="4676866"/>
            <a:ext cx="1735642" cy="95543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5" name="文本框 174"/>
          <p:cNvSpPr txBox="1"/>
          <p:nvPr/>
        </p:nvSpPr>
        <p:spPr>
          <a:xfrm>
            <a:off x="3411981" y="4396294"/>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6" name="文本框 175"/>
          <p:cNvSpPr txBox="1"/>
          <p:nvPr/>
        </p:nvSpPr>
        <p:spPr>
          <a:xfrm>
            <a:off x="5147621" y="4676866"/>
            <a:ext cx="1735642" cy="95543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7" name="文本框 176"/>
          <p:cNvSpPr txBox="1"/>
          <p:nvPr/>
        </p:nvSpPr>
        <p:spPr>
          <a:xfrm>
            <a:off x="5329919" y="4396294"/>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8" name="文本框 177"/>
          <p:cNvSpPr txBox="1"/>
          <p:nvPr/>
        </p:nvSpPr>
        <p:spPr>
          <a:xfrm>
            <a:off x="7025582" y="4676866"/>
            <a:ext cx="1735642" cy="95543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9" name="文本框 178"/>
          <p:cNvSpPr txBox="1"/>
          <p:nvPr/>
        </p:nvSpPr>
        <p:spPr>
          <a:xfrm>
            <a:off x="7207880" y="4396294"/>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0" name="文本框 179"/>
          <p:cNvSpPr txBox="1"/>
          <p:nvPr/>
        </p:nvSpPr>
        <p:spPr>
          <a:xfrm>
            <a:off x="8857011" y="4676866"/>
            <a:ext cx="1735642" cy="95543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文本框 180"/>
          <p:cNvSpPr txBox="1"/>
          <p:nvPr/>
        </p:nvSpPr>
        <p:spPr>
          <a:xfrm>
            <a:off x="9039309" y="4396294"/>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2" name="Content Placeholder 2"/>
          <p:cNvSpPr txBox="1"/>
          <p:nvPr/>
        </p:nvSpPr>
        <p:spPr>
          <a:xfrm>
            <a:off x="1542690" y="29637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tx1">
                    <a:lumMod val="75000"/>
                    <a:lumOff val="25000"/>
                  </a:schemeClr>
                </a:solidFill>
              </a:rPr>
              <a:t>标题</a:t>
            </a:r>
            <a:endParaRPr lang="en-US" sz="1000" dirty="0">
              <a:solidFill>
                <a:schemeClr val="tx1">
                  <a:lumMod val="75000"/>
                  <a:lumOff val="25000"/>
                </a:schemeClr>
              </a:solidFill>
            </a:endParaRPr>
          </a:p>
        </p:txBody>
      </p:sp>
      <p:sp>
        <p:nvSpPr>
          <p:cNvPr id="183" name="Content Placeholder 2"/>
          <p:cNvSpPr txBox="1"/>
          <p:nvPr/>
        </p:nvSpPr>
        <p:spPr>
          <a:xfrm>
            <a:off x="3372741" y="29637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tx1">
                    <a:lumMod val="75000"/>
                    <a:lumOff val="25000"/>
                  </a:schemeClr>
                </a:solidFill>
              </a:rPr>
              <a:t>标题</a:t>
            </a:r>
            <a:endParaRPr lang="en-US" sz="1000" dirty="0">
              <a:solidFill>
                <a:schemeClr val="tx1">
                  <a:lumMod val="75000"/>
                  <a:lumOff val="25000"/>
                </a:schemeClr>
              </a:solidFill>
            </a:endParaRPr>
          </a:p>
        </p:txBody>
      </p:sp>
      <p:sp>
        <p:nvSpPr>
          <p:cNvPr id="184" name="Content Placeholder 2"/>
          <p:cNvSpPr txBox="1"/>
          <p:nvPr/>
        </p:nvSpPr>
        <p:spPr>
          <a:xfrm>
            <a:off x="5183384" y="29637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tx1">
                    <a:lumMod val="75000"/>
                    <a:lumOff val="25000"/>
                  </a:schemeClr>
                </a:solidFill>
              </a:rPr>
              <a:t>标题</a:t>
            </a:r>
            <a:endParaRPr lang="en-US" sz="1000" dirty="0">
              <a:solidFill>
                <a:schemeClr val="tx1">
                  <a:lumMod val="75000"/>
                  <a:lumOff val="25000"/>
                </a:schemeClr>
              </a:solidFill>
            </a:endParaRPr>
          </a:p>
        </p:txBody>
      </p:sp>
      <p:sp>
        <p:nvSpPr>
          <p:cNvPr id="185" name="Content Placeholder 2"/>
          <p:cNvSpPr txBox="1"/>
          <p:nvPr/>
        </p:nvSpPr>
        <p:spPr>
          <a:xfrm>
            <a:off x="7010892" y="29637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tx1">
                    <a:lumMod val="75000"/>
                    <a:lumOff val="25000"/>
                  </a:schemeClr>
                </a:solidFill>
              </a:rPr>
              <a:t>标题</a:t>
            </a:r>
            <a:endParaRPr lang="en-US" sz="1000" dirty="0">
              <a:solidFill>
                <a:schemeClr val="tx1">
                  <a:lumMod val="75000"/>
                  <a:lumOff val="25000"/>
                </a:schemeClr>
              </a:solidFill>
            </a:endParaRPr>
          </a:p>
        </p:txBody>
      </p:sp>
      <p:sp>
        <p:nvSpPr>
          <p:cNvPr id="186" name="Content Placeholder 2"/>
          <p:cNvSpPr txBox="1"/>
          <p:nvPr/>
        </p:nvSpPr>
        <p:spPr>
          <a:xfrm>
            <a:off x="8865735" y="2963763"/>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00" dirty="0" smtClean="0">
                <a:solidFill>
                  <a:schemeClr val="tx1">
                    <a:lumMod val="75000"/>
                    <a:lumOff val="25000"/>
                  </a:schemeClr>
                </a:solidFill>
              </a:rPr>
              <a:t>标题</a:t>
            </a:r>
            <a:endParaRPr lang="en-US" sz="10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4"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5" name="文本框 34"/>
          <p:cNvSpPr txBox="1"/>
          <p:nvPr/>
        </p:nvSpPr>
        <p:spPr>
          <a:xfrm>
            <a:off x="1239440" y="446060"/>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三</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课题研究的进展</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4360273" y="555821"/>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Research Progress</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61" name="Freeform 7"/>
          <p:cNvSpPr/>
          <p:nvPr/>
        </p:nvSpPr>
        <p:spPr bwMode="auto">
          <a:xfrm>
            <a:off x="10410353" y="5886107"/>
            <a:ext cx="734821" cy="382018"/>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p>
        </p:txBody>
      </p:sp>
      <p:grpSp>
        <p:nvGrpSpPr>
          <p:cNvPr id="3" name="组合 2"/>
          <p:cNvGrpSpPr/>
          <p:nvPr/>
        </p:nvGrpSpPr>
        <p:grpSpPr>
          <a:xfrm>
            <a:off x="663148" y="2198954"/>
            <a:ext cx="10865704" cy="3416232"/>
            <a:chOff x="642691" y="1978245"/>
            <a:chExt cx="11004750" cy="3459948"/>
          </a:xfrm>
        </p:grpSpPr>
        <p:sp>
          <p:nvSpPr>
            <p:cNvPr id="39" name="Freeform 7"/>
            <p:cNvSpPr/>
            <p:nvPr/>
          </p:nvSpPr>
          <p:spPr bwMode="auto">
            <a:xfrm>
              <a:off x="1534516" y="2752156"/>
              <a:ext cx="2038542" cy="1016198"/>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40" name="Freeform 7"/>
            <p:cNvSpPr/>
            <p:nvPr/>
          </p:nvSpPr>
          <p:spPr bwMode="auto">
            <a:xfrm flipV="1">
              <a:off x="3302771" y="3774952"/>
              <a:ext cx="2038542" cy="1016198"/>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41" name="Freeform 7"/>
            <p:cNvSpPr/>
            <p:nvPr/>
          </p:nvSpPr>
          <p:spPr bwMode="auto">
            <a:xfrm>
              <a:off x="5070277" y="2752156"/>
              <a:ext cx="2038542" cy="1016198"/>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42" name="Freeform 7"/>
            <p:cNvSpPr/>
            <p:nvPr/>
          </p:nvSpPr>
          <p:spPr bwMode="auto">
            <a:xfrm>
              <a:off x="8600569" y="2752156"/>
              <a:ext cx="2038542" cy="1016198"/>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43" name="Freeform 7"/>
            <p:cNvSpPr/>
            <p:nvPr/>
          </p:nvSpPr>
          <p:spPr bwMode="auto">
            <a:xfrm flipV="1">
              <a:off x="6833067" y="3774952"/>
              <a:ext cx="2038542" cy="1016198"/>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dirty="0"/>
            </a:p>
          </p:txBody>
        </p:sp>
        <p:sp>
          <p:nvSpPr>
            <p:cNvPr id="58" name="Oval 26"/>
            <p:cNvSpPr/>
            <p:nvPr/>
          </p:nvSpPr>
          <p:spPr>
            <a:xfrm>
              <a:off x="1261896" y="3480841"/>
              <a:ext cx="792983" cy="79298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24"/>
            <p:cNvSpPr/>
            <p:nvPr/>
          </p:nvSpPr>
          <p:spPr>
            <a:xfrm>
              <a:off x="3957928" y="3377147"/>
              <a:ext cx="792983" cy="79298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22"/>
            <p:cNvSpPr/>
            <p:nvPr/>
          </p:nvSpPr>
          <p:spPr>
            <a:xfrm>
              <a:off x="5720718" y="3377147"/>
              <a:ext cx="792983" cy="79298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20"/>
            <p:cNvSpPr/>
            <p:nvPr/>
          </p:nvSpPr>
          <p:spPr>
            <a:xfrm>
              <a:off x="7483509" y="3377147"/>
              <a:ext cx="792983" cy="79298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18"/>
            <p:cNvSpPr/>
            <p:nvPr/>
          </p:nvSpPr>
          <p:spPr>
            <a:xfrm>
              <a:off x="10137121" y="3584534"/>
              <a:ext cx="792983" cy="79298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ontent Placeholder 2"/>
            <p:cNvSpPr txBox="1"/>
            <p:nvPr/>
          </p:nvSpPr>
          <p:spPr>
            <a:xfrm>
              <a:off x="821767" y="3673972"/>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a:solidFill>
                    <a:schemeClr val="bg1"/>
                  </a:solidFill>
                </a:rPr>
                <a:t>文本</a:t>
              </a:r>
              <a:endParaRPr lang="en-US" sz="1050" dirty="0">
                <a:solidFill>
                  <a:schemeClr val="bg1"/>
                </a:solidFill>
              </a:endParaRPr>
            </a:p>
          </p:txBody>
        </p:sp>
        <p:sp>
          <p:nvSpPr>
            <p:cNvPr id="63" name="Content Placeholder 2"/>
            <p:cNvSpPr txBox="1"/>
            <p:nvPr/>
          </p:nvSpPr>
          <p:spPr>
            <a:xfrm>
              <a:off x="3492687" y="3555525"/>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64" name="Content Placeholder 2"/>
            <p:cNvSpPr txBox="1"/>
            <p:nvPr/>
          </p:nvSpPr>
          <p:spPr>
            <a:xfrm>
              <a:off x="7047152" y="3555525"/>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65" name="Content Placeholder 2"/>
            <p:cNvSpPr txBox="1"/>
            <p:nvPr/>
          </p:nvSpPr>
          <p:spPr>
            <a:xfrm>
              <a:off x="5286575" y="3555525"/>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66" name="Content Placeholder 2"/>
            <p:cNvSpPr txBox="1"/>
            <p:nvPr/>
          </p:nvSpPr>
          <p:spPr>
            <a:xfrm>
              <a:off x="9699981" y="3768354"/>
              <a:ext cx="1658709" cy="368602"/>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050" dirty="0" smtClean="0">
                  <a:solidFill>
                    <a:schemeClr val="bg1"/>
                  </a:solidFill>
                </a:rPr>
                <a:t>文本</a:t>
              </a:r>
              <a:endParaRPr lang="en-US" sz="1050" dirty="0">
                <a:solidFill>
                  <a:schemeClr val="bg1"/>
                </a:solidFill>
              </a:endParaRPr>
            </a:p>
          </p:txBody>
        </p:sp>
        <p:sp>
          <p:nvSpPr>
            <p:cNvPr id="68" name="文本框 67"/>
            <p:cNvSpPr txBox="1"/>
            <p:nvPr/>
          </p:nvSpPr>
          <p:spPr>
            <a:xfrm>
              <a:off x="642691" y="4653363"/>
              <a:ext cx="20973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003551" y="4371691"/>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087569" y="4653363"/>
              <a:ext cx="20973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5448429" y="4371691"/>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9550099" y="4653363"/>
              <a:ext cx="20973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9910959" y="4371691"/>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6868665" y="2259917"/>
              <a:ext cx="20973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7229525" y="1978245"/>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3360939" y="2259917"/>
              <a:ext cx="20973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3721799" y="1978245"/>
              <a:ext cx="1371044" cy="318479"/>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0" name="文本框 19"/>
          <p:cNvSpPr txBox="1"/>
          <p:nvPr/>
        </p:nvSpPr>
        <p:spPr>
          <a:xfrm>
            <a:off x="3979372" y="3051064"/>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reply</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070388" y="3429000"/>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2940825" y="2364439"/>
            <a:ext cx="1612937" cy="92333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rPr>
              <a:t>肆</a:t>
            </a:r>
            <a:endPar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cxnSp>
        <p:nvCxnSpPr>
          <p:cNvPr id="38" name="直接连接符 37"/>
          <p:cNvCxnSpPr>
            <a:stCxn id="37" idx="0"/>
          </p:cNvCxnSpPr>
          <p:nvPr/>
        </p:nvCxnSpPr>
        <p:spPr>
          <a:xfrm flipV="1">
            <a:off x="3747294" y="2015165"/>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747293" y="202676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756831" y="2015163"/>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756831" y="3429000"/>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3747293" y="3771899"/>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endCxn id="37" idx="2"/>
          </p:cNvCxnSpPr>
          <p:nvPr/>
        </p:nvCxnSpPr>
        <p:spPr>
          <a:xfrm flipV="1">
            <a:off x="3747293" y="3287769"/>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4599636" y="2875002"/>
            <a:ext cx="5022106" cy="1107996"/>
            <a:chOff x="3584947" y="3664126"/>
            <a:chExt cx="5022106" cy="1107996"/>
          </a:xfrm>
        </p:grpSpPr>
        <p:sp>
          <p:nvSpPr>
            <p:cNvPr id="45" name="文本框 44"/>
            <p:cNvSpPr txBox="1"/>
            <p:nvPr/>
          </p:nvSpPr>
          <p:spPr>
            <a:xfrm>
              <a:off x="3616036" y="3664126"/>
              <a:ext cx="4959929"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rPr>
                <a:t>课题实践的可行性</a:t>
              </a:r>
              <a:endParaRPr lang="en-US" altLang="zh-CN"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46" name="文本框 45"/>
            <p:cNvSpPr txBox="1"/>
            <p:nvPr/>
          </p:nvSpPr>
          <p:spPr>
            <a:xfrm>
              <a:off x="3584947" y="4310457"/>
              <a:ext cx="5022106" cy="461665"/>
            </a:xfrm>
            <a:prstGeom prst="snip1Rect">
              <a:avLst>
                <a:gd name="adj" fmla="val 0"/>
              </a:avLst>
            </a:prstGeom>
            <a:noFill/>
            <a:ln w="28575">
              <a:noFill/>
            </a:ln>
          </p:spPr>
          <p:txBody>
            <a:bodyPr wrap="square" rtlCol="0">
              <a:spAutoFit/>
            </a:bodyPr>
            <a:lstStyle/>
            <a:p>
              <a:pPr algn="ctr"/>
              <a:r>
                <a:rPr lang="en-US" altLang="zh-CN"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rPr>
                <a:t>The Difficulty Of Practice </a:t>
              </a:r>
              <a:endParaRPr lang="zh-CN" altLang="en-US"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3" name="TextBox 38"/>
          <p:cNvSpPr txBox="1"/>
          <p:nvPr/>
        </p:nvSpPr>
        <p:spPr>
          <a:xfrm>
            <a:off x="1239440" y="1046277"/>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7" name="文本框 36"/>
          <p:cNvSpPr txBox="1"/>
          <p:nvPr/>
        </p:nvSpPr>
        <p:spPr>
          <a:xfrm>
            <a:off x="1239440" y="424105"/>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四</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课题实践的可行性</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8" name="文本框 37"/>
          <p:cNvSpPr txBox="1"/>
          <p:nvPr/>
        </p:nvSpPr>
        <p:spPr>
          <a:xfrm>
            <a:off x="4773093" y="541616"/>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Difficulty Of Practice </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44" name="Freeform 7"/>
          <p:cNvSpPr/>
          <p:nvPr/>
        </p:nvSpPr>
        <p:spPr bwMode="auto">
          <a:xfrm>
            <a:off x="10136363" y="5950739"/>
            <a:ext cx="668433" cy="347504"/>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0" name="AutoShape 3"/>
          <p:cNvSpPr>
            <a:spLocks noChangeAspect="1" noChangeArrowheads="1" noTextEdit="1"/>
          </p:cNvSpPr>
          <p:nvPr/>
        </p:nvSpPr>
        <p:spPr bwMode="auto">
          <a:xfrm>
            <a:off x="-529" y="1392307"/>
            <a:ext cx="5652048" cy="4634066"/>
          </a:xfrm>
          <a:prstGeom prst="rect">
            <a:avLst/>
          </a:prstGeom>
          <a:noFill/>
          <a:ln w="9525">
            <a:noFill/>
            <a:miter lim="800000"/>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67" name="Freeform 5"/>
          <p:cNvSpPr/>
          <p:nvPr/>
        </p:nvSpPr>
        <p:spPr bwMode="auto">
          <a:xfrm>
            <a:off x="3559" y="4258192"/>
            <a:ext cx="2549043" cy="1768181"/>
          </a:xfrm>
          <a:custGeom>
            <a:avLst/>
            <a:gdLst/>
            <a:ahLst/>
            <a:cxnLst>
              <a:cxn ang="0">
                <a:pos x="1247" y="0"/>
              </a:cxn>
              <a:cxn ang="0">
                <a:pos x="1247" y="321"/>
              </a:cxn>
              <a:cxn ang="0">
                <a:pos x="0" y="865"/>
              </a:cxn>
              <a:cxn ang="0">
                <a:pos x="0" y="299"/>
              </a:cxn>
              <a:cxn ang="0">
                <a:pos x="1247" y="0"/>
              </a:cxn>
            </a:cxnLst>
            <a:rect l="0" t="0" r="r" b="b"/>
            <a:pathLst>
              <a:path w="1247" h="865">
                <a:moveTo>
                  <a:pt x="1247" y="0"/>
                </a:moveTo>
                <a:lnTo>
                  <a:pt x="1247" y="321"/>
                </a:lnTo>
                <a:lnTo>
                  <a:pt x="0" y="865"/>
                </a:lnTo>
                <a:lnTo>
                  <a:pt x="0" y="299"/>
                </a:lnTo>
                <a:lnTo>
                  <a:pt x="1247"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6" name="Freeform 6"/>
          <p:cNvSpPr/>
          <p:nvPr/>
        </p:nvSpPr>
        <p:spPr bwMode="auto">
          <a:xfrm>
            <a:off x="3559" y="3599978"/>
            <a:ext cx="2549043" cy="1269411"/>
          </a:xfrm>
          <a:custGeom>
            <a:avLst/>
            <a:gdLst/>
            <a:ahLst/>
            <a:cxnLst>
              <a:cxn ang="0">
                <a:pos x="1247" y="0"/>
              </a:cxn>
              <a:cxn ang="0">
                <a:pos x="1247" y="322"/>
              </a:cxn>
              <a:cxn ang="0">
                <a:pos x="0" y="621"/>
              </a:cxn>
              <a:cxn ang="0">
                <a:pos x="0" y="53"/>
              </a:cxn>
              <a:cxn ang="0">
                <a:pos x="1247" y="0"/>
              </a:cxn>
            </a:cxnLst>
            <a:rect l="0" t="0" r="r" b="b"/>
            <a:pathLst>
              <a:path w="1247" h="621">
                <a:moveTo>
                  <a:pt x="1247" y="0"/>
                </a:moveTo>
                <a:lnTo>
                  <a:pt x="1247" y="322"/>
                </a:lnTo>
                <a:lnTo>
                  <a:pt x="0" y="621"/>
                </a:lnTo>
                <a:lnTo>
                  <a:pt x="0" y="53"/>
                </a:lnTo>
                <a:lnTo>
                  <a:pt x="1247"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9" name="Freeform 7"/>
          <p:cNvSpPr/>
          <p:nvPr/>
        </p:nvSpPr>
        <p:spPr bwMode="auto">
          <a:xfrm>
            <a:off x="3559" y="2553379"/>
            <a:ext cx="2549043" cy="1154939"/>
          </a:xfrm>
          <a:custGeom>
            <a:avLst/>
            <a:gdLst/>
            <a:ahLst/>
            <a:cxnLst>
              <a:cxn ang="0">
                <a:pos x="1247" y="189"/>
              </a:cxn>
              <a:cxn ang="0">
                <a:pos x="1247" y="512"/>
              </a:cxn>
              <a:cxn ang="0">
                <a:pos x="0" y="565"/>
              </a:cxn>
              <a:cxn ang="0">
                <a:pos x="0" y="0"/>
              </a:cxn>
              <a:cxn ang="0">
                <a:pos x="1247" y="189"/>
              </a:cxn>
            </a:cxnLst>
            <a:rect l="0" t="0" r="r" b="b"/>
            <a:pathLst>
              <a:path w="1247" h="565">
                <a:moveTo>
                  <a:pt x="1247" y="189"/>
                </a:moveTo>
                <a:lnTo>
                  <a:pt x="1247" y="512"/>
                </a:lnTo>
                <a:lnTo>
                  <a:pt x="0" y="565"/>
                </a:lnTo>
                <a:lnTo>
                  <a:pt x="0" y="0"/>
                </a:lnTo>
                <a:lnTo>
                  <a:pt x="1247" y="189"/>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0" name="Freeform 8"/>
          <p:cNvSpPr/>
          <p:nvPr/>
        </p:nvSpPr>
        <p:spPr bwMode="auto">
          <a:xfrm>
            <a:off x="3559" y="1392307"/>
            <a:ext cx="2549043" cy="1547414"/>
          </a:xfrm>
          <a:custGeom>
            <a:avLst/>
            <a:gdLst/>
            <a:ahLst/>
            <a:cxnLst>
              <a:cxn ang="0">
                <a:pos x="1247" y="437"/>
              </a:cxn>
              <a:cxn ang="0">
                <a:pos x="1247" y="757"/>
              </a:cxn>
              <a:cxn ang="0">
                <a:pos x="0" y="568"/>
              </a:cxn>
              <a:cxn ang="0">
                <a:pos x="0" y="0"/>
              </a:cxn>
              <a:cxn ang="0">
                <a:pos x="1247" y="437"/>
              </a:cxn>
            </a:cxnLst>
            <a:rect l="0" t="0" r="r" b="b"/>
            <a:pathLst>
              <a:path w="1247" h="757">
                <a:moveTo>
                  <a:pt x="1247" y="437"/>
                </a:moveTo>
                <a:lnTo>
                  <a:pt x="1247" y="757"/>
                </a:lnTo>
                <a:lnTo>
                  <a:pt x="0" y="568"/>
                </a:lnTo>
                <a:lnTo>
                  <a:pt x="0" y="0"/>
                </a:lnTo>
                <a:lnTo>
                  <a:pt x="1247" y="437"/>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1" name="Freeform 9"/>
          <p:cNvSpPr/>
          <p:nvPr/>
        </p:nvSpPr>
        <p:spPr bwMode="auto">
          <a:xfrm>
            <a:off x="2548514" y="4258192"/>
            <a:ext cx="2608323" cy="656169"/>
          </a:xfrm>
          <a:custGeom>
            <a:avLst/>
            <a:gdLst/>
            <a:ahLst/>
            <a:cxnLst>
              <a:cxn ang="0">
                <a:pos x="1180" y="0"/>
              </a:cxn>
              <a:cxn ang="0">
                <a:pos x="1276" y="159"/>
              </a:cxn>
              <a:cxn ang="0">
                <a:pos x="1180" y="321"/>
              </a:cxn>
              <a:cxn ang="0">
                <a:pos x="589" y="321"/>
              </a:cxn>
              <a:cxn ang="0">
                <a:pos x="0" y="321"/>
              </a:cxn>
              <a:cxn ang="0">
                <a:pos x="0" y="159"/>
              </a:cxn>
              <a:cxn ang="0">
                <a:pos x="0" y="0"/>
              </a:cxn>
              <a:cxn ang="0">
                <a:pos x="589" y="0"/>
              </a:cxn>
              <a:cxn ang="0">
                <a:pos x="1180" y="0"/>
              </a:cxn>
            </a:cxnLst>
            <a:rect l="0" t="0" r="r" b="b"/>
            <a:pathLst>
              <a:path w="1276" h="321">
                <a:moveTo>
                  <a:pt x="1180" y="0"/>
                </a:moveTo>
                <a:lnTo>
                  <a:pt x="1276" y="159"/>
                </a:lnTo>
                <a:lnTo>
                  <a:pt x="1180" y="321"/>
                </a:lnTo>
                <a:lnTo>
                  <a:pt x="589" y="321"/>
                </a:lnTo>
                <a:lnTo>
                  <a:pt x="0" y="321"/>
                </a:lnTo>
                <a:lnTo>
                  <a:pt x="0" y="159"/>
                </a:lnTo>
                <a:lnTo>
                  <a:pt x="0" y="0"/>
                </a:lnTo>
                <a:lnTo>
                  <a:pt x="589" y="0"/>
                </a:lnTo>
                <a:lnTo>
                  <a:pt x="1180"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2" name="Freeform 10"/>
          <p:cNvSpPr/>
          <p:nvPr/>
        </p:nvSpPr>
        <p:spPr bwMode="auto">
          <a:xfrm>
            <a:off x="2548514" y="3599978"/>
            <a:ext cx="3098917" cy="658213"/>
          </a:xfrm>
          <a:custGeom>
            <a:avLst/>
            <a:gdLst/>
            <a:ahLst/>
            <a:cxnLst>
              <a:cxn ang="0">
                <a:pos x="1420" y="0"/>
              </a:cxn>
              <a:cxn ang="0">
                <a:pos x="1516" y="161"/>
              </a:cxn>
              <a:cxn ang="0">
                <a:pos x="1420" y="322"/>
              </a:cxn>
              <a:cxn ang="0">
                <a:pos x="711" y="322"/>
              </a:cxn>
              <a:cxn ang="0">
                <a:pos x="0" y="322"/>
              </a:cxn>
              <a:cxn ang="0">
                <a:pos x="0" y="161"/>
              </a:cxn>
              <a:cxn ang="0">
                <a:pos x="0" y="0"/>
              </a:cxn>
              <a:cxn ang="0">
                <a:pos x="711" y="0"/>
              </a:cxn>
              <a:cxn ang="0">
                <a:pos x="1420" y="0"/>
              </a:cxn>
            </a:cxnLst>
            <a:rect l="0" t="0" r="r" b="b"/>
            <a:pathLst>
              <a:path w="1516" h="322">
                <a:moveTo>
                  <a:pt x="1420" y="0"/>
                </a:moveTo>
                <a:lnTo>
                  <a:pt x="1516" y="161"/>
                </a:lnTo>
                <a:lnTo>
                  <a:pt x="1420" y="322"/>
                </a:lnTo>
                <a:lnTo>
                  <a:pt x="711" y="322"/>
                </a:lnTo>
                <a:lnTo>
                  <a:pt x="0" y="322"/>
                </a:lnTo>
                <a:lnTo>
                  <a:pt x="0" y="161"/>
                </a:lnTo>
                <a:lnTo>
                  <a:pt x="0" y="0"/>
                </a:lnTo>
                <a:lnTo>
                  <a:pt x="711" y="0"/>
                </a:lnTo>
                <a:lnTo>
                  <a:pt x="1420"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3" name="Freeform 11"/>
          <p:cNvSpPr/>
          <p:nvPr/>
        </p:nvSpPr>
        <p:spPr bwMode="auto">
          <a:xfrm>
            <a:off x="2548514" y="2939721"/>
            <a:ext cx="2254687" cy="660257"/>
          </a:xfrm>
          <a:custGeom>
            <a:avLst/>
            <a:gdLst/>
            <a:ahLst/>
            <a:cxnLst>
              <a:cxn ang="0">
                <a:pos x="1006" y="0"/>
              </a:cxn>
              <a:cxn ang="0">
                <a:pos x="1103" y="162"/>
              </a:cxn>
              <a:cxn ang="0">
                <a:pos x="1006" y="323"/>
              </a:cxn>
              <a:cxn ang="0">
                <a:pos x="503" y="323"/>
              </a:cxn>
              <a:cxn ang="0">
                <a:pos x="0" y="323"/>
              </a:cxn>
              <a:cxn ang="0">
                <a:pos x="0" y="162"/>
              </a:cxn>
              <a:cxn ang="0">
                <a:pos x="0" y="0"/>
              </a:cxn>
              <a:cxn ang="0">
                <a:pos x="503" y="0"/>
              </a:cxn>
              <a:cxn ang="0">
                <a:pos x="1006" y="0"/>
              </a:cxn>
            </a:cxnLst>
            <a:rect l="0" t="0" r="r" b="b"/>
            <a:pathLst>
              <a:path w="1103" h="323">
                <a:moveTo>
                  <a:pt x="1006" y="0"/>
                </a:moveTo>
                <a:lnTo>
                  <a:pt x="1103" y="162"/>
                </a:lnTo>
                <a:lnTo>
                  <a:pt x="1006" y="323"/>
                </a:lnTo>
                <a:lnTo>
                  <a:pt x="503" y="323"/>
                </a:lnTo>
                <a:lnTo>
                  <a:pt x="0" y="323"/>
                </a:lnTo>
                <a:lnTo>
                  <a:pt x="0" y="162"/>
                </a:lnTo>
                <a:lnTo>
                  <a:pt x="0" y="0"/>
                </a:lnTo>
                <a:lnTo>
                  <a:pt x="503" y="0"/>
                </a:lnTo>
                <a:lnTo>
                  <a:pt x="1006"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4" name="Freeform 12"/>
          <p:cNvSpPr/>
          <p:nvPr/>
        </p:nvSpPr>
        <p:spPr bwMode="auto">
          <a:xfrm>
            <a:off x="2548514" y="2285596"/>
            <a:ext cx="3098917" cy="654125"/>
          </a:xfrm>
          <a:custGeom>
            <a:avLst/>
            <a:gdLst/>
            <a:ahLst/>
            <a:cxnLst>
              <a:cxn ang="0">
                <a:pos x="1420" y="0"/>
              </a:cxn>
              <a:cxn ang="0">
                <a:pos x="1516" y="161"/>
              </a:cxn>
              <a:cxn ang="0">
                <a:pos x="1420" y="320"/>
              </a:cxn>
              <a:cxn ang="0">
                <a:pos x="711" y="320"/>
              </a:cxn>
              <a:cxn ang="0">
                <a:pos x="0" y="320"/>
              </a:cxn>
              <a:cxn ang="0">
                <a:pos x="0" y="161"/>
              </a:cxn>
              <a:cxn ang="0">
                <a:pos x="0" y="0"/>
              </a:cxn>
              <a:cxn ang="0">
                <a:pos x="711" y="0"/>
              </a:cxn>
              <a:cxn ang="0">
                <a:pos x="1420" y="0"/>
              </a:cxn>
            </a:cxnLst>
            <a:rect l="0" t="0" r="r" b="b"/>
            <a:pathLst>
              <a:path w="1516" h="320">
                <a:moveTo>
                  <a:pt x="1420" y="0"/>
                </a:moveTo>
                <a:lnTo>
                  <a:pt x="1516" y="161"/>
                </a:lnTo>
                <a:lnTo>
                  <a:pt x="1420" y="320"/>
                </a:lnTo>
                <a:lnTo>
                  <a:pt x="711" y="320"/>
                </a:lnTo>
                <a:lnTo>
                  <a:pt x="0" y="320"/>
                </a:lnTo>
                <a:lnTo>
                  <a:pt x="0" y="161"/>
                </a:lnTo>
                <a:lnTo>
                  <a:pt x="0" y="0"/>
                </a:lnTo>
                <a:lnTo>
                  <a:pt x="711" y="0"/>
                </a:lnTo>
                <a:lnTo>
                  <a:pt x="1420" y="0"/>
                </a:lnTo>
                <a:close/>
              </a:path>
            </a:pathLst>
          </a:custGeom>
          <a:solidFill>
            <a:schemeClr val="tx1">
              <a:lumMod val="65000"/>
              <a:lumOff val="35000"/>
            </a:schemeClr>
          </a:solid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47" name="Content Placeholder 2"/>
          <p:cNvSpPr txBox="1"/>
          <p:nvPr/>
        </p:nvSpPr>
        <p:spPr>
          <a:xfrm rot="571904">
            <a:off x="502329" y="2124542"/>
            <a:ext cx="1766137" cy="3924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600" dirty="0" smtClean="0">
                <a:solidFill>
                  <a:schemeClr val="bg1"/>
                </a:solidFill>
              </a:rPr>
              <a:t>文本</a:t>
            </a:r>
            <a:endParaRPr lang="en-US" sz="1600" dirty="0">
              <a:solidFill>
                <a:schemeClr val="bg1"/>
              </a:solidFill>
            </a:endParaRPr>
          </a:p>
        </p:txBody>
      </p:sp>
      <p:sp>
        <p:nvSpPr>
          <p:cNvPr id="48" name="Content Placeholder 2"/>
          <p:cNvSpPr txBox="1"/>
          <p:nvPr/>
        </p:nvSpPr>
        <p:spPr>
          <a:xfrm rot="154861">
            <a:off x="510272" y="3020757"/>
            <a:ext cx="1766137" cy="3924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dirty="0" smtClean="0">
                <a:solidFill>
                  <a:schemeClr val="bg1"/>
                </a:solidFill>
              </a:rPr>
              <a:t>文本</a:t>
            </a:r>
            <a:endParaRPr lang="en-US" altLang="zh-CN" sz="1600" dirty="0">
              <a:solidFill>
                <a:schemeClr val="bg1"/>
              </a:solidFill>
            </a:endParaRPr>
          </a:p>
        </p:txBody>
      </p:sp>
      <p:sp>
        <p:nvSpPr>
          <p:cNvPr id="49" name="Content Placeholder 2"/>
          <p:cNvSpPr txBox="1"/>
          <p:nvPr/>
        </p:nvSpPr>
        <p:spPr>
          <a:xfrm rot="21259918">
            <a:off x="510036" y="3852383"/>
            <a:ext cx="1862417" cy="3924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dirty="0" smtClean="0">
                <a:solidFill>
                  <a:schemeClr val="bg1"/>
                </a:solidFill>
              </a:rPr>
              <a:t>文本</a:t>
            </a:r>
            <a:endParaRPr lang="en-US" altLang="zh-CN" sz="1600" dirty="0">
              <a:solidFill>
                <a:schemeClr val="bg1"/>
              </a:solidFill>
            </a:endParaRPr>
          </a:p>
        </p:txBody>
      </p:sp>
      <p:sp>
        <p:nvSpPr>
          <p:cNvPr id="51" name="Content Placeholder 2"/>
          <p:cNvSpPr txBox="1"/>
          <p:nvPr/>
        </p:nvSpPr>
        <p:spPr>
          <a:xfrm rot="20689005">
            <a:off x="579877" y="4700148"/>
            <a:ext cx="1766137" cy="3924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dirty="0" smtClean="0">
                <a:solidFill>
                  <a:schemeClr val="bg1"/>
                </a:solidFill>
              </a:rPr>
              <a:t>文本</a:t>
            </a:r>
            <a:endParaRPr lang="en-US" altLang="zh-CN" sz="1600" dirty="0">
              <a:solidFill>
                <a:schemeClr val="bg1"/>
              </a:solidFill>
            </a:endParaRPr>
          </a:p>
        </p:txBody>
      </p:sp>
      <p:sp>
        <p:nvSpPr>
          <p:cNvPr id="85" name="Freeform 12"/>
          <p:cNvSpPr>
            <a:spLocks noEditPoints="1"/>
          </p:cNvSpPr>
          <p:nvPr/>
        </p:nvSpPr>
        <p:spPr bwMode="auto">
          <a:xfrm>
            <a:off x="5917257" y="2471613"/>
            <a:ext cx="2042095" cy="271871"/>
          </a:xfrm>
          <a:custGeom>
            <a:avLst/>
            <a:gdLst/>
            <a:ahLst/>
            <a:cxnLst>
              <a:cxn ang="0">
                <a:pos x="639" y="51"/>
              </a:cxn>
              <a:cxn ang="0">
                <a:pos x="548" y="80"/>
              </a:cxn>
              <a:cxn ang="0">
                <a:pos x="548" y="80"/>
              </a:cxn>
              <a:cxn ang="0">
                <a:pos x="530" y="70"/>
              </a:cxn>
              <a:cxn ang="0">
                <a:pos x="530" y="70"/>
              </a:cxn>
              <a:cxn ang="0">
                <a:pos x="542" y="57"/>
              </a:cxn>
              <a:cxn ang="0">
                <a:pos x="554" y="63"/>
              </a:cxn>
              <a:cxn ang="0">
                <a:pos x="554" y="63"/>
              </a:cxn>
              <a:cxn ang="0">
                <a:pos x="613" y="51"/>
              </a:cxn>
              <a:cxn ang="0">
                <a:pos x="613" y="51"/>
              </a:cxn>
              <a:cxn ang="0">
                <a:pos x="0" y="55"/>
              </a:cxn>
              <a:cxn ang="0">
                <a:pos x="0" y="55"/>
              </a:cxn>
              <a:cxn ang="0">
                <a:pos x="2" y="37"/>
              </a:cxn>
              <a:cxn ang="0">
                <a:pos x="587" y="34"/>
              </a:cxn>
              <a:cxn ang="0">
                <a:pos x="587" y="34"/>
              </a:cxn>
              <a:cxn ang="0">
                <a:pos x="578" y="30"/>
              </a:cxn>
              <a:cxn ang="0">
                <a:pos x="578" y="30"/>
              </a:cxn>
              <a:cxn ang="0">
                <a:pos x="543" y="19"/>
              </a:cxn>
              <a:cxn ang="0">
                <a:pos x="543" y="19"/>
              </a:cxn>
              <a:cxn ang="0">
                <a:pos x="536" y="17"/>
              </a:cxn>
              <a:cxn ang="0">
                <a:pos x="536" y="17"/>
              </a:cxn>
              <a:cxn ang="0">
                <a:pos x="539" y="0"/>
              </a:cxn>
              <a:cxn ang="0">
                <a:pos x="627" y="18"/>
              </a:cxn>
              <a:cxn ang="0">
                <a:pos x="627" y="18"/>
              </a:cxn>
              <a:cxn ang="0">
                <a:pos x="663" y="30"/>
              </a:cxn>
              <a:cxn ang="0">
                <a:pos x="663" y="30"/>
              </a:cxn>
              <a:cxn ang="0">
                <a:pos x="674" y="34"/>
              </a:cxn>
              <a:cxn ang="0">
                <a:pos x="674" y="34"/>
              </a:cxn>
              <a:cxn ang="0">
                <a:pos x="671" y="51"/>
              </a:cxn>
              <a:cxn ang="0">
                <a:pos x="639" y="51"/>
              </a:cxn>
              <a:cxn ang="0">
                <a:pos x="0" y="55"/>
              </a:cxn>
              <a:cxn ang="0">
                <a:pos x="0" y="55"/>
              </a:cxn>
              <a:cxn ang="0">
                <a:pos x="0" y="55"/>
              </a:cxn>
              <a:cxn ang="0">
                <a:pos x="0" y="55"/>
              </a:cxn>
              <a:cxn ang="0">
                <a:pos x="0" y="55"/>
              </a:cxn>
            </a:cxnLst>
            <a:rect l="0" t="0" r="r" b="b"/>
            <a:pathLst>
              <a:path w="674" h="90">
                <a:moveTo>
                  <a:pt x="639" y="51"/>
                </a:moveTo>
                <a:cubicBezTo>
                  <a:pt x="618" y="75"/>
                  <a:pt x="579" y="90"/>
                  <a:pt x="548" y="80"/>
                </a:cubicBezTo>
                <a:cubicBezTo>
                  <a:pt x="548" y="80"/>
                  <a:pt x="548" y="80"/>
                  <a:pt x="548" y="80"/>
                </a:cubicBezTo>
                <a:cubicBezTo>
                  <a:pt x="542" y="78"/>
                  <a:pt x="536" y="75"/>
                  <a:pt x="530" y="70"/>
                </a:cubicBezTo>
                <a:cubicBezTo>
                  <a:pt x="530" y="70"/>
                  <a:pt x="530" y="70"/>
                  <a:pt x="530" y="70"/>
                </a:cubicBezTo>
                <a:cubicBezTo>
                  <a:pt x="542" y="57"/>
                  <a:pt x="542" y="57"/>
                  <a:pt x="542" y="57"/>
                </a:cubicBezTo>
                <a:cubicBezTo>
                  <a:pt x="546" y="60"/>
                  <a:pt x="549" y="62"/>
                  <a:pt x="554" y="63"/>
                </a:cubicBezTo>
                <a:cubicBezTo>
                  <a:pt x="554" y="63"/>
                  <a:pt x="554" y="63"/>
                  <a:pt x="554" y="63"/>
                </a:cubicBezTo>
                <a:cubicBezTo>
                  <a:pt x="570" y="69"/>
                  <a:pt x="595" y="63"/>
                  <a:pt x="613" y="51"/>
                </a:cubicBezTo>
                <a:cubicBezTo>
                  <a:pt x="613" y="51"/>
                  <a:pt x="613" y="51"/>
                  <a:pt x="613" y="51"/>
                </a:cubicBezTo>
                <a:cubicBezTo>
                  <a:pt x="413" y="53"/>
                  <a:pt x="197" y="78"/>
                  <a:pt x="0" y="55"/>
                </a:cubicBezTo>
                <a:cubicBezTo>
                  <a:pt x="0" y="55"/>
                  <a:pt x="0" y="55"/>
                  <a:pt x="0" y="55"/>
                </a:cubicBezTo>
                <a:cubicBezTo>
                  <a:pt x="2" y="37"/>
                  <a:pt x="2" y="37"/>
                  <a:pt x="2" y="37"/>
                </a:cubicBezTo>
                <a:cubicBezTo>
                  <a:pt x="188" y="59"/>
                  <a:pt x="393" y="37"/>
                  <a:pt x="587" y="34"/>
                </a:cubicBezTo>
                <a:cubicBezTo>
                  <a:pt x="587" y="34"/>
                  <a:pt x="587" y="34"/>
                  <a:pt x="587" y="34"/>
                </a:cubicBezTo>
                <a:cubicBezTo>
                  <a:pt x="584" y="33"/>
                  <a:pt x="581" y="31"/>
                  <a:pt x="578" y="30"/>
                </a:cubicBezTo>
                <a:cubicBezTo>
                  <a:pt x="578" y="30"/>
                  <a:pt x="578" y="30"/>
                  <a:pt x="578" y="30"/>
                </a:cubicBezTo>
                <a:cubicBezTo>
                  <a:pt x="566" y="27"/>
                  <a:pt x="555" y="23"/>
                  <a:pt x="543" y="19"/>
                </a:cubicBezTo>
                <a:cubicBezTo>
                  <a:pt x="543" y="19"/>
                  <a:pt x="543" y="19"/>
                  <a:pt x="543" y="19"/>
                </a:cubicBezTo>
                <a:cubicBezTo>
                  <a:pt x="541" y="18"/>
                  <a:pt x="538" y="18"/>
                  <a:pt x="536" y="17"/>
                </a:cubicBezTo>
                <a:cubicBezTo>
                  <a:pt x="536" y="17"/>
                  <a:pt x="536" y="17"/>
                  <a:pt x="536" y="17"/>
                </a:cubicBezTo>
                <a:cubicBezTo>
                  <a:pt x="539" y="0"/>
                  <a:pt x="539" y="0"/>
                  <a:pt x="539" y="0"/>
                </a:cubicBezTo>
                <a:cubicBezTo>
                  <a:pt x="570" y="1"/>
                  <a:pt x="599" y="9"/>
                  <a:pt x="627" y="18"/>
                </a:cubicBezTo>
                <a:cubicBezTo>
                  <a:pt x="627" y="18"/>
                  <a:pt x="627" y="18"/>
                  <a:pt x="627" y="18"/>
                </a:cubicBezTo>
                <a:cubicBezTo>
                  <a:pt x="639" y="22"/>
                  <a:pt x="651" y="26"/>
                  <a:pt x="663" y="30"/>
                </a:cubicBezTo>
                <a:cubicBezTo>
                  <a:pt x="663" y="30"/>
                  <a:pt x="663" y="30"/>
                  <a:pt x="663" y="30"/>
                </a:cubicBezTo>
                <a:cubicBezTo>
                  <a:pt x="667" y="31"/>
                  <a:pt x="670" y="33"/>
                  <a:pt x="674" y="34"/>
                </a:cubicBezTo>
                <a:cubicBezTo>
                  <a:pt x="674" y="34"/>
                  <a:pt x="674" y="34"/>
                  <a:pt x="674" y="34"/>
                </a:cubicBezTo>
                <a:cubicBezTo>
                  <a:pt x="671" y="51"/>
                  <a:pt x="671" y="51"/>
                  <a:pt x="671" y="51"/>
                </a:cubicBezTo>
                <a:cubicBezTo>
                  <a:pt x="661" y="51"/>
                  <a:pt x="650" y="51"/>
                  <a:pt x="639" y="51"/>
                </a:cubicBezTo>
                <a:close/>
                <a:moveTo>
                  <a:pt x="0" y="55"/>
                </a:moveTo>
                <a:cubicBezTo>
                  <a:pt x="0" y="55"/>
                  <a:pt x="0" y="55"/>
                  <a:pt x="0" y="55"/>
                </a:cubicBezTo>
                <a:cubicBezTo>
                  <a:pt x="0" y="55"/>
                  <a:pt x="0" y="55"/>
                  <a:pt x="0" y="55"/>
                </a:cubicBezTo>
                <a:cubicBezTo>
                  <a:pt x="0" y="55"/>
                  <a:pt x="0" y="55"/>
                  <a:pt x="0" y="55"/>
                </a:cubicBezTo>
                <a:cubicBezTo>
                  <a:pt x="0" y="55"/>
                  <a:pt x="0" y="55"/>
                  <a:pt x="0" y="55"/>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6" name="Freeform 12"/>
          <p:cNvSpPr>
            <a:spLocks noEditPoints="1"/>
          </p:cNvSpPr>
          <p:nvPr/>
        </p:nvSpPr>
        <p:spPr bwMode="auto">
          <a:xfrm>
            <a:off x="5898860" y="3180929"/>
            <a:ext cx="2042095" cy="271871"/>
          </a:xfrm>
          <a:custGeom>
            <a:avLst/>
            <a:gdLst/>
            <a:ahLst/>
            <a:cxnLst>
              <a:cxn ang="0">
                <a:pos x="639" y="51"/>
              </a:cxn>
              <a:cxn ang="0">
                <a:pos x="548" y="80"/>
              </a:cxn>
              <a:cxn ang="0">
                <a:pos x="548" y="80"/>
              </a:cxn>
              <a:cxn ang="0">
                <a:pos x="530" y="70"/>
              </a:cxn>
              <a:cxn ang="0">
                <a:pos x="530" y="70"/>
              </a:cxn>
              <a:cxn ang="0">
                <a:pos x="542" y="57"/>
              </a:cxn>
              <a:cxn ang="0">
                <a:pos x="554" y="63"/>
              </a:cxn>
              <a:cxn ang="0">
                <a:pos x="554" y="63"/>
              </a:cxn>
              <a:cxn ang="0">
                <a:pos x="613" y="51"/>
              </a:cxn>
              <a:cxn ang="0">
                <a:pos x="613" y="51"/>
              </a:cxn>
              <a:cxn ang="0">
                <a:pos x="0" y="55"/>
              </a:cxn>
              <a:cxn ang="0">
                <a:pos x="0" y="55"/>
              </a:cxn>
              <a:cxn ang="0">
                <a:pos x="2" y="37"/>
              </a:cxn>
              <a:cxn ang="0">
                <a:pos x="587" y="34"/>
              </a:cxn>
              <a:cxn ang="0">
                <a:pos x="587" y="34"/>
              </a:cxn>
              <a:cxn ang="0">
                <a:pos x="578" y="30"/>
              </a:cxn>
              <a:cxn ang="0">
                <a:pos x="578" y="30"/>
              </a:cxn>
              <a:cxn ang="0">
                <a:pos x="543" y="19"/>
              </a:cxn>
              <a:cxn ang="0">
                <a:pos x="543" y="19"/>
              </a:cxn>
              <a:cxn ang="0">
                <a:pos x="536" y="17"/>
              </a:cxn>
              <a:cxn ang="0">
                <a:pos x="536" y="17"/>
              </a:cxn>
              <a:cxn ang="0">
                <a:pos x="539" y="0"/>
              </a:cxn>
              <a:cxn ang="0">
                <a:pos x="627" y="18"/>
              </a:cxn>
              <a:cxn ang="0">
                <a:pos x="627" y="18"/>
              </a:cxn>
              <a:cxn ang="0">
                <a:pos x="663" y="30"/>
              </a:cxn>
              <a:cxn ang="0">
                <a:pos x="663" y="30"/>
              </a:cxn>
              <a:cxn ang="0">
                <a:pos x="674" y="34"/>
              </a:cxn>
              <a:cxn ang="0">
                <a:pos x="674" y="34"/>
              </a:cxn>
              <a:cxn ang="0">
                <a:pos x="671" y="51"/>
              </a:cxn>
              <a:cxn ang="0">
                <a:pos x="639" y="51"/>
              </a:cxn>
              <a:cxn ang="0">
                <a:pos x="0" y="55"/>
              </a:cxn>
              <a:cxn ang="0">
                <a:pos x="0" y="55"/>
              </a:cxn>
              <a:cxn ang="0">
                <a:pos x="0" y="55"/>
              </a:cxn>
              <a:cxn ang="0">
                <a:pos x="0" y="55"/>
              </a:cxn>
              <a:cxn ang="0">
                <a:pos x="0" y="55"/>
              </a:cxn>
            </a:cxnLst>
            <a:rect l="0" t="0" r="r" b="b"/>
            <a:pathLst>
              <a:path w="674" h="90">
                <a:moveTo>
                  <a:pt x="639" y="51"/>
                </a:moveTo>
                <a:cubicBezTo>
                  <a:pt x="618" y="75"/>
                  <a:pt x="579" y="90"/>
                  <a:pt x="548" y="80"/>
                </a:cubicBezTo>
                <a:cubicBezTo>
                  <a:pt x="548" y="80"/>
                  <a:pt x="548" y="80"/>
                  <a:pt x="548" y="80"/>
                </a:cubicBezTo>
                <a:cubicBezTo>
                  <a:pt x="542" y="78"/>
                  <a:pt x="536" y="75"/>
                  <a:pt x="530" y="70"/>
                </a:cubicBezTo>
                <a:cubicBezTo>
                  <a:pt x="530" y="70"/>
                  <a:pt x="530" y="70"/>
                  <a:pt x="530" y="70"/>
                </a:cubicBezTo>
                <a:cubicBezTo>
                  <a:pt x="542" y="57"/>
                  <a:pt x="542" y="57"/>
                  <a:pt x="542" y="57"/>
                </a:cubicBezTo>
                <a:cubicBezTo>
                  <a:pt x="546" y="60"/>
                  <a:pt x="549" y="62"/>
                  <a:pt x="554" y="63"/>
                </a:cubicBezTo>
                <a:cubicBezTo>
                  <a:pt x="554" y="63"/>
                  <a:pt x="554" y="63"/>
                  <a:pt x="554" y="63"/>
                </a:cubicBezTo>
                <a:cubicBezTo>
                  <a:pt x="570" y="69"/>
                  <a:pt x="595" y="63"/>
                  <a:pt x="613" y="51"/>
                </a:cubicBezTo>
                <a:cubicBezTo>
                  <a:pt x="613" y="51"/>
                  <a:pt x="613" y="51"/>
                  <a:pt x="613" y="51"/>
                </a:cubicBezTo>
                <a:cubicBezTo>
                  <a:pt x="413" y="53"/>
                  <a:pt x="197" y="78"/>
                  <a:pt x="0" y="55"/>
                </a:cubicBezTo>
                <a:cubicBezTo>
                  <a:pt x="0" y="55"/>
                  <a:pt x="0" y="55"/>
                  <a:pt x="0" y="55"/>
                </a:cubicBezTo>
                <a:cubicBezTo>
                  <a:pt x="2" y="37"/>
                  <a:pt x="2" y="37"/>
                  <a:pt x="2" y="37"/>
                </a:cubicBezTo>
                <a:cubicBezTo>
                  <a:pt x="188" y="59"/>
                  <a:pt x="393" y="37"/>
                  <a:pt x="587" y="34"/>
                </a:cubicBezTo>
                <a:cubicBezTo>
                  <a:pt x="587" y="34"/>
                  <a:pt x="587" y="34"/>
                  <a:pt x="587" y="34"/>
                </a:cubicBezTo>
                <a:cubicBezTo>
                  <a:pt x="584" y="33"/>
                  <a:pt x="581" y="31"/>
                  <a:pt x="578" y="30"/>
                </a:cubicBezTo>
                <a:cubicBezTo>
                  <a:pt x="578" y="30"/>
                  <a:pt x="578" y="30"/>
                  <a:pt x="578" y="30"/>
                </a:cubicBezTo>
                <a:cubicBezTo>
                  <a:pt x="566" y="27"/>
                  <a:pt x="555" y="23"/>
                  <a:pt x="543" y="19"/>
                </a:cubicBezTo>
                <a:cubicBezTo>
                  <a:pt x="543" y="19"/>
                  <a:pt x="543" y="19"/>
                  <a:pt x="543" y="19"/>
                </a:cubicBezTo>
                <a:cubicBezTo>
                  <a:pt x="541" y="18"/>
                  <a:pt x="538" y="18"/>
                  <a:pt x="536" y="17"/>
                </a:cubicBezTo>
                <a:cubicBezTo>
                  <a:pt x="536" y="17"/>
                  <a:pt x="536" y="17"/>
                  <a:pt x="536" y="17"/>
                </a:cubicBezTo>
                <a:cubicBezTo>
                  <a:pt x="539" y="0"/>
                  <a:pt x="539" y="0"/>
                  <a:pt x="539" y="0"/>
                </a:cubicBezTo>
                <a:cubicBezTo>
                  <a:pt x="570" y="1"/>
                  <a:pt x="599" y="9"/>
                  <a:pt x="627" y="18"/>
                </a:cubicBezTo>
                <a:cubicBezTo>
                  <a:pt x="627" y="18"/>
                  <a:pt x="627" y="18"/>
                  <a:pt x="627" y="18"/>
                </a:cubicBezTo>
                <a:cubicBezTo>
                  <a:pt x="639" y="22"/>
                  <a:pt x="651" y="26"/>
                  <a:pt x="663" y="30"/>
                </a:cubicBezTo>
                <a:cubicBezTo>
                  <a:pt x="663" y="30"/>
                  <a:pt x="663" y="30"/>
                  <a:pt x="663" y="30"/>
                </a:cubicBezTo>
                <a:cubicBezTo>
                  <a:pt x="667" y="31"/>
                  <a:pt x="670" y="33"/>
                  <a:pt x="674" y="34"/>
                </a:cubicBezTo>
                <a:cubicBezTo>
                  <a:pt x="674" y="34"/>
                  <a:pt x="674" y="34"/>
                  <a:pt x="674" y="34"/>
                </a:cubicBezTo>
                <a:cubicBezTo>
                  <a:pt x="671" y="51"/>
                  <a:pt x="671" y="51"/>
                  <a:pt x="671" y="51"/>
                </a:cubicBezTo>
                <a:cubicBezTo>
                  <a:pt x="661" y="51"/>
                  <a:pt x="650" y="51"/>
                  <a:pt x="639" y="51"/>
                </a:cubicBezTo>
                <a:close/>
                <a:moveTo>
                  <a:pt x="0" y="55"/>
                </a:moveTo>
                <a:cubicBezTo>
                  <a:pt x="0" y="55"/>
                  <a:pt x="0" y="55"/>
                  <a:pt x="0" y="55"/>
                </a:cubicBezTo>
                <a:cubicBezTo>
                  <a:pt x="0" y="55"/>
                  <a:pt x="0" y="55"/>
                  <a:pt x="0" y="55"/>
                </a:cubicBezTo>
                <a:cubicBezTo>
                  <a:pt x="0" y="55"/>
                  <a:pt x="0" y="55"/>
                  <a:pt x="0" y="55"/>
                </a:cubicBezTo>
                <a:cubicBezTo>
                  <a:pt x="0" y="55"/>
                  <a:pt x="0" y="55"/>
                  <a:pt x="0" y="55"/>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7" name="Freeform 12"/>
          <p:cNvSpPr>
            <a:spLocks noEditPoints="1"/>
          </p:cNvSpPr>
          <p:nvPr/>
        </p:nvSpPr>
        <p:spPr bwMode="auto">
          <a:xfrm>
            <a:off x="5898860" y="3828945"/>
            <a:ext cx="2042095" cy="271871"/>
          </a:xfrm>
          <a:custGeom>
            <a:avLst/>
            <a:gdLst/>
            <a:ahLst/>
            <a:cxnLst>
              <a:cxn ang="0">
                <a:pos x="639" y="51"/>
              </a:cxn>
              <a:cxn ang="0">
                <a:pos x="548" y="80"/>
              </a:cxn>
              <a:cxn ang="0">
                <a:pos x="548" y="80"/>
              </a:cxn>
              <a:cxn ang="0">
                <a:pos x="530" y="70"/>
              </a:cxn>
              <a:cxn ang="0">
                <a:pos x="530" y="70"/>
              </a:cxn>
              <a:cxn ang="0">
                <a:pos x="542" y="57"/>
              </a:cxn>
              <a:cxn ang="0">
                <a:pos x="554" y="63"/>
              </a:cxn>
              <a:cxn ang="0">
                <a:pos x="554" y="63"/>
              </a:cxn>
              <a:cxn ang="0">
                <a:pos x="613" y="51"/>
              </a:cxn>
              <a:cxn ang="0">
                <a:pos x="613" y="51"/>
              </a:cxn>
              <a:cxn ang="0">
                <a:pos x="0" y="55"/>
              </a:cxn>
              <a:cxn ang="0">
                <a:pos x="0" y="55"/>
              </a:cxn>
              <a:cxn ang="0">
                <a:pos x="2" y="37"/>
              </a:cxn>
              <a:cxn ang="0">
                <a:pos x="587" y="34"/>
              </a:cxn>
              <a:cxn ang="0">
                <a:pos x="587" y="34"/>
              </a:cxn>
              <a:cxn ang="0">
                <a:pos x="578" y="30"/>
              </a:cxn>
              <a:cxn ang="0">
                <a:pos x="578" y="30"/>
              </a:cxn>
              <a:cxn ang="0">
                <a:pos x="543" y="19"/>
              </a:cxn>
              <a:cxn ang="0">
                <a:pos x="543" y="19"/>
              </a:cxn>
              <a:cxn ang="0">
                <a:pos x="536" y="17"/>
              </a:cxn>
              <a:cxn ang="0">
                <a:pos x="536" y="17"/>
              </a:cxn>
              <a:cxn ang="0">
                <a:pos x="539" y="0"/>
              </a:cxn>
              <a:cxn ang="0">
                <a:pos x="627" y="18"/>
              </a:cxn>
              <a:cxn ang="0">
                <a:pos x="627" y="18"/>
              </a:cxn>
              <a:cxn ang="0">
                <a:pos x="663" y="30"/>
              </a:cxn>
              <a:cxn ang="0">
                <a:pos x="663" y="30"/>
              </a:cxn>
              <a:cxn ang="0">
                <a:pos x="674" y="34"/>
              </a:cxn>
              <a:cxn ang="0">
                <a:pos x="674" y="34"/>
              </a:cxn>
              <a:cxn ang="0">
                <a:pos x="671" y="51"/>
              </a:cxn>
              <a:cxn ang="0">
                <a:pos x="639" y="51"/>
              </a:cxn>
              <a:cxn ang="0">
                <a:pos x="0" y="55"/>
              </a:cxn>
              <a:cxn ang="0">
                <a:pos x="0" y="55"/>
              </a:cxn>
              <a:cxn ang="0">
                <a:pos x="0" y="55"/>
              </a:cxn>
              <a:cxn ang="0">
                <a:pos x="0" y="55"/>
              </a:cxn>
              <a:cxn ang="0">
                <a:pos x="0" y="55"/>
              </a:cxn>
            </a:cxnLst>
            <a:rect l="0" t="0" r="r" b="b"/>
            <a:pathLst>
              <a:path w="674" h="90">
                <a:moveTo>
                  <a:pt x="639" y="51"/>
                </a:moveTo>
                <a:cubicBezTo>
                  <a:pt x="618" y="75"/>
                  <a:pt x="579" y="90"/>
                  <a:pt x="548" y="80"/>
                </a:cubicBezTo>
                <a:cubicBezTo>
                  <a:pt x="548" y="80"/>
                  <a:pt x="548" y="80"/>
                  <a:pt x="548" y="80"/>
                </a:cubicBezTo>
                <a:cubicBezTo>
                  <a:pt x="542" y="78"/>
                  <a:pt x="536" y="75"/>
                  <a:pt x="530" y="70"/>
                </a:cubicBezTo>
                <a:cubicBezTo>
                  <a:pt x="530" y="70"/>
                  <a:pt x="530" y="70"/>
                  <a:pt x="530" y="70"/>
                </a:cubicBezTo>
                <a:cubicBezTo>
                  <a:pt x="542" y="57"/>
                  <a:pt x="542" y="57"/>
                  <a:pt x="542" y="57"/>
                </a:cubicBezTo>
                <a:cubicBezTo>
                  <a:pt x="546" y="60"/>
                  <a:pt x="549" y="62"/>
                  <a:pt x="554" y="63"/>
                </a:cubicBezTo>
                <a:cubicBezTo>
                  <a:pt x="554" y="63"/>
                  <a:pt x="554" y="63"/>
                  <a:pt x="554" y="63"/>
                </a:cubicBezTo>
                <a:cubicBezTo>
                  <a:pt x="570" y="69"/>
                  <a:pt x="595" y="63"/>
                  <a:pt x="613" y="51"/>
                </a:cubicBezTo>
                <a:cubicBezTo>
                  <a:pt x="613" y="51"/>
                  <a:pt x="613" y="51"/>
                  <a:pt x="613" y="51"/>
                </a:cubicBezTo>
                <a:cubicBezTo>
                  <a:pt x="413" y="53"/>
                  <a:pt x="197" y="78"/>
                  <a:pt x="0" y="55"/>
                </a:cubicBezTo>
                <a:cubicBezTo>
                  <a:pt x="0" y="55"/>
                  <a:pt x="0" y="55"/>
                  <a:pt x="0" y="55"/>
                </a:cubicBezTo>
                <a:cubicBezTo>
                  <a:pt x="2" y="37"/>
                  <a:pt x="2" y="37"/>
                  <a:pt x="2" y="37"/>
                </a:cubicBezTo>
                <a:cubicBezTo>
                  <a:pt x="188" y="59"/>
                  <a:pt x="393" y="37"/>
                  <a:pt x="587" y="34"/>
                </a:cubicBezTo>
                <a:cubicBezTo>
                  <a:pt x="587" y="34"/>
                  <a:pt x="587" y="34"/>
                  <a:pt x="587" y="34"/>
                </a:cubicBezTo>
                <a:cubicBezTo>
                  <a:pt x="584" y="33"/>
                  <a:pt x="581" y="31"/>
                  <a:pt x="578" y="30"/>
                </a:cubicBezTo>
                <a:cubicBezTo>
                  <a:pt x="578" y="30"/>
                  <a:pt x="578" y="30"/>
                  <a:pt x="578" y="30"/>
                </a:cubicBezTo>
                <a:cubicBezTo>
                  <a:pt x="566" y="27"/>
                  <a:pt x="555" y="23"/>
                  <a:pt x="543" y="19"/>
                </a:cubicBezTo>
                <a:cubicBezTo>
                  <a:pt x="543" y="19"/>
                  <a:pt x="543" y="19"/>
                  <a:pt x="543" y="19"/>
                </a:cubicBezTo>
                <a:cubicBezTo>
                  <a:pt x="541" y="18"/>
                  <a:pt x="538" y="18"/>
                  <a:pt x="536" y="17"/>
                </a:cubicBezTo>
                <a:cubicBezTo>
                  <a:pt x="536" y="17"/>
                  <a:pt x="536" y="17"/>
                  <a:pt x="536" y="17"/>
                </a:cubicBezTo>
                <a:cubicBezTo>
                  <a:pt x="539" y="0"/>
                  <a:pt x="539" y="0"/>
                  <a:pt x="539" y="0"/>
                </a:cubicBezTo>
                <a:cubicBezTo>
                  <a:pt x="570" y="1"/>
                  <a:pt x="599" y="9"/>
                  <a:pt x="627" y="18"/>
                </a:cubicBezTo>
                <a:cubicBezTo>
                  <a:pt x="627" y="18"/>
                  <a:pt x="627" y="18"/>
                  <a:pt x="627" y="18"/>
                </a:cubicBezTo>
                <a:cubicBezTo>
                  <a:pt x="639" y="22"/>
                  <a:pt x="651" y="26"/>
                  <a:pt x="663" y="30"/>
                </a:cubicBezTo>
                <a:cubicBezTo>
                  <a:pt x="663" y="30"/>
                  <a:pt x="663" y="30"/>
                  <a:pt x="663" y="30"/>
                </a:cubicBezTo>
                <a:cubicBezTo>
                  <a:pt x="667" y="31"/>
                  <a:pt x="670" y="33"/>
                  <a:pt x="674" y="34"/>
                </a:cubicBezTo>
                <a:cubicBezTo>
                  <a:pt x="674" y="34"/>
                  <a:pt x="674" y="34"/>
                  <a:pt x="674" y="34"/>
                </a:cubicBezTo>
                <a:cubicBezTo>
                  <a:pt x="671" y="51"/>
                  <a:pt x="671" y="51"/>
                  <a:pt x="671" y="51"/>
                </a:cubicBezTo>
                <a:cubicBezTo>
                  <a:pt x="661" y="51"/>
                  <a:pt x="650" y="51"/>
                  <a:pt x="639" y="51"/>
                </a:cubicBezTo>
                <a:close/>
                <a:moveTo>
                  <a:pt x="0" y="55"/>
                </a:moveTo>
                <a:cubicBezTo>
                  <a:pt x="0" y="55"/>
                  <a:pt x="0" y="55"/>
                  <a:pt x="0" y="55"/>
                </a:cubicBezTo>
                <a:cubicBezTo>
                  <a:pt x="0" y="55"/>
                  <a:pt x="0" y="55"/>
                  <a:pt x="0" y="55"/>
                </a:cubicBezTo>
                <a:cubicBezTo>
                  <a:pt x="0" y="55"/>
                  <a:pt x="0" y="55"/>
                  <a:pt x="0" y="55"/>
                </a:cubicBezTo>
                <a:cubicBezTo>
                  <a:pt x="0" y="55"/>
                  <a:pt x="0" y="55"/>
                  <a:pt x="0" y="55"/>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88" name="Freeform 12"/>
          <p:cNvSpPr>
            <a:spLocks noEditPoints="1"/>
          </p:cNvSpPr>
          <p:nvPr/>
        </p:nvSpPr>
        <p:spPr bwMode="auto">
          <a:xfrm>
            <a:off x="5917257" y="4554591"/>
            <a:ext cx="2042095" cy="271871"/>
          </a:xfrm>
          <a:custGeom>
            <a:avLst/>
            <a:gdLst/>
            <a:ahLst/>
            <a:cxnLst>
              <a:cxn ang="0">
                <a:pos x="639" y="51"/>
              </a:cxn>
              <a:cxn ang="0">
                <a:pos x="548" y="80"/>
              </a:cxn>
              <a:cxn ang="0">
                <a:pos x="548" y="80"/>
              </a:cxn>
              <a:cxn ang="0">
                <a:pos x="530" y="70"/>
              </a:cxn>
              <a:cxn ang="0">
                <a:pos x="530" y="70"/>
              </a:cxn>
              <a:cxn ang="0">
                <a:pos x="542" y="57"/>
              </a:cxn>
              <a:cxn ang="0">
                <a:pos x="554" y="63"/>
              </a:cxn>
              <a:cxn ang="0">
                <a:pos x="554" y="63"/>
              </a:cxn>
              <a:cxn ang="0">
                <a:pos x="613" y="51"/>
              </a:cxn>
              <a:cxn ang="0">
                <a:pos x="613" y="51"/>
              </a:cxn>
              <a:cxn ang="0">
                <a:pos x="0" y="55"/>
              </a:cxn>
              <a:cxn ang="0">
                <a:pos x="0" y="55"/>
              </a:cxn>
              <a:cxn ang="0">
                <a:pos x="2" y="37"/>
              </a:cxn>
              <a:cxn ang="0">
                <a:pos x="587" y="34"/>
              </a:cxn>
              <a:cxn ang="0">
                <a:pos x="587" y="34"/>
              </a:cxn>
              <a:cxn ang="0">
                <a:pos x="578" y="30"/>
              </a:cxn>
              <a:cxn ang="0">
                <a:pos x="578" y="30"/>
              </a:cxn>
              <a:cxn ang="0">
                <a:pos x="543" y="19"/>
              </a:cxn>
              <a:cxn ang="0">
                <a:pos x="543" y="19"/>
              </a:cxn>
              <a:cxn ang="0">
                <a:pos x="536" y="17"/>
              </a:cxn>
              <a:cxn ang="0">
                <a:pos x="536" y="17"/>
              </a:cxn>
              <a:cxn ang="0">
                <a:pos x="539" y="0"/>
              </a:cxn>
              <a:cxn ang="0">
                <a:pos x="627" y="18"/>
              </a:cxn>
              <a:cxn ang="0">
                <a:pos x="627" y="18"/>
              </a:cxn>
              <a:cxn ang="0">
                <a:pos x="663" y="30"/>
              </a:cxn>
              <a:cxn ang="0">
                <a:pos x="663" y="30"/>
              </a:cxn>
              <a:cxn ang="0">
                <a:pos x="674" y="34"/>
              </a:cxn>
              <a:cxn ang="0">
                <a:pos x="674" y="34"/>
              </a:cxn>
              <a:cxn ang="0">
                <a:pos x="671" y="51"/>
              </a:cxn>
              <a:cxn ang="0">
                <a:pos x="639" y="51"/>
              </a:cxn>
              <a:cxn ang="0">
                <a:pos x="0" y="55"/>
              </a:cxn>
              <a:cxn ang="0">
                <a:pos x="0" y="55"/>
              </a:cxn>
              <a:cxn ang="0">
                <a:pos x="0" y="55"/>
              </a:cxn>
              <a:cxn ang="0">
                <a:pos x="0" y="55"/>
              </a:cxn>
              <a:cxn ang="0">
                <a:pos x="0" y="55"/>
              </a:cxn>
            </a:cxnLst>
            <a:rect l="0" t="0" r="r" b="b"/>
            <a:pathLst>
              <a:path w="674" h="90">
                <a:moveTo>
                  <a:pt x="639" y="51"/>
                </a:moveTo>
                <a:cubicBezTo>
                  <a:pt x="618" y="75"/>
                  <a:pt x="579" y="90"/>
                  <a:pt x="548" y="80"/>
                </a:cubicBezTo>
                <a:cubicBezTo>
                  <a:pt x="548" y="80"/>
                  <a:pt x="548" y="80"/>
                  <a:pt x="548" y="80"/>
                </a:cubicBezTo>
                <a:cubicBezTo>
                  <a:pt x="542" y="78"/>
                  <a:pt x="536" y="75"/>
                  <a:pt x="530" y="70"/>
                </a:cubicBezTo>
                <a:cubicBezTo>
                  <a:pt x="530" y="70"/>
                  <a:pt x="530" y="70"/>
                  <a:pt x="530" y="70"/>
                </a:cubicBezTo>
                <a:cubicBezTo>
                  <a:pt x="542" y="57"/>
                  <a:pt x="542" y="57"/>
                  <a:pt x="542" y="57"/>
                </a:cubicBezTo>
                <a:cubicBezTo>
                  <a:pt x="546" y="60"/>
                  <a:pt x="549" y="62"/>
                  <a:pt x="554" y="63"/>
                </a:cubicBezTo>
                <a:cubicBezTo>
                  <a:pt x="554" y="63"/>
                  <a:pt x="554" y="63"/>
                  <a:pt x="554" y="63"/>
                </a:cubicBezTo>
                <a:cubicBezTo>
                  <a:pt x="570" y="69"/>
                  <a:pt x="595" y="63"/>
                  <a:pt x="613" y="51"/>
                </a:cubicBezTo>
                <a:cubicBezTo>
                  <a:pt x="613" y="51"/>
                  <a:pt x="613" y="51"/>
                  <a:pt x="613" y="51"/>
                </a:cubicBezTo>
                <a:cubicBezTo>
                  <a:pt x="413" y="53"/>
                  <a:pt x="197" y="78"/>
                  <a:pt x="0" y="55"/>
                </a:cubicBezTo>
                <a:cubicBezTo>
                  <a:pt x="0" y="55"/>
                  <a:pt x="0" y="55"/>
                  <a:pt x="0" y="55"/>
                </a:cubicBezTo>
                <a:cubicBezTo>
                  <a:pt x="2" y="37"/>
                  <a:pt x="2" y="37"/>
                  <a:pt x="2" y="37"/>
                </a:cubicBezTo>
                <a:cubicBezTo>
                  <a:pt x="188" y="59"/>
                  <a:pt x="393" y="37"/>
                  <a:pt x="587" y="34"/>
                </a:cubicBezTo>
                <a:cubicBezTo>
                  <a:pt x="587" y="34"/>
                  <a:pt x="587" y="34"/>
                  <a:pt x="587" y="34"/>
                </a:cubicBezTo>
                <a:cubicBezTo>
                  <a:pt x="584" y="33"/>
                  <a:pt x="581" y="31"/>
                  <a:pt x="578" y="30"/>
                </a:cubicBezTo>
                <a:cubicBezTo>
                  <a:pt x="578" y="30"/>
                  <a:pt x="578" y="30"/>
                  <a:pt x="578" y="30"/>
                </a:cubicBezTo>
                <a:cubicBezTo>
                  <a:pt x="566" y="27"/>
                  <a:pt x="555" y="23"/>
                  <a:pt x="543" y="19"/>
                </a:cubicBezTo>
                <a:cubicBezTo>
                  <a:pt x="543" y="19"/>
                  <a:pt x="543" y="19"/>
                  <a:pt x="543" y="19"/>
                </a:cubicBezTo>
                <a:cubicBezTo>
                  <a:pt x="541" y="18"/>
                  <a:pt x="538" y="18"/>
                  <a:pt x="536" y="17"/>
                </a:cubicBezTo>
                <a:cubicBezTo>
                  <a:pt x="536" y="17"/>
                  <a:pt x="536" y="17"/>
                  <a:pt x="536" y="17"/>
                </a:cubicBezTo>
                <a:cubicBezTo>
                  <a:pt x="539" y="0"/>
                  <a:pt x="539" y="0"/>
                  <a:pt x="539" y="0"/>
                </a:cubicBezTo>
                <a:cubicBezTo>
                  <a:pt x="570" y="1"/>
                  <a:pt x="599" y="9"/>
                  <a:pt x="627" y="18"/>
                </a:cubicBezTo>
                <a:cubicBezTo>
                  <a:pt x="627" y="18"/>
                  <a:pt x="627" y="18"/>
                  <a:pt x="627" y="18"/>
                </a:cubicBezTo>
                <a:cubicBezTo>
                  <a:pt x="639" y="22"/>
                  <a:pt x="651" y="26"/>
                  <a:pt x="663" y="30"/>
                </a:cubicBezTo>
                <a:cubicBezTo>
                  <a:pt x="663" y="30"/>
                  <a:pt x="663" y="30"/>
                  <a:pt x="663" y="30"/>
                </a:cubicBezTo>
                <a:cubicBezTo>
                  <a:pt x="667" y="31"/>
                  <a:pt x="670" y="33"/>
                  <a:pt x="674" y="34"/>
                </a:cubicBezTo>
                <a:cubicBezTo>
                  <a:pt x="674" y="34"/>
                  <a:pt x="674" y="34"/>
                  <a:pt x="674" y="34"/>
                </a:cubicBezTo>
                <a:cubicBezTo>
                  <a:pt x="671" y="51"/>
                  <a:pt x="671" y="51"/>
                  <a:pt x="671" y="51"/>
                </a:cubicBezTo>
                <a:cubicBezTo>
                  <a:pt x="661" y="51"/>
                  <a:pt x="650" y="51"/>
                  <a:pt x="639" y="51"/>
                </a:cubicBezTo>
                <a:close/>
                <a:moveTo>
                  <a:pt x="0" y="55"/>
                </a:moveTo>
                <a:cubicBezTo>
                  <a:pt x="0" y="55"/>
                  <a:pt x="0" y="55"/>
                  <a:pt x="0" y="55"/>
                </a:cubicBezTo>
                <a:cubicBezTo>
                  <a:pt x="0" y="55"/>
                  <a:pt x="0" y="55"/>
                  <a:pt x="0" y="55"/>
                </a:cubicBezTo>
                <a:cubicBezTo>
                  <a:pt x="0" y="55"/>
                  <a:pt x="0" y="55"/>
                  <a:pt x="0" y="55"/>
                </a:cubicBezTo>
                <a:cubicBezTo>
                  <a:pt x="0" y="55"/>
                  <a:pt x="0" y="55"/>
                  <a:pt x="0" y="55"/>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94" name="Content Placeholder 2"/>
          <p:cNvSpPr txBox="1"/>
          <p:nvPr/>
        </p:nvSpPr>
        <p:spPr>
          <a:xfrm>
            <a:off x="2588699" y="5218937"/>
            <a:ext cx="2169294" cy="1079306"/>
          </a:xfrm>
          <a:prstGeom prst="rect">
            <a:avLst/>
          </a:prstGeom>
          <a:noFill/>
          <a:ln>
            <a:solidFill>
              <a:schemeClr val="tx1">
                <a:lumMod val="75000"/>
                <a:lumOff val="25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900" dirty="0">
              <a:solidFill>
                <a:schemeClr val="tx1">
                  <a:lumMod val="75000"/>
                  <a:lumOff val="25000"/>
                </a:schemeClr>
              </a:solidFill>
            </a:endParaRPr>
          </a:p>
        </p:txBody>
      </p:sp>
      <p:sp>
        <p:nvSpPr>
          <p:cNvPr id="95" name="Content Placeholder 2"/>
          <p:cNvSpPr txBox="1"/>
          <p:nvPr/>
        </p:nvSpPr>
        <p:spPr>
          <a:xfrm>
            <a:off x="4819553" y="5218937"/>
            <a:ext cx="2169294" cy="1079306"/>
          </a:xfrm>
          <a:prstGeom prst="rect">
            <a:avLst/>
          </a:prstGeom>
          <a:noFill/>
          <a:ln>
            <a:solidFill>
              <a:schemeClr val="tx1">
                <a:lumMod val="75000"/>
                <a:lumOff val="25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900" dirty="0">
              <a:solidFill>
                <a:schemeClr val="tx1">
                  <a:lumMod val="75000"/>
                  <a:lumOff val="25000"/>
                </a:schemeClr>
              </a:solidFill>
            </a:endParaRPr>
          </a:p>
        </p:txBody>
      </p:sp>
      <p:sp>
        <p:nvSpPr>
          <p:cNvPr id="96" name="Content Placeholder 2"/>
          <p:cNvSpPr txBox="1"/>
          <p:nvPr/>
        </p:nvSpPr>
        <p:spPr>
          <a:xfrm>
            <a:off x="7065602" y="5218937"/>
            <a:ext cx="2169294" cy="1079306"/>
          </a:xfrm>
          <a:prstGeom prst="rect">
            <a:avLst/>
          </a:prstGeom>
          <a:noFill/>
          <a:ln>
            <a:solidFill>
              <a:schemeClr val="tx1">
                <a:lumMod val="75000"/>
                <a:lumOff val="25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900" dirty="0">
              <a:solidFill>
                <a:schemeClr val="tx1">
                  <a:lumMod val="75000"/>
                  <a:lumOff val="25000"/>
                </a:schemeClr>
              </a:solidFill>
            </a:endParaRPr>
          </a:p>
        </p:txBody>
      </p:sp>
      <p:sp>
        <p:nvSpPr>
          <p:cNvPr id="97" name="文本框 96"/>
          <p:cNvSpPr txBox="1"/>
          <p:nvPr/>
        </p:nvSpPr>
        <p:spPr>
          <a:xfrm>
            <a:off x="2629357" y="5344375"/>
            <a:ext cx="2070842" cy="774914"/>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4873866" y="5344375"/>
            <a:ext cx="2070842" cy="774914"/>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7114828" y="5344375"/>
            <a:ext cx="2070842" cy="774914"/>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8005098" y="2285596"/>
            <a:ext cx="2799698"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8005098" y="3024545"/>
            <a:ext cx="2799698"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8005098" y="3639768"/>
            <a:ext cx="2799698"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文本框 102"/>
          <p:cNvSpPr txBox="1"/>
          <p:nvPr/>
        </p:nvSpPr>
        <p:spPr>
          <a:xfrm>
            <a:off x="8005098" y="4413527"/>
            <a:ext cx="2799698"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a:off x="2624674" y="2353053"/>
            <a:ext cx="2799698" cy="553998"/>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2650098" y="3022170"/>
            <a:ext cx="1861030" cy="553998"/>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2624674" y="3645232"/>
            <a:ext cx="2799698" cy="553998"/>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sp>
        <p:nvSpPr>
          <p:cNvPr id="107" name="文本框 106"/>
          <p:cNvSpPr txBox="1"/>
          <p:nvPr/>
        </p:nvSpPr>
        <p:spPr>
          <a:xfrm>
            <a:off x="2650098" y="4314349"/>
            <a:ext cx="1861030" cy="553998"/>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33" name="TextBox 38"/>
          <p:cNvSpPr txBox="1"/>
          <p:nvPr/>
        </p:nvSpPr>
        <p:spPr>
          <a:xfrm>
            <a:off x="1239440" y="1046277"/>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37" name="文本框 36"/>
          <p:cNvSpPr txBox="1"/>
          <p:nvPr/>
        </p:nvSpPr>
        <p:spPr>
          <a:xfrm>
            <a:off x="1239440" y="424105"/>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四</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课题实践的可行性</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8" name="文本框 37"/>
          <p:cNvSpPr txBox="1"/>
          <p:nvPr/>
        </p:nvSpPr>
        <p:spPr>
          <a:xfrm>
            <a:off x="4773093" y="541616"/>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Difficulty Of Practice </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graphicFrame>
        <p:nvGraphicFramePr>
          <p:cNvPr id="39" name="Chart 7"/>
          <p:cNvGraphicFramePr/>
          <p:nvPr/>
        </p:nvGraphicFramePr>
        <p:xfrm>
          <a:off x="1628497" y="2346543"/>
          <a:ext cx="6376090" cy="2327079"/>
        </p:xfrm>
        <a:graphic>
          <a:graphicData uri="http://schemas.openxmlformats.org/drawingml/2006/chart">
            <c:chart xmlns:c="http://schemas.openxmlformats.org/drawingml/2006/chart" xmlns:r="http://schemas.openxmlformats.org/officeDocument/2006/relationships" r:id="rId1"/>
          </a:graphicData>
        </a:graphic>
      </p:graphicFrame>
      <p:sp>
        <p:nvSpPr>
          <p:cNvPr id="40" name="文本框 39"/>
          <p:cNvSpPr txBox="1"/>
          <p:nvPr/>
        </p:nvSpPr>
        <p:spPr>
          <a:xfrm>
            <a:off x="8468148" y="2838223"/>
            <a:ext cx="2249556" cy="147732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78861" y="2592290"/>
            <a:ext cx="1083282"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791130" y="5031876"/>
            <a:ext cx="2693381" cy="784830"/>
            <a:chOff x="1791130" y="5075418"/>
            <a:chExt cx="2693381" cy="784830"/>
          </a:xfrm>
        </p:grpSpPr>
        <p:sp>
          <p:nvSpPr>
            <p:cNvPr id="43" name="Rounded Rectangle 8"/>
            <p:cNvSpPr/>
            <p:nvPr/>
          </p:nvSpPr>
          <p:spPr>
            <a:xfrm>
              <a:off x="1791130" y="5093994"/>
              <a:ext cx="582786" cy="582786"/>
            </a:xfrm>
            <a:prstGeom prst="roundRect">
              <a:avLst>
                <a:gd name="adj" fmla="val 9183"/>
              </a:avLst>
            </a:prstGeom>
            <a:solidFill>
              <a:schemeClr val="tx1">
                <a:lumMod val="75000"/>
                <a:lumOff val="25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tx1">
                    <a:lumMod val="75000"/>
                    <a:lumOff val="25000"/>
                  </a:schemeClr>
                </a:solidFill>
              </a:endParaRPr>
            </a:p>
          </p:txBody>
        </p:sp>
        <p:pic>
          <p:nvPicPr>
            <p:cNvPr id="4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3978" y="5181764"/>
              <a:ext cx="437090" cy="437090"/>
            </a:xfrm>
            <a:prstGeom prst="rect">
              <a:avLst/>
            </a:prstGeom>
          </p:spPr>
        </p:pic>
        <p:sp>
          <p:nvSpPr>
            <p:cNvPr id="46" name="文本框 45"/>
            <p:cNvSpPr txBox="1"/>
            <p:nvPr/>
          </p:nvSpPr>
          <p:spPr>
            <a:xfrm>
              <a:off x="2350777" y="5075418"/>
              <a:ext cx="2133734"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4921812" y="5031876"/>
            <a:ext cx="2695526" cy="784830"/>
            <a:chOff x="4069522" y="5075418"/>
            <a:chExt cx="2695526" cy="784830"/>
          </a:xfrm>
        </p:grpSpPr>
        <p:sp>
          <p:nvSpPr>
            <p:cNvPr id="52" name="Rounded Rectangle 9"/>
            <p:cNvSpPr/>
            <p:nvPr/>
          </p:nvSpPr>
          <p:spPr>
            <a:xfrm>
              <a:off x="4069522" y="5093994"/>
              <a:ext cx="582786" cy="582786"/>
            </a:xfrm>
            <a:prstGeom prst="roundRect">
              <a:avLst>
                <a:gd name="adj" fmla="val 6808"/>
              </a:avLst>
            </a:prstGeom>
            <a:solidFill>
              <a:schemeClr val="tx1">
                <a:lumMod val="75000"/>
                <a:lumOff val="25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tx1">
                    <a:lumMod val="75000"/>
                    <a:lumOff val="25000"/>
                  </a:schemeClr>
                </a:solidFill>
              </a:endParaRPr>
            </a:p>
          </p:txBody>
        </p:sp>
        <p:pic>
          <p:nvPicPr>
            <p:cNvPr id="53"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421" y="5181764"/>
              <a:ext cx="437090" cy="437090"/>
            </a:xfrm>
            <a:prstGeom prst="rect">
              <a:avLst/>
            </a:prstGeom>
          </p:spPr>
        </p:pic>
        <p:sp>
          <p:nvSpPr>
            <p:cNvPr id="54" name="文本框 53"/>
            <p:cNvSpPr txBox="1"/>
            <p:nvPr/>
          </p:nvSpPr>
          <p:spPr>
            <a:xfrm>
              <a:off x="4702017" y="5075418"/>
              <a:ext cx="2063031"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8054639" y="5031876"/>
            <a:ext cx="2847770" cy="784830"/>
            <a:chOff x="6347914" y="5075418"/>
            <a:chExt cx="2847770" cy="784830"/>
          </a:xfrm>
        </p:grpSpPr>
        <p:sp>
          <p:nvSpPr>
            <p:cNvPr id="56" name="Rounded Rectangle 10"/>
            <p:cNvSpPr/>
            <p:nvPr/>
          </p:nvSpPr>
          <p:spPr>
            <a:xfrm>
              <a:off x="6347914" y="5093994"/>
              <a:ext cx="582786" cy="582786"/>
            </a:xfrm>
            <a:prstGeom prst="roundRect">
              <a:avLst>
                <a:gd name="adj" fmla="val 6808"/>
              </a:avLst>
            </a:prstGeom>
            <a:solidFill>
              <a:schemeClr val="tx1">
                <a:lumMod val="75000"/>
                <a:lumOff val="25000"/>
              </a:schemeClr>
            </a:solidFill>
            <a:ln>
              <a:no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tx1">
                    <a:lumMod val="75000"/>
                    <a:lumOff val="25000"/>
                  </a:schemeClr>
                </a:solidFill>
              </a:endParaRPr>
            </a:p>
          </p:txBody>
        </p:sp>
        <p:pic>
          <p:nvPicPr>
            <p:cNvPr id="5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6150" y="5181764"/>
              <a:ext cx="437090" cy="437090"/>
            </a:xfrm>
            <a:prstGeom prst="rect">
              <a:avLst/>
            </a:prstGeom>
          </p:spPr>
        </p:pic>
        <p:sp>
          <p:nvSpPr>
            <p:cNvPr id="58" name="文本框 57"/>
            <p:cNvSpPr txBox="1"/>
            <p:nvPr/>
          </p:nvSpPr>
          <p:spPr>
            <a:xfrm>
              <a:off x="7053257" y="5075418"/>
              <a:ext cx="2142427"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4" name="文本框 23"/>
          <p:cNvSpPr txBox="1"/>
          <p:nvPr/>
        </p:nvSpPr>
        <p:spPr>
          <a:xfrm>
            <a:off x="3979372" y="3051064"/>
            <a:ext cx="1612937" cy="400110"/>
          </a:xfrm>
          <a:prstGeom prst="rect">
            <a:avLst/>
          </a:prstGeom>
          <a:noFill/>
        </p:spPr>
        <p:txBody>
          <a:bodyPr wrap="square" rtlCol="0">
            <a:spAutoFit/>
          </a:bodyPr>
          <a:lstStyle/>
          <a:p>
            <a:pPr algn="ct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reply</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070388" y="3429000"/>
            <a:ext cx="1974453" cy="1957417"/>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940825" y="2364439"/>
            <a:ext cx="1612937" cy="923330"/>
          </a:xfrm>
          <a:prstGeom prst="rect">
            <a:avLst/>
          </a:prstGeom>
          <a:noFill/>
        </p:spPr>
        <p:txBody>
          <a:bodyPr wrap="square" rtlCol="0">
            <a:spAutoFit/>
          </a:bodyPr>
          <a:lstStyle/>
          <a:p>
            <a:pPr algn="ctr"/>
            <a:r>
              <a:rPr lang="zh-CN" altLang="en-US" sz="54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伍</a:t>
            </a:r>
            <a:endParaRPr lang="zh-CN" altLang="en-US" sz="54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cxnSp>
        <p:nvCxnSpPr>
          <p:cNvPr id="28" name="直接连接符 27"/>
          <p:cNvCxnSpPr>
            <a:stCxn id="27" idx="0"/>
          </p:cNvCxnSpPr>
          <p:nvPr/>
        </p:nvCxnSpPr>
        <p:spPr>
          <a:xfrm flipV="1">
            <a:off x="3747294" y="2015165"/>
            <a:ext cx="0" cy="34927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747293" y="2026767"/>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756831" y="2015163"/>
            <a:ext cx="0" cy="109395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756831" y="3429000"/>
            <a:ext cx="0" cy="354503"/>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3747293" y="3771899"/>
            <a:ext cx="100953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7" idx="2"/>
          </p:cNvCxnSpPr>
          <p:nvPr/>
        </p:nvCxnSpPr>
        <p:spPr>
          <a:xfrm flipV="1">
            <a:off x="3747293" y="3287769"/>
            <a:ext cx="1" cy="495739"/>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4450332" y="2875002"/>
            <a:ext cx="5022106" cy="1107996"/>
            <a:chOff x="3584947" y="3664126"/>
            <a:chExt cx="5022106" cy="1107996"/>
          </a:xfrm>
        </p:grpSpPr>
        <p:sp>
          <p:nvSpPr>
            <p:cNvPr id="35" name="文本框 34"/>
            <p:cNvSpPr txBox="1"/>
            <p:nvPr/>
          </p:nvSpPr>
          <p:spPr>
            <a:xfrm>
              <a:off x="3616036" y="3664126"/>
              <a:ext cx="4959929"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课题研究的结论</a:t>
              </a:r>
              <a:endParaRPr lang="en-US" altLang="zh-CN" sz="3600" b="1"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3584947" y="4310457"/>
              <a:ext cx="5022106" cy="461665"/>
            </a:xfrm>
            <a:prstGeom prst="snip1Rect">
              <a:avLst>
                <a:gd name="adj" fmla="val 0"/>
              </a:avLst>
            </a:prstGeom>
            <a:noFill/>
            <a:ln w="28575">
              <a:noFill/>
            </a:ln>
          </p:spPr>
          <p:txBody>
            <a:bodyPr wrap="square" rtlCol="0">
              <a:spAutoFit/>
            </a:bodyPr>
            <a:lstStyle/>
            <a:p>
              <a:pPr algn="ctr"/>
              <a:r>
                <a:rPr lang="en-US" altLang="zh-CN"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rPr>
                <a:t>The Conclusion Of Study</a:t>
              </a:r>
              <a:endParaRPr lang="zh-CN" altLang="en-US" sz="24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0" name="图片 89"/>
          <p:cNvPicPr>
            <a:picLocks noChangeAspect="1"/>
          </p:cNvPicPr>
          <p:nvPr/>
        </p:nvPicPr>
        <p:blipFill>
          <a:blip r:embed="rId1">
            <a:grayscl/>
          </a:blip>
          <a:stretch>
            <a:fillRect/>
          </a:stretch>
        </p:blipFill>
        <p:spPr>
          <a:xfrm>
            <a:off x="-529" y="-297"/>
            <a:ext cx="12193057" cy="6858594"/>
          </a:xfrm>
          <a:prstGeom prst="rect">
            <a:avLst/>
          </a:prstGeom>
          <a:solidFill>
            <a:schemeClr val="tx1">
              <a:lumMod val="75000"/>
              <a:lumOff val="25000"/>
            </a:schemeClr>
          </a:solidFill>
          <a:ln>
            <a:noFill/>
          </a:ln>
        </p:spPr>
      </p:pic>
      <p:sp>
        <p:nvSpPr>
          <p:cNvPr id="21" name="TextBox 38"/>
          <p:cNvSpPr txBox="1"/>
          <p:nvPr/>
        </p:nvSpPr>
        <p:spPr>
          <a:xfrm>
            <a:off x="1239440" y="1042186"/>
            <a:ext cx="9662969" cy="184666"/>
          </a:xfrm>
          <a:prstGeom prst="rect">
            <a:avLst/>
          </a:prstGeom>
          <a:noFill/>
        </p:spPr>
        <p:txBody>
          <a:bodyPr wrap="square" lIns="0" tIns="0" rIns="0" bIns="0" rtlCol="0">
            <a:spAutoFit/>
          </a:bodyPr>
          <a:lstStyle/>
          <a:p>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文本框 21"/>
          <p:cNvSpPr txBox="1"/>
          <p:nvPr/>
        </p:nvSpPr>
        <p:spPr>
          <a:xfrm>
            <a:off x="1239440" y="423701"/>
            <a:ext cx="4959929" cy="523220"/>
          </a:xfrm>
          <a:prstGeom prst="rect">
            <a:avLst/>
          </a:prstGeom>
          <a:noFill/>
        </p:spPr>
        <p:txBody>
          <a:bodyPr wrap="square" rtlCol="0">
            <a:spAutoFit/>
          </a:bodyPr>
          <a:lstStyle/>
          <a:p>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五</a:t>
            </a:r>
            <a:r>
              <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a:t>
            </a:r>
            <a:r>
              <a:rPr lang="zh-CN" altLang="en-US"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课题研究的结论</a:t>
            </a:r>
            <a:endParaRPr lang="en-US" altLang="zh-CN" sz="2800" b="1"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23" name="文本框 22"/>
          <p:cNvSpPr txBox="1"/>
          <p:nvPr/>
        </p:nvSpPr>
        <p:spPr>
          <a:xfrm>
            <a:off x="4499922" y="521766"/>
            <a:ext cx="5022106" cy="400110"/>
          </a:xfrm>
          <a:prstGeom prst="snip1Rect">
            <a:avLst>
              <a:gd name="adj" fmla="val 0"/>
            </a:avLst>
          </a:prstGeom>
          <a:noFill/>
          <a:ln w="28575">
            <a:noFill/>
          </a:ln>
        </p:spPr>
        <p:txBody>
          <a:bodyPr wrap="square" rtlCol="0">
            <a:spAutoFit/>
          </a:bodyPr>
          <a:lstStyle/>
          <a:p>
            <a:r>
              <a:rPr lang="en-US" altLang="zh-CN" sz="2000" dirty="0" smtClean="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rPr>
              <a:t>The Conclusion Of Study</a:t>
            </a:r>
            <a:endParaRPr lang="zh-CN" altLang="en-US" sz="2000" dirty="0">
              <a:solidFill>
                <a:schemeClr val="tx1">
                  <a:lumMod val="75000"/>
                  <a:lumOff val="25000"/>
                </a:schemeClr>
              </a:solidFill>
              <a:latin typeface="Arial" panose="020B0604020202020204" pitchFamily="34" charset="0"/>
              <a:ea typeface="华文仿宋" panose="02010600040101010101" pitchFamily="2" charset="-122"/>
              <a:cs typeface="Arial" panose="020B0604020202020204" pitchFamily="34" charset="0"/>
            </a:endParaRPr>
          </a:p>
        </p:txBody>
      </p:sp>
      <p:sp>
        <p:nvSpPr>
          <p:cNvPr id="66" name="Freeform 7"/>
          <p:cNvSpPr/>
          <p:nvPr/>
        </p:nvSpPr>
        <p:spPr bwMode="auto">
          <a:xfrm>
            <a:off x="10213838" y="6100572"/>
            <a:ext cx="692301" cy="359912"/>
          </a:xfrm>
          <a:custGeom>
            <a:avLst/>
            <a:gdLst/>
            <a:ahLst/>
            <a:cxnLst>
              <a:cxn ang="0">
                <a:pos x="663" y="88"/>
              </a:cxn>
              <a:cxn ang="0">
                <a:pos x="455" y="142"/>
              </a:cxn>
              <a:cxn ang="0">
                <a:pos x="455" y="142"/>
              </a:cxn>
              <a:cxn ang="0">
                <a:pos x="456" y="129"/>
              </a:cxn>
              <a:cxn ang="0">
                <a:pos x="641" y="84"/>
              </a:cxn>
              <a:cxn ang="0">
                <a:pos x="641" y="84"/>
              </a:cxn>
              <a:cxn ang="0">
                <a:pos x="3" y="97"/>
              </a:cxn>
              <a:cxn ang="0">
                <a:pos x="3" y="97"/>
              </a:cxn>
              <a:cxn ang="0">
                <a:pos x="3" y="97"/>
              </a:cxn>
              <a:cxn ang="0">
                <a:pos x="0" y="84"/>
              </a:cxn>
              <a:cxn ang="0">
                <a:pos x="617" y="72"/>
              </a:cxn>
              <a:cxn ang="0">
                <a:pos x="617" y="72"/>
              </a:cxn>
              <a:cxn ang="0">
                <a:pos x="427" y="12"/>
              </a:cxn>
              <a:cxn ang="0">
                <a:pos x="427" y="12"/>
              </a:cxn>
              <a:cxn ang="0">
                <a:pos x="433" y="0"/>
              </a:cxn>
              <a:cxn ang="0">
                <a:pos x="642" y="67"/>
              </a:cxn>
              <a:cxn ang="0">
                <a:pos x="642" y="67"/>
              </a:cxn>
              <a:cxn ang="0">
                <a:pos x="663" y="76"/>
              </a:cxn>
              <a:cxn ang="0">
                <a:pos x="663" y="76"/>
              </a:cxn>
              <a:cxn ang="0">
                <a:pos x="674" y="82"/>
              </a:cxn>
              <a:cxn ang="0">
                <a:pos x="663" y="88"/>
              </a:cxn>
            </a:cxnLst>
            <a:rect l="0" t="0" r="r" b="b"/>
            <a:pathLst>
              <a:path w="674" h="147">
                <a:moveTo>
                  <a:pt x="663" y="88"/>
                </a:moveTo>
                <a:cubicBezTo>
                  <a:pt x="611" y="116"/>
                  <a:pt x="515" y="147"/>
                  <a:pt x="455" y="142"/>
                </a:cubicBezTo>
                <a:cubicBezTo>
                  <a:pt x="455" y="142"/>
                  <a:pt x="455" y="142"/>
                  <a:pt x="455" y="142"/>
                </a:cubicBezTo>
                <a:cubicBezTo>
                  <a:pt x="456" y="129"/>
                  <a:pt x="456" y="129"/>
                  <a:pt x="456" y="129"/>
                </a:cubicBezTo>
                <a:cubicBezTo>
                  <a:pt x="506" y="133"/>
                  <a:pt x="589" y="108"/>
                  <a:pt x="641" y="84"/>
                </a:cubicBezTo>
                <a:cubicBezTo>
                  <a:pt x="641" y="84"/>
                  <a:pt x="641" y="84"/>
                  <a:pt x="641" y="84"/>
                </a:cubicBezTo>
                <a:cubicBezTo>
                  <a:pt x="430" y="101"/>
                  <a:pt x="209" y="61"/>
                  <a:pt x="3" y="97"/>
                </a:cubicBezTo>
                <a:cubicBezTo>
                  <a:pt x="3" y="97"/>
                  <a:pt x="3" y="97"/>
                  <a:pt x="3" y="97"/>
                </a:cubicBezTo>
                <a:cubicBezTo>
                  <a:pt x="3" y="97"/>
                  <a:pt x="3" y="97"/>
                  <a:pt x="3" y="97"/>
                </a:cubicBezTo>
                <a:cubicBezTo>
                  <a:pt x="0" y="84"/>
                  <a:pt x="0" y="84"/>
                  <a:pt x="0" y="84"/>
                </a:cubicBezTo>
                <a:cubicBezTo>
                  <a:pt x="202" y="48"/>
                  <a:pt x="415" y="85"/>
                  <a:pt x="617" y="72"/>
                </a:cubicBezTo>
                <a:cubicBezTo>
                  <a:pt x="617" y="72"/>
                  <a:pt x="617" y="72"/>
                  <a:pt x="617" y="72"/>
                </a:cubicBezTo>
                <a:cubicBezTo>
                  <a:pt x="556" y="53"/>
                  <a:pt x="482" y="50"/>
                  <a:pt x="427" y="12"/>
                </a:cubicBezTo>
                <a:cubicBezTo>
                  <a:pt x="427" y="12"/>
                  <a:pt x="427" y="12"/>
                  <a:pt x="427" y="12"/>
                </a:cubicBezTo>
                <a:cubicBezTo>
                  <a:pt x="433" y="0"/>
                  <a:pt x="433" y="0"/>
                  <a:pt x="433" y="0"/>
                </a:cubicBezTo>
                <a:cubicBezTo>
                  <a:pt x="500" y="22"/>
                  <a:pt x="579" y="30"/>
                  <a:pt x="642" y="67"/>
                </a:cubicBezTo>
                <a:cubicBezTo>
                  <a:pt x="642" y="67"/>
                  <a:pt x="642" y="67"/>
                  <a:pt x="642" y="67"/>
                </a:cubicBezTo>
                <a:cubicBezTo>
                  <a:pt x="649" y="69"/>
                  <a:pt x="656" y="72"/>
                  <a:pt x="663" y="76"/>
                </a:cubicBezTo>
                <a:cubicBezTo>
                  <a:pt x="663" y="76"/>
                  <a:pt x="663" y="76"/>
                  <a:pt x="663" y="76"/>
                </a:cubicBezTo>
                <a:cubicBezTo>
                  <a:pt x="674" y="82"/>
                  <a:pt x="674" y="82"/>
                  <a:pt x="674" y="82"/>
                </a:cubicBezTo>
                <a:cubicBezTo>
                  <a:pt x="663" y="88"/>
                  <a:pt x="663" y="88"/>
                  <a:pt x="663" y="88"/>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67" name="Group 29"/>
          <p:cNvGrpSpPr/>
          <p:nvPr/>
        </p:nvGrpSpPr>
        <p:grpSpPr>
          <a:xfrm>
            <a:off x="5012046" y="1946169"/>
            <a:ext cx="1166791" cy="1275421"/>
            <a:chOff x="5791200" y="1581150"/>
            <a:chExt cx="874901" cy="956356"/>
          </a:xfrm>
        </p:grpSpPr>
        <p:grpSp>
          <p:nvGrpSpPr>
            <p:cNvPr id="68" name="Group 45"/>
            <p:cNvGrpSpPr/>
            <p:nvPr/>
          </p:nvGrpSpPr>
          <p:grpSpPr>
            <a:xfrm>
              <a:off x="5791200" y="1664338"/>
              <a:ext cx="874901" cy="873168"/>
              <a:chOff x="3192368" y="1019500"/>
              <a:chExt cx="874901" cy="873168"/>
            </a:xfrm>
          </p:grpSpPr>
          <p:sp>
            <p:nvSpPr>
              <p:cNvPr id="70" name="Freeform 24"/>
              <p:cNvSpPr>
                <a:spLocks noEditPoints="1"/>
              </p:cNvSpPr>
              <p:nvPr/>
            </p:nvSpPr>
            <p:spPr bwMode="auto">
              <a:xfrm>
                <a:off x="3192368" y="1019500"/>
                <a:ext cx="874901" cy="873168"/>
              </a:xfrm>
              <a:prstGeom prst="ellipse">
                <a:avLst/>
              </a:pr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1" name="Freeform 39"/>
              <p:cNvSpPr>
                <a:spLocks noEditPoints="1"/>
              </p:cNvSpPr>
              <p:nvPr/>
            </p:nvSpPr>
            <p:spPr bwMode="auto">
              <a:xfrm>
                <a:off x="3429000" y="1241112"/>
                <a:ext cx="428440" cy="428440"/>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2" name="Freeform 40"/>
              <p:cNvSpPr>
                <a:spLocks noEditPoints="1"/>
              </p:cNvSpPr>
              <p:nvPr/>
            </p:nvSpPr>
            <p:spPr bwMode="auto">
              <a:xfrm>
                <a:off x="3591965" y="1346251"/>
                <a:ext cx="126166" cy="18662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69" name="Oval 35"/>
            <p:cNvSpPr>
              <a:spLocks noChangeArrowheads="1"/>
            </p:cNvSpPr>
            <p:nvPr/>
          </p:nvSpPr>
          <p:spPr bwMode="auto">
            <a:xfrm>
              <a:off x="5867400" y="1581150"/>
              <a:ext cx="256407" cy="258139"/>
            </a:xfrm>
            <a:prstGeom prst="ellipse">
              <a:avLst/>
            </a:pr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cxnSp>
        <p:nvCxnSpPr>
          <p:cNvPr id="73" name="Straight Connector 35"/>
          <p:cNvCxnSpPr/>
          <p:nvPr/>
        </p:nvCxnSpPr>
        <p:spPr>
          <a:xfrm>
            <a:off x="5621780" y="3345192"/>
            <a:ext cx="0" cy="812954"/>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4" name="Freeform 24"/>
          <p:cNvSpPr>
            <a:spLocks noEditPoints="1"/>
          </p:cNvSpPr>
          <p:nvPr/>
        </p:nvSpPr>
        <p:spPr bwMode="auto">
          <a:xfrm>
            <a:off x="5040079" y="4242039"/>
            <a:ext cx="1166791" cy="1164479"/>
          </a:xfrm>
          <a:prstGeom prst="ellipse">
            <a:avLst/>
          </a:pr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75" name="Group 37"/>
          <p:cNvGrpSpPr/>
          <p:nvPr/>
        </p:nvGrpSpPr>
        <p:grpSpPr>
          <a:xfrm>
            <a:off x="5316913" y="4607669"/>
            <a:ext cx="619089" cy="432698"/>
            <a:chOff x="4183985" y="1611095"/>
            <a:chExt cx="464215" cy="324452"/>
          </a:xfrm>
          <a:solidFill>
            <a:schemeClr val="bg1">
              <a:lumMod val="95000"/>
            </a:schemeClr>
          </a:solidFill>
        </p:grpSpPr>
        <p:sp>
          <p:nvSpPr>
            <p:cNvPr id="76" name="Freeform 57"/>
            <p:cNvSpPr>
              <a:spLocks noEditPoints="1"/>
            </p:cNvSpPr>
            <p:nvPr/>
          </p:nvSpPr>
          <p:spPr bwMode="auto">
            <a:xfrm>
              <a:off x="4183985" y="1611095"/>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77" name="Freeform 58"/>
            <p:cNvSpPr>
              <a:spLocks noEditPoints="1"/>
            </p:cNvSpPr>
            <p:nvPr/>
          </p:nvSpPr>
          <p:spPr bwMode="auto">
            <a:xfrm>
              <a:off x="4493462" y="1775817"/>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endParaRPr>
            </a:p>
          </p:txBody>
        </p:sp>
      </p:grpSp>
      <p:cxnSp>
        <p:nvCxnSpPr>
          <p:cNvPr id="78" name="Straight Connector 40"/>
          <p:cNvCxnSpPr/>
          <p:nvPr/>
        </p:nvCxnSpPr>
        <p:spPr>
          <a:xfrm rot="5400000">
            <a:off x="5062857" y="6172305"/>
            <a:ext cx="1117845" cy="0"/>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1" name="Rectangle 43"/>
          <p:cNvSpPr/>
          <p:nvPr/>
        </p:nvSpPr>
        <p:spPr>
          <a:xfrm>
            <a:off x="7450981" y="2269335"/>
            <a:ext cx="2540557" cy="142271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84" name="Rectangle 46"/>
          <p:cNvSpPr/>
          <p:nvPr/>
        </p:nvSpPr>
        <p:spPr>
          <a:xfrm>
            <a:off x="7450981" y="3853242"/>
            <a:ext cx="2540557" cy="142271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91" name="文本框 90"/>
          <p:cNvSpPr txBox="1"/>
          <p:nvPr/>
        </p:nvSpPr>
        <p:spPr>
          <a:xfrm>
            <a:off x="7752896" y="2731374"/>
            <a:ext cx="2070842" cy="774914"/>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8246676" y="2464171"/>
            <a:ext cx="1083282"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7752896" y="4289318"/>
            <a:ext cx="2070842" cy="774914"/>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8246676" y="4022115"/>
            <a:ext cx="1083282"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1239440" y="2254867"/>
            <a:ext cx="3156338" cy="1015663"/>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3036030" y="1946169"/>
            <a:ext cx="1359748"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1239440" y="4499805"/>
            <a:ext cx="3156338" cy="1015663"/>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3036030" y="4191107"/>
            <a:ext cx="1359748"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3" descr="C:\Users\Soloman\Desktop\未标题-3.png"/>
          <p:cNvPicPr>
            <a:picLocks noChangeAspect="1"/>
          </p:cNvPicPr>
          <p:nvPr/>
        </p:nvPicPr>
        <p:blipFill>
          <a:blip r:embed="rId2"/>
          <a:stretch>
            <a:fillRect/>
          </a:stretch>
        </p:blipFill>
        <p:spPr>
          <a:xfrm rot="16200000">
            <a:off x="239336" y="192721"/>
            <a:ext cx="2175336" cy="2174222"/>
          </a:xfrm>
          <a:prstGeom prst="rect">
            <a:avLst/>
          </a:prstGeom>
          <a:noFill/>
          <a:ln w="9525">
            <a:noFill/>
          </a:ln>
        </p:spPr>
      </p:pic>
      <p:sp>
        <p:nvSpPr>
          <p:cNvPr id="8" name="文本框 7"/>
          <p:cNvSpPr txBox="1"/>
          <p:nvPr/>
        </p:nvSpPr>
        <p:spPr>
          <a:xfrm>
            <a:off x="705094" y="679666"/>
            <a:ext cx="1384961" cy="1107996"/>
          </a:xfrm>
          <a:prstGeom prst="rect">
            <a:avLst/>
          </a:prstGeom>
          <a:noFill/>
        </p:spPr>
        <p:txBody>
          <a:bodyPr wrap="square" rtlCol="0">
            <a:spAutoFit/>
          </a:bodyPr>
          <a:lstStyle/>
          <a:p>
            <a:pPr algn="ctr"/>
            <a:r>
              <a:rPr lang="zh-CN" altLang="en-US" sz="6600" dirty="0" smtClean="0">
                <a:solidFill>
                  <a:schemeClr val="tx1">
                    <a:lumMod val="75000"/>
                    <a:lumOff val="25000"/>
                  </a:schemeClr>
                </a:solidFill>
                <a:latin typeface="禹卫书法行书简体" panose="02000603000000000000" pitchFamily="2" charset="-122"/>
                <a:ea typeface="禹卫书法行书简体" panose="02000603000000000000" pitchFamily="2" charset="-122"/>
              </a:rPr>
              <a:t>辩</a:t>
            </a:r>
            <a:endParaRPr lang="zh-CN" altLang="en-US" sz="6600" dirty="0">
              <a:solidFill>
                <a:schemeClr val="tx1">
                  <a:lumMod val="75000"/>
                  <a:lumOff val="25000"/>
                </a:schemeClr>
              </a:solidFill>
              <a:latin typeface="禹卫书法行书简体" panose="02000603000000000000" pitchFamily="2" charset="-122"/>
              <a:ea typeface="禹卫书法行书简体" panose="02000603000000000000" pitchFamily="2" charset="-122"/>
            </a:endParaRPr>
          </a:p>
        </p:txBody>
      </p:sp>
      <p:sp>
        <p:nvSpPr>
          <p:cNvPr id="12" name="文本框 11"/>
          <p:cNvSpPr txBox="1"/>
          <p:nvPr/>
        </p:nvSpPr>
        <p:spPr>
          <a:xfrm>
            <a:off x="2345757" y="3675291"/>
            <a:ext cx="7500487" cy="1015663"/>
          </a:xfrm>
          <a:prstGeom prst="rect">
            <a:avLst/>
          </a:prstGeom>
          <a:noFill/>
        </p:spPr>
        <p:txBody>
          <a:bodyPr wrap="square" rtlCol="0">
            <a:spAutoFit/>
          </a:bodyPr>
          <a:lstStyle/>
          <a:p>
            <a:pPr algn="ctr"/>
            <a:r>
              <a:rPr lang="zh-CN" altLang="en-US" sz="6000" dirty="0" smtClean="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rPr>
              <a:t>欢迎各位老师指导</a:t>
            </a:r>
            <a:endParaRPr lang="zh-CN" altLang="en-US" sz="6000" dirty="0">
              <a:solidFill>
                <a:schemeClr val="tx1">
                  <a:lumMod val="75000"/>
                  <a:lumOff val="25000"/>
                </a:schemeClr>
              </a:solidFill>
              <a:latin typeface="Arial" panose="020B0604020202020204" pitchFamily="34" charset="0"/>
              <a:ea typeface="禹卫书法行书简体" panose="02000603000000000000" pitchFamily="2" charset="-122"/>
              <a:cs typeface="Arial" panose="020B0604020202020204" pitchFamily="34" charset="0"/>
            </a:endParaRPr>
          </a:p>
        </p:txBody>
      </p:sp>
      <p:sp>
        <p:nvSpPr>
          <p:cNvPr id="13" name="文本框 19"/>
          <p:cNvSpPr txBox="1"/>
          <p:nvPr/>
        </p:nvSpPr>
        <p:spPr>
          <a:xfrm>
            <a:off x="545823" y="1787662"/>
            <a:ext cx="11100354" cy="221599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3800" dirty="0" smtClean="0">
                <a:solidFill>
                  <a:schemeClr val="tx1">
                    <a:lumMod val="75000"/>
                    <a:lumOff val="25000"/>
                  </a:schemeClr>
                </a:solidFill>
                <a:latin typeface="Impact" panose="020B0806030902050204" pitchFamily="34" charset="0"/>
                <a:ea typeface="叶根友刀锋黑草" panose="02010601030101010101" pitchFamily="2" charset="-122"/>
                <a:cs typeface="Arial" panose="020B0604020202020204" pitchFamily="34" charset="0"/>
              </a:rPr>
              <a:t>THANK YOU</a:t>
            </a:r>
            <a:endParaRPr lang="zh-CN" altLang="en-US" sz="13800" dirty="0">
              <a:solidFill>
                <a:schemeClr val="tx1">
                  <a:lumMod val="75000"/>
                  <a:lumOff val="25000"/>
                </a:schemeClr>
              </a:solidFill>
              <a:latin typeface="Impact" panose="020B0806030902050204" pitchFamily="34" charset="0"/>
              <a:ea typeface="叶根友刀锋黑草" panose="02010601030101010101" pitchFamily="2" charset="-122"/>
              <a:cs typeface="Arial" panose="020B0604020202020204" pitchFamily="34" charset="0"/>
            </a:endParaRPr>
          </a:p>
        </p:txBody>
      </p:sp>
      <p:pic>
        <p:nvPicPr>
          <p:cNvPr id="10" name="Picture 2" descr="C:\Users\Soloman\Desktop\荷叶.png"/>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l="83331" t="36375" r="2292" b="40009"/>
          <a:stretch>
            <a:fillRect/>
          </a:stretch>
        </p:blipFill>
        <p:spPr>
          <a:xfrm>
            <a:off x="10304898" y="4624984"/>
            <a:ext cx="1515608" cy="1867024"/>
          </a:xfrm>
          <a:prstGeom prst="rect">
            <a:avLst/>
          </a:prstGeom>
          <a:noFill/>
          <a:ln w="9525">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5074</Words>
  <Application>WPS 演示</Application>
  <PresentationFormat>宽屏</PresentationFormat>
  <Paragraphs>406</Paragraphs>
  <Slides>20</Slides>
  <Notes>20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禹卫书法行书简体</vt:lpstr>
      <vt:lpstr>微软雅黑</vt:lpstr>
      <vt:lpstr>叶根友刀锋黑草</vt:lpstr>
      <vt:lpstr>华文仿宋</vt:lpstr>
      <vt:lpstr>Arial Unicode MS</vt:lpstr>
      <vt:lpstr>Calibri Light</vt:lpstr>
      <vt:lpstr>Calibri</vt:lpstr>
      <vt:lpstr>Impact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49</cp:revision>
  <dcterms:created xsi:type="dcterms:W3CDTF">2017-05-16T05:35:00Z</dcterms:created>
  <dcterms:modified xsi:type="dcterms:W3CDTF">2018-03-30T05:30:43Z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